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6" r:id="rId9"/>
    <p:sldId id="267" r:id="rId10"/>
    <p:sldId id="268" r:id="rId11"/>
    <p:sldId id="260" r:id="rId12"/>
    <p:sldId id="269" r:id="rId13"/>
    <p:sldId id="275" r:id="rId14"/>
    <p:sldId id="271" r:id="rId15"/>
    <p:sldId id="261" r:id="rId16"/>
    <p:sldId id="272" r:id="rId17"/>
    <p:sldId id="273" r:id="rId18"/>
    <p:sldId id="274" r:id="rId19"/>
    <p:sldId id="262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302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28502-AFDC-4DA1-9D2D-1675F2FF334F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46D14-90E0-40C7-8DA3-F8EDF94E252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3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32563"/>
            <a:ext cx="3009900" cy="2868134"/>
          </a:xfrm>
          <a:prstGeom prst="rect">
            <a:avLst/>
          </a:prstGeom>
        </p:spPr>
      </p:pic>
      <p:pic>
        <p:nvPicPr>
          <p:cNvPr id="7" name="图片 6" descr="资源 3011"/>
          <p:cNvPicPr>
            <a:picLocks noChangeAspect="1"/>
          </p:cNvPicPr>
          <p:nvPr/>
        </p:nvPicPr>
        <p:blipFill>
          <a:blip r:embed="rId3"/>
          <a:srcRect t="51908" r="-3575"/>
          <a:stretch>
            <a:fillRect/>
          </a:stretch>
        </p:blipFill>
        <p:spPr>
          <a:xfrm>
            <a:off x="3768725" y="0"/>
            <a:ext cx="2999105" cy="1464310"/>
          </a:xfrm>
          <a:prstGeom prst="rect">
            <a:avLst/>
          </a:prstGeom>
        </p:spPr>
      </p:pic>
      <p:pic>
        <p:nvPicPr>
          <p:cNvPr id="8" name="图片 7" descr="资源 32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2070">
            <a:off x="3589829" y="1685270"/>
            <a:ext cx="1089025" cy="850900"/>
          </a:xfrm>
          <a:prstGeom prst="rect">
            <a:avLst/>
          </a:prstGeom>
        </p:spPr>
      </p:pic>
      <p:pic>
        <p:nvPicPr>
          <p:cNvPr id="9" name="图片 8" descr="资源 13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445" y="4221440"/>
            <a:ext cx="1527810" cy="163004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4416425"/>
            <a:ext cx="2038350" cy="1758950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4704255" y="1464310"/>
            <a:ext cx="6812242" cy="3044825"/>
            <a:chOff x="4332780" y="1037509"/>
            <a:chExt cx="6812242" cy="3044825"/>
          </a:xfrm>
          <a:effectLst/>
        </p:grpSpPr>
        <p:sp>
          <p:nvSpPr>
            <p:cNvPr id="11" name="文本框 12"/>
            <p:cNvSpPr txBox="1"/>
            <p:nvPr/>
          </p:nvSpPr>
          <p:spPr>
            <a:xfrm>
              <a:off x="4332780" y="2373567"/>
              <a:ext cx="6812242" cy="120032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/>
                  <a:ea typeface="微软雅黑" panose="020B0503020204020204" charset="-122"/>
                  <a:cs typeface="+mn-ea"/>
                  <a:sym typeface="Arial" panose="020B0604020202020204"/>
                </a:rPr>
                <a:t>SIMPLE GRADUATION REPLY TEMPLATE</a:t>
              </a:r>
            </a:p>
          </p:txBody>
        </p:sp>
        <p:sp>
          <p:nvSpPr>
            <p:cNvPr id="16" name="原创设计师QQ598969553      _6"/>
            <p:cNvSpPr>
              <a:spLocks noChangeArrowheads="1"/>
            </p:cNvSpPr>
            <p:nvPr/>
          </p:nvSpPr>
          <p:spPr bwMode="auto">
            <a:xfrm>
              <a:off x="4532805" y="3641764"/>
              <a:ext cx="5734050" cy="44057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lnSpc>
                  <a:spcPct val="125000"/>
                </a:lnSpc>
              </a:pPr>
              <a:r>
                <a:rPr lang="en-US" altLang="zh-CN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Those who adhere to the principles of the wisdom, have the right, and true to the words and the discharge theirs ters wit h-responsibility</a:t>
              </a:r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17" name="Rectangle 3"/>
            <p:cNvSpPr txBox="1">
              <a:spLocks noChangeArrowheads="1"/>
            </p:cNvSpPr>
            <p:nvPr/>
          </p:nvSpPr>
          <p:spPr bwMode="auto">
            <a:xfrm>
              <a:off x="4332780" y="1037509"/>
              <a:ext cx="3669558" cy="1325204"/>
            </a:xfrm>
            <a:prstGeom prst="rect">
              <a:avLst/>
            </a:prstGeom>
            <a:noFill/>
            <a:ln>
              <a:noFill/>
            </a:ln>
            <a:effectLst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r>
                <a:rPr lang="en-US" sz="8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/>
                </a:rPr>
                <a:t>2020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2618561" y="1903065"/>
            <a:ext cx="6954878" cy="4203428"/>
            <a:chOff x="2358693" y="1432418"/>
            <a:chExt cx="6954878" cy="4203428"/>
          </a:xfrm>
        </p:grpSpPr>
        <p:grpSp>
          <p:nvGrpSpPr>
            <p:cNvPr id="8" name="组合 7"/>
            <p:cNvGrpSpPr/>
            <p:nvPr/>
          </p:nvGrpSpPr>
          <p:grpSpPr>
            <a:xfrm>
              <a:off x="3181008" y="2000250"/>
              <a:ext cx="5489652" cy="3310603"/>
              <a:chOff x="5117306" y="2132086"/>
              <a:chExt cx="3775075" cy="2276606"/>
            </a:xfrm>
          </p:grpSpPr>
          <p:grpSp>
            <p:nvGrpSpPr>
              <p:cNvPr id="22" name="组合 21"/>
              <p:cNvGrpSpPr/>
              <p:nvPr/>
            </p:nvGrpSpPr>
            <p:grpSpPr bwMode="auto">
              <a:xfrm>
                <a:off x="5117306" y="3404064"/>
                <a:ext cx="2012950" cy="833437"/>
                <a:chOff x="1698026" y="3268808"/>
                <a:chExt cx="2012441" cy="834627"/>
              </a:xfrm>
            </p:grpSpPr>
            <p:sp>
              <p:nvSpPr>
                <p:cNvPr id="29" name="Freeform 190"/>
                <p:cNvSpPr/>
                <p:nvPr/>
              </p:nvSpPr>
              <p:spPr bwMode="auto">
                <a:xfrm>
                  <a:off x="1698026" y="3362493"/>
                  <a:ext cx="2012441" cy="740942"/>
                </a:xfrm>
                <a:custGeom>
                  <a:avLst/>
                  <a:gdLst>
                    <a:gd name="T0" fmla="*/ 2147483647 w 47"/>
                    <a:gd name="T1" fmla="*/ 2147483647 h 23"/>
                    <a:gd name="T2" fmla="*/ 2147483647 w 47"/>
                    <a:gd name="T3" fmla="*/ 2147483647 h 23"/>
                    <a:gd name="T4" fmla="*/ 2147483647 w 47"/>
                    <a:gd name="T5" fmla="*/ 2147483647 h 23"/>
                    <a:gd name="T6" fmla="*/ 2147483647 w 47"/>
                    <a:gd name="T7" fmla="*/ 2147483647 h 23"/>
                    <a:gd name="T8" fmla="*/ 2147483647 w 47"/>
                    <a:gd name="T9" fmla="*/ 2147483647 h 23"/>
                    <a:gd name="T10" fmla="*/ 2147483647 w 47"/>
                    <a:gd name="T11" fmla="*/ 2147483647 h 23"/>
                    <a:gd name="T12" fmla="*/ 2147483647 w 47"/>
                    <a:gd name="T13" fmla="*/ 2147483647 h 23"/>
                    <a:gd name="T14" fmla="*/ 2147483647 w 47"/>
                    <a:gd name="T15" fmla="*/ 2147483647 h 23"/>
                    <a:gd name="T16" fmla="*/ 2147483647 w 47"/>
                    <a:gd name="T17" fmla="*/ 2147483647 h 23"/>
                    <a:gd name="T18" fmla="*/ 2147483647 w 47"/>
                    <a:gd name="T19" fmla="*/ 2147483647 h 23"/>
                    <a:gd name="T20" fmla="*/ 2147483647 w 47"/>
                    <a:gd name="T21" fmla="*/ 2147483647 h 23"/>
                    <a:gd name="T22" fmla="*/ 2147483647 w 47"/>
                    <a:gd name="T23" fmla="*/ 2147483647 h 23"/>
                    <a:gd name="T24" fmla="*/ 2147483647 w 47"/>
                    <a:gd name="T25" fmla="*/ 2147483647 h 23"/>
                    <a:gd name="T26" fmla="*/ 2147483647 w 47"/>
                    <a:gd name="T27" fmla="*/ 2147483647 h 23"/>
                    <a:gd name="T28" fmla="*/ 2147483647 w 47"/>
                    <a:gd name="T29" fmla="*/ 2147483647 h 23"/>
                    <a:gd name="T30" fmla="*/ 2147483647 w 47"/>
                    <a:gd name="T31" fmla="*/ 2147483647 h 23"/>
                    <a:gd name="T32" fmla="*/ 2147483647 w 47"/>
                    <a:gd name="T33" fmla="*/ 2147483647 h 23"/>
                    <a:gd name="T34" fmla="*/ 2147483647 w 47"/>
                    <a:gd name="T35" fmla="*/ 2147483647 h 23"/>
                    <a:gd name="T36" fmla="*/ 2147483647 w 47"/>
                    <a:gd name="T37" fmla="*/ 2147483647 h 23"/>
                    <a:gd name="T38" fmla="*/ 2147483647 w 47"/>
                    <a:gd name="T39" fmla="*/ 2147483647 h 23"/>
                    <a:gd name="T40" fmla="*/ 2147483647 w 47"/>
                    <a:gd name="T41" fmla="*/ 2147483647 h 23"/>
                    <a:gd name="T42" fmla="*/ 2147483647 w 47"/>
                    <a:gd name="T43" fmla="*/ 2147483647 h 23"/>
                    <a:gd name="T44" fmla="*/ 2147483647 w 47"/>
                    <a:gd name="T45" fmla="*/ 2147483647 h 23"/>
                    <a:gd name="T46" fmla="*/ 2147483647 w 47"/>
                    <a:gd name="T47" fmla="*/ 2147483647 h 23"/>
                    <a:gd name="T48" fmla="*/ 2147483647 w 47"/>
                    <a:gd name="T49" fmla="*/ 2147483647 h 23"/>
                    <a:gd name="T50" fmla="*/ 2147483647 w 47"/>
                    <a:gd name="T51" fmla="*/ 2147483647 h 23"/>
                    <a:gd name="T52" fmla="*/ 2147483647 w 47"/>
                    <a:gd name="T53" fmla="*/ 2147483647 h 23"/>
                    <a:gd name="T54" fmla="*/ 2147483647 w 47"/>
                    <a:gd name="T55" fmla="*/ 2147483647 h 23"/>
                    <a:gd name="T56" fmla="*/ 2147483647 w 47"/>
                    <a:gd name="T57" fmla="*/ 2147483647 h 23"/>
                    <a:gd name="T58" fmla="*/ 2147483647 w 47"/>
                    <a:gd name="T59" fmla="*/ 2147483647 h 23"/>
                    <a:gd name="T60" fmla="*/ 2147483647 w 47"/>
                    <a:gd name="T61" fmla="*/ 0 h 23"/>
                    <a:gd name="T62" fmla="*/ 2147483647 w 47"/>
                    <a:gd name="T63" fmla="*/ 2147483647 h 23"/>
                    <a:gd name="T64" fmla="*/ 2147483647 w 47"/>
                    <a:gd name="T65" fmla="*/ 2147483647 h 23"/>
                    <a:gd name="T66" fmla="*/ 2147483647 w 47"/>
                    <a:gd name="T67" fmla="*/ 2147483647 h 23"/>
                    <a:gd name="T68" fmla="*/ 0 w 47"/>
                    <a:gd name="T69" fmla="*/ 2147483647 h 23"/>
                    <a:gd name="T70" fmla="*/ 2147483647 w 47"/>
                    <a:gd name="T71" fmla="*/ 2147483647 h 23"/>
                    <a:gd name="T72" fmla="*/ 2147483647 w 47"/>
                    <a:gd name="T73" fmla="*/ 2147483647 h 23"/>
                    <a:gd name="T74" fmla="*/ 2147483647 w 47"/>
                    <a:gd name="T75" fmla="*/ 2147483647 h 23"/>
                    <a:gd name="T76" fmla="*/ 2147483647 w 47"/>
                    <a:gd name="T77" fmla="*/ 2147483647 h 23"/>
                    <a:gd name="T78" fmla="*/ 2147483647 w 47"/>
                    <a:gd name="T79" fmla="*/ 2147483647 h 23"/>
                    <a:gd name="T80" fmla="*/ 2147483647 w 47"/>
                    <a:gd name="T81" fmla="*/ 2147483647 h 23"/>
                    <a:gd name="T82" fmla="*/ 2147483647 w 47"/>
                    <a:gd name="T83" fmla="*/ 2147483647 h 23"/>
                    <a:gd name="T84" fmla="*/ 2147483647 w 47"/>
                    <a:gd name="T85" fmla="*/ 2147483647 h 23"/>
                    <a:gd name="T86" fmla="*/ 2147483647 w 47"/>
                    <a:gd name="T87" fmla="*/ 2147483647 h 23"/>
                    <a:gd name="T88" fmla="*/ 2147483647 w 47"/>
                    <a:gd name="T89" fmla="*/ 2147483647 h 23"/>
                    <a:gd name="T90" fmla="*/ 2147483647 w 47"/>
                    <a:gd name="T91" fmla="*/ 2147483647 h 23"/>
                    <a:gd name="T92" fmla="*/ 2147483647 w 47"/>
                    <a:gd name="T93" fmla="*/ 2147483647 h 23"/>
                    <a:gd name="T94" fmla="*/ 2147483647 w 47"/>
                    <a:gd name="T95" fmla="*/ 2147483647 h 23"/>
                    <a:gd name="T96" fmla="*/ 2147483647 w 47"/>
                    <a:gd name="T97" fmla="*/ 2147483647 h 23"/>
                    <a:gd name="T98" fmla="*/ 2147483647 w 47"/>
                    <a:gd name="T99" fmla="*/ 2147483647 h 23"/>
                    <a:gd name="T100" fmla="*/ 2147483647 w 47"/>
                    <a:gd name="T101" fmla="*/ 2147483647 h 23"/>
                    <a:gd name="T102" fmla="*/ 2147483647 w 47"/>
                    <a:gd name="T103" fmla="*/ 2147483647 h 23"/>
                    <a:gd name="T104" fmla="*/ 2147483647 w 47"/>
                    <a:gd name="T105" fmla="*/ 2147483647 h 23"/>
                    <a:gd name="T106" fmla="*/ 2147483647 w 47"/>
                    <a:gd name="T107" fmla="*/ 2147483647 h 23"/>
                    <a:gd name="T108" fmla="*/ 2147483647 w 47"/>
                    <a:gd name="T109" fmla="*/ 2147483647 h 23"/>
                    <a:gd name="T110" fmla="*/ 2147483647 w 47"/>
                    <a:gd name="T111" fmla="*/ 2147483647 h 23"/>
                    <a:gd name="T112" fmla="*/ 2147483647 w 47"/>
                    <a:gd name="T113" fmla="*/ 2147483647 h 23"/>
                    <a:gd name="T114" fmla="*/ 2147483647 w 47"/>
                    <a:gd name="T115" fmla="*/ 2147483647 h 23"/>
                    <a:gd name="T116" fmla="*/ 2147483647 w 47"/>
                    <a:gd name="T117" fmla="*/ 2147483647 h 23"/>
                    <a:gd name="T118" fmla="*/ 2147483647 w 47"/>
                    <a:gd name="T119" fmla="*/ 2147483647 h 23"/>
                    <a:gd name="T120" fmla="*/ 2147483647 w 47"/>
                    <a:gd name="T121" fmla="*/ 2147483647 h 23"/>
                    <a:gd name="T122" fmla="*/ 2147483647 w 47"/>
                    <a:gd name="T123" fmla="*/ 2147483647 h 23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0" t="0" r="r" b="b"/>
                  <a:pathLst>
                    <a:path w="47" h="23">
                      <a:moveTo>
                        <a:pt x="26" y="21"/>
                      </a:moveTo>
                      <a:cubicBezTo>
                        <a:pt x="26" y="21"/>
                        <a:pt x="26" y="21"/>
                        <a:pt x="25" y="21"/>
                      </a:cubicBezTo>
                      <a:cubicBezTo>
                        <a:pt x="24" y="21"/>
                        <a:pt x="23" y="20"/>
                        <a:pt x="21" y="20"/>
                      </a:cubicBezTo>
                      <a:cubicBezTo>
                        <a:pt x="21" y="20"/>
                        <a:pt x="21" y="20"/>
                        <a:pt x="21" y="20"/>
                      </a:cubicBezTo>
                      <a:cubicBezTo>
                        <a:pt x="20" y="20"/>
                        <a:pt x="19" y="20"/>
                        <a:pt x="18" y="20"/>
                      </a:cubicBezTo>
                      <a:cubicBezTo>
                        <a:pt x="16" y="20"/>
                        <a:pt x="14" y="19"/>
                        <a:pt x="12" y="19"/>
                      </a:cubicBezTo>
                      <a:cubicBezTo>
                        <a:pt x="12" y="19"/>
                        <a:pt x="12" y="19"/>
                        <a:pt x="12" y="19"/>
                      </a:cubicBezTo>
                      <a:cubicBezTo>
                        <a:pt x="11" y="19"/>
                        <a:pt x="10" y="18"/>
                        <a:pt x="8" y="18"/>
                      </a:cubicBezTo>
                      <a:cubicBezTo>
                        <a:pt x="8" y="18"/>
                        <a:pt x="8" y="18"/>
                        <a:pt x="8" y="18"/>
                      </a:cubicBezTo>
                      <a:cubicBezTo>
                        <a:pt x="8" y="18"/>
                        <a:pt x="8" y="18"/>
                        <a:pt x="8" y="18"/>
                      </a:cubicBezTo>
                      <a:cubicBezTo>
                        <a:pt x="7" y="17"/>
                        <a:pt x="7" y="17"/>
                        <a:pt x="6" y="17"/>
                      </a:cubicBezTo>
                      <a:cubicBezTo>
                        <a:pt x="4" y="16"/>
                        <a:pt x="1" y="14"/>
                        <a:pt x="2" y="11"/>
                      </a:cubicBezTo>
                      <a:cubicBezTo>
                        <a:pt x="2" y="9"/>
                        <a:pt x="2" y="8"/>
                        <a:pt x="3" y="6"/>
                      </a:cubicBezTo>
                      <a:cubicBezTo>
                        <a:pt x="4" y="5"/>
                        <a:pt x="6" y="4"/>
                        <a:pt x="7" y="4"/>
                      </a:cubicBezTo>
                      <a:cubicBezTo>
                        <a:pt x="9" y="3"/>
                        <a:pt x="10" y="3"/>
                        <a:pt x="11" y="3"/>
                      </a:cubicBezTo>
                      <a:cubicBezTo>
                        <a:pt x="13" y="3"/>
                        <a:pt x="16" y="2"/>
                        <a:pt x="18" y="2"/>
                      </a:cubicBezTo>
                      <a:cubicBezTo>
                        <a:pt x="18" y="2"/>
                        <a:pt x="23" y="1"/>
                        <a:pt x="22" y="1"/>
                      </a:cubicBezTo>
                      <a:cubicBezTo>
                        <a:pt x="22" y="1"/>
                        <a:pt x="22" y="1"/>
                        <a:pt x="22" y="1"/>
                      </a:cubicBezTo>
                      <a:cubicBezTo>
                        <a:pt x="22" y="1"/>
                        <a:pt x="22" y="1"/>
                        <a:pt x="22" y="1"/>
                      </a:cubicBezTo>
                      <a:cubicBezTo>
                        <a:pt x="21" y="1"/>
                        <a:pt x="20" y="1"/>
                        <a:pt x="19" y="1"/>
                      </a:cubicBezTo>
                      <a:cubicBezTo>
                        <a:pt x="19" y="2"/>
                        <a:pt x="18" y="2"/>
                        <a:pt x="15" y="3"/>
                      </a:cubicBezTo>
                      <a:cubicBezTo>
                        <a:pt x="13" y="3"/>
                        <a:pt x="11" y="3"/>
                        <a:pt x="11" y="3"/>
                      </a:cubicBezTo>
                      <a:cubicBezTo>
                        <a:pt x="10" y="4"/>
                        <a:pt x="13" y="3"/>
                        <a:pt x="12" y="3"/>
                      </a:cubicBezTo>
                      <a:cubicBezTo>
                        <a:pt x="14" y="3"/>
                        <a:pt x="15" y="3"/>
                        <a:pt x="17" y="2"/>
                      </a:cubicBezTo>
                      <a:cubicBezTo>
                        <a:pt x="18" y="2"/>
                        <a:pt x="19" y="2"/>
                        <a:pt x="20" y="2"/>
                      </a:cubicBezTo>
                      <a:cubicBezTo>
                        <a:pt x="20" y="2"/>
                        <a:pt x="21" y="2"/>
                        <a:pt x="21" y="2"/>
                      </a:cubicBezTo>
                      <a:cubicBezTo>
                        <a:pt x="21" y="2"/>
                        <a:pt x="21" y="2"/>
                        <a:pt x="22" y="2"/>
                      </a:cubicBezTo>
                      <a:cubicBezTo>
                        <a:pt x="22" y="2"/>
                        <a:pt x="22" y="2"/>
                        <a:pt x="22" y="2"/>
                      </a:cubicBezTo>
                      <a:cubicBezTo>
                        <a:pt x="22" y="2"/>
                        <a:pt x="22" y="2"/>
                        <a:pt x="22" y="2"/>
                      </a:cubicBezTo>
                      <a:cubicBezTo>
                        <a:pt x="22" y="1"/>
                        <a:pt x="22" y="1"/>
                        <a:pt x="22" y="1"/>
                      </a:cubicBez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19" y="0"/>
                        <a:pt x="16" y="1"/>
                        <a:pt x="12" y="1"/>
                      </a:cubicBezTo>
                      <a:cubicBezTo>
                        <a:pt x="10" y="1"/>
                        <a:pt x="9" y="1"/>
                        <a:pt x="7" y="2"/>
                      </a:cubicBezTo>
                      <a:cubicBezTo>
                        <a:pt x="5" y="3"/>
                        <a:pt x="3" y="3"/>
                        <a:pt x="2" y="5"/>
                      </a:cubicBezTo>
                      <a:cubicBezTo>
                        <a:pt x="1" y="6"/>
                        <a:pt x="0" y="8"/>
                        <a:pt x="0" y="11"/>
                      </a:cubicBezTo>
                      <a:cubicBezTo>
                        <a:pt x="0" y="13"/>
                        <a:pt x="0" y="15"/>
                        <a:pt x="2" y="16"/>
                      </a:cubicBezTo>
                      <a:cubicBezTo>
                        <a:pt x="3" y="18"/>
                        <a:pt x="5" y="19"/>
                        <a:pt x="7" y="20"/>
                      </a:cubicBezTo>
                      <a:cubicBezTo>
                        <a:pt x="14" y="22"/>
                        <a:pt x="22" y="23"/>
                        <a:pt x="25" y="23"/>
                      </a:cubicBezTo>
                      <a:cubicBezTo>
                        <a:pt x="25" y="23"/>
                        <a:pt x="25" y="23"/>
                        <a:pt x="25" y="23"/>
                      </a:cubicBezTo>
                      <a:cubicBezTo>
                        <a:pt x="29" y="23"/>
                        <a:pt x="33" y="23"/>
                        <a:pt x="36" y="23"/>
                      </a:cubicBezTo>
                      <a:cubicBezTo>
                        <a:pt x="37" y="23"/>
                        <a:pt x="39" y="23"/>
                        <a:pt x="40" y="22"/>
                      </a:cubicBezTo>
                      <a:cubicBezTo>
                        <a:pt x="39" y="22"/>
                        <a:pt x="39" y="22"/>
                        <a:pt x="38" y="22"/>
                      </a:cubicBezTo>
                      <a:cubicBezTo>
                        <a:pt x="40" y="22"/>
                        <a:pt x="41" y="22"/>
                        <a:pt x="42" y="22"/>
                      </a:cubicBezTo>
                      <a:cubicBezTo>
                        <a:pt x="45" y="22"/>
                        <a:pt x="43" y="22"/>
                        <a:pt x="42" y="22"/>
                      </a:cubicBezTo>
                      <a:cubicBezTo>
                        <a:pt x="41" y="22"/>
                        <a:pt x="42" y="21"/>
                        <a:pt x="41" y="21"/>
                      </a:cubicBezTo>
                      <a:cubicBezTo>
                        <a:pt x="42" y="21"/>
                        <a:pt x="42" y="21"/>
                        <a:pt x="43" y="21"/>
                      </a:cubicBezTo>
                      <a:cubicBezTo>
                        <a:pt x="43" y="21"/>
                        <a:pt x="40" y="22"/>
                        <a:pt x="41" y="21"/>
                      </a:cubicBezTo>
                      <a:cubicBezTo>
                        <a:pt x="42" y="21"/>
                        <a:pt x="43" y="21"/>
                        <a:pt x="44" y="21"/>
                      </a:cubicBezTo>
                      <a:cubicBezTo>
                        <a:pt x="43" y="21"/>
                        <a:pt x="40" y="21"/>
                        <a:pt x="41" y="21"/>
                      </a:cubicBezTo>
                      <a:cubicBezTo>
                        <a:pt x="41" y="21"/>
                        <a:pt x="43" y="21"/>
                        <a:pt x="43" y="21"/>
                      </a:cubicBezTo>
                      <a:cubicBezTo>
                        <a:pt x="43" y="21"/>
                        <a:pt x="42" y="21"/>
                        <a:pt x="42" y="21"/>
                      </a:cubicBezTo>
                      <a:cubicBezTo>
                        <a:pt x="45" y="21"/>
                        <a:pt x="46" y="21"/>
                        <a:pt x="44" y="21"/>
                      </a:cubicBezTo>
                      <a:cubicBezTo>
                        <a:pt x="45" y="21"/>
                        <a:pt x="46" y="21"/>
                        <a:pt x="47" y="21"/>
                      </a:cubicBezTo>
                      <a:cubicBezTo>
                        <a:pt x="47" y="21"/>
                        <a:pt x="47" y="21"/>
                        <a:pt x="47" y="21"/>
                      </a:cubicBezTo>
                      <a:cubicBezTo>
                        <a:pt x="46" y="21"/>
                        <a:pt x="45" y="21"/>
                        <a:pt x="45" y="21"/>
                      </a:cubicBezTo>
                      <a:cubicBezTo>
                        <a:pt x="47" y="21"/>
                        <a:pt x="47" y="21"/>
                        <a:pt x="47" y="21"/>
                      </a:cubicBezTo>
                      <a:cubicBezTo>
                        <a:pt x="46" y="20"/>
                        <a:pt x="46" y="20"/>
                        <a:pt x="46" y="20"/>
                      </a:cubicBezTo>
                      <a:cubicBezTo>
                        <a:pt x="46" y="21"/>
                        <a:pt x="46" y="21"/>
                        <a:pt x="45" y="21"/>
                      </a:cubicBezTo>
                      <a:cubicBezTo>
                        <a:pt x="46" y="20"/>
                        <a:pt x="46" y="20"/>
                        <a:pt x="46" y="20"/>
                      </a:cubicBezTo>
                      <a:cubicBezTo>
                        <a:pt x="46" y="20"/>
                        <a:pt x="46" y="20"/>
                        <a:pt x="45" y="20"/>
                      </a:cubicBezTo>
                      <a:cubicBezTo>
                        <a:pt x="44" y="20"/>
                        <a:pt x="43" y="20"/>
                        <a:pt x="42" y="20"/>
                      </a:cubicBezTo>
                      <a:cubicBezTo>
                        <a:pt x="37" y="21"/>
                        <a:pt x="31" y="21"/>
                        <a:pt x="26" y="21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30" name="Freeform 191"/>
                <p:cNvSpPr/>
                <p:nvPr/>
              </p:nvSpPr>
              <p:spPr bwMode="auto">
                <a:xfrm>
                  <a:off x="2334615" y="3268808"/>
                  <a:ext cx="472308" cy="306598"/>
                </a:xfrm>
                <a:custGeom>
                  <a:avLst/>
                  <a:gdLst>
                    <a:gd name="T0" fmla="*/ 2147483647 w 11"/>
                    <a:gd name="T1" fmla="*/ 2147483647 h 10"/>
                    <a:gd name="T2" fmla="*/ 2147483647 w 11"/>
                    <a:gd name="T3" fmla="*/ 2147483647 h 10"/>
                    <a:gd name="T4" fmla="*/ 2147483647 w 11"/>
                    <a:gd name="T5" fmla="*/ 2147483647 h 10"/>
                    <a:gd name="T6" fmla="*/ 2147483647 w 11"/>
                    <a:gd name="T7" fmla="*/ 2147483647 h 10"/>
                    <a:gd name="T8" fmla="*/ 2147483647 w 11"/>
                    <a:gd name="T9" fmla="*/ 2147483647 h 10"/>
                    <a:gd name="T10" fmla="*/ 2147483647 w 11"/>
                    <a:gd name="T11" fmla="*/ 2147483647 h 10"/>
                    <a:gd name="T12" fmla="*/ 2147483647 w 11"/>
                    <a:gd name="T13" fmla="*/ 2147483647 h 10"/>
                    <a:gd name="T14" fmla="*/ 2147483647 w 11"/>
                    <a:gd name="T15" fmla="*/ 2147483647 h 10"/>
                    <a:gd name="T16" fmla="*/ 2147483647 w 11"/>
                    <a:gd name="T17" fmla="*/ 2147483647 h 10"/>
                    <a:gd name="T18" fmla="*/ 2147483647 w 11"/>
                    <a:gd name="T19" fmla="*/ 2147483647 h 10"/>
                    <a:gd name="T20" fmla="*/ 2147483647 w 11"/>
                    <a:gd name="T21" fmla="*/ 2147483647 h 10"/>
                    <a:gd name="T22" fmla="*/ 2147483647 w 11"/>
                    <a:gd name="T23" fmla="*/ 2147483647 h 10"/>
                    <a:gd name="T24" fmla="*/ 2147483647 w 11"/>
                    <a:gd name="T25" fmla="*/ 2147483647 h 10"/>
                    <a:gd name="T26" fmla="*/ 2147483647 w 11"/>
                    <a:gd name="T27" fmla="*/ 2147483647 h 10"/>
                    <a:gd name="T28" fmla="*/ 2147483647 w 11"/>
                    <a:gd name="T29" fmla="*/ 0 h 10"/>
                    <a:gd name="T30" fmla="*/ 2147483647 w 11"/>
                    <a:gd name="T31" fmla="*/ 2147483647 h 10"/>
                    <a:gd name="T32" fmla="*/ 2147483647 w 11"/>
                    <a:gd name="T33" fmla="*/ 0 h 10"/>
                    <a:gd name="T34" fmla="*/ 2147483647 w 11"/>
                    <a:gd name="T35" fmla="*/ 2147483647 h 10"/>
                    <a:gd name="T36" fmla="*/ 0 w 11"/>
                    <a:gd name="T37" fmla="*/ 0 h 10"/>
                    <a:gd name="T38" fmla="*/ 0 w 11"/>
                    <a:gd name="T39" fmla="*/ 2147483647 h 10"/>
                    <a:gd name="T40" fmla="*/ 2147483647 w 11"/>
                    <a:gd name="T41" fmla="*/ 2147483647 h 10"/>
                    <a:gd name="T42" fmla="*/ 2147483647 w 11"/>
                    <a:gd name="T43" fmla="*/ 2147483647 h 10"/>
                    <a:gd name="T44" fmla="*/ 2147483647 w 11"/>
                    <a:gd name="T45" fmla="*/ 2147483647 h 10"/>
                    <a:gd name="T46" fmla="*/ 2147483647 w 11"/>
                    <a:gd name="T47" fmla="*/ 2147483647 h 10"/>
                    <a:gd name="T48" fmla="*/ 2147483647 w 11"/>
                    <a:gd name="T49" fmla="*/ 2147483647 h 10"/>
                    <a:gd name="T50" fmla="*/ 2147483647 w 11"/>
                    <a:gd name="T51" fmla="*/ 2147483647 h 10"/>
                    <a:gd name="T52" fmla="*/ 2147483647 w 11"/>
                    <a:gd name="T53" fmla="*/ 2147483647 h 10"/>
                    <a:gd name="T54" fmla="*/ 2147483647 w 11"/>
                    <a:gd name="T55" fmla="*/ 2147483647 h 10"/>
                    <a:gd name="T56" fmla="*/ 2147483647 w 11"/>
                    <a:gd name="T57" fmla="*/ 2147483647 h 10"/>
                    <a:gd name="T58" fmla="*/ 2147483647 w 11"/>
                    <a:gd name="T59" fmla="*/ 2147483647 h 10"/>
                    <a:gd name="T60" fmla="*/ 2147483647 w 11"/>
                    <a:gd name="T61" fmla="*/ 2147483647 h 10"/>
                    <a:gd name="T62" fmla="*/ 2147483647 w 11"/>
                    <a:gd name="T63" fmla="*/ 2147483647 h 10"/>
                    <a:gd name="T64" fmla="*/ 2147483647 w 11"/>
                    <a:gd name="T65" fmla="*/ 2147483647 h 10"/>
                    <a:gd name="T66" fmla="*/ 2147483647 w 11"/>
                    <a:gd name="T67" fmla="*/ 2147483647 h 10"/>
                    <a:gd name="T68" fmla="*/ 2147483647 w 11"/>
                    <a:gd name="T69" fmla="*/ 2147483647 h 10"/>
                    <a:gd name="T70" fmla="*/ 2147483647 w 11"/>
                    <a:gd name="T71" fmla="*/ 2147483647 h 10"/>
                    <a:gd name="T72" fmla="*/ 2147483647 w 11"/>
                    <a:gd name="T73" fmla="*/ 2147483647 h 10"/>
                    <a:gd name="T74" fmla="*/ 2147483647 w 11"/>
                    <a:gd name="T75" fmla="*/ 2147483647 h 10"/>
                    <a:gd name="T76" fmla="*/ 2147483647 w 11"/>
                    <a:gd name="T77" fmla="*/ 2147483647 h 10"/>
                    <a:gd name="T78" fmla="*/ 2147483647 w 11"/>
                    <a:gd name="T79" fmla="*/ 2147483647 h 10"/>
                    <a:gd name="T80" fmla="*/ 2147483647 w 11"/>
                    <a:gd name="T81" fmla="*/ 2147483647 h 10"/>
                    <a:gd name="T82" fmla="*/ 2147483647 w 11"/>
                    <a:gd name="T83" fmla="*/ 2147483647 h 10"/>
                    <a:gd name="T84" fmla="*/ 2147483647 w 11"/>
                    <a:gd name="T85" fmla="*/ 2147483647 h 10"/>
                    <a:gd name="T86" fmla="*/ 2147483647 w 11"/>
                    <a:gd name="T87" fmla="*/ 2147483647 h 10"/>
                    <a:gd name="T88" fmla="*/ 2147483647 w 11"/>
                    <a:gd name="T89" fmla="*/ 2147483647 h 10"/>
                    <a:gd name="T90" fmla="*/ 2147483647 w 11"/>
                    <a:gd name="T91" fmla="*/ 2147483647 h 10"/>
                    <a:gd name="T92" fmla="*/ 2147483647 w 11"/>
                    <a:gd name="T93" fmla="*/ 2147483647 h 10"/>
                    <a:gd name="T94" fmla="*/ 2147483647 w 11"/>
                    <a:gd name="T95" fmla="*/ 2147483647 h 10"/>
                    <a:gd name="T96" fmla="*/ 2147483647 w 11"/>
                    <a:gd name="T97" fmla="*/ 2147483647 h 10"/>
                    <a:gd name="T98" fmla="*/ 2147483647 w 11"/>
                    <a:gd name="T99" fmla="*/ 2147483647 h 10"/>
                    <a:gd name="T100" fmla="*/ 2147483647 w 11"/>
                    <a:gd name="T101" fmla="*/ 2147483647 h 1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0" t="0" r="r" b="b"/>
                  <a:pathLst>
                    <a:path w="11" h="10">
                      <a:moveTo>
                        <a:pt x="8" y="7"/>
                      </a:moveTo>
                      <a:cubicBezTo>
                        <a:pt x="8" y="7"/>
                        <a:pt x="8" y="7"/>
                        <a:pt x="8" y="7"/>
                      </a:cubicBezTo>
                      <a:cubicBezTo>
                        <a:pt x="8" y="7"/>
                        <a:pt x="8" y="7"/>
                        <a:pt x="8" y="7"/>
                      </a:cubicBezTo>
                      <a:cubicBezTo>
                        <a:pt x="8" y="7"/>
                        <a:pt x="8" y="7"/>
                        <a:pt x="8" y="7"/>
                      </a:cubicBezTo>
                      <a:cubicBezTo>
                        <a:pt x="8" y="7"/>
                        <a:pt x="9" y="6"/>
                        <a:pt x="9" y="6"/>
                      </a:cubicBezTo>
                      <a:cubicBezTo>
                        <a:pt x="9" y="6"/>
                        <a:pt x="9" y="5"/>
                        <a:pt x="10" y="5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4"/>
                        <a:pt x="10" y="4"/>
                        <a:pt x="11" y="4"/>
                      </a:cubicBezTo>
                      <a:cubicBezTo>
                        <a:pt x="11" y="4"/>
                        <a:pt x="11" y="4"/>
                        <a:pt x="11" y="4"/>
                      </a:cubicBezTo>
                      <a:cubicBezTo>
                        <a:pt x="11" y="4"/>
                        <a:pt x="11" y="4"/>
                        <a:pt x="11" y="4"/>
                      </a:cubicBezTo>
                      <a:cubicBezTo>
                        <a:pt x="11" y="3"/>
                        <a:pt x="11" y="3"/>
                        <a:pt x="11" y="3"/>
                      </a:cubicBezTo>
                      <a:cubicBezTo>
                        <a:pt x="11" y="3"/>
                        <a:pt x="11" y="3"/>
                        <a:pt x="11" y="3"/>
                      </a:cubicBezTo>
                      <a:cubicBezTo>
                        <a:pt x="8" y="2"/>
                        <a:pt x="7" y="2"/>
                        <a:pt x="6" y="1"/>
                      </a:cubicBezTo>
                      <a:cubicBezTo>
                        <a:pt x="6" y="1"/>
                        <a:pt x="5" y="1"/>
                        <a:pt x="5" y="1"/>
                      </a:cubicBezTo>
                      <a:cubicBezTo>
                        <a:pt x="5" y="1"/>
                        <a:pt x="4" y="0"/>
                        <a:pt x="4" y="0"/>
                      </a:cubicBezTo>
                      <a:cubicBezTo>
                        <a:pt x="4" y="1"/>
                        <a:pt x="3" y="0"/>
                        <a:pt x="3" y="1"/>
                      </a:cubicBez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2" y="1"/>
                        <a:pt x="2" y="1"/>
                        <a:pt x="1" y="1"/>
                      </a:cubicBezTo>
                      <a:cubicBezTo>
                        <a:pt x="1" y="1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0" y="1"/>
                      </a:cubicBezTo>
                      <a:cubicBezTo>
                        <a:pt x="2" y="1"/>
                        <a:pt x="4" y="2"/>
                        <a:pt x="6" y="3"/>
                      </a:cubicBezTo>
                      <a:cubicBezTo>
                        <a:pt x="6" y="3"/>
                        <a:pt x="7" y="3"/>
                        <a:pt x="7" y="4"/>
                      </a:cubicBezTo>
                      <a:cubicBezTo>
                        <a:pt x="7" y="4"/>
                        <a:pt x="7" y="4"/>
                        <a:pt x="7" y="4"/>
                      </a:cubicBezTo>
                      <a:cubicBezTo>
                        <a:pt x="8" y="4"/>
                        <a:pt x="8" y="4"/>
                        <a:pt x="8" y="4"/>
                      </a:cubicBezTo>
                      <a:cubicBezTo>
                        <a:pt x="8" y="4"/>
                        <a:pt x="8" y="4"/>
                        <a:pt x="8" y="4"/>
                      </a:cubicBezTo>
                      <a:cubicBezTo>
                        <a:pt x="8" y="4"/>
                        <a:pt x="6" y="5"/>
                        <a:pt x="6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6" y="6"/>
                        <a:pt x="5" y="7"/>
                        <a:pt x="5" y="8"/>
                      </a:cubicBezTo>
                      <a:cubicBezTo>
                        <a:pt x="5" y="8"/>
                        <a:pt x="4" y="8"/>
                        <a:pt x="4" y="8"/>
                      </a:cubicBez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4" y="8"/>
                        <a:pt x="4" y="8"/>
                        <a:pt x="4" y="9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5" y="9"/>
                        <a:pt x="5" y="9"/>
                        <a:pt x="5" y="9"/>
                      </a:cubicBezTo>
                      <a:cubicBezTo>
                        <a:pt x="5" y="9"/>
                        <a:pt x="5" y="9"/>
                        <a:pt x="4" y="9"/>
                      </a:cubicBezTo>
                      <a:cubicBezTo>
                        <a:pt x="4" y="9"/>
                        <a:pt x="5" y="9"/>
                        <a:pt x="5" y="9"/>
                      </a:cubicBezTo>
                      <a:cubicBezTo>
                        <a:pt x="5" y="9"/>
                        <a:pt x="5" y="9"/>
                        <a:pt x="4" y="9"/>
                      </a:cubicBezTo>
                      <a:cubicBezTo>
                        <a:pt x="5" y="10"/>
                        <a:pt x="5" y="9"/>
                        <a:pt x="5" y="9"/>
                      </a:cubicBezTo>
                      <a:cubicBezTo>
                        <a:pt x="5" y="9"/>
                        <a:pt x="4" y="9"/>
                        <a:pt x="5" y="10"/>
                      </a:cubicBezTo>
                      <a:cubicBezTo>
                        <a:pt x="5" y="10"/>
                        <a:pt x="5" y="9"/>
                        <a:pt x="5" y="9"/>
                      </a:cubicBezTo>
                      <a:cubicBezTo>
                        <a:pt x="4" y="10"/>
                        <a:pt x="4" y="10"/>
                        <a:pt x="5" y="10"/>
                      </a:cubicBezTo>
                      <a:cubicBezTo>
                        <a:pt x="4" y="10"/>
                        <a:pt x="4" y="10"/>
                        <a:pt x="3" y="10"/>
                      </a:cubicBezTo>
                      <a:cubicBezTo>
                        <a:pt x="3" y="10"/>
                        <a:pt x="3" y="10"/>
                        <a:pt x="3" y="10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4" y="10"/>
                        <a:pt x="4" y="10"/>
                        <a:pt x="3" y="10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5" y="10"/>
                        <a:pt x="5" y="10"/>
                        <a:pt x="5" y="10"/>
                      </a:cubicBezTo>
                      <a:cubicBezTo>
                        <a:pt x="6" y="9"/>
                        <a:pt x="7" y="8"/>
                        <a:pt x="8" y="7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</p:grpSp>
          <p:grpSp>
            <p:nvGrpSpPr>
              <p:cNvPr id="23" name="组合 22"/>
              <p:cNvGrpSpPr/>
              <p:nvPr/>
            </p:nvGrpSpPr>
            <p:grpSpPr bwMode="auto">
              <a:xfrm>
                <a:off x="6839744" y="2642064"/>
                <a:ext cx="2052637" cy="893762"/>
                <a:chOff x="3022544" y="2561932"/>
                <a:chExt cx="2053512" cy="894240"/>
              </a:xfrm>
            </p:grpSpPr>
            <p:sp>
              <p:nvSpPr>
                <p:cNvPr id="27" name="Freeform 192"/>
                <p:cNvSpPr/>
                <p:nvPr/>
              </p:nvSpPr>
              <p:spPr bwMode="auto">
                <a:xfrm>
                  <a:off x="3022544" y="2681164"/>
                  <a:ext cx="2053512" cy="775008"/>
                </a:xfrm>
                <a:custGeom>
                  <a:avLst/>
                  <a:gdLst>
                    <a:gd name="T0" fmla="*/ 2147483647 w 48"/>
                    <a:gd name="T1" fmla="*/ 2147483647 h 24"/>
                    <a:gd name="T2" fmla="*/ 2147483647 w 48"/>
                    <a:gd name="T3" fmla="*/ 2147483647 h 24"/>
                    <a:gd name="T4" fmla="*/ 2147483647 w 48"/>
                    <a:gd name="T5" fmla="*/ 2147483647 h 24"/>
                    <a:gd name="T6" fmla="*/ 2147483647 w 48"/>
                    <a:gd name="T7" fmla="*/ 2147483647 h 24"/>
                    <a:gd name="T8" fmla="*/ 2147483647 w 48"/>
                    <a:gd name="T9" fmla="*/ 2147483647 h 24"/>
                    <a:gd name="T10" fmla="*/ 2147483647 w 48"/>
                    <a:gd name="T11" fmla="*/ 2147483647 h 24"/>
                    <a:gd name="T12" fmla="*/ 2147483647 w 48"/>
                    <a:gd name="T13" fmla="*/ 2147483647 h 24"/>
                    <a:gd name="T14" fmla="*/ 2147483647 w 48"/>
                    <a:gd name="T15" fmla="*/ 2147483647 h 24"/>
                    <a:gd name="T16" fmla="*/ 2147483647 w 48"/>
                    <a:gd name="T17" fmla="*/ 2147483647 h 24"/>
                    <a:gd name="T18" fmla="*/ 2147483647 w 48"/>
                    <a:gd name="T19" fmla="*/ 2147483647 h 24"/>
                    <a:gd name="T20" fmla="*/ 2147483647 w 48"/>
                    <a:gd name="T21" fmla="*/ 2147483647 h 24"/>
                    <a:gd name="T22" fmla="*/ 2147483647 w 48"/>
                    <a:gd name="T23" fmla="*/ 2147483647 h 24"/>
                    <a:gd name="T24" fmla="*/ 2147483647 w 48"/>
                    <a:gd name="T25" fmla="*/ 2147483647 h 24"/>
                    <a:gd name="T26" fmla="*/ 2147483647 w 48"/>
                    <a:gd name="T27" fmla="*/ 2147483647 h 24"/>
                    <a:gd name="T28" fmla="*/ 2147483647 w 48"/>
                    <a:gd name="T29" fmla="*/ 0 h 24"/>
                    <a:gd name="T30" fmla="*/ 2147483647 w 48"/>
                    <a:gd name="T31" fmla="*/ 0 h 24"/>
                    <a:gd name="T32" fmla="*/ 2147483647 w 48"/>
                    <a:gd name="T33" fmla="*/ 2147483647 h 24"/>
                    <a:gd name="T34" fmla="*/ 2147483647 w 48"/>
                    <a:gd name="T35" fmla="*/ 2147483647 h 24"/>
                    <a:gd name="T36" fmla="*/ 2147483647 w 48"/>
                    <a:gd name="T37" fmla="*/ 2147483647 h 24"/>
                    <a:gd name="T38" fmla="*/ 2147483647 w 48"/>
                    <a:gd name="T39" fmla="*/ 2147483647 h 24"/>
                    <a:gd name="T40" fmla="*/ 2147483647 w 48"/>
                    <a:gd name="T41" fmla="*/ 2147483647 h 24"/>
                    <a:gd name="T42" fmla="*/ 2147483647 w 48"/>
                    <a:gd name="T43" fmla="*/ 2147483647 h 24"/>
                    <a:gd name="T44" fmla="*/ 2147483647 w 48"/>
                    <a:gd name="T45" fmla="*/ 2147483647 h 24"/>
                    <a:gd name="T46" fmla="*/ 2147483647 w 48"/>
                    <a:gd name="T47" fmla="*/ 2147483647 h 24"/>
                    <a:gd name="T48" fmla="*/ 2147483647 w 48"/>
                    <a:gd name="T49" fmla="*/ 2147483647 h 24"/>
                    <a:gd name="T50" fmla="*/ 2147483647 w 48"/>
                    <a:gd name="T51" fmla="*/ 2147483647 h 24"/>
                    <a:gd name="T52" fmla="*/ 2147483647 w 48"/>
                    <a:gd name="T53" fmla="*/ 2147483647 h 24"/>
                    <a:gd name="T54" fmla="*/ 2147483647 w 48"/>
                    <a:gd name="T55" fmla="*/ 2147483647 h 24"/>
                    <a:gd name="T56" fmla="*/ 0 w 48"/>
                    <a:gd name="T57" fmla="*/ 2147483647 h 24"/>
                    <a:gd name="T58" fmla="*/ 0 w 48"/>
                    <a:gd name="T59" fmla="*/ 2147483647 h 24"/>
                    <a:gd name="T60" fmla="*/ 2147483647 w 48"/>
                    <a:gd name="T61" fmla="*/ 2147483647 h 24"/>
                    <a:gd name="T62" fmla="*/ 2147483647 w 48"/>
                    <a:gd name="T63" fmla="*/ 2147483647 h 24"/>
                    <a:gd name="T64" fmla="*/ 2147483647 w 48"/>
                    <a:gd name="T65" fmla="*/ 2147483647 h 2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48" h="24">
                      <a:moveTo>
                        <a:pt x="22" y="24"/>
                      </a:moveTo>
                      <a:cubicBezTo>
                        <a:pt x="22" y="24"/>
                        <a:pt x="21" y="24"/>
                        <a:pt x="22" y="23"/>
                      </a:cubicBezTo>
                      <a:cubicBezTo>
                        <a:pt x="23" y="23"/>
                        <a:pt x="24" y="23"/>
                        <a:pt x="26" y="23"/>
                      </a:cubicBezTo>
                      <a:cubicBezTo>
                        <a:pt x="26" y="23"/>
                        <a:pt x="26" y="23"/>
                        <a:pt x="26" y="23"/>
                      </a:cubicBezTo>
                      <a:cubicBezTo>
                        <a:pt x="27" y="23"/>
                        <a:pt x="28" y="23"/>
                        <a:pt x="30" y="23"/>
                      </a:cubicBezTo>
                      <a:cubicBezTo>
                        <a:pt x="32" y="23"/>
                        <a:pt x="34" y="22"/>
                        <a:pt x="36" y="22"/>
                      </a:cubicBezTo>
                      <a:cubicBezTo>
                        <a:pt x="36" y="22"/>
                        <a:pt x="36" y="22"/>
                        <a:pt x="36" y="22"/>
                      </a:cubicBezTo>
                      <a:cubicBezTo>
                        <a:pt x="37" y="21"/>
                        <a:pt x="38" y="21"/>
                        <a:pt x="40" y="21"/>
                      </a:cubicBezTo>
                      <a:cubicBezTo>
                        <a:pt x="40" y="21"/>
                        <a:pt x="40" y="20"/>
                        <a:pt x="40" y="20"/>
                      </a:cubicBezTo>
                      <a:cubicBezTo>
                        <a:pt x="40" y="20"/>
                        <a:pt x="40" y="20"/>
                        <a:pt x="40" y="20"/>
                      </a:cubicBezTo>
                      <a:cubicBezTo>
                        <a:pt x="41" y="20"/>
                        <a:pt x="41" y="20"/>
                        <a:pt x="42" y="20"/>
                      </a:cubicBezTo>
                      <a:cubicBezTo>
                        <a:pt x="43" y="19"/>
                        <a:pt x="45" y="18"/>
                        <a:pt x="46" y="16"/>
                      </a:cubicBezTo>
                      <a:cubicBezTo>
                        <a:pt x="47" y="15"/>
                        <a:pt x="48" y="13"/>
                        <a:pt x="47" y="11"/>
                      </a:cubicBezTo>
                      <a:cubicBezTo>
                        <a:pt x="47" y="9"/>
                        <a:pt x="46" y="8"/>
                        <a:pt x="45" y="6"/>
                      </a:cubicBezTo>
                      <a:cubicBezTo>
                        <a:pt x="44" y="5"/>
                        <a:pt x="42" y="4"/>
                        <a:pt x="40" y="3"/>
                      </a:cubicBezTo>
                      <a:cubicBezTo>
                        <a:pt x="39" y="3"/>
                        <a:pt x="37" y="3"/>
                        <a:pt x="36" y="3"/>
                      </a:cubicBezTo>
                      <a:cubicBezTo>
                        <a:pt x="34" y="3"/>
                        <a:pt x="31" y="2"/>
                        <a:pt x="29" y="2"/>
                      </a:cubicBezTo>
                      <a:cubicBezTo>
                        <a:pt x="29" y="2"/>
                        <a:pt x="24" y="2"/>
                        <a:pt x="25" y="2"/>
                      </a:cubicBezTo>
                      <a:cubicBezTo>
                        <a:pt x="25" y="2"/>
                        <a:pt x="25" y="2"/>
                        <a:pt x="25" y="2"/>
                      </a:cubicBezTo>
                      <a:cubicBezTo>
                        <a:pt x="25" y="2"/>
                        <a:pt x="25" y="2"/>
                        <a:pt x="25" y="2"/>
                      </a:cubicBezTo>
                      <a:cubicBezTo>
                        <a:pt x="25" y="2"/>
                        <a:pt x="25" y="2"/>
                        <a:pt x="25" y="2"/>
                      </a:cubicBezTo>
                      <a:cubicBezTo>
                        <a:pt x="25" y="1"/>
                        <a:pt x="25" y="2"/>
                        <a:pt x="25" y="1"/>
                      </a:cubicBezTo>
                      <a:cubicBezTo>
                        <a:pt x="25" y="1"/>
                        <a:pt x="26" y="1"/>
                        <a:pt x="26" y="1"/>
                      </a:cubicBezTo>
                      <a:cubicBezTo>
                        <a:pt x="26" y="1"/>
                        <a:pt x="26" y="1"/>
                        <a:pt x="27" y="1"/>
                      </a:cubicBezTo>
                      <a:cubicBezTo>
                        <a:pt x="27" y="1"/>
                        <a:pt x="28" y="1"/>
                        <a:pt x="28" y="1"/>
                      </a:cubicBezTo>
                      <a:cubicBezTo>
                        <a:pt x="28" y="1"/>
                        <a:pt x="29" y="1"/>
                        <a:pt x="33" y="1"/>
                      </a:cubicBezTo>
                      <a:cubicBezTo>
                        <a:pt x="34" y="1"/>
                        <a:pt x="37" y="2"/>
                        <a:pt x="37" y="2"/>
                      </a:cubicBezTo>
                      <a:cubicBezTo>
                        <a:pt x="38" y="2"/>
                        <a:pt x="35" y="1"/>
                        <a:pt x="36" y="2"/>
                      </a:cubicBezTo>
                      <a:cubicBezTo>
                        <a:pt x="34" y="1"/>
                        <a:pt x="32" y="1"/>
                        <a:pt x="30" y="1"/>
                      </a:cubicBezTo>
                      <a:cubicBezTo>
                        <a:pt x="29" y="0"/>
                        <a:pt x="29" y="0"/>
                        <a:pt x="28" y="0"/>
                      </a:cubicBezTo>
                      <a:cubicBezTo>
                        <a:pt x="27" y="0"/>
                        <a:pt x="27" y="0"/>
                        <a:pt x="26" y="0"/>
                      </a:cubicBezTo>
                      <a:cubicBezTo>
                        <a:pt x="26" y="0"/>
                        <a:pt x="26" y="0"/>
                        <a:pt x="25" y="0"/>
                      </a:cubicBezTo>
                      <a:cubicBezTo>
                        <a:pt x="25" y="1"/>
                        <a:pt x="25" y="1"/>
                        <a:pt x="25" y="1"/>
                      </a:cubicBezTo>
                      <a:cubicBezTo>
                        <a:pt x="25" y="1"/>
                        <a:pt x="24" y="1"/>
                        <a:pt x="24" y="1"/>
                      </a:cubicBezTo>
                      <a:cubicBezTo>
                        <a:pt x="24" y="1"/>
                        <a:pt x="24" y="2"/>
                        <a:pt x="24" y="2"/>
                      </a:cubicBezTo>
                      <a:cubicBezTo>
                        <a:pt x="24" y="3"/>
                        <a:pt x="24" y="3"/>
                        <a:pt x="24" y="3"/>
                      </a:cubicBezTo>
                      <a:cubicBezTo>
                        <a:pt x="25" y="3"/>
                        <a:pt x="25" y="3"/>
                        <a:pt x="25" y="3"/>
                      </a:cubicBezTo>
                      <a:cubicBezTo>
                        <a:pt x="28" y="4"/>
                        <a:pt x="32" y="4"/>
                        <a:pt x="35" y="4"/>
                      </a:cubicBezTo>
                      <a:cubicBezTo>
                        <a:pt x="38" y="5"/>
                        <a:pt x="42" y="5"/>
                        <a:pt x="43" y="7"/>
                      </a:cubicBezTo>
                      <a:cubicBezTo>
                        <a:pt x="44" y="8"/>
                        <a:pt x="45" y="9"/>
                        <a:pt x="45" y="12"/>
                      </a:cubicBezTo>
                      <a:cubicBezTo>
                        <a:pt x="46" y="14"/>
                        <a:pt x="43" y="17"/>
                        <a:pt x="40" y="18"/>
                      </a:cubicBezTo>
                      <a:cubicBezTo>
                        <a:pt x="33" y="21"/>
                        <a:pt x="25" y="21"/>
                        <a:pt x="22" y="21"/>
                      </a:cubicBezTo>
                      <a:cubicBezTo>
                        <a:pt x="22" y="21"/>
                        <a:pt x="22" y="21"/>
                        <a:pt x="22" y="21"/>
                      </a:cubicBezTo>
                      <a:cubicBezTo>
                        <a:pt x="18" y="21"/>
                        <a:pt x="14" y="21"/>
                        <a:pt x="11" y="21"/>
                      </a:cubicBezTo>
                      <a:cubicBezTo>
                        <a:pt x="10" y="21"/>
                        <a:pt x="9" y="21"/>
                        <a:pt x="7" y="22"/>
                      </a:cubicBezTo>
                      <a:cubicBezTo>
                        <a:pt x="8" y="22"/>
                        <a:pt x="8" y="22"/>
                        <a:pt x="9" y="22"/>
                      </a:cubicBezTo>
                      <a:cubicBezTo>
                        <a:pt x="8" y="22"/>
                        <a:pt x="7" y="22"/>
                        <a:pt x="6" y="22"/>
                      </a:cubicBezTo>
                      <a:cubicBezTo>
                        <a:pt x="3" y="22"/>
                        <a:pt x="4" y="22"/>
                        <a:pt x="6" y="22"/>
                      </a:cubicBezTo>
                      <a:cubicBezTo>
                        <a:pt x="6" y="22"/>
                        <a:pt x="5" y="22"/>
                        <a:pt x="7" y="22"/>
                      </a:cubicBezTo>
                      <a:cubicBezTo>
                        <a:pt x="6" y="22"/>
                        <a:pt x="5" y="22"/>
                        <a:pt x="4" y="22"/>
                      </a:cubicBezTo>
                      <a:cubicBezTo>
                        <a:pt x="4" y="22"/>
                        <a:pt x="7" y="22"/>
                        <a:pt x="6" y="22"/>
                      </a:cubicBezTo>
                      <a:cubicBezTo>
                        <a:pt x="5" y="22"/>
                        <a:pt x="4" y="22"/>
                        <a:pt x="4" y="22"/>
                      </a:cubicBezTo>
                      <a:cubicBezTo>
                        <a:pt x="4" y="22"/>
                        <a:pt x="7" y="23"/>
                        <a:pt x="7" y="23"/>
                      </a:cubicBezTo>
                      <a:cubicBezTo>
                        <a:pt x="6" y="23"/>
                        <a:pt x="4" y="22"/>
                        <a:pt x="4" y="22"/>
                      </a:cubicBezTo>
                      <a:cubicBezTo>
                        <a:pt x="4" y="22"/>
                        <a:pt x="5" y="23"/>
                        <a:pt x="5" y="23"/>
                      </a:cubicBezTo>
                      <a:cubicBezTo>
                        <a:pt x="2" y="22"/>
                        <a:pt x="1" y="22"/>
                        <a:pt x="3" y="23"/>
                      </a:cubicBezTo>
                      <a:cubicBezTo>
                        <a:pt x="3" y="23"/>
                        <a:pt x="1" y="23"/>
                        <a:pt x="0" y="23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1" y="23"/>
                        <a:pt x="2" y="23"/>
                        <a:pt x="2" y="23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1" y="23"/>
                        <a:pt x="1" y="23"/>
                        <a:pt x="1" y="23"/>
                      </a:cubicBezTo>
                      <a:cubicBezTo>
                        <a:pt x="1" y="23"/>
                        <a:pt x="2" y="23"/>
                        <a:pt x="2" y="23"/>
                      </a:cubicBezTo>
                      <a:cubicBezTo>
                        <a:pt x="1" y="23"/>
                        <a:pt x="1" y="23"/>
                        <a:pt x="1" y="23"/>
                      </a:cubicBezTo>
                      <a:cubicBezTo>
                        <a:pt x="1" y="23"/>
                        <a:pt x="1" y="23"/>
                        <a:pt x="2" y="23"/>
                      </a:cubicBezTo>
                      <a:cubicBezTo>
                        <a:pt x="3" y="23"/>
                        <a:pt x="4" y="23"/>
                        <a:pt x="5" y="23"/>
                      </a:cubicBezTo>
                      <a:cubicBezTo>
                        <a:pt x="10" y="24"/>
                        <a:pt x="16" y="24"/>
                        <a:pt x="22" y="24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28" name="Freeform 193"/>
                <p:cNvSpPr/>
                <p:nvPr/>
              </p:nvSpPr>
              <p:spPr bwMode="auto">
                <a:xfrm>
                  <a:off x="3936354" y="2561932"/>
                  <a:ext cx="472308" cy="357697"/>
                </a:xfrm>
                <a:custGeom>
                  <a:avLst/>
                  <a:gdLst>
                    <a:gd name="T0" fmla="*/ 2147483647 w 11"/>
                    <a:gd name="T1" fmla="*/ 2147483647 h 11"/>
                    <a:gd name="T2" fmla="*/ 2147483647 w 11"/>
                    <a:gd name="T3" fmla="*/ 2147483647 h 11"/>
                    <a:gd name="T4" fmla="*/ 2147483647 w 11"/>
                    <a:gd name="T5" fmla="*/ 2147483647 h 11"/>
                    <a:gd name="T6" fmla="*/ 2147483647 w 11"/>
                    <a:gd name="T7" fmla="*/ 2147483647 h 11"/>
                    <a:gd name="T8" fmla="*/ 2147483647 w 11"/>
                    <a:gd name="T9" fmla="*/ 2147483647 h 11"/>
                    <a:gd name="T10" fmla="*/ 2147483647 w 11"/>
                    <a:gd name="T11" fmla="*/ 2147483647 h 11"/>
                    <a:gd name="T12" fmla="*/ 2147483647 w 11"/>
                    <a:gd name="T13" fmla="*/ 2147483647 h 11"/>
                    <a:gd name="T14" fmla="*/ 2147483647 w 11"/>
                    <a:gd name="T15" fmla="*/ 2147483647 h 11"/>
                    <a:gd name="T16" fmla="*/ 2147483647 w 11"/>
                    <a:gd name="T17" fmla="*/ 2147483647 h 11"/>
                    <a:gd name="T18" fmla="*/ 2147483647 w 11"/>
                    <a:gd name="T19" fmla="*/ 2147483647 h 11"/>
                    <a:gd name="T20" fmla="*/ 2147483647 w 11"/>
                    <a:gd name="T21" fmla="*/ 2147483647 h 11"/>
                    <a:gd name="T22" fmla="*/ 2147483647 w 11"/>
                    <a:gd name="T23" fmla="*/ 2147483647 h 11"/>
                    <a:gd name="T24" fmla="*/ 2147483647 w 11"/>
                    <a:gd name="T25" fmla="*/ 2147483647 h 11"/>
                    <a:gd name="T26" fmla="*/ 2147483647 w 11"/>
                    <a:gd name="T27" fmla="*/ 2147483647 h 11"/>
                    <a:gd name="T28" fmla="*/ 2147483647 w 11"/>
                    <a:gd name="T29" fmla="*/ 2147483647 h 11"/>
                    <a:gd name="T30" fmla="*/ 2147483647 w 11"/>
                    <a:gd name="T31" fmla="*/ 2147483647 h 11"/>
                    <a:gd name="T32" fmla="*/ 2147483647 w 11"/>
                    <a:gd name="T33" fmla="*/ 2147483647 h 11"/>
                    <a:gd name="T34" fmla="*/ 2147483647 w 11"/>
                    <a:gd name="T35" fmla="*/ 0 h 11"/>
                    <a:gd name="T36" fmla="*/ 2147483647 w 11"/>
                    <a:gd name="T37" fmla="*/ 0 h 11"/>
                    <a:gd name="T38" fmla="*/ 2147483647 w 11"/>
                    <a:gd name="T39" fmla="*/ 0 h 11"/>
                    <a:gd name="T40" fmla="*/ 2147483647 w 11"/>
                    <a:gd name="T41" fmla="*/ 2147483647 h 11"/>
                    <a:gd name="T42" fmla="*/ 2147483647 w 11"/>
                    <a:gd name="T43" fmla="*/ 2147483647 h 11"/>
                    <a:gd name="T44" fmla="*/ 0 w 11"/>
                    <a:gd name="T45" fmla="*/ 2147483647 h 11"/>
                    <a:gd name="T46" fmla="*/ 2147483647 w 11"/>
                    <a:gd name="T47" fmla="*/ 2147483647 h 11"/>
                    <a:gd name="T48" fmla="*/ 2147483647 w 11"/>
                    <a:gd name="T49" fmla="*/ 2147483647 h 11"/>
                    <a:gd name="T50" fmla="*/ 2147483647 w 11"/>
                    <a:gd name="T51" fmla="*/ 2147483647 h 11"/>
                    <a:gd name="T52" fmla="*/ 2147483647 w 11"/>
                    <a:gd name="T53" fmla="*/ 2147483647 h 11"/>
                    <a:gd name="T54" fmla="*/ 2147483647 w 11"/>
                    <a:gd name="T55" fmla="*/ 2147483647 h 11"/>
                    <a:gd name="T56" fmla="*/ 2147483647 w 11"/>
                    <a:gd name="T57" fmla="*/ 2147483647 h 11"/>
                    <a:gd name="T58" fmla="*/ 2147483647 w 11"/>
                    <a:gd name="T59" fmla="*/ 2147483647 h 11"/>
                    <a:gd name="T60" fmla="*/ 2147483647 w 11"/>
                    <a:gd name="T61" fmla="*/ 2147483647 h 11"/>
                    <a:gd name="T62" fmla="*/ 2147483647 w 11"/>
                    <a:gd name="T63" fmla="*/ 2147483647 h 11"/>
                    <a:gd name="T64" fmla="*/ 2147483647 w 11"/>
                    <a:gd name="T65" fmla="*/ 2147483647 h 11"/>
                    <a:gd name="T66" fmla="*/ 2147483647 w 11"/>
                    <a:gd name="T67" fmla="*/ 2147483647 h 11"/>
                    <a:gd name="T68" fmla="*/ 2147483647 w 11"/>
                    <a:gd name="T69" fmla="*/ 2147483647 h 11"/>
                    <a:gd name="T70" fmla="*/ 2147483647 w 11"/>
                    <a:gd name="T71" fmla="*/ 2147483647 h 11"/>
                    <a:gd name="T72" fmla="*/ 2147483647 w 11"/>
                    <a:gd name="T73" fmla="*/ 2147483647 h 11"/>
                    <a:gd name="T74" fmla="*/ 2147483647 w 11"/>
                    <a:gd name="T75" fmla="*/ 2147483647 h 11"/>
                    <a:gd name="T76" fmla="*/ 2147483647 w 11"/>
                    <a:gd name="T77" fmla="*/ 2147483647 h 11"/>
                    <a:gd name="T78" fmla="*/ 2147483647 w 11"/>
                    <a:gd name="T79" fmla="*/ 2147483647 h 11"/>
                    <a:gd name="T80" fmla="*/ 2147483647 w 11"/>
                    <a:gd name="T81" fmla="*/ 2147483647 h 11"/>
                    <a:gd name="T82" fmla="*/ 2147483647 w 11"/>
                    <a:gd name="T83" fmla="*/ 2147483647 h 11"/>
                    <a:gd name="T84" fmla="*/ 2147483647 w 11"/>
                    <a:gd name="T85" fmla="*/ 2147483647 h 11"/>
                    <a:gd name="T86" fmla="*/ 2147483647 w 11"/>
                    <a:gd name="T87" fmla="*/ 2147483647 h 11"/>
                    <a:gd name="T88" fmla="*/ 2147483647 w 11"/>
                    <a:gd name="T89" fmla="*/ 2147483647 h 11"/>
                    <a:gd name="T90" fmla="*/ 2147483647 w 11"/>
                    <a:gd name="T91" fmla="*/ 2147483647 h 11"/>
                    <a:gd name="T92" fmla="*/ 2147483647 w 11"/>
                    <a:gd name="T93" fmla="*/ 2147483647 h 11"/>
                    <a:gd name="T94" fmla="*/ 2147483647 w 11"/>
                    <a:gd name="T95" fmla="*/ 2147483647 h 11"/>
                    <a:gd name="T96" fmla="*/ 2147483647 w 11"/>
                    <a:gd name="T97" fmla="*/ 2147483647 h 11"/>
                    <a:gd name="T98" fmla="*/ 2147483647 w 11"/>
                    <a:gd name="T99" fmla="*/ 2147483647 h 11"/>
                    <a:gd name="T100" fmla="*/ 2147483647 w 11"/>
                    <a:gd name="T101" fmla="*/ 2147483647 h 11"/>
                    <a:gd name="T102" fmla="*/ 2147483647 w 11"/>
                    <a:gd name="T103" fmla="*/ 2147483647 h 11"/>
                    <a:gd name="T104" fmla="*/ 2147483647 w 11"/>
                    <a:gd name="T105" fmla="*/ 2147483647 h 11"/>
                    <a:gd name="T106" fmla="*/ 2147483647 w 11"/>
                    <a:gd name="T107" fmla="*/ 2147483647 h 11"/>
                    <a:gd name="T108" fmla="*/ 2147483647 w 11"/>
                    <a:gd name="T109" fmla="*/ 2147483647 h 11"/>
                    <a:gd name="T110" fmla="*/ 2147483647 w 11"/>
                    <a:gd name="T111" fmla="*/ 2147483647 h 11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0" t="0" r="r" b="b"/>
                  <a:pathLst>
                    <a:path w="11" h="11">
                      <a:moveTo>
                        <a:pt x="5" y="7"/>
                      </a:move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5" y="7"/>
                        <a:pt x="5" y="7"/>
                        <a:pt x="5" y="7"/>
                      </a:cubicBezTo>
                      <a:cubicBezTo>
                        <a:pt x="5" y="7"/>
                        <a:pt x="5" y="7"/>
                        <a:pt x="5" y="7"/>
                      </a:cubicBezTo>
                      <a:cubicBezTo>
                        <a:pt x="5" y="7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3" y="6"/>
                        <a:pt x="5" y="4"/>
                        <a:pt x="6" y="4"/>
                      </a:cubicBezTo>
                      <a:cubicBezTo>
                        <a:pt x="6" y="4"/>
                        <a:pt x="6" y="3"/>
                        <a:pt x="7" y="3"/>
                      </a:cubicBezTo>
                      <a:cubicBezTo>
                        <a:pt x="7" y="3"/>
                        <a:pt x="7" y="3"/>
                        <a:pt x="8" y="3"/>
                      </a:cubicBezTo>
                      <a:cubicBezTo>
                        <a:pt x="8" y="2"/>
                        <a:pt x="9" y="2"/>
                        <a:pt x="8" y="2"/>
                      </a:cubicBezTo>
                      <a:cubicBezTo>
                        <a:pt x="8" y="2"/>
                        <a:pt x="9" y="1"/>
                        <a:pt x="9" y="1"/>
                      </a:cubicBezTo>
                      <a:cubicBezTo>
                        <a:pt x="9" y="1"/>
                        <a:pt x="9" y="1"/>
                        <a:pt x="10" y="0"/>
                      </a:cubicBezTo>
                      <a:cubicBezTo>
                        <a:pt x="10" y="0"/>
                        <a:pt x="10" y="0"/>
                        <a:pt x="11" y="0"/>
                      </a:cubicBezTo>
                      <a:cubicBezTo>
                        <a:pt x="11" y="0"/>
                        <a:pt x="10" y="0"/>
                        <a:pt x="10" y="0"/>
                      </a:cubicBezTo>
                      <a:cubicBezTo>
                        <a:pt x="8" y="1"/>
                        <a:pt x="6" y="2"/>
                        <a:pt x="4" y="3"/>
                      </a:cubicBezTo>
                      <a:cubicBezTo>
                        <a:pt x="4" y="3"/>
                        <a:pt x="4" y="3"/>
                        <a:pt x="3" y="3"/>
                      </a:cubicBezTo>
                      <a:cubicBezTo>
                        <a:pt x="2" y="4"/>
                        <a:pt x="1" y="5"/>
                        <a:pt x="0" y="5"/>
                      </a:cubicBezTo>
                      <a:cubicBezTo>
                        <a:pt x="3" y="8"/>
                        <a:pt x="3" y="8"/>
                        <a:pt x="4" y="9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4" y="10"/>
                        <a:pt x="5" y="10"/>
                        <a:pt x="5" y="11"/>
                      </a:cubicBezTo>
                      <a:cubicBezTo>
                        <a:pt x="5" y="11"/>
                        <a:pt x="6" y="11"/>
                        <a:pt x="6" y="11"/>
                      </a:cubicBezTo>
                      <a:cubicBezTo>
                        <a:pt x="6" y="11"/>
                        <a:pt x="6" y="11"/>
                        <a:pt x="6" y="11"/>
                      </a:cubicBezTo>
                      <a:cubicBezTo>
                        <a:pt x="6" y="11"/>
                        <a:pt x="6" y="11"/>
                        <a:pt x="6" y="11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7" y="11"/>
                        <a:pt x="7" y="11"/>
                        <a:pt x="7" y="10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7" y="11"/>
                        <a:pt x="7" y="10"/>
                        <a:pt x="7" y="10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7" y="11"/>
                        <a:pt x="7" y="10"/>
                        <a:pt x="7" y="10"/>
                      </a:cubicBezTo>
                      <a:cubicBezTo>
                        <a:pt x="7" y="10"/>
                        <a:pt x="7" y="11"/>
                        <a:pt x="7" y="11"/>
                      </a:cubicBezTo>
                      <a:cubicBezTo>
                        <a:pt x="7" y="11"/>
                        <a:pt x="7" y="10"/>
                        <a:pt x="7" y="10"/>
                      </a:cubicBezTo>
                      <a:cubicBezTo>
                        <a:pt x="7" y="11"/>
                        <a:pt x="8" y="11"/>
                        <a:pt x="7" y="10"/>
                      </a:cubicBezTo>
                      <a:cubicBezTo>
                        <a:pt x="8" y="10"/>
                        <a:pt x="8" y="10"/>
                        <a:pt x="7" y="11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7" y="11"/>
                        <a:pt x="8" y="10"/>
                        <a:pt x="8" y="11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0"/>
                        <a:pt x="8" y="11"/>
                      </a:cubicBezTo>
                      <a:cubicBezTo>
                        <a:pt x="8" y="10"/>
                        <a:pt x="7" y="10"/>
                        <a:pt x="7" y="10"/>
                      </a:cubicBezTo>
                      <a:cubicBezTo>
                        <a:pt x="7" y="10"/>
                        <a:pt x="7" y="10"/>
                        <a:pt x="7" y="10"/>
                      </a:cubicBezTo>
                      <a:cubicBezTo>
                        <a:pt x="8" y="10"/>
                        <a:pt x="8" y="10"/>
                        <a:pt x="8" y="11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1"/>
                        <a:pt x="8" y="11"/>
                        <a:pt x="8" y="11"/>
                      </a:cubicBezTo>
                      <a:cubicBezTo>
                        <a:pt x="8" y="11"/>
                        <a:pt x="8" y="11"/>
                        <a:pt x="8" y="11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0"/>
                        <a:pt x="8" y="11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7" y="9"/>
                        <a:pt x="6" y="8"/>
                        <a:pt x="5" y="7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</p:grpSp>
          <p:sp>
            <p:nvSpPr>
              <p:cNvPr id="24" name="TextBox 24"/>
              <p:cNvSpPr txBox="1"/>
              <p:nvPr/>
            </p:nvSpPr>
            <p:spPr>
              <a:xfrm>
                <a:off x="7130123" y="3710250"/>
                <a:ext cx="647055" cy="69844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altLang="zh-CN" sz="6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oper Std Black" panose="0208090304030B020404" pitchFamily="18" charset="0"/>
                  </a:rPr>
                  <a:t>A</a:t>
                </a:r>
                <a:endParaRPr lang="zh-CN" altLang="en-US" sz="6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oper Std Black" panose="0208090304030B020404" pitchFamily="18" charset="0"/>
                </a:endParaRPr>
              </a:p>
            </p:txBody>
          </p:sp>
          <p:sp>
            <p:nvSpPr>
              <p:cNvPr id="25" name="TextBox 25"/>
              <p:cNvSpPr txBox="1"/>
              <p:nvPr/>
            </p:nvSpPr>
            <p:spPr>
              <a:xfrm>
                <a:off x="6226579" y="2895820"/>
                <a:ext cx="647055" cy="69844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altLang="zh-CN" sz="6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oper Std Black" panose="0208090304030B020404" pitchFamily="18" charset="0"/>
                  </a:rPr>
                  <a:t>B</a:t>
                </a:r>
                <a:endParaRPr lang="zh-CN" altLang="en-US" sz="6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oper Std Black" panose="0208090304030B020404" pitchFamily="18" charset="0"/>
                </a:endParaRPr>
              </a:p>
            </p:txBody>
          </p:sp>
          <p:sp>
            <p:nvSpPr>
              <p:cNvPr id="26" name="TextBox 26"/>
              <p:cNvSpPr txBox="1"/>
              <p:nvPr/>
            </p:nvSpPr>
            <p:spPr>
              <a:xfrm>
                <a:off x="7187631" y="2132086"/>
                <a:ext cx="647055" cy="69844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altLang="zh-CN" sz="6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oper Std Black" panose="0208090304030B020404" pitchFamily="18" charset="0"/>
                  </a:rPr>
                  <a:t>C</a:t>
                </a:r>
                <a:endParaRPr lang="zh-CN" altLang="en-US" sz="6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oper Std Black" panose="0208090304030B020404" pitchFamily="18" charset="0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2358693" y="2350662"/>
              <a:ext cx="2386668" cy="1398880"/>
              <a:chOff x="1536309" y="2307387"/>
              <a:chExt cx="2386668" cy="1398880"/>
            </a:xfrm>
          </p:grpSpPr>
          <p:sp>
            <p:nvSpPr>
              <p:cNvPr id="20" name="文本框 36"/>
              <p:cNvSpPr txBox="1"/>
              <p:nvPr/>
            </p:nvSpPr>
            <p:spPr>
              <a:xfrm>
                <a:off x="1882684" y="2307387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21" name="Text Placeholder 32"/>
              <p:cNvSpPr txBox="1"/>
              <p:nvPr/>
            </p:nvSpPr>
            <p:spPr>
              <a:xfrm>
                <a:off x="1536309" y="2724053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6840982" y="4236965"/>
              <a:ext cx="2472589" cy="1398881"/>
              <a:chOff x="8183103" y="2307386"/>
              <a:chExt cx="2472589" cy="1398881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8183103" y="230738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19" name="Text Placeholder 32"/>
              <p:cNvSpPr txBox="1"/>
              <p:nvPr/>
            </p:nvSpPr>
            <p:spPr>
              <a:xfrm>
                <a:off x="8402374" y="2724053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6840982" y="1432418"/>
              <a:ext cx="2472589" cy="1398881"/>
              <a:chOff x="8183103" y="2307386"/>
              <a:chExt cx="2472589" cy="1398881"/>
            </a:xfrm>
          </p:grpSpPr>
          <p:sp>
            <p:nvSpPr>
              <p:cNvPr id="16" name="文本框 15"/>
              <p:cNvSpPr txBox="1"/>
              <p:nvPr/>
            </p:nvSpPr>
            <p:spPr>
              <a:xfrm>
                <a:off x="8183103" y="230738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17" name="Text Placeholder 32"/>
              <p:cNvSpPr txBox="1"/>
              <p:nvPr/>
            </p:nvSpPr>
            <p:spPr>
              <a:xfrm>
                <a:off x="8402374" y="2724053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3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32563"/>
            <a:ext cx="3009900" cy="2868134"/>
          </a:xfrm>
          <a:prstGeom prst="rect">
            <a:avLst/>
          </a:prstGeom>
        </p:spPr>
      </p:pic>
      <p:pic>
        <p:nvPicPr>
          <p:cNvPr id="7" name="图片 6" descr="资源 3011"/>
          <p:cNvPicPr>
            <a:picLocks noChangeAspect="1"/>
          </p:cNvPicPr>
          <p:nvPr/>
        </p:nvPicPr>
        <p:blipFill>
          <a:blip r:embed="rId3"/>
          <a:srcRect t="51908" r="-3575"/>
          <a:stretch>
            <a:fillRect/>
          </a:stretch>
        </p:blipFill>
        <p:spPr>
          <a:xfrm>
            <a:off x="3768725" y="0"/>
            <a:ext cx="2999105" cy="1464310"/>
          </a:xfrm>
          <a:prstGeom prst="rect">
            <a:avLst/>
          </a:prstGeom>
        </p:spPr>
      </p:pic>
      <p:pic>
        <p:nvPicPr>
          <p:cNvPr id="8" name="图片 7" descr="资源 32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2070">
            <a:off x="3589829" y="1685270"/>
            <a:ext cx="1089025" cy="850900"/>
          </a:xfrm>
          <a:prstGeom prst="rect">
            <a:avLst/>
          </a:prstGeom>
        </p:spPr>
      </p:pic>
      <p:pic>
        <p:nvPicPr>
          <p:cNvPr id="9" name="图片 8" descr="资源 13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445" y="4221440"/>
            <a:ext cx="1527810" cy="163004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4416425"/>
            <a:ext cx="2038350" cy="175895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6096000" y="2522220"/>
            <a:ext cx="5657850" cy="1813560"/>
            <a:chOff x="3819020" y="2239101"/>
            <a:chExt cx="5657850" cy="1813560"/>
          </a:xfrm>
          <a:effectLst/>
        </p:grpSpPr>
        <p:sp>
          <p:nvSpPr>
            <p:cNvPr id="26" name="文本框 25"/>
            <p:cNvSpPr txBox="1"/>
            <p:nvPr/>
          </p:nvSpPr>
          <p:spPr>
            <a:xfrm>
              <a:off x="4491486" y="2239101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PART 03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819020" y="3007451"/>
              <a:ext cx="565785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Click here to enter a title</a:t>
              </a:r>
            </a:p>
          </p:txBody>
        </p:sp>
        <p:sp>
          <p:nvSpPr>
            <p:cNvPr id="32" name="文本框 48"/>
            <p:cNvSpPr txBox="1">
              <a:spLocks noChangeArrowheads="1"/>
            </p:cNvSpPr>
            <p:nvPr/>
          </p:nvSpPr>
          <p:spPr bwMode="auto">
            <a:xfrm>
              <a:off x="3819020" y="3652611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ADD YOUR TITLE HERE</a:t>
              </a:r>
              <a:endParaRPr lang="id-ID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3749995" y="2214387"/>
            <a:ext cx="4564515" cy="3066093"/>
            <a:chOff x="3813742" y="1895954"/>
            <a:chExt cx="4564515" cy="3066093"/>
          </a:xfrm>
        </p:grpSpPr>
        <p:sp>
          <p:nvSpPr>
            <p:cNvPr id="34" name="椭圆 31"/>
            <p:cNvSpPr/>
            <p:nvPr/>
          </p:nvSpPr>
          <p:spPr>
            <a:xfrm rot="15654318">
              <a:off x="5107331" y="1905239"/>
              <a:ext cx="1862174" cy="184360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5" name="椭圆 31"/>
            <p:cNvSpPr/>
            <p:nvPr/>
          </p:nvSpPr>
          <p:spPr>
            <a:xfrm rot="15654318">
              <a:off x="4523687" y="3109158"/>
              <a:ext cx="1862174" cy="184360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6" name="椭圆 31"/>
            <p:cNvSpPr/>
            <p:nvPr/>
          </p:nvSpPr>
          <p:spPr>
            <a:xfrm rot="15654318">
              <a:off x="5793543" y="3041551"/>
              <a:ext cx="1862174" cy="184360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7" name="Freeform 5"/>
            <p:cNvSpPr/>
            <p:nvPr/>
          </p:nvSpPr>
          <p:spPr bwMode="auto">
            <a:xfrm>
              <a:off x="3813742" y="3914269"/>
              <a:ext cx="765165" cy="49084"/>
            </a:xfrm>
            <a:custGeom>
              <a:avLst/>
              <a:gdLst>
                <a:gd name="T0" fmla="*/ 1 w 2288"/>
                <a:gd name="T1" fmla="*/ 2 h 38"/>
                <a:gd name="T2" fmla="*/ 2 w 2288"/>
                <a:gd name="T3" fmla="*/ 6 h 38"/>
                <a:gd name="T4" fmla="*/ 152 w 2288"/>
                <a:gd name="T5" fmla="*/ 19 h 38"/>
                <a:gd name="T6" fmla="*/ 199 w 2288"/>
                <a:gd name="T7" fmla="*/ 17 h 38"/>
                <a:gd name="T8" fmla="*/ 566 w 2288"/>
                <a:gd name="T9" fmla="*/ 25 h 38"/>
                <a:gd name="T10" fmla="*/ 710 w 2288"/>
                <a:gd name="T11" fmla="*/ 29 h 38"/>
                <a:gd name="T12" fmla="*/ 1040 w 2288"/>
                <a:gd name="T13" fmla="*/ 31 h 38"/>
                <a:gd name="T14" fmla="*/ 1426 w 2288"/>
                <a:gd name="T15" fmla="*/ 34 h 38"/>
                <a:gd name="T16" fmla="*/ 1706 w 2288"/>
                <a:gd name="T17" fmla="*/ 35 h 38"/>
                <a:gd name="T18" fmla="*/ 1898 w 2288"/>
                <a:gd name="T19" fmla="*/ 34 h 38"/>
                <a:gd name="T20" fmla="*/ 2020 w 2288"/>
                <a:gd name="T21" fmla="*/ 31 h 38"/>
                <a:gd name="T22" fmla="*/ 2182 w 2288"/>
                <a:gd name="T23" fmla="*/ 29 h 38"/>
                <a:gd name="T24" fmla="*/ 2210 w 2288"/>
                <a:gd name="T25" fmla="*/ 31 h 38"/>
                <a:gd name="T26" fmla="*/ 2286 w 2288"/>
                <a:gd name="T27" fmla="*/ 28 h 38"/>
                <a:gd name="T28" fmla="*/ 2287 w 2288"/>
                <a:gd name="T29" fmla="*/ 24 h 38"/>
                <a:gd name="T30" fmla="*/ 2283 w 2288"/>
                <a:gd name="T31" fmla="*/ 23 h 38"/>
                <a:gd name="T32" fmla="*/ 2210 w 2288"/>
                <a:gd name="T33" fmla="*/ 25 h 38"/>
                <a:gd name="T34" fmla="*/ 2183 w 2288"/>
                <a:gd name="T35" fmla="*/ 23 h 38"/>
                <a:gd name="T36" fmla="*/ 2020 w 2288"/>
                <a:gd name="T37" fmla="*/ 25 h 38"/>
                <a:gd name="T38" fmla="*/ 1898 w 2288"/>
                <a:gd name="T39" fmla="*/ 28 h 38"/>
                <a:gd name="T40" fmla="*/ 1706 w 2288"/>
                <a:gd name="T41" fmla="*/ 29 h 38"/>
                <a:gd name="T42" fmla="*/ 1426 w 2288"/>
                <a:gd name="T43" fmla="*/ 28 h 38"/>
                <a:gd name="T44" fmla="*/ 1040 w 2288"/>
                <a:gd name="T45" fmla="*/ 25 h 38"/>
                <a:gd name="T46" fmla="*/ 710 w 2288"/>
                <a:gd name="T47" fmla="*/ 23 h 38"/>
                <a:gd name="T48" fmla="*/ 567 w 2288"/>
                <a:gd name="T49" fmla="*/ 19 h 38"/>
                <a:gd name="T50" fmla="*/ 199 w 2288"/>
                <a:gd name="T51" fmla="*/ 11 h 38"/>
                <a:gd name="T52" fmla="*/ 152 w 2288"/>
                <a:gd name="T53" fmla="*/ 13 h 38"/>
                <a:gd name="T54" fmla="*/ 5 w 2288"/>
                <a:gd name="T55" fmla="*/ 1 h 38"/>
                <a:gd name="T56" fmla="*/ 1 w 2288"/>
                <a:gd name="T5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88" h="38">
                  <a:moveTo>
                    <a:pt x="1" y="2"/>
                  </a:moveTo>
                  <a:cubicBezTo>
                    <a:pt x="0" y="3"/>
                    <a:pt x="1" y="5"/>
                    <a:pt x="2" y="6"/>
                  </a:cubicBezTo>
                  <a:cubicBezTo>
                    <a:pt x="39" y="25"/>
                    <a:pt x="99" y="22"/>
                    <a:pt x="152" y="19"/>
                  </a:cubicBezTo>
                  <a:cubicBezTo>
                    <a:pt x="169" y="18"/>
                    <a:pt x="185" y="17"/>
                    <a:pt x="199" y="17"/>
                  </a:cubicBezTo>
                  <a:cubicBezTo>
                    <a:pt x="322" y="17"/>
                    <a:pt x="446" y="21"/>
                    <a:pt x="566" y="25"/>
                  </a:cubicBezTo>
                  <a:cubicBezTo>
                    <a:pt x="710" y="29"/>
                    <a:pt x="710" y="29"/>
                    <a:pt x="710" y="29"/>
                  </a:cubicBezTo>
                  <a:cubicBezTo>
                    <a:pt x="820" y="32"/>
                    <a:pt x="932" y="31"/>
                    <a:pt x="1040" y="31"/>
                  </a:cubicBezTo>
                  <a:cubicBezTo>
                    <a:pt x="1167" y="30"/>
                    <a:pt x="1297" y="29"/>
                    <a:pt x="1426" y="34"/>
                  </a:cubicBezTo>
                  <a:cubicBezTo>
                    <a:pt x="1519" y="37"/>
                    <a:pt x="1614" y="36"/>
                    <a:pt x="1706" y="35"/>
                  </a:cubicBezTo>
                  <a:cubicBezTo>
                    <a:pt x="1769" y="34"/>
                    <a:pt x="1834" y="34"/>
                    <a:pt x="1898" y="34"/>
                  </a:cubicBezTo>
                  <a:cubicBezTo>
                    <a:pt x="1939" y="35"/>
                    <a:pt x="1980" y="33"/>
                    <a:pt x="2020" y="31"/>
                  </a:cubicBezTo>
                  <a:cubicBezTo>
                    <a:pt x="2073" y="28"/>
                    <a:pt x="2128" y="26"/>
                    <a:pt x="2182" y="29"/>
                  </a:cubicBezTo>
                  <a:cubicBezTo>
                    <a:pt x="2191" y="29"/>
                    <a:pt x="2200" y="30"/>
                    <a:pt x="2210" y="31"/>
                  </a:cubicBezTo>
                  <a:cubicBezTo>
                    <a:pt x="2236" y="34"/>
                    <a:pt x="2266" y="38"/>
                    <a:pt x="2286" y="28"/>
                  </a:cubicBezTo>
                  <a:cubicBezTo>
                    <a:pt x="2287" y="28"/>
                    <a:pt x="2288" y="26"/>
                    <a:pt x="2287" y="24"/>
                  </a:cubicBezTo>
                  <a:cubicBezTo>
                    <a:pt x="2286" y="23"/>
                    <a:pt x="2285" y="22"/>
                    <a:pt x="2283" y="23"/>
                  </a:cubicBezTo>
                  <a:cubicBezTo>
                    <a:pt x="2265" y="32"/>
                    <a:pt x="2236" y="28"/>
                    <a:pt x="2210" y="25"/>
                  </a:cubicBezTo>
                  <a:cubicBezTo>
                    <a:pt x="2200" y="24"/>
                    <a:pt x="2191" y="23"/>
                    <a:pt x="2183" y="23"/>
                  </a:cubicBezTo>
                  <a:cubicBezTo>
                    <a:pt x="2128" y="20"/>
                    <a:pt x="2073" y="22"/>
                    <a:pt x="2020" y="25"/>
                  </a:cubicBezTo>
                  <a:cubicBezTo>
                    <a:pt x="1980" y="27"/>
                    <a:pt x="1938" y="29"/>
                    <a:pt x="1898" y="28"/>
                  </a:cubicBezTo>
                  <a:cubicBezTo>
                    <a:pt x="1834" y="28"/>
                    <a:pt x="1769" y="28"/>
                    <a:pt x="1706" y="29"/>
                  </a:cubicBezTo>
                  <a:cubicBezTo>
                    <a:pt x="1614" y="30"/>
                    <a:pt x="1519" y="32"/>
                    <a:pt x="1426" y="28"/>
                  </a:cubicBezTo>
                  <a:cubicBezTo>
                    <a:pt x="1297" y="23"/>
                    <a:pt x="1167" y="24"/>
                    <a:pt x="1040" y="25"/>
                  </a:cubicBezTo>
                  <a:cubicBezTo>
                    <a:pt x="932" y="25"/>
                    <a:pt x="820" y="26"/>
                    <a:pt x="710" y="23"/>
                  </a:cubicBezTo>
                  <a:cubicBezTo>
                    <a:pt x="567" y="19"/>
                    <a:pt x="567" y="19"/>
                    <a:pt x="567" y="19"/>
                  </a:cubicBezTo>
                  <a:cubicBezTo>
                    <a:pt x="446" y="15"/>
                    <a:pt x="322" y="11"/>
                    <a:pt x="199" y="11"/>
                  </a:cubicBezTo>
                  <a:cubicBezTo>
                    <a:pt x="185" y="11"/>
                    <a:pt x="169" y="12"/>
                    <a:pt x="152" y="13"/>
                  </a:cubicBezTo>
                  <a:cubicBezTo>
                    <a:pt x="100" y="16"/>
                    <a:pt x="40" y="19"/>
                    <a:pt x="5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8" name="Freeform 5"/>
            <p:cNvSpPr/>
            <p:nvPr/>
          </p:nvSpPr>
          <p:spPr bwMode="auto">
            <a:xfrm>
              <a:off x="6542677" y="2055887"/>
              <a:ext cx="765165" cy="49084"/>
            </a:xfrm>
            <a:custGeom>
              <a:avLst/>
              <a:gdLst>
                <a:gd name="T0" fmla="*/ 1 w 2288"/>
                <a:gd name="T1" fmla="*/ 2 h 38"/>
                <a:gd name="T2" fmla="*/ 2 w 2288"/>
                <a:gd name="T3" fmla="*/ 6 h 38"/>
                <a:gd name="T4" fmla="*/ 152 w 2288"/>
                <a:gd name="T5" fmla="*/ 19 h 38"/>
                <a:gd name="T6" fmla="*/ 199 w 2288"/>
                <a:gd name="T7" fmla="*/ 17 h 38"/>
                <a:gd name="T8" fmla="*/ 566 w 2288"/>
                <a:gd name="T9" fmla="*/ 25 h 38"/>
                <a:gd name="T10" fmla="*/ 710 w 2288"/>
                <a:gd name="T11" fmla="*/ 29 h 38"/>
                <a:gd name="T12" fmla="*/ 1040 w 2288"/>
                <a:gd name="T13" fmla="*/ 31 h 38"/>
                <a:gd name="T14" fmla="*/ 1426 w 2288"/>
                <a:gd name="T15" fmla="*/ 34 h 38"/>
                <a:gd name="T16" fmla="*/ 1706 w 2288"/>
                <a:gd name="T17" fmla="*/ 35 h 38"/>
                <a:gd name="T18" fmla="*/ 1898 w 2288"/>
                <a:gd name="T19" fmla="*/ 34 h 38"/>
                <a:gd name="T20" fmla="*/ 2020 w 2288"/>
                <a:gd name="T21" fmla="*/ 31 h 38"/>
                <a:gd name="T22" fmla="*/ 2182 w 2288"/>
                <a:gd name="T23" fmla="*/ 29 h 38"/>
                <a:gd name="T24" fmla="*/ 2210 w 2288"/>
                <a:gd name="T25" fmla="*/ 31 h 38"/>
                <a:gd name="T26" fmla="*/ 2286 w 2288"/>
                <a:gd name="T27" fmla="*/ 28 h 38"/>
                <a:gd name="T28" fmla="*/ 2287 w 2288"/>
                <a:gd name="T29" fmla="*/ 24 h 38"/>
                <a:gd name="T30" fmla="*/ 2283 w 2288"/>
                <a:gd name="T31" fmla="*/ 23 h 38"/>
                <a:gd name="T32" fmla="*/ 2210 w 2288"/>
                <a:gd name="T33" fmla="*/ 25 h 38"/>
                <a:gd name="T34" fmla="*/ 2183 w 2288"/>
                <a:gd name="T35" fmla="*/ 23 h 38"/>
                <a:gd name="T36" fmla="*/ 2020 w 2288"/>
                <a:gd name="T37" fmla="*/ 25 h 38"/>
                <a:gd name="T38" fmla="*/ 1898 w 2288"/>
                <a:gd name="T39" fmla="*/ 28 h 38"/>
                <a:gd name="T40" fmla="*/ 1706 w 2288"/>
                <a:gd name="T41" fmla="*/ 29 h 38"/>
                <a:gd name="T42" fmla="*/ 1426 w 2288"/>
                <a:gd name="T43" fmla="*/ 28 h 38"/>
                <a:gd name="T44" fmla="*/ 1040 w 2288"/>
                <a:gd name="T45" fmla="*/ 25 h 38"/>
                <a:gd name="T46" fmla="*/ 710 w 2288"/>
                <a:gd name="T47" fmla="*/ 23 h 38"/>
                <a:gd name="T48" fmla="*/ 567 w 2288"/>
                <a:gd name="T49" fmla="*/ 19 h 38"/>
                <a:gd name="T50" fmla="*/ 199 w 2288"/>
                <a:gd name="T51" fmla="*/ 11 h 38"/>
                <a:gd name="T52" fmla="*/ 152 w 2288"/>
                <a:gd name="T53" fmla="*/ 13 h 38"/>
                <a:gd name="T54" fmla="*/ 5 w 2288"/>
                <a:gd name="T55" fmla="*/ 1 h 38"/>
                <a:gd name="T56" fmla="*/ 1 w 2288"/>
                <a:gd name="T5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88" h="38">
                  <a:moveTo>
                    <a:pt x="1" y="2"/>
                  </a:moveTo>
                  <a:cubicBezTo>
                    <a:pt x="0" y="3"/>
                    <a:pt x="1" y="5"/>
                    <a:pt x="2" y="6"/>
                  </a:cubicBezTo>
                  <a:cubicBezTo>
                    <a:pt x="39" y="25"/>
                    <a:pt x="99" y="22"/>
                    <a:pt x="152" y="19"/>
                  </a:cubicBezTo>
                  <a:cubicBezTo>
                    <a:pt x="169" y="18"/>
                    <a:pt x="185" y="17"/>
                    <a:pt x="199" y="17"/>
                  </a:cubicBezTo>
                  <a:cubicBezTo>
                    <a:pt x="322" y="17"/>
                    <a:pt x="446" y="21"/>
                    <a:pt x="566" y="25"/>
                  </a:cubicBezTo>
                  <a:cubicBezTo>
                    <a:pt x="710" y="29"/>
                    <a:pt x="710" y="29"/>
                    <a:pt x="710" y="29"/>
                  </a:cubicBezTo>
                  <a:cubicBezTo>
                    <a:pt x="820" y="32"/>
                    <a:pt x="932" y="31"/>
                    <a:pt x="1040" y="31"/>
                  </a:cubicBezTo>
                  <a:cubicBezTo>
                    <a:pt x="1167" y="30"/>
                    <a:pt x="1297" y="29"/>
                    <a:pt x="1426" y="34"/>
                  </a:cubicBezTo>
                  <a:cubicBezTo>
                    <a:pt x="1519" y="37"/>
                    <a:pt x="1614" y="36"/>
                    <a:pt x="1706" y="35"/>
                  </a:cubicBezTo>
                  <a:cubicBezTo>
                    <a:pt x="1769" y="34"/>
                    <a:pt x="1834" y="34"/>
                    <a:pt x="1898" y="34"/>
                  </a:cubicBezTo>
                  <a:cubicBezTo>
                    <a:pt x="1939" y="35"/>
                    <a:pt x="1980" y="33"/>
                    <a:pt x="2020" y="31"/>
                  </a:cubicBezTo>
                  <a:cubicBezTo>
                    <a:pt x="2073" y="28"/>
                    <a:pt x="2128" y="26"/>
                    <a:pt x="2182" y="29"/>
                  </a:cubicBezTo>
                  <a:cubicBezTo>
                    <a:pt x="2191" y="29"/>
                    <a:pt x="2200" y="30"/>
                    <a:pt x="2210" y="31"/>
                  </a:cubicBezTo>
                  <a:cubicBezTo>
                    <a:pt x="2236" y="34"/>
                    <a:pt x="2266" y="38"/>
                    <a:pt x="2286" y="28"/>
                  </a:cubicBezTo>
                  <a:cubicBezTo>
                    <a:pt x="2287" y="28"/>
                    <a:pt x="2288" y="26"/>
                    <a:pt x="2287" y="24"/>
                  </a:cubicBezTo>
                  <a:cubicBezTo>
                    <a:pt x="2286" y="23"/>
                    <a:pt x="2285" y="22"/>
                    <a:pt x="2283" y="23"/>
                  </a:cubicBezTo>
                  <a:cubicBezTo>
                    <a:pt x="2265" y="32"/>
                    <a:pt x="2236" y="28"/>
                    <a:pt x="2210" y="25"/>
                  </a:cubicBezTo>
                  <a:cubicBezTo>
                    <a:pt x="2200" y="24"/>
                    <a:pt x="2191" y="23"/>
                    <a:pt x="2183" y="23"/>
                  </a:cubicBezTo>
                  <a:cubicBezTo>
                    <a:pt x="2128" y="20"/>
                    <a:pt x="2073" y="22"/>
                    <a:pt x="2020" y="25"/>
                  </a:cubicBezTo>
                  <a:cubicBezTo>
                    <a:pt x="1980" y="27"/>
                    <a:pt x="1938" y="29"/>
                    <a:pt x="1898" y="28"/>
                  </a:cubicBezTo>
                  <a:cubicBezTo>
                    <a:pt x="1834" y="28"/>
                    <a:pt x="1769" y="28"/>
                    <a:pt x="1706" y="29"/>
                  </a:cubicBezTo>
                  <a:cubicBezTo>
                    <a:pt x="1614" y="30"/>
                    <a:pt x="1519" y="32"/>
                    <a:pt x="1426" y="28"/>
                  </a:cubicBezTo>
                  <a:cubicBezTo>
                    <a:pt x="1297" y="23"/>
                    <a:pt x="1167" y="24"/>
                    <a:pt x="1040" y="25"/>
                  </a:cubicBezTo>
                  <a:cubicBezTo>
                    <a:pt x="932" y="25"/>
                    <a:pt x="820" y="26"/>
                    <a:pt x="710" y="23"/>
                  </a:cubicBezTo>
                  <a:cubicBezTo>
                    <a:pt x="567" y="19"/>
                    <a:pt x="567" y="19"/>
                    <a:pt x="567" y="19"/>
                  </a:cubicBezTo>
                  <a:cubicBezTo>
                    <a:pt x="446" y="15"/>
                    <a:pt x="322" y="11"/>
                    <a:pt x="199" y="11"/>
                  </a:cubicBezTo>
                  <a:cubicBezTo>
                    <a:pt x="185" y="11"/>
                    <a:pt x="169" y="12"/>
                    <a:pt x="152" y="13"/>
                  </a:cubicBezTo>
                  <a:cubicBezTo>
                    <a:pt x="100" y="16"/>
                    <a:pt x="40" y="19"/>
                    <a:pt x="5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9" name="Freeform 5"/>
            <p:cNvSpPr/>
            <p:nvPr/>
          </p:nvSpPr>
          <p:spPr bwMode="auto">
            <a:xfrm>
              <a:off x="7613092" y="4088058"/>
              <a:ext cx="765165" cy="49084"/>
            </a:xfrm>
            <a:custGeom>
              <a:avLst/>
              <a:gdLst>
                <a:gd name="T0" fmla="*/ 1 w 2288"/>
                <a:gd name="T1" fmla="*/ 2 h 38"/>
                <a:gd name="T2" fmla="*/ 2 w 2288"/>
                <a:gd name="T3" fmla="*/ 6 h 38"/>
                <a:gd name="T4" fmla="*/ 152 w 2288"/>
                <a:gd name="T5" fmla="*/ 19 h 38"/>
                <a:gd name="T6" fmla="*/ 199 w 2288"/>
                <a:gd name="T7" fmla="*/ 17 h 38"/>
                <a:gd name="T8" fmla="*/ 566 w 2288"/>
                <a:gd name="T9" fmla="*/ 25 h 38"/>
                <a:gd name="T10" fmla="*/ 710 w 2288"/>
                <a:gd name="T11" fmla="*/ 29 h 38"/>
                <a:gd name="T12" fmla="*/ 1040 w 2288"/>
                <a:gd name="T13" fmla="*/ 31 h 38"/>
                <a:gd name="T14" fmla="*/ 1426 w 2288"/>
                <a:gd name="T15" fmla="*/ 34 h 38"/>
                <a:gd name="T16" fmla="*/ 1706 w 2288"/>
                <a:gd name="T17" fmla="*/ 35 h 38"/>
                <a:gd name="T18" fmla="*/ 1898 w 2288"/>
                <a:gd name="T19" fmla="*/ 34 h 38"/>
                <a:gd name="T20" fmla="*/ 2020 w 2288"/>
                <a:gd name="T21" fmla="*/ 31 h 38"/>
                <a:gd name="T22" fmla="*/ 2182 w 2288"/>
                <a:gd name="T23" fmla="*/ 29 h 38"/>
                <a:gd name="T24" fmla="*/ 2210 w 2288"/>
                <a:gd name="T25" fmla="*/ 31 h 38"/>
                <a:gd name="T26" fmla="*/ 2286 w 2288"/>
                <a:gd name="T27" fmla="*/ 28 h 38"/>
                <a:gd name="T28" fmla="*/ 2287 w 2288"/>
                <a:gd name="T29" fmla="*/ 24 h 38"/>
                <a:gd name="T30" fmla="*/ 2283 w 2288"/>
                <a:gd name="T31" fmla="*/ 23 h 38"/>
                <a:gd name="T32" fmla="*/ 2210 w 2288"/>
                <a:gd name="T33" fmla="*/ 25 h 38"/>
                <a:gd name="T34" fmla="*/ 2183 w 2288"/>
                <a:gd name="T35" fmla="*/ 23 h 38"/>
                <a:gd name="T36" fmla="*/ 2020 w 2288"/>
                <a:gd name="T37" fmla="*/ 25 h 38"/>
                <a:gd name="T38" fmla="*/ 1898 w 2288"/>
                <a:gd name="T39" fmla="*/ 28 h 38"/>
                <a:gd name="T40" fmla="*/ 1706 w 2288"/>
                <a:gd name="T41" fmla="*/ 29 h 38"/>
                <a:gd name="T42" fmla="*/ 1426 w 2288"/>
                <a:gd name="T43" fmla="*/ 28 h 38"/>
                <a:gd name="T44" fmla="*/ 1040 w 2288"/>
                <a:gd name="T45" fmla="*/ 25 h 38"/>
                <a:gd name="T46" fmla="*/ 710 w 2288"/>
                <a:gd name="T47" fmla="*/ 23 h 38"/>
                <a:gd name="T48" fmla="*/ 567 w 2288"/>
                <a:gd name="T49" fmla="*/ 19 h 38"/>
                <a:gd name="T50" fmla="*/ 199 w 2288"/>
                <a:gd name="T51" fmla="*/ 11 h 38"/>
                <a:gd name="T52" fmla="*/ 152 w 2288"/>
                <a:gd name="T53" fmla="*/ 13 h 38"/>
                <a:gd name="T54" fmla="*/ 5 w 2288"/>
                <a:gd name="T55" fmla="*/ 1 h 38"/>
                <a:gd name="T56" fmla="*/ 1 w 2288"/>
                <a:gd name="T5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88" h="38">
                  <a:moveTo>
                    <a:pt x="1" y="2"/>
                  </a:moveTo>
                  <a:cubicBezTo>
                    <a:pt x="0" y="3"/>
                    <a:pt x="1" y="5"/>
                    <a:pt x="2" y="6"/>
                  </a:cubicBezTo>
                  <a:cubicBezTo>
                    <a:pt x="39" y="25"/>
                    <a:pt x="99" y="22"/>
                    <a:pt x="152" y="19"/>
                  </a:cubicBezTo>
                  <a:cubicBezTo>
                    <a:pt x="169" y="18"/>
                    <a:pt x="185" y="17"/>
                    <a:pt x="199" y="17"/>
                  </a:cubicBezTo>
                  <a:cubicBezTo>
                    <a:pt x="322" y="17"/>
                    <a:pt x="446" y="21"/>
                    <a:pt x="566" y="25"/>
                  </a:cubicBezTo>
                  <a:cubicBezTo>
                    <a:pt x="710" y="29"/>
                    <a:pt x="710" y="29"/>
                    <a:pt x="710" y="29"/>
                  </a:cubicBezTo>
                  <a:cubicBezTo>
                    <a:pt x="820" y="32"/>
                    <a:pt x="932" y="31"/>
                    <a:pt x="1040" y="31"/>
                  </a:cubicBezTo>
                  <a:cubicBezTo>
                    <a:pt x="1167" y="30"/>
                    <a:pt x="1297" y="29"/>
                    <a:pt x="1426" y="34"/>
                  </a:cubicBezTo>
                  <a:cubicBezTo>
                    <a:pt x="1519" y="37"/>
                    <a:pt x="1614" y="36"/>
                    <a:pt x="1706" y="35"/>
                  </a:cubicBezTo>
                  <a:cubicBezTo>
                    <a:pt x="1769" y="34"/>
                    <a:pt x="1834" y="34"/>
                    <a:pt x="1898" y="34"/>
                  </a:cubicBezTo>
                  <a:cubicBezTo>
                    <a:pt x="1939" y="35"/>
                    <a:pt x="1980" y="33"/>
                    <a:pt x="2020" y="31"/>
                  </a:cubicBezTo>
                  <a:cubicBezTo>
                    <a:pt x="2073" y="28"/>
                    <a:pt x="2128" y="26"/>
                    <a:pt x="2182" y="29"/>
                  </a:cubicBezTo>
                  <a:cubicBezTo>
                    <a:pt x="2191" y="29"/>
                    <a:pt x="2200" y="30"/>
                    <a:pt x="2210" y="31"/>
                  </a:cubicBezTo>
                  <a:cubicBezTo>
                    <a:pt x="2236" y="34"/>
                    <a:pt x="2266" y="38"/>
                    <a:pt x="2286" y="28"/>
                  </a:cubicBezTo>
                  <a:cubicBezTo>
                    <a:pt x="2287" y="28"/>
                    <a:pt x="2288" y="26"/>
                    <a:pt x="2287" y="24"/>
                  </a:cubicBezTo>
                  <a:cubicBezTo>
                    <a:pt x="2286" y="23"/>
                    <a:pt x="2285" y="22"/>
                    <a:pt x="2283" y="23"/>
                  </a:cubicBezTo>
                  <a:cubicBezTo>
                    <a:pt x="2265" y="32"/>
                    <a:pt x="2236" y="28"/>
                    <a:pt x="2210" y="25"/>
                  </a:cubicBezTo>
                  <a:cubicBezTo>
                    <a:pt x="2200" y="24"/>
                    <a:pt x="2191" y="23"/>
                    <a:pt x="2183" y="23"/>
                  </a:cubicBezTo>
                  <a:cubicBezTo>
                    <a:pt x="2128" y="20"/>
                    <a:pt x="2073" y="22"/>
                    <a:pt x="2020" y="25"/>
                  </a:cubicBezTo>
                  <a:cubicBezTo>
                    <a:pt x="1980" y="27"/>
                    <a:pt x="1938" y="29"/>
                    <a:pt x="1898" y="28"/>
                  </a:cubicBezTo>
                  <a:cubicBezTo>
                    <a:pt x="1834" y="28"/>
                    <a:pt x="1769" y="28"/>
                    <a:pt x="1706" y="29"/>
                  </a:cubicBezTo>
                  <a:cubicBezTo>
                    <a:pt x="1614" y="30"/>
                    <a:pt x="1519" y="32"/>
                    <a:pt x="1426" y="28"/>
                  </a:cubicBezTo>
                  <a:cubicBezTo>
                    <a:pt x="1297" y="23"/>
                    <a:pt x="1167" y="24"/>
                    <a:pt x="1040" y="25"/>
                  </a:cubicBezTo>
                  <a:cubicBezTo>
                    <a:pt x="932" y="25"/>
                    <a:pt x="820" y="26"/>
                    <a:pt x="710" y="23"/>
                  </a:cubicBezTo>
                  <a:cubicBezTo>
                    <a:pt x="567" y="19"/>
                    <a:pt x="567" y="19"/>
                    <a:pt x="567" y="19"/>
                  </a:cubicBezTo>
                  <a:cubicBezTo>
                    <a:pt x="446" y="15"/>
                    <a:pt x="322" y="11"/>
                    <a:pt x="199" y="11"/>
                  </a:cubicBezTo>
                  <a:cubicBezTo>
                    <a:pt x="185" y="11"/>
                    <a:pt x="169" y="12"/>
                    <a:pt x="152" y="13"/>
                  </a:cubicBezTo>
                  <a:cubicBezTo>
                    <a:pt x="100" y="16"/>
                    <a:pt x="40" y="19"/>
                    <a:pt x="5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712332" y="2613344"/>
            <a:ext cx="524677" cy="553434"/>
            <a:chOff x="4197350" y="2182813"/>
            <a:chExt cx="608013" cy="6413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1" name="Freeform 166"/>
            <p:cNvSpPr/>
            <p:nvPr/>
          </p:nvSpPr>
          <p:spPr bwMode="auto">
            <a:xfrm>
              <a:off x="4229100" y="2211388"/>
              <a:ext cx="39688" cy="157163"/>
            </a:xfrm>
            <a:custGeom>
              <a:avLst/>
              <a:gdLst/>
              <a:ahLst/>
              <a:cxnLst>
                <a:cxn ang="0">
                  <a:pos x="63" y="2"/>
                </a:cxn>
                <a:cxn ang="0">
                  <a:pos x="63" y="2"/>
                </a:cxn>
                <a:cxn ang="0">
                  <a:pos x="58" y="14"/>
                </a:cxn>
                <a:cxn ang="0">
                  <a:pos x="54" y="25"/>
                </a:cxn>
                <a:cxn ang="0">
                  <a:pos x="47" y="49"/>
                </a:cxn>
                <a:cxn ang="0">
                  <a:pos x="34" y="96"/>
                </a:cxn>
                <a:cxn ang="0">
                  <a:pos x="34" y="96"/>
                </a:cxn>
                <a:cxn ang="0">
                  <a:pos x="27" y="122"/>
                </a:cxn>
                <a:cxn ang="0">
                  <a:pos x="21" y="149"/>
                </a:cxn>
                <a:cxn ang="0">
                  <a:pos x="10" y="203"/>
                </a:cxn>
                <a:cxn ang="0">
                  <a:pos x="10" y="203"/>
                </a:cxn>
                <a:cxn ang="0">
                  <a:pos x="6" y="222"/>
                </a:cxn>
                <a:cxn ang="0">
                  <a:pos x="3" y="243"/>
                </a:cxn>
                <a:cxn ang="0">
                  <a:pos x="1" y="263"/>
                </a:cxn>
                <a:cxn ang="0">
                  <a:pos x="0" y="283"/>
                </a:cxn>
                <a:cxn ang="0">
                  <a:pos x="0" y="283"/>
                </a:cxn>
                <a:cxn ang="0">
                  <a:pos x="1" y="290"/>
                </a:cxn>
                <a:cxn ang="0">
                  <a:pos x="2" y="292"/>
                </a:cxn>
                <a:cxn ang="0">
                  <a:pos x="3" y="294"/>
                </a:cxn>
                <a:cxn ang="0">
                  <a:pos x="6" y="296"/>
                </a:cxn>
                <a:cxn ang="0">
                  <a:pos x="8" y="296"/>
                </a:cxn>
                <a:cxn ang="0">
                  <a:pos x="11" y="296"/>
                </a:cxn>
                <a:cxn ang="0">
                  <a:pos x="14" y="294"/>
                </a:cxn>
                <a:cxn ang="0">
                  <a:pos x="14" y="294"/>
                </a:cxn>
                <a:cxn ang="0">
                  <a:pos x="15" y="293"/>
                </a:cxn>
                <a:cxn ang="0">
                  <a:pos x="16" y="291"/>
                </a:cxn>
                <a:cxn ang="0">
                  <a:pos x="15" y="287"/>
                </a:cxn>
                <a:cxn ang="0">
                  <a:pos x="14" y="285"/>
                </a:cxn>
                <a:cxn ang="0">
                  <a:pos x="12" y="285"/>
                </a:cxn>
                <a:cxn ang="0">
                  <a:pos x="11" y="284"/>
                </a:cxn>
                <a:cxn ang="0">
                  <a:pos x="9" y="285"/>
                </a:cxn>
                <a:cxn ang="0">
                  <a:pos x="9" y="285"/>
                </a:cxn>
                <a:cxn ang="0">
                  <a:pos x="11" y="282"/>
                </a:cxn>
                <a:cxn ang="0">
                  <a:pos x="12" y="276"/>
                </a:cxn>
                <a:cxn ang="0">
                  <a:pos x="14" y="259"/>
                </a:cxn>
                <a:cxn ang="0">
                  <a:pos x="14" y="232"/>
                </a:cxn>
                <a:cxn ang="0">
                  <a:pos x="14" y="232"/>
                </a:cxn>
                <a:cxn ang="0">
                  <a:pos x="17" y="212"/>
                </a:cxn>
                <a:cxn ang="0">
                  <a:pos x="21" y="193"/>
                </a:cxn>
                <a:cxn ang="0">
                  <a:pos x="29" y="155"/>
                </a:cxn>
                <a:cxn ang="0">
                  <a:pos x="29" y="155"/>
                </a:cxn>
                <a:cxn ang="0">
                  <a:pos x="38" y="119"/>
                </a:cxn>
                <a:cxn ang="0">
                  <a:pos x="48" y="83"/>
                </a:cxn>
                <a:cxn ang="0">
                  <a:pos x="48" y="83"/>
                </a:cxn>
                <a:cxn ang="0">
                  <a:pos x="58" y="45"/>
                </a:cxn>
                <a:cxn ang="0">
                  <a:pos x="64" y="25"/>
                </a:cxn>
                <a:cxn ang="0">
                  <a:pos x="68" y="16"/>
                </a:cxn>
                <a:cxn ang="0">
                  <a:pos x="72" y="8"/>
                </a:cxn>
                <a:cxn ang="0">
                  <a:pos x="72" y="8"/>
                </a:cxn>
                <a:cxn ang="0">
                  <a:pos x="73" y="5"/>
                </a:cxn>
                <a:cxn ang="0">
                  <a:pos x="73" y="3"/>
                </a:cxn>
                <a:cxn ang="0">
                  <a:pos x="72" y="2"/>
                </a:cxn>
                <a:cxn ang="0">
                  <a:pos x="71" y="1"/>
                </a:cxn>
                <a:cxn ang="0">
                  <a:pos x="69" y="0"/>
                </a:cxn>
                <a:cxn ang="0">
                  <a:pos x="67" y="0"/>
                </a:cxn>
                <a:cxn ang="0">
                  <a:pos x="65" y="1"/>
                </a:cxn>
                <a:cxn ang="0">
                  <a:pos x="63" y="2"/>
                </a:cxn>
                <a:cxn ang="0">
                  <a:pos x="63" y="2"/>
                </a:cxn>
              </a:cxnLst>
              <a:rect l="0" t="0" r="r" b="b"/>
              <a:pathLst>
                <a:path w="73" h="296">
                  <a:moveTo>
                    <a:pt x="63" y="2"/>
                  </a:moveTo>
                  <a:lnTo>
                    <a:pt x="63" y="2"/>
                  </a:lnTo>
                  <a:lnTo>
                    <a:pt x="58" y="14"/>
                  </a:lnTo>
                  <a:lnTo>
                    <a:pt x="54" y="25"/>
                  </a:lnTo>
                  <a:lnTo>
                    <a:pt x="47" y="49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27" y="122"/>
                  </a:lnTo>
                  <a:lnTo>
                    <a:pt x="21" y="149"/>
                  </a:lnTo>
                  <a:lnTo>
                    <a:pt x="10" y="203"/>
                  </a:lnTo>
                  <a:lnTo>
                    <a:pt x="10" y="203"/>
                  </a:lnTo>
                  <a:lnTo>
                    <a:pt x="6" y="222"/>
                  </a:lnTo>
                  <a:lnTo>
                    <a:pt x="3" y="243"/>
                  </a:lnTo>
                  <a:lnTo>
                    <a:pt x="1" y="263"/>
                  </a:lnTo>
                  <a:lnTo>
                    <a:pt x="0" y="283"/>
                  </a:lnTo>
                  <a:lnTo>
                    <a:pt x="0" y="283"/>
                  </a:lnTo>
                  <a:lnTo>
                    <a:pt x="1" y="290"/>
                  </a:lnTo>
                  <a:lnTo>
                    <a:pt x="2" y="292"/>
                  </a:lnTo>
                  <a:lnTo>
                    <a:pt x="3" y="294"/>
                  </a:lnTo>
                  <a:lnTo>
                    <a:pt x="6" y="296"/>
                  </a:lnTo>
                  <a:lnTo>
                    <a:pt x="8" y="296"/>
                  </a:lnTo>
                  <a:lnTo>
                    <a:pt x="11" y="296"/>
                  </a:lnTo>
                  <a:lnTo>
                    <a:pt x="14" y="294"/>
                  </a:lnTo>
                  <a:lnTo>
                    <a:pt x="14" y="294"/>
                  </a:lnTo>
                  <a:lnTo>
                    <a:pt x="15" y="293"/>
                  </a:lnTo>
                  <a:lnTo>
                    <a:pt x="16" y="291"/>
                  </a:lnTo>
                  <a:lnTo>
                    <a:pt x="15" y="287"/>
                  </a:lnTo>
                  <a:lnTo>
                    <a:pt x="14" y="285"/>
                  </a:lnTo>
                  <a:lnTo>
                    <a:pt x="12" y="285"/>
                  </a:lnTo>
                  <a:lnTo>
                    <a:pt x="11" y="284"/>
                  </a:lnTo>
                  <a:lnTo>
                    <a:pt x="9" y="285"/>
                  </a:lnTo>
                  <a:lnTo>
                    <a:pt x="9" y="285"/>
                  </a:lnTo>
                  <a:lnTo>
                    <a:pt x="11" y="282"/>
                  </a:lnTo>
                  <a:lnTo>
                    <a:pt x="12" y="276"/>
                  </a:lnTo>
                  <a:lnTo>
                    <a:pt x="14" y="259"/>
                  </a:lnTo>
                  <a:lnTo>
                    <a:pt x="14" y="232"/>
                  </a:lnTo>
                  <a:lnTo>
                    <a:pt x="14" y="232"/>
                  </a:lnTo>
                  <a:lnTo>
                    <a:pt x="17" y="212"/>
                  </a:lnTo>
                  <a:lnTo>
                    <a:pt x="21" y="193"/>
                  </a:lnTo>
                  <a:lnTo>
                    <a:pt x="29" y="155"/>
                  </a:lnTo>
                  <a:lnTo>
                    <a:pt x="29" y="155"/>
                  </a:lnTo>
                  <a:lnTo>
                    <a:pt x="38" y="119"/>
                  </a:lnTo>
                  <a:lnTo>
                    <a:pt x="48" y="83"/>
                  </a:lnTo>
                  <a:lnTo>
                    <a:pt x="48" y="83"/>
                  </a:lnTo>
                  <a:lnTo>
                    <a:pt x="58" y="45"/>
                  </a:lnTo>
                  <a:lnTo>
                    <a:pt x="64" y="25"/>
                  </a:lnTo>
                  <a:lnTo>
                    <a:pt x="68" y="16"/>
                  </a:lnTo>
                  <a:lnTo>
                    <a:pt x="72" y="8"/>
                  </a:lnTo>
                  <a:lnTo>
                    <a:pt x="72" y="8"/>
                  </a:lnTo>
                  <a:lnTo>
                    <a:pt x="73" y="5"/>
                  </a:lnTo>
                  <a:lnTo>
                    <a:pt x="73" y="3"/>
                  </a:lnTo>
                  <a:lnTo>
                    <a:pt x="72" y="2"/>
                  </a:lnTo>
                  <a:lnTo>
                    <a:pt x="71" y="1"/>
                  </a:lnTo>
                  <a:lnTo>
                    <a:pt x="69" y="0"/>
                  </a:lnTo>
                  <a:lnTo>
                    <a:pt x="67" y="0"/>
                  </a:lnTo>
                  <a:lnTo>
                    <a:pt x="65" y="1"/>
                  </a:lnTo>
                  <a:lnTo>
                    <a:pt x="63" y="2"/>
                  </a:lnTo>
                  <a:lnTo>
                    <a:pt x="6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2" name="Freeform 167"/>
            <p:cNvSpPr/>
            <p:nvPr/>
          </p:nvSpPr>
          <p:spPr bwMode="auto">
            <a:xfrm>
              <a:off x="4251325" y="2206625"/>
              <a:ext cx="39688" cy="177800"/>
            </a:xfrm>
            <a:custGeom>
              <a:avLst/>
              <a:gdLst/>
              <a:ahLst/>
              <a:cxnLst>
                <a:cxn ang="0">
                  <a:pos x="66" y="3"/>
                </a:cxn>
                <a:cxn ang="0">
                  <a:pos x="66" y="3"/>
                </a:cxn>
                <a:cxn ang="0">
                  <a:pos x="51" y="40"/>
                </a:cxn>
                <a:cxn ang="0">
                  <a:pos x="44" y="59"/>
                </a:cxn>
                <a:cxn ang="0">
                  <a:pos x="38" y="78"/>
                </a:cxn>
                <a:cxn ang="0">
                  <a:pos x="38" y="78"/>
                </a:cxn>
                <a:cxn ang="0">
                  <a:pos x="33" y="101"/>
                </a:cxn>
                <a:cxn ang="0">
                  <a:pos x="29" y="124"/>
                </a:cxn>
                <a:cxn ang="0">
                  <a:pos x="20" y="170"/>
                </a:cxn>
                <a:cxn ang="0">
                  <a:pos x="20" y="170"/>
                </a:cxn>
                <a:cxn ang="0">
                  <a:pos x="5" y="249"/>
                </a:cxn>
                <a:cxn ang="0">
                  <a:pos x="5" y="249"/>
                </a:cxn>
                <a:cxn ang="0">
                  <a:pos x="2" y="270"/>
                </a:cxn>
                <a:cxn ang="0">
                  <a:pos x="1" y="290"/>
                </a:cxn>
                <a:cxn ang="0">
                  <a:pos x="0" y="311"/>
                </a:cxn>
                <a:cxn ang="0">
                  <a:pos x="0" y="332"/>
                </a:cxn>
                <a:cxn ang="0">
                  <a:pos x="0" y="332"/>
                </a:cxn>
                <a:cxn ang="0">
                  <a:pos x="0" y="334"/>
                </a:cxn>
                <a:cxn ang="0">
                  <a:pos x="1" y="336"/>
                </a:cxn>
                <a:cxn ang="0">
                  <a:pos x="3" y="336"/>
                </a:cxn>
                <a:cxn ang="0">
                  <a:pos x="5" y="337"/>
                </a:cxn>
                <a:cxn ang="0">
                  <a:pos x="6" y="336"/>
                </a:cxn>
                <a:cxn ang="0">
                  <a:pos x="8" y="336"/>
                </a:cxn>
                <a:cxn ang="0">
                  <a:pos x="9" y="334"/>
                </a:cxn>
                <a:cxn ang="0">
                  <a:pos x="9" y="332"/>
                </a:cxn>
                <a:cxn ang="0">
                  <a:pos x="9" y="332"/>
                </a:cxn>
                <a:cxn ang="0">
                  <a:pos x="9" y="310"/>
                </a:cxn>
                <a:cxn ang="0">
                  <a:pos x="10" y="288"/>
                </a:cxn>
                <a:cxn ang="0">
                  <a:pos x="12" y="265"/>
                </a:cxn>
                <a:cxn ang="0">
                  <a:pos x="16" y="244"/>
                </a:cxn>
                <a:cxn ang="0">
                  <a:pos x="16" y="244"/>
                </a:cxn>
                <a:cxn ang="0">
                  <a:pos x="32" y="164"/>
                </a:cxn>
                <a:cxn ang="0">
                  <a:pos x="32" y="164"/>
                </a:cxn>
                <a:cxn ang="0">
                  <a:pos x="39" y="122"/>
                </a:cxn>
                <a:cxn ang="0">
                  <a:pos x="47" y="81"/>
                </a:cxn>
                <a:cxn ang="0">
                  <a:pos x="47" y="81"/>
                </a:cxn>
                <a:cxn ang="0">
                  <a:pos x="52" y="61"/>
                </a:cxn>
                <a:cxn ang="0">
                  <a:pos x="60" y="43"/>
                </a:cxn>
                <a:cxn ang="0">
                  <a:pos x="75" y="6"/>
                </a:cxn>
                <a:cxn ang="0">
                  <a:pos x="75" y="6"/>
                </a:cxn>
                <a:cxn ang="0">
                  <a:pos x="76" y="4"/>
                </a:cxn>
                <a:cxn ang="0">
                  <a:pos x="75" y="2"/>
                </a:cxn>
                <a:cxn ang="0">
                  <a:pos x="74" y="1"/>
                </a:cxn>
                <a:cxn ang="0">
                  <a:pos x="72" y="0"/>
                </a:cxn>
                <a:cxn ang="0">
                  <a:pos x="69" y="1"/>
                </a:cxn>
                <a:cxn ang="0">
                  <a:pos x="67" y="2"/>
                </a:cxn>
                <a:cxn ang="0">
                  <a:pos x="66" y="3"/>
                </a:cxn>
                <a:cxn ang="0">
                  <a:pos x="66" y="3"/>
                </a:cxn>
              </a:cxnLst>
              <a:rect l="0" t="0" r="r" b="b"/>
              <a:pathLst>
                <a:path w="76" h="337">
                  <a:moveTo>
                    <a:pt x="66" y="3"/>
                  </a:moveTo>
                  <a:lnTo>
                    <a:pt x="66" y="3"/>
                  </a:lnTo>
                  <a:lnTo>
                    <a:pt x="51" y="40"/>
                  </a:lnTo>
                  <a:lnTo>
                    <a:pt x="44" y="59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33" y="101"/>
                  </a:lnTo>
                  <a:lnTo>
                    <a:pt x="29" y="124"/>
                  </a:lnTo>
                  <a:lnTo>
                    <a:pt x="20" y="170"/>
                  </a:lnTo>
                  <a:lnTo>
                    <a:pt x="20" y="170"/>
                  </a:lnTo>
                  <a:lnTo>
                    <a:pt x="5" y="249"/>
                  </a:lnTo>
                  <a:lnTo>
                    <a:pt x="5" y="249"/>
                  </a:lnTo>
                  <a:lnTo>
                    <a:pt x="2" y="270"/>
                  </a:lnTo>
                  <a:lnTo>
                    <a:pt x="1" y="290"/>
                  </a:lnTo>
                  <a:lnTo>
                    <a:pt x="0" y="311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0" y="334"/>
                  </a:lnTo>
                  <a:lnTo>
                    <a:pt x="1" y="336"/>
                  </a:lnTo>
                  <a:lnTo>
                    <a:pt x="3" y="336"/>
                  </a:lnTo>
                  <a:lnTo>
                    <a:pt x="5" y="337"/>
                  </a:lnTo>
                  <a:lnTo>
                    <a:pt x="6" y="336"/>
                  </a:lnTo>
                  <a:lnTo>
                    <a:pt x="8" y="336"/>
                  </a:lnTo>
                  <a:lnTo>
                    <a:pt x="9" y="334"/>
                  </a:lnTo>
                  <a:lnTo>
                    <a:pt x="9" y="332"/>
                  </a:lnTo>
                  <a:lnTo>
                    <a:pt x="9" y="332"/>
                  </a:lnTo>
                  <a:lnTo>
                    <a:pt x="9" y="310"/>
                  </a:lnTo>
                  <a:lnTo>
                    <a:pt x="10" y="288"/>
                  </a:lnTo>
                  <a:lnTo>
                    <a:pt x="12" y="265"/>
                  </a:lnTo>
                  <a:lnTo>
                    <a:pt x="16" y="244"/>
                  </a:lnTo>
                  <a:lnTo>
                    <a:pt x="16" y="244"/>
                  </a:lnTo>
                  <a:lnTo>
                    <a:pt x="32" y="164"/>
                  </a:lnTo>
                  <a:lnTo>
                    <a:pt x="32" y="164"/>
                  </a:lnTo>
                  <a:lnTo>
                    <a:pt x="39" y="122"/>
                  </a:lnTo>
                  <a:lnTo>
                    <a:pt x="47" y="81"/>
                  </a:lnTo>
                  <a:lnTo>
                    <a:pt x="47" y="81"/>
                  </a:lnTo>
                  <a:lnTo>
                    <a:pt x="52" y="61"/>
                  </a:lnTo>
                  <a:lnTo>
                    <a:pt x="60" y="43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76" y="4"/>
                  </a:lnTo>
                  <a:lnTo>
                    <a:pt x="75" y="2"/>
                  </a:lnTo>
                  <a:lnTo>
                    <a:pt x="74" y="1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7" y="2"/>
                  </a:lnTo>
                  <a:lnTo>
                    <a:pt x="66" y="3"/>
                  </a:lnTo>
                  <a:lnTo>
                    <a:pt x="6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3" name="Freeform 168"/>
            <p:cNvSpPr/>
            <p:nvPr/>
          </p:nvSpPr>
          <p:spPr bwMode="auto">
            <a:xfrm>
              <a:off x="4271963" y="2197100"/>
              <a:ext cx="55563" cy="195263"/>
            </a:xfrm>
            <a:custGeom>
              <a:avLst/>
              <a:gdLst/>
              <a:ahLst/>
              <a:cxnLst>
                <a:cxn ang="0">
                  <a:pos x="98" y="2"/>
                </a:cxn>
                <a:cxn ang="0">
                  <a:pos x="98" y="2"/>
                </a:cxn>
                <a:cxn ang="0">
                  <a:pos x="84" y="26"/>
                </a:cxn>
                <a:cxn ang="0">
                  <a:pos x="71" y="51"/>
                </a:cxn>
                <a:cxn ang="0">
                  <a:pos x="61" y="77"/>
                </a:cxn>
                <a:cxn ang="0">
                  <a:pos x="51" y="103"/>
                </a:cxn>
                <a:cxn ang="0">
                  <a:pos x="42" y="128"/>
                </a:cxn>
                <a:cxn ang="0">
                  <a:pos x="34" y="155"/>
                </a:cxn>
                <a:cxn ang="0">
                  <a:pos x="27" y="182"/>
                </a:cxn>
                <a:cxn ang="0">
                  <a:pos x="21" y="209"/>
                </a:cxn>
                <a:cxn ang="0">
                  <a:pos x="21" y="209"/>
                </a:cxn>
                <a:cxn ang="0">
                  <a:pos x="14" y="234"/>
                </a:cxn>
                <a:cxn ang="0">
                  <a:pos x="9" y="259"/>
                </a:cxn>
                <a:cxn ang="0">
                  <a:pos x="6" y="283"/>
                </a:cxn>
                <a:cxn ang="0">
                  <a:pos x="3" y="308"/>
                </a:cxn>
                <a:cxn ang="0">
                  <a:pos x="3" y="308"/>
                </a:cxn>
                <a:cxn ang="0">
                  <a:pos x="1" y="323"/>
                </a:cxn>
                <a:cxn ang="0">
                  <a:pos x="0" y="340"/>
                </a:cxn>
                <a:cxn ang="0">
                  <a:pos x="0" y="349"/>
                </a:cxn>
                <a:cxn ang="0">
                  <a:pos x="1" y="356"/>
                </a:cxn>
                <a:cxn ang="0">
                  <a:pos x="4" y="363"/>
                </a:cxn>
                <a:cxn ang="0">
                  <a:pos x="6" y="366"/>
                </a:cxn>
                <a:cxn ang="0">
                  <a:pos x="8" y="368"/>
                </a:cxn>
                <a:cxn ang="0">
                  <a:pos x="8" y="368"/>
                </a:cxn>
                <a:cxn ang="0">
                  <a:pos x="11" y="370"/>
                </a:cxn>
                <a:cxn ang="0">
                  <a:pos x="13" y="369"/>
                </a:cxn>
                <a:cxn ang="0">
                  <a:pos x="15" y="368"/>
                </a:cxn>
                <a:cxn ang="0">
                  <a:pos x="16" y="365"/>
                </a:cxn>
                <a:cxn ang="0">
                  <a:pos x="16" y="361"/>
                </a:cxn>
                <a:cxn ang="0">
                  <a:pos x="16" y="361"/>
                </a:cxn>
                <a:cxn ang="0">
                  <a:pos x="16" y="359"/>
                </a:cxn>
                <a:cxn ang="0">
                  <a:pos x="15" y="357"/>
                </a:cxn>
                <a:cxn ang="0">
                  <a:pos x="13" y="356"/>
                </a:cxn>
                <a:cxn ang="0">
                  <a:pos x="11" y="356"/>
                </a:cxn>
                <a:cxn ang="0">
                  <a:pos x="11" y="356"/>
                </a:cxn>
                <a:cxn ang="0">
                  <a:pos x="10" y="349"/>
                </a:cxn>
                <a:cxn ang="0">
                  <a:pos x="10" y="339"/>
                </a:cxn>
                <a:cxn ang="0">
                  <a:pos x="11" y="324"/>
                </a:cxn>
                <a:cxn ang="0">
                  <a:pos x="11" y="324"/>
                </a:cxn>
                <a:cxn ang="0">
                  <a:pos x="12" y="304"/>
                </a:cxn>
                <a:cxn ang="0">
                  <a:pos x="14" y="283"/>
                </a:cxn>
                <a:cxn ang="0">
                  <a:pos x="14" y="283"/>
                </a:cxn>
                <a:cxn ang="0">
                  <a:pos x="19" y="259"/>
                </a:cxn>
                <a:cxn ang="0">
                  <a:pos x="24" y="235"/>
                </a:cxn>
                <a:cxn ang="0">
                  <a:pos x="35" y="185"/>
                </a:cxn>
                <a:cxn ang="0">
                  <a:pos x="35" y="185"/>
                </a:cxn>
                <a:cxn ang="0">
                  <a:pos x="47" y="143"/>
                </a:cxn>
                <a:cxn ang="0">
                  <a:pos x="61" y="102"/>
                </a:cxn>
                <a:cxn ang="0">
                  <a:pos x="61" y="102"/>
                </a:cxn>
                <a:cxn ang="0">
                  <a:pos x="70" y="77"/>
                </a:cxn>
                <a:cxn ang="0">
                  <a:pos x="80" y="53"/>
                </a:cxn>
                <a:cxn ang="0">
                  <a:pos x="93" y="30"/>
                </a:cxn>
                <a:cxn ang="0">
                  <a:pos x="106" y="8"/>
                </a:cxn>
                <a:cxn ang="0">
                  <a:pos x="106" y="8"/>
                </a:cxn>
                <a:cxn ang="0">
                  <a:pos x="106" y="6"/>
                </a:cxn>
                <a:cxn ang="0">
                  <a:pos x="106" y="3"/>
                </a:cxn>
                <a:cxn ang="0">
                  <a:pos x="105" y="2"/>
                </a:cxn>
                <a:cxn ang="0">
                  <a:pos x="104" y="0"/>
                </a:cxn>
                <a:cxn ang="0">
                  <a:pos x="102" y="0"/>
                </a:cxn>
                <a:cxn ang="0">
                  <a:pos x="101" y="0"/>
                </a:cxn>
                <a:cxn ang="0">
                  <a:pos x="99" y="0"/>
                </a:cxn>
                <a:cxn ang="0">
                  <a:pos x="98" y="2"/>
                </a:cxn>
                <a:cxn ang="0">
                  <a:pos x="98" y="2"/>
                </a:cxn>
              </a:cxnLst>
              <a:rect l="0" t="0" r="r" b="b"/>
              <a:pathLst>
                <a:path w="106" h="370">
                  <a:moveTo>
                    <a:pt x="98" y="2"/>
                  </a:moveTo>
                  <a:lnTo>
                    <a:pt x="98" y="2"/>
                  </a:lnTo>
                  <a:lnTo>
                    <a:pt x="84" y="26"/>
                  </a:lnTo>
                  <a:lnTo>
                    <a:pt x="71" y="51"/>
                  </a:lnTo>
                  <a:lnTo>
                    <a:pt x="61" y="77"/>
                  </a:lnTo>
                  <a:lnTo>
                    <a:pt x="51" y="103"/>
                  </a:lnTo>
                  <a:lnTo>
                    <a:pt x="42" y="128"/>
                  </a:lnTo>
                  <a:lnTo>
                    <a:pt x="34" y="155"/>
                  </a:lnTo>
                  <a:lnTo>
                    <a:pt x="27" y="182"/>
                  </a:lnTo>
                  <a:lnTo>
                    <a:pt x="21" y="209"/>
                  </a:lnTo>
                  <a:lnTo>
                    <a:pt x="21" y="209"/>
                  </a:lnTo>
                  <a:lnTo>
                    <a:pt x="14" y="234"/>
                  </a:lnTo>
                  <a:lnTo>
                    <a:pt x="9" y="259"/>
                  </a:lnTo>
                  <a:lnTo>
                    <a:pt x="6" y="283"/>
                  </a:lnTo>
                  <a:lnTo>
                    <a:pt x="3" y="308"/>
                  </a:lnTo>
                  <a:lnTo>
                    <a:pt x="3" y="308"/>
                  </a:lnTo>
                  <a:lnTo>
                    <a:pt x="1" y="323"/>
                  </a:lnTo>
                  <a:lnTo>
                    <a:pt x="0" y="340"/>
                  </a:lnTo>
                  <a:lnTo>
                    <a:pt x="0" y="349"/>
                  </a:lnTo>
                  <a:lnTo>
                    <a:pt x="1" y="356"/>
                  </a:lnTo>
                  <a:lnTo>
                    <a:pt x="4" y="363"/>
                  </a:lnTo>
                  <a:lnTo>
                    <a:pt x="6" y="366"/>
                  </a:lnTo>
                  <a:lnTo>
                    <a:pt x="8" y="368"/>
                  </a:lnTo>
                  <a:lnTo>
                    <a:pt x="8" y="368"/>
                  </a:lnTo>
                  <a:lnTo>
                    <a:pt x="11" y="370"/>
                  </a:lnTo>
                  <a:lnTo>
                    <a:pt x="13" y="369"/>
                  </a:lnTo>
                  <a:lnTo>
                    <a:pt x="15" y="368"/>
                  </a:lnTo>
                  <a:lnTo>
                    <a:pt x="16" y="365"/>
                  </a:lnTo>
                  <a:lnTo>
                    <a:pt x="16" y="361"/>
                  </a:lnTo>
                  <a:lnTo>
                    <a:pt x="16" y="361"/>
                  </a:lnTo>
                  <a:lnTo>
                    <a:pt x="16" y="359"/>
                  </a:lnTo>
                  <a:lnTo>
                    <a:pt x="15" y="357"/>
                  </a:lnTo>
                  <a:lnTo>
                    <a:pt x="13" y="356"/>
                  </a:lnTo>
                  <a:lnTo>
                    <a:pt x="11" y="356"/>
                  </a:lnTo>
                  <a:lnTo>
                    <a:pt x="11" y="356"/>
                  </a:lnTo>
                  <a:lnTo>
                    <a:pt x="10" y="349"/>
                  </a:lnTo>
                  <a:lnTo>
                    <a:pt x="10" y="339"/>
                  </a:lnTo>
                  <a:lnTo>
                    <a:pt x="11" y="324"/>
                  </a:lnTo>
                  <a:lnTo>
                    <a:pt x="11" y="324"/>
                  </a:lnTo>
                  <a:lnTo>
                    <a:pt x="12" y="304"/>
                  </a:lnTo>
                  <a:lnTo>
                    <a:pt x="14" y="283"/>
                  </a:lnTo>
                  <a:lnTo>
                    <a:pt x="14" y="283"/>
                  </a:lnTo>
                  <a:lnTo>
                    <a:pt x="19" y="259"/>
                  </a:lnTo>
                  <a:lnTo>
                    <a:pt x="24" y="235"/>
                  </a:lnTo>
                  <a:lnTo>
                    <a:pt x="35" y="185"/>
                  </a:lnTo>
                  <a:lnTo>
                    <a:pt x="35" y="185"/>
                  </a:lnTo>
                  <a:lnTo>
                    <a:pt x="47" y="143"/>
                  </a:lnTo>
                  <a:lnTo>
                    <a:pt x="61" y="102"/>
                  </a:lnTo>
                  <a:lnTo>
                    <a:pt x="61" y="102"/>
                  </a:lnTo>
                  <a:lnTo>
                    <a:pt x="70" y="77"/>
                  </a:lnTo>
                  <a:lnTo>
                    <a:pt x="80" y="53"/>
                  </a:lnTo>
                  <a:lnTo>
                    <a:pt x="93" y="30"/>
                  </a:lnTo>
                  <a:lnTo>
                    <a:pt x="106" y="8"/>
                  </a:lnTo>
                  <a:lnTo>
                    <a:pt x="106" y="8"/>
                  </a:lnTo>
                  <a:lnTo>
                    <a:pt x="106" y="6"/>
                  </a:lnTo>
                  <a:lnTo>
                    <a:pt x="106" y="3"/>
                  </a:lnTo>
                  <a:lnTo>
                    <a:pt x="105" y="2"/>
                  </a:lnTo>
                  <a:lnTo>
                    <a:pt x="104" y="0"/>
                  </a:lnTo>
                  <a:lnTo>
                    <a:pt x="102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8" y="2"/>
                  </a:lnTo>
                  <a:lnTo>
                    <a:pt x="9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4" name="Freeform 169"/>
            <p:cNvSpPr/>
            <p:nvPr/>
          </p:nvSpPr>
          <p:spPr bwMode="auto">
            <a:xfrm>
              <a:off x="4305300" y="2198688"/>
              <a:ext cx="39688" cy="146050"/>
            </a:xfrm>
            <a:custGeom>
              <a:avLst/>
              <a:gdLst/>
              <a:ahLst/>
              <a:cxnLst>
                <a:cxn ang="0">
                  <a:pos x="68" y="2"/>
                </a:cxn>
                <a:cxn ang="0">
                  <a:pos x="68" y="2"/>
                </a:cxn>
                <a:cxn ang="0">
                  <a:pos x="62" y="10"/>
                </a:cxn>
                <a:cxn ang="0">
                  <a:pos x="57" y="20"/>
                </a:cxn>
                <a:cxn ang="0">
                  <a:pos x="54" y="31"/>
                </a:cxn>
                <a:cxn ang="0">
                  <a:pos x="53" y="41"/>
                </a:cxn>
                <a:cxn ang="0">
                  <a:pos x="53" y="41"/>
                </a:cxn>
                <a:cxn ang="0">
                  <a:pos x="51" y="51"/>
                </a:cxn>
                <a:cxn ang="0">
                  <a:pos x="49" y="60"/>
                </a:cxn>
                <a:cxn ang="0">
                  <a:pos x="42" y="80"/>
                </a:cxn>
                <a:cxn ang="0">
                  <a:pos x="37" y="101"/>
                </a:cxn>
                <a:cxn ang="0">
                  <a:pos x="32" y="120"/>
                </a:cxn>
                <a:cxn ang="0">
                  <a:pos x="32" y="120"/>
                </a:cxn>
                <a:cxn ang="0">
                  <a:pos x="14" y="191"/>
                </a:cxn>
                <a:cxn ang="0">
                  <a:pos x="7" y="227"/>
                </a:cxn>
                <a:cxn ang="0">
                  <a:pos x="3" y="244"/>
                </a:cxn>
                <a:cxn ang="0">
                  <a:pos x="1" y="263"/>
                </a:cxn>
                <a:cxn ang="0">
                  <a:pos x="1" y="263"/>
                </a:cxn>
                <a:cxn ang="0">
                  <a:pos x="0" y="265"/>
                </a:cxn>
                <a:cxn ang="0">
                  <a:pos x="0" y="270"/>
                </a:cxn>
                <a:cxn ang="0">
                  <a:pos x="0" y="270"/>
                </a:cxn>
                <a:cxn ang="0">
                  <a:pos x="0" y="272"/>
                </a:cxn>
                <a:cxn ang="0">
                  <a:pos x="1" y="273"/>
                </a:cxn>
                <a:cxn ang="0">
                  <a:pos x="3" y="274"/>
                </a:cxn>
                <a:cxn ang="0">
                  <a:pos x="4" y="274"/>
                </a:cxn>
                <a:cxn ang="0">
                  <a:pos x="7" y="273"/>
                </a:cxn>
                <a:cxn ang="0">
                  <a:pos x="8" y="272"/>
                </a:cxn>
                <a:cxn ang="0">
                  <a:pos x="9" y="270"/>
                </a:cxn>
                <a:cxn ang="0">
                  <a:pos x="9" y="270"/>
                </a:cxn>
                <a:cxn ang="0">
                  <a:pos x="11" y="254"/>
                </a:cxn>
                <a:cxn ang="0">
                  <a:pos x="14" y="237"/>
                </a:cxn>
                <a:cxn ang="0">
                  <a:pos x="22" y="204"/>
                </a:cxn>
                <a:cxn ang="0">
                  <a:pos x="37" y="139"/>
                </a:cxn>
                <a:cxn ang="0">
                  <a:pos x="37" y="139"/>
                </a:cxn>
                <a:cxn ang="0">
                  <a:pos x="45" y="106"/>
                </a:cxn>
                <a:cxn ang="0">
                  <a:pos x="54" y="73"/>
                </a:cxn>
                <a:cxn ang="0">
                  <a:pos x="54" y="73"/>
                </a:cxn>
                <a:cxn ang="0">
                  <a:pos x="58" y="56"/>
                </a:cxn>
                <a:cxn ang="0">
                  <a:pos x="61" y="39"/>
                </a:cxn>
                <a:cxn ang="0">
                  <a:pos x="64" y="31"/>
                </a:cxn>
                <a:cxn ang="0">
                  <a:pos x="66" y="22"/>
                </a:cxn>
                <a:cxn ang="0">
                  <a:pos x="70" y="14"/>
                </a:cxn>
                <a:cxn ang="0">
                  <a:pos x="74" y="8"/>
                </a:cxn>
                <a:cxn ang="0">
                  <a:pos x="74" y="8"/>
                </a:cxn>
                <a:cxn ang="0">
                  <a:pos x="75" y="6"/>
                </a:cxn>
                <a:cxn ang="0">
                  <a:pos x="75" y="5"/>
                </a:cxn>
                <a:cxn ang="0">
                  <a:pos x="74" y="1"/>
                </a:cxn>
                <a:cxn ang="0">
                  <a:pos x="72" y="0"/>
                </a:cxn>
                <a:cxn ang="0">
                  <a:pos x="71" y="0"/>
                </a:cxn>
                <a:cxn ang="0">
                  <a:pos x="69" y="0"/>
                </a:cxn>
                <a:cxn ang="0">
                  <a:pos x="68" y="2"/>
                </a:cxn>
                <a:cxn ang="0">
                  <a:pos x="68" y="2"/>
                </a:cxn>
              </a:cxnLst>
              <a:rect l="0" t="0" r="r" b="b"/>
              <a:pathLst>
                <a:path w="75" h="274">
                  <a:moveTo>
                    <a:pt x="68" y="2"/>
                  </a:moveTo>
                  <a:lnTo>
                    <a:pt x="68" y="2"/>
                  </a:lnTo>
                  <a:lnTo>
                    <a:pt x="62" y="10"/>
                  </a:lnTo>
                  <a:lnTo>
                    <a:pt x="57" y="20"/>
                  </a:lnTo>
                  <a:lnTo>
                    <a:pt x="54" y="31"/>
                  </a:lnTo>
                  <a:lnTo>
                    <a:pt x="53" y="41"/>
                  </a:lnTo>
                  <a:lnTo>
                    <a:pt x="53" y="41"/>
                  </a:lnTo>
                  <a:lnTo>
                    <a:pt x="51" y="51"/>
                  </a:lnTo>
                  <a:lnTo>
                    <a:pt x="49" y="60"/>
                  </a:lnTo>
                  <a:lnTo>
                    <a:pt x="42" y="80"/>
                  </a:lnTo>
                  <a:lnTo>
                    <a:pt x="37" y="101"/>
                  </a:lnTo>
                  <a:lnTo>
                    <a:pt x="32" y="120"/>
                  </a:lnTo>
                  <a:lnTo>
                    <a:pt x="32" y="120"/>
                  </a:lnTo>
                  <a:lnTo>
                    <a:pt x="14" y="191"/>
                  </a:lnTo>
                  <a:lnTo>
                    <a:pt x="7" y="227"/>
                  </a:lnTo>
                  <a:lnTo>
                    <a:pt x="3" y="244"/>
                  </a:lnTo>
                  <a:lnTo>
                    <a:pt x="1" y="263"/>
                  </a:lnTo>
                  <a:lnTo>
                    <a:pt x="1" y="263"/>
                  </a:lnTo>
                  <a:lnTo>
                    <a:pt x="0" y="265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0" y="272"/>
                  </a:lnTo>
                  <a:lnTo>
                    <a:pt x="1" y="273"/>
                  </a:lnTo>
                  <a:lnTo>
                    <a:pt x="3" y="274"/>
                  </a:lnTo>
                  <a:lnTo>
                    <a:pt x="4" y="274"/>
                  </a:lnTo>
                  <a:lnTo>
                    <a:pt x="7" y="273"/>
                  </a:lnTo>
                  <a:lnTo>
                    <a:pt x="8" y="272"/>
                  </a:lnTo>
                  <a:lnTo>
                    <a:pt x="9" y="270"/>
                  </a:lnTo>
                  <a:lnTo>
                    <a:pt x="9" y="270"/>
                  </a:lnTo>
                  <a:lnTo>
                    <a:pt x="11" y="254"/>
                  </a:lnTo>
                  <a:lnTo>
                    <a:pt x="14" y="237"/>
                  </a:lnTo>
                  <a:lnTo>
                    <a:pt x="22" y="204"/>
                  </a:lnTo>
                  <a:lnTo>
                    <a:pt x="37" y="139"/>
                  </a:lnTo>
                  <a:lnTo>
                    <a:pt x="37" y="139"/>
                  </a:lnTo>
                  <a:lnTo>
                    <a:pt x="45" y="106"/>
                  </a:lnTo>
                  <a:lnTo>
                    <a:pt x="54" y="73"/>
                  </a:lnTo>
                  <a:lnTo>
                    <a:pt x="54" y="73"/>
                  </a:lnTo>
                  <a:lnTo>
                    <a:pt x="58" y="56"/>
                  </a:lnTo>
                  <a:lnTo>
                    <a:pt x="61" y="39"/>
                  </a:lnTo>
                  <a:lnTo>
                    <a:pt x="64" y="31"/>
                  </a:lnTo>
                  <a:lnTo>
                    <a:pt x="66" y="22"/>
                  </a:lnTo>
                  <a:lnTo>
                    <a:pt x="70" y="14"/>
                  </a:lnTo>
                  <a:lnTo>
                    <a:pt x="74" y="8"/>
                  </a:lnTo>
                  <a:lnTo>
                    <a:pt x="74" y="8"/>
                  </a:lnTo>
                  <a:lnTo>
                    <a:pt x="75" y="6"/>
                  </a:lnTo>
                  <a:lnTo>
                    <a:pt x="75" y="5"/>
                  </a:lnTo>
                  <a:lnTo>
                    <a:pt x="74" y="1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5" name="Freeform 170"/>
            <p:cNvSpPr/>
            <p:nvPr/>
          </p:nvSpPr>
          <p:spPr bwMode="auto">
            <a:xfrm>
              <a:off x="4338638" y="2201863"/>
              <a:ext cx="31750" cy="112713"/>
            </a:xfrm>
            <a:custGeom>
              <a:avLst/>
              <a:gdLst/>
              <a:ahLst/>
              <a:cxnLst>
                <a:cxn ang="0">
                  <a:pos x="52" y="4"/>
                </a:cxn>
                <a:cxn ang="0">
                  <a:pos x="52" y="4"/>
                </a:cxn>
                <a:cxn ang="0">
                  <a:pos x="51" y="10"/>
                </a:cxn>
                <a:cxn ang="0">
                  <a:pos x="48" y="16"/>
                </a:cxn>
                <a:cxn ang="0">
                  <a:pos x="43" y="29"/>
                </a:cxn>
                <a:cxn ang="0">
                  <a:pos x="38" y="41"/>
                </a:cxn>
                <a:cxn ang="0">
                  <a:pos x="36" y="47"/>
                </a:cxn>
                <a:cxn ang="0">
                  <a:pos x="34" y="54"/>
                </a:cxn>
                <a:cxn ang="0">
                  <a:pos x="34" y="54"/>
                </a:cxn>
                <a:cxn ang="0">
                  <a:pos x="25" y="103"/>
                </a:cxn>
                <a:cxn ang="0">
                  <a:pos x="25" y="103"/>
                </a:cxn>
                <a:cxn ang="0">
                  <a:pos x="23" y="116"/>
                </a:cxn>
                <a:cxn ang="0">
                  <a:pos x="19" y="129"/>
                </a:cxn>
                <a:cxn ang="0">
                  <a:pos x="10" y="156"/>
                </a:cxn>
                <a:cxn ang="0">
                  <a:pos x="3" y="181"/>
                </a:cxn>
                <a:cxn ang="0">
                  <a:pos x="1" y="195"/>
                </a:cxn>
                <a:cxn ang="0">
                  <a:pos x="0" y="208"/>
                </a:cxn>
                <a:cxn ang="0">
                  <a:pos x="0" y="208"/>
                </a:cxn>
                <a:cxn ang="0">
                  <a:pos x="0" y="210"/>
                </a:cxn>
                <a:cxn ang="0">
                  <a:pos x="1" y="211"/>
                </a:cxn>
                <a:cxn ang="0">
                  <a:pos x="2" y="212"/>
                </a:cxn>
                <a:cxn ang="0">
                  <a:pos x="4" y="212"/>
                </a:cxn>
                <a:cxn ang="0">
                  <a:pos x="6" y="212"/>
                </a:cxn>
                <a:cxn ang="0">
                  <a:pos x="7" y="211"/>
                </a:cxn>
                <a:cxn ang="0">
                  <a:pos x="8" y="210"/>
                </a:cxn>
                <a:cxn ang="0">
                  <a:pos x="9" y="208"/>
                </a:cxn>
                <a:cxn ang="0">
                  <a:pos x="9" y="208"/>
                </a:cxn>
                <a:cxn ang="0">
                  <a:pos x="10" y="200"/>
                </a:cxn>
                <a:cxn ang="0">
                  <a:pos x="11" y="192"/>
                </a:cxn>
                <a:cxn ang="0">
                  <a:pos x="15" y="176"/>
                </a:cxn>
                <a:cxn ang="0">
                  <a:pos x="26" y="144"/>
                </a:cxn>
                <a:cxn ang="0">
                  <a:pos x="26" y="144"/>
                </a:cxn>
                <a:cxn ang="0">
                  <a:pos x="29" y="131"/>
                </a:cxn>
                <a:cxn ang="0">
                  <a:pos x="32" y="117"/>
                </a:cxn>
                <a:cxn ang="0">
                  <a:pos x="37" y="91"/>
                </a:cxn>
                <a:cxn ang="0">
                  <a:pos x="37" y="91"/>
                </a:cxn>
                <a:cxn ang="0">
                  <a:pos x="41" y="67"/>
                </a:cxn>
                <a:cxn ang="0">
                  <a:pos x="46" y="42"/>
                </a:cxn>
                <a:cxn ang="0">
                  <a:pos x="46" y="42"/>
                </a:cxn>
                <a:cxn ang="0">
                  <a:pos x="50" y="33"/>
                </a:cxn>
                <a:cxn ang="0">
                  <a:pos x="55" y="23"/>
                </a:cxn>
                <a:cxn ang="0">
                  <a:pos x="59" y="14"/>
                </a:cxn>
                <a:cxn ang="0">
                  <a:pos x="60" y="9"/>
                </a:cxn>
                <a:cxn ang="0">
                  <a:pos x="61" y="4"/>
                </a:cxn>
                <a:cxn ang="0">
                  <a:pos x="61" y="4"/>
                </a:cxn>
                <a:cxn ang="0">
                  <a:pos x="61" y="3"/>
                </a:cxn>
                <a:cxn ang="0">
                  <a:pos x="60" y="1"/>
                </a:cxn>
                <a:cxn ang="0">
                  <a:pos x="59" y="0"/>
                </a:cxn>
                <a:cxn ang="0">
                  <a:pos x="57" y="0"/>
                </a:cxn>
                <a:cxn ang="0">
                  <a:pos x="54" y="1"/>
                </a:cxn>
                <a:cxn ang="0">
                  <a:pos x="53" y="3"/>
                </a:cxn>
                <a:cxn ang="0">
                  <a:pos x="52" y="4"/>
                </a:cxn>
                <a:cxn ang="0">
                  <a:pos x="52" y="4"/>
                </a:cxn>
              </a:cxnLst>
              <a:rect l="0" t="0" r="r" b="b"/>
              <a:pathLst>
                <a:path w="61" h="212">
                  <a:moveTo>
                    <a:pt x="52" y="4"/>
                  </a:moveTo>
                  <a:lnTo>
                    <a:pt x="52" y="4"/>
                  </a:lnTo>
                  <a:lnTo>
                    <a:pt x="51" y="10"/>
                  </a:lnTo>
                  <a:lnTo>
                    <a:pt x="48" y="16"/>
                  </a:lnTo>
                  <a:lnTo>
                    <a:pt x="43" y="29"/>
                  </a:lnTo>
                  <a:lnTo>
                    <a:pt x="38" y="41"/>
                  </a:lnTo>
                  <a:lnTo>
                    <a:pt x="36" y="47"/>
                  </a:lnTo>
                  <a:lnTo>
                    <a:pt x="34" y="54"/>
                  </a:lnTo>
                  <a:lnTo>
                    <a:pt x="34" y="54"/>
                  </a:lnTo>
                  <a:lnTo>
                    <a:pt x="25" y="103"/>
                  </a:lnTo>
                  <a:lnTo>
                    <a:pt x="25" y="103"/>
                  </a:lnTo>
                  <a:lnTo>
                    <a:pt x="23" y="116"/>
                  </a:lnTo>
                  <a:lnTo>
                    <a:pt x="19" y="129"/>
                  </a:lnTo>
                  <a:lnTo>
                    <a:pt x="10" y="156"/>
                  </a:lnTo>
                  <a:lnTo>
                    <a:pt x="3" y="181"/>
                  </a:lnTo>
                  <a:lnTo>
                    <a:pt x="1" y="195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10"/>
                  </a:lnTo>
                  <a:lnTo>
                    <a:pt x="1" y="211"/>
                  </a:lnTo>
                  <a:lnTo>
                    <a:pt x="2" y="212"/>
                  </a:lnTo>
                  <a:lnTo>
                    <a:pt x="4" y="212"/>
                  </a:lnTo>
                  <a:lnTo>
                    <a:pt x="6" y="212"/>
                  </a:lnTo>
                  <a:lnTo>
                    <a:pt x="7" y="211"/>
                  </a:lnTo>
                  <a:lnTo>
                    <a:pt x="8" y="210"/>
                  </a:lnTo>
                  <a:lnTo>
                    <a:pt x="9" y="208"/>
                  </a:lnTo>
                  <a:lnTo>
                    <a:pt x="9" y="208"/>
                  </a:lnTo>
                  <a:lnTo>
                    <a:pt x="10" y="200"/>
                  </a:lnTo>
                  <a:lnTo>
                    <a:pt x="11" y="192"/>
                  </a:lnTo>
                  <a:lnTo>
                    <a:pt x="15" y="176"/>
                  </a:lnTo>
                  <a:lnTo>
                    <a:pt x="26" y="144"/>
                  </a:lnTo>
                  <a:lnTo>
                    <a:pt x="26" y="144"/>
                  </a:lnTo>
                  <a:lnTo>
                    <a:pt x="29" y="131"/>
                  </a:lnTo>
                  <a:lnTo>
                    <a:pt x="32" y="117"/>
                  </a:lnTo>
                  <a:lnTo>
                    <a:pt x="37" y="91"/>
                  </a:lnTo>
                  <a:lnTo>
                    <a:pt x="37" y="91"/>
                  </a:lnTo>
                  <a:lnTo>
                    <a:pt x="41" y="67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50" y="33"/>
                  </a:lnTo>
                  <a:lnTo>
                    <a:pt x="55" y="23"/>
                  </a:lnTo>
                  <a:lnTo>
                    <a:pt x="59" y="14"/>
                  </a:lnTo>
                  <a:lnTo>
                    <a:pt x="60" y="9"/>
                  </a:lnTo>
                  <a:lnTo>
                    <a:pt x="61" y="4"/>
                  </a:lnTo>
                  <a:lnTo>
                    <a:pt x="61" y="4"/>
                  </a:lnTo>
                  <a:lnTo>
                    <a:pt x="61" y="3"/>
                  </a:lnTo>
                  <a:lnTo>
                    <a:pt x="60" y="1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4" y="1"/>
                  </a:lnTo>
                  <a:lnTo>
                    <a:pt x="53" y="3"/>
                  </a:lnTo>
                  <a:lnTo>
                    <a:pt x="52" y="4"/>
                  </a:lnTo>
                  <a:lnTo>
                    <a:pt x="52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6" name="Freeform 171"/>
            <p:cNvSpPr/>
            <p:nvPr/>
          </p:nvSpPr>
          <p:spPr bwMode="auto">
            <a:xfrm>
              <a:off x="4357688" y="2209800"/>
              <a:ext cx="36513" cy="90488"/>
            </a:xfrm>
            <a:custGeom>
              <a:avLst/>
              <a:gdLst/>
              <a:ahLst/>
              <a:cxnLst>
                <a:cxn ang="0">
                  <a:pos x="60" y="1"/>
                </a:cxn>
                <a:cxn ang="0">
                  <a:pos x="60" y="1"/>
                </a:cxn>
                <a:cxn ang="0">
                  <a:pos x="51" y="10"/>
                </a:cxn>
                <a:cxn ang="0">
                  <a:pos x="43" y="22"/>
                </a:cxn>
                <a:cxn ang="0">
                  <a:pos x="37" y="34"/>
                </a:cxn>
                <a:cxn ang="0">
                  <a:pos x="33" y="48"/>
                </a:cxn>
                <a:cxn ang="0">
                  <a:pos x="29" y="61"/>
                </a:cxn>
                <a:cxn ang="0">
                  <a:pos x="25" y="75"/>
                </a:cxn>
                <a:cxn ang="0">
                  <a:pos x="20" y="100"/>
                </a:cxn>
                <a:cxn ang="0">
                  <a:pos x="20" y="100"/>
                </a:cxn>
                <a:cxn ang="0">
                  <a:pos x="15" y="115"/>
                </a:cxn>
                <a:cxn ang="0">
                  <a:pos x="6" y="135"/>
                </a:cxn>
                <a:cxn ang="0">
                  <a:pos x="3" y="147"/>
                </a:cxn>
                <a:cxn ang="0">
                  <a:pos x="0" y="156"/>
                </a:cxn>
                <a:cxn ang="0">
                  <a:pos x="0" y="164"/>
                </a:cxn>
                <a:cxn ang="0">
                  <a:pos x="1" y="166"/>
                </a:cxn>
                <a:cxn ang="0">
                  <a:pos x="3" y="170"/>
                </a:cxn>
                <a:cxn ang="0">
                  <a:pos x="3" y="170"/>
                </a:cxn>
                <a:cxn ang="0">
                  <a:pos x="4" y="170"/>
                </a:cxn>
                <a:cxn ang="0">
                  <a:pos x="6" y="171"/>
                </a:cxn>
                <a:cxn ang="0">
                  <a:pos x="9" y="169"/>
                </a:cxn>
                <a:cxn ang="0">
                  <a:pos x="10" y="167"/>
                </a:cxn>
                <a:cxn ang="0">
                  <a:pos x="11" y="165"/>
                </a:cxn>
                <a:cxn ang="0">
                  <a:pos x="10" y="164"/>
                </a:cxn>
                <a:cxn ang="0">
                  <a:pos x="9" y="162"/>
                </a:cxn>
                <a:cxn ang="0">
                  <a:pos x="9" y="162"/>
                </a:cxn>
                <a:cxn ang="0">
                  <a:pos x="10" y="159"/>
                </a:cxn>
                <a:cxn ang="0">
                  <a:pos x="14" y="152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19"/>
                </a:cxn>
                <a:cxn ang="0">
                  <a:pos x="29" y="100"/>
                </a:cxn>
                <a:cxn ang="0">
                  <a:pos x="29" y="100"/>
                </a:cxn>
                <a:cxn ang="0">
                  <a:pos x="34" y="76"/>
                </a:cxn>
                <a:cxn ang="0">
                  <a:pos x="38" y="63"/>
                </a:cxn>
                <a:cxn ang="0">
                  <a:pos x="41" y="51"/>
                </a:cxn>
                <a:cxn ang="0">
                  <a:pos x="47" y="38"/>
                </a:cxn>
                <a:cxn ang="0">
                  <a:pos x="52" y="27"/>
                </a:cxn>
                <a:cxn ang="0">
                  <a:pos x="58" y="17"/>
                </a:cxn>
                <a:cxn ang="0">
                  <a:pos x="66" y="7"/>
                </a:cxn>
                <a:cxn ang="0">
                  <a:pos x="66" y="7"/>
                </a:cxn>
                <a:cxn ang="0">
                  <a:pos x="67" y="6"/>
                </a:cxn>
                <a:cxn ang="0">
                  <a:pos x="68" y="4"/>
                </a:cxn>
                <a:cxn ang="0">
                  <a:pos x="67" y="3"/>
                </a:cxn>
                <a:cxn ang="0">
                  <a:pos x="66" y="1"/>
                </a:cxn>
                <a:cxn ang="0">
                  <a:pos x="65" y="0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60" y="1"/>
                </a:cxn>
                <a:cxn ang="0">
                  <a:pos x="60" y="1"/>
                </a:cxn>
              </a:cxnLst>
              <a:rect l="0" t="0" r="r" b="b"/>
              <a:pathLst>
                <a:path w="68" h="171">
                  <a:moveTo>
                    <a:pt x="60" y="1"/>
                  </a:moveTo>
                  <a:lnTo>
                    <a:pt x="60" y="1"/>
                  </a:lnTo>
                  <a:lnTo>
                    <a:pt x="51" y="10"/>
                  </a:lnTo>
                  <a:lnTo>
                    <a:pt x="43" y="22"/>
                  </a:lnTo>
                  <a:lnTo>
                    <a:pt x="37" y="34"/>
                  </a:lnTo>
                  <a:lnTo>
                    <a:pt x="33" y="48"/>
                  </a:lnTo>
                  <a:lnTo>
                    <a:pt x="29" y="61"/>
                  </a:lnTo>
                  <a:lnTo>
                    <a:pt x="25" y="75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15" y="115"/>
                  </a:lnTo>
                  <a:lnTo>
                    <a:pt x="6" y="135"/>
                  </a:lnTo>
                  <a:lnTo>
                    <a:pt x="3" y="147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1" y="166"/>
                  </a:lnTo>
                  <a:lnTo>
                    <a:pt x="3" y="170"/>
                  </a:lnTo>
                  <a:lnTo>
                    <a:pt x="3" y="170"/>
                  </a:lnTo>
                  <a:lnTo>
                    <a:pt x="4" y="170"/>
                  </a:lnTo>
                  <a:lnTo>
                    <a:pt x="6" y="171"/>
                  </a:lnTo>
                  <a:lnTo>
                    <a:pt x="9" y="169"/>
                  </a:lnTo>
                  <a:lnTo>
                    <a:pt x="10" y="167"/>
                  </a:lnTo>
                  <a:lnTo>
                    <a:pt x="11" y="165"/>
                  </a:lnTo>
                  <a:lnTo>
                    <a:pt x="10" y="164"/>
                  </a:lnTo>
                  <a:lnTo>
                    <a:pt x="9" y="162"/>
                  </a:lnTo>
                  <a:lnTo>
                    <a:pt x="9" y="162"/>
                  </a:lnTo>
                  <a:lnTo>
                    <a:pt x="10" y="159"/>
                  </a:lnTo>
                  <a:lnTo>
                    <a:pt x="14" y="152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19"/>
                  </a:lnTo>
                  <a:lnTo>
                    <a:pt x="29" y="100"/>
                  </a:lnTo>
                  <a:lnTo>
                    <a:pt x="29" y="100"/>
                  </a:lnTo>
                  <a:lnTo>
                    <a:pt x="34" y="76"/>
                  </a:lnTo>
                  <a:lnTo>
                    <a:pt x="38" y="63"/>
                  </a:lnTo>
                  <a:lnTo>
                    <a:pt x="41" y="51"/>
                  </a:lnTo>
                  <a:lnTo>
                    <a:pt x="47" y="38"/>
                  </a:lnTo>
                  <a:lnTo>
                    <a:pt x="52" y="27"/>
                  </a:lnTo>
                  <a:lnTo>
                    <a:pt x="58" y="17"/>
                  </a:lnTo>
                  <a:lnTo>
                    <a:pt x="66" y="7"/>
                  </a:lnTo>
                  <a:lnTo>
                    <a:pt x="66" y="7"/>
                  </a:lnTo>
                  <a:lnTo>
                    <a:pt x="67" y="6"/>
                  </a:lnTo>
                  <a:lnTo>
                    <a:pt x="68" y="4"/>
                  </a:lnTo>
                  <a:lnTo>
                    <a:pt x="67" y="3"/>
                  </a:lnTo>
                  <a:lnTo>
                    <a:pt x="66" y="1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60" y="1"/>
                  </a:lnTo>
                  <a:lnTo>
                    <a:pt x="60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7" name="Freeform 172"/>
            <p:cNvSpPr/>
            <p:nvPr/>
          </p:nvSpPr>
          <p:spPr bwMode="auto">
            <a:xfrm>
              <a:off x="4383088" y="2219325"/>
              <a:ext cx="33338" cy="63500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55" y="0"/>
                </a:cxn>
                <a:cxn ang="0">
                  <a:pos x="50" y="2"/>
                </a:cxn>
                <a:cxn ang="0">
                  <a:pos x="46" y="5"/>
                </a:cxn>
                <a:cxn ang="0">
                  <a:pos x="42" y="8"/>
                </a:cxn>
                <a:cxn ang="0">
                  <a:pos x="39" y="11"/>
                </a:cxn>
                <a:cxn ang="0">
                  <a:pos x="33" y="19"/>
                </a:cxn>
                <a:cxn ang="0">
                  <a:pos x="29" y="30"/>
                </a:cxn>
                <a:cxn ang="0">
                  <a:pos x="29" y="30"/>
                </a:cxn>
                <a:cxn ang="0">
                  <a:pos x="13" y="70"/>
                </a:cxn>
                <a:cxn ang="0">
                  <a:pos x="6" y="91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0" y="114"/>
                </a:cxn>
                <a:cxn ang="0">
                  <a:pos x="1" y="116"/>
                </a:cxn>
                <a:cxn ang="0">
                  <a:pos x="2" y="118"/>
                </a:cxn>
                <a:cxn ang="0">
                  <a:pos x="4" y="118"/>
                </a:cxn>
                <a:cxn ang="0">
                  <a:pos x="6" y="119"/>
                </a:cxn>
                <a:cxn ang="0">
                  <a:pos x="7" y="118"/>
                </a:cxn>
                <a:cxn ang="0">
                  <a:pos x="8" y="116"/>
                </a:cxn>
                <a:cxn ang="0">
                  <a:pos x="9" y="114"/>
                </a:cxn>
                <a:cxn ang="0">
                  <a:pos x="9" y="114"/>
                </a:cxn>
                <a:cxn ang="0">
                  <a:pos x="13" y="100"/>
                </a:cxn>
                <a:cxn ang="0">
                  <a:pos x="17" y="84"/>
                </a:cxn>
                <a:cxn ang="0">
                  <a:pos x="23" y="70"/>
                </a:cxn>
                <a:cxn ang="0">
                  <a:pos x="30" y="56"/>
                </a:cxn>
                <a:cxn ang="0">
                  <a:pos x="30" y="56"/>
                </a:cxn>
                <a:cxn ang="0">
                  <a:pos x="34" y="42"/>
                </a:cxn>
                <a:cxn ang="0">
                  <a:pos x="39" y="29"/>
                </a:cxn>
                <a:cxn ang="0">
                  <a:pos x="42" y="22"/>
                </a:cxn>
                <a:cxn ang="0">
                  <a:pos x="46" y="17"/>
                </a:cxn>
                <a:cxn ang="0">
                  <a:pos x="51" y="12"/>
                </a:cxn>
                <a:cxn ang="0">
                  <a:pos x="57" y="9"/>
                </a:cxn>
                <a:cxn ang="0">
                  <a:pos x="57" y="9"/>
                </a:cxn>
                <a:cxn ang="0">
                  <a:pos x="60" y="8"/>
                </a:cxn>
                <a:cxn ang="0">
                  <a:pos x="61" y="7"/>
                </a:cxn>
                <a:cxn ang="0">
                  <a:pos x="62" y="5"/>
                </a:cxn>
                <a:cxn ang="0">
                  <a:pos x="61" y="3"/>
                </a:cxn>
                <a:cxn ang="0">
                  <a:pos x="61" y="2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62" h="119">
                  <a:moveTo>
                    <a:pt x="55" y="0"/>
                  </a:moveTo>
                  <a:lnTo>
                    <a:pt x="55" y="0"/>
                  </a:lnTo>
                  <a:lnTo>
                    <a:pt x="50" y="2"/>
                  </a:lnTo>
                  <a:lnTo>
                    <a:pt x="46" y="5"/>
                  </a:lnTo>
                  <a:lnTo>
                    <a:pt x="42" y="8"/>
                  </a:lnTo>
                  <a:lnTo>
                    <a:pt x="39" y="11"/>
                  </a:lnTo>
                  <a:lnTo>
                    <a:pt x="33" y="19"/>
                  </a:lnTo>
                  <a:lnTo>
                    <a:pt x="29" y="30"/>
                  </a:lnTo>
                  <a:lnTo>
                    <a:pt x="29" y="30"/>
                  </a:lnTo>
                  <a:lnTo>
                    <a:pt x="13" y="70"/>
                  </a:lnTo>
                  <a:lnTo>
                    <a:pt x="6" y="91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0" y="114"/>
                  </a:lnTo>
                  <a:lnTo>
                    <a:pt x="1" y="116"/>
                  </a:lnTo>
                  <a:lnTo>
                    <a:pt x="2" y="118"/>
                  </a:lnTo>
                  <a:lnTo>
                    <a:pt x="4" y="118"/>
                  </a:lnTo>
                  <a:lnTo>
                    <a:pt x="6" y="119"/>
                  </a:lnTo>
                  <a:lnTo>
                    <a:pt x="7" y="118"/>
                  </a:lnTo>
                  <a:lnTo>
                    <a:pt x="8" y="116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3" y="100"/>
                  </a:lnTo>
                  <a:lnTo>
                    <a:pt x="17" y="84"/>
                  </a:lnTo>
                  <a:lnTo>
                    <a:pt x="23" y="70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34" y="42"/>
                  </a:lnTo>
                  <a:lnTo>
                    <a:pt x="39" y="29"/>
                  </a:lnTo>
                  <a:lnTo>
                    <a:pt x="42" y="22"/>
                  </a:lnTo>
                  <a:lnTo>
                    <a:pt x="46" y="17"/>
                  </a:lnTo>
                  <a:lnTo>
                    <a:pt x="51" y="12"/>
                  </a:lnTo>
                  <a:lnTo>
                    <a:pt x="57" y="9"/>
                  </a:lnTo>
                  <a:lnTo>
                    <a:pt x="57" y="9"/>
                  </a:lnTo>
                  <a:lnTo>
                    <a:pt x="60" y="8"/>
                  </a:lnTo>
                  <a:lnTo>
                    <a:pt x="61" y="7"/>
                  </a:lnTo>
                  <a:lnTo>
                    <a:pt x="62" y="5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8" name="Freeform 173"/>
            <p:cNvSpPr/>
            <p:nvPr/>
          </p:nvSpPr>
          <p:spPr bwMode="auto">
            <a:xfrm>
              <a:off x="4403725" y="2228850"/>
              <a:ext cx="17463" cy="52388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24" y="2"/>
                </a:cxn>
                <a:cxn ang="0">
                  <a:pos x="22" y="6"/>
                </a:cxn>
                <a:cxn ang="0">
                  <a:pos x="17" y="12"/>
                </a:cxn>
                <a:cxn ang="0">
                  <a:pos x="15" y="20"/>
                </a:cxn>
                <a:cxn ang="0">
                  <a:pos x="14" y="27"/>
                </a:cxn>
                <a:cxn ang="0">
                  <a:pos x="14" y="27"/>
                </a:cxn>
                <a:cxn ang="0">
                  <a:pos x="12" y="45"/>
                </a:cxn>
                <a:cxn ang="0">
                  <a:pos x="10" y="61"/>
                </a:cxn>
                <a:cxn ang="0">
                  <a:pos x="6" y="78"/>
                </a:cxn>
                <a:cxn ang="0">
                  <a:pos x="0" y="94"/>
                </a:cxn>
                <a:cxn ang="0">
                  <a:pos x="0" y="94"/>
                </a:cxn>
                <a:cxn ang="0">
                  <a:pos x="0" y="96"/>
                </a:cxn>
                <a:cxn ang="0">
                  <a:pos x="0" y="97"/>
                </a:cxn>
                <a:cxn ang="0">
                  <a:pos x="1" y="100"/>
                </a:cxn>
                <a:cxn ang="0">
                  <a:pos x="3" y="100"/>
                </a:cxn>
                <a:cxn ang="0">
                  <a:pos x="6" y="100"/>
                </a:cxn>
                <a:cxn ang="0">
                  <a:pos x="8" y="98"/>
                </a:cxn>
                <a:cxn ang="0">
                  <a:pos x="9" y="96"/>
                </a:cxn>
                <a:cxn ang="0">
                  <a:pos x="9" y="96"/>
                </a:cxn>
                <a:cxn ang="0">
                  <a:pos x="13" y="85"/>
                </a:cxn>
                <a:cxn ang="0">
                  <a:pos x="15" y="80"/>
                </a:cxn>
                <a:cxn ang="0">
                  <a:pos x="18" y="75"/>
                </a:cxn>
                <a:cxn ang="0">
                  <a:pos x="18" y="75"/>
                </a:cxn>
                <a:cxn ang="0">
                  <a:pos x="19" y="72"/>
                </a:cxn>
                <a:cxn ang="0">
                  <a:pos x="21" y="69"/>
                </a:cxn>
                <a:cxn ang="0">
                  <a:pos x="21" y="62"/>
                </a:cxn>
                <a:cxn ang="0">
                  <a:pos x="22" y="49"/>
                </a:cxn>
                <a:cxn ang="0">
                  <a:pos x="22" y="49"/>
                </a:cxn>
                <a:cxn ang="0">
                  <a:pos x="23" y="28"/>
                </a:cxn>
                <a:cxn ang="0">
                  <a:pos x="24" y="22"/>
                </a:cxn>
                <a:cxn ang="0">
                  <a:pos x="25" y="17"/>
                </a:cxn>
                <a:cxn ang="0">
                  <a:pos x="27" y="13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31" y="9"/>
                </a:cxn>
                <a:cxn ang="0">
                  <a:pos x="32" y="8"/>
                </a:cxn>
                <a:cxn ang="0">
                  <a:pos x="33" y="3"/>
                </a:cxn>
                <a:cxn ang="0">
                  <a:pos x="32" y="2"/>
                </a:cxn>
                <a:cxn ang="0">
                  <a:pos x="31" y="1"/>
                </a:cxn>
                <a:cxn ang="0">
                  <a:pos x="29" y="0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33" h="100">
                  <a:moveTo>
                    <a:pt x="27" y="1"/>
                  </a:moveTo>
                  <a:lnTo>
                    <a:pt x="27" y="1"/>
                  </a:lnTo>
                  <a:lnTo>
                    <a:pt x="24" y="2"/>
                  </a:lnTo>
                  <a:lnTo>
                    <a:pt x="22" y="6"/>
                  </a:lnTo>
                  <a:lnTo>
                    <a:pt x="17" y="12"/>
                  </a:lnTo>
                  <a:lnTo>
                    <a:pt x="15" y="20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2" y="45"/>
                  </a:lnTo>
                  <a:lnTo>
                    <a:pt x="10" y="61"/>
                  </a:lnTo>
                  <a:lnTo>
                    <a:pt x="6" y="78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1" y="100"/>
                  </a:lnTo>
                  <a:lnTo>
                    <a:pt x="3" y="100"/>
                  </a:lnTo>
                  <a:lnTo>
                    <a:pt x="6" y="100"/>
                  </a:lnTo>
                  <a:lnTo>
                    <a:pt x="8" y="98"/>
                  </a:lnTo>
                  <a:lnTo>
                    <a:pt x="9" y="96"/>
                  </a:lnTo>
                  <a:lnTo>
                    <a:pt x="9" y="96"/>
                  </a:lnTo>
                  <a:lnTo>
                    <a:pt x="13" y="85"/>
                  </a:lnTo>
                  <a:lnTo>
                    <a:pt x="15" y="80"/>
                  </a:lnTo>
                  <a:lnTo>
                    <a:pt x="18" y="75"/>
                  </a:lnTo>
                  <a:lnTo>
                    <a:pt x="18" y="75"/>
                  </a:lnTo>
                  <a:lnTo>
                    <a:pt x="19" y="72"/>
                  </a:lnTo>
                  <a:lnTo>
                    <a:pt x="21" y="69"/>
                  </a:lnTo>
                  <a:lnTo>
                    <a:pt x="21" y="62"/>
                  </a:lnTo>
                  <a:lnTo>
                    <a:pt x="22" y="49"/>
                  </a:lnTo>
                  <a:lnTo>
                    <a:pt x="22" y="49"/>
                  </a:lnTo>
                  <a:lnTo>
                    <a:pt x="23" y="28"/>
                  </a:lnTo>
                  <a:lnTo>
                    <a:pt x="24" y="22"/>
                  </a:lnTo>
                  <a:lnTo>
                    <a:pt x="25" y="17"/>
                  </a:lnTo>
                  <a:lnTo>
                    <a:pt x="27" y="13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1" y="9"/>
                  </a:lnTo>
                  <a:lnTo>
                    <a:pt x="32" y="8"/>
                  </a:lnTo>
                  <a:lnTo>
                    <a:pt x="33" y="3"/>
                  </a:lnTo>
                  <a:lnTo>
                    <a:pt x="32" y="2"/>
                  </a:lnTo>
                  <a:lnTo>
                    <a:pt x="31" y="1"/>
                  </a:lnTo>
                  <a:lnTo>
                    <a:pt x="29" y="0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49" name="Freeform 174"/>
            <p:cNvSpPr/>
            <p:nvPr/>
          </p:nvSpPr>
          <p:spPr bwMode="auto">
            <a:xfrm>
              <a:off x="4340225" y="2436813"/>
              <a:ext cx="4763" cy="4286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" y="78"/>
                </a:cxn>
                <a:cxn ang="0">
                  <a:pos x="2" y="79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0"/>
                </a:cxn>
                <a:cxn ang="0">
                  <a:pos x="8" y="79"/>
                </a:cxn>
                <a:cxn ang="0">
                  <a:pos x="9" y="78"/>
                </a:cxn>
                <a:cxn ang="0">
                  <a:pos x="9" y="76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80">
                  <a:moveTo>
                    <a:pt x="0" y="5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2" y="79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8" y="79"/>
                  </a:lnTo>
                  <a:lnTo>
                    <a:pt x="9" y="78"/>
                  </a:lnTo>
                  <a:lnTo>
                    <a:pt x="9" y="76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0" name="Freeform 175"/>
            <p:cNvSpPr/>
            <p:nvPr/>
          </p:nvSpPr>
          <p:spPr bwMode="auto">
            <a:xfrm>
              <a:off x="4370388" y="2460625"/>
              <a:ext cx="11113" cy="6508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9" y="9"/>
                </a:cxn>
                <a:cxn ang="0">
                  <a:pos x="7" y="15"/>
                </a:cxn>
                <a:cxn ang="0">
                  <a:pos x="3" y="29"/>
                </a:cxn>
                <a:cxn ang="0">
                  <a:pos x="1" y="44"/>
                </a:cxn>
                <a:cxn ang="0">
                  <a:pos x="0" y="59"/>
                </a:cxn>
                <a:cxn ang="0">
                  <a:pos x="1" y="90"/>
                </a:cxn>
                <a:cxn ang="0">
                  <a:pos x="2" y="118"/>
                </a:cxn>
                <a:cxn ang="0">
                  <a:pos x="2" y="118"/>
                </a:cxn>
                <a:cxn ang="0">
                  <a:pos x="3" y="120"/>
                </a:cxn>
                <a:cxn ang="0">
                  <a:pos x="4" y="122"/>
                </a:cxn>
                <a:cxn ang="0">
                  <a:pos x="5" y="123"/>
                </a:cxn>
                <a:cxn ang="0">
                  <a:pos x="7" y="123"/>
                </a:cxn>
                <a:cxn ang="0">
                  <a:pos x="9" y="123"/>
                </a:cxn>
                <a:cxn ang="0">
                  <a:pos x="10" y="122"/>
                </a:cxn>
                <a:cxn ang="0">
                  <a:pos x="11" y="120"/>
                </a:cxn>
                <a:cxn ang="0">
                  <a:pos x="11" y="118"/>
                </a:cxn>
                <a:cxn ang="0">
                  <a:pos x="11" y="118"/>
                </a:cxn>
                <a:cxn ang="0">
                  <a:pos x="10" y="91"/>
                </a:cxn>
                <a:cxn ang="0">
                  <a:pos x="10" y="61"/>
                </a:cxn>
                <a:cxn ang="0">
                  <a:pos x="10" y="47"/>
                </a:cxn>
                <a:cxn ang="0">
                  <a:pos x="12" y="32"/>
                </a:cxn>
                <a:cxn ang="0">
                  <a:pos x="15" y="19"/>
                </a:cxn>
                <a:cxn ang="0">
                  <a:pos x="17" y="13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2" y="5"/>
                </a:cxn>
                <a:cxn ang="0">
                  <a:pos x="20" y="3"/>
                </a:cxn>
                <a:cxn ang="0">
                  <a:pos x="19" y="1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22" h="123">
                  <a:moveTo>
                    <a:pt x="12" y="2"/>
                  </a:moveTo>
                  <a:lnTo>
                    <a:pt x="12" y="2"/>
                  </a:lnTo>
                  <a:lnTo>
                    <a:pt x="9" y="9"/>
                  </a:lnTo>
                  <a:lnTo>
                    <a:pt x="7" y="15"/>
                  </a:lnTo>
                  <a:lnTo>
                    <a:pt x="3" y="29"/>
                  </a:lnTo>
                  <a:lnTo>
                    <a:pt x="1" y="44"/>
                  </a:lnTo>
                  <a:lnTo>
                    <a:pt x="0" y="59"/>
                  </a:lnTo>
                  <a:lnTo>
                    <a:pt x="1" y="90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3" y="120"/>
                  </a:lnTo>
                  <a:lnTo>
                    <a:pt x="4" y="122"/>
                  </a:lnTo>
                  <a:lnTo>
                    <a:pt x="5" y="123"/>
                  </a:lnTo>
                  <a:lnTo>
                    <a:pt x="7" y="123"/>
                  </a:lnTo>
                  <a:lnTo>
                    <a:pt x="9" y="123"/>
                  </a:lnTo>
                  <a:lnTo>
                    <a:pt x="10" y="122"/>
                  </a:lnTo>
                  <a:lnTo>
                    <a:pt x="11" y="120"/>
                  </a:lnTo>
                  <a:lnTo>
                    <a:pt x="11" y="118"/>
                  </a:lnTo>
                  <a:lnTo>
                    <a:pt x="11" y="118"/>
                  </a:lnTo>
                  <a:lnTo>
                    <a:pt x="10" y="91"/>
                  </a:lnTo>
                  <a:lnTo>
                    <a:pt x="10" y="61"/>
                  </a:lnTo>
                  <a:lnTo>
                    <a:pt x="10" y="47"/>
                  </a:lnTo>
                  <a:lnTo>
                    <a:pt x="12" y="32"/>
                  </a:lnTo>
                  <a:lnTo>
                    <a:pt x="15" y="19"/>
                  </a:lnTo>
                  <a:lnTo>
                    <a:pt x="17" y="13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2" y="5"/>
                  </a:lnTo>
                  <a:lnTo>
                    <a:pt x="20" y="3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1" name="Freeform 176"/>
            <p:cNvSpPr/>
            <p:nvPr/>
          </p:nvSpPr>
          <p:spPr bwMode="auto">
            <a:xfrm>
              <a:off x="4395788" y="2492375"/>
              <a:ext cx="7938" cy="55563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6" y="5"/>
                </a:cxn>
                <a:cxn ang="0">
                  <a:pos x="5" y="29"/>
                </a:cxn>
                <a:cxn ang="0">
                  <a:pos x="2" y="53"/>
                </a:cxn>
                <a:cxn ang="0">
                  <a:pos x="1" y="77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1" y="102"/>
                </a:cxn>
                <a:cxn ang="0">
                  <a:pos x="2" y="104"/>
                </a:cxn>
                <a:cxn ang="0">
                  <a:pos x="4" y="105"/>
                </a:cxn>
                <a:cxn ang="0">
                  <a:pos x="6" y="105"/>
                </a:cxn>
                <a:cxn ang="0">
                  <a:pos x="7" y="105"/>
                </a:cxn>
                <a:cxn ang="0">
                  <a:pos x="9" y="104"/>
                </a:cxn>
                <a:cxn ang="0">
                  <a:pos x="10" y="102"/>
                </a:cxn>
                <a:cxn ang="0">
                  <a:pos x="10" y="100"/>
                </a:cxn>
                <a:cxn ang="0">
                  <a:pos x="10" y="100"/>
                </a:cxn>
                <a:cxn ang="0">
                  <a:pos x="11" y="77"/>
                </a:cxn>
                <a:cxn ang="0">
                  <a:pos x="13" y="53"/>
                </a:cxn>
                <a:cxn ang="0">
                  <a:pos x="14" y="29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2"/>
                </a:cxn>
                <a:cxn ang="0">
                  <a:pos x="12" y="1"/>
                </a:cxn>
                <a:cxn ang="0">
                  <a:pos x="10" y="0"/>
                </a:cxn>
                <a:cxn ang="0">
                  <a:pos x="9" y="1"/>
                </a:cxn>
                <a:cxn ang="0">
                  <a:pos x="7" y="2"/>
                </a:cxn>
                <a:cxn ang="0">
                  <a:pos x="6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15" h="105">
                  <a:moveTo>
                    <a:pt x="6" y="5"/>
                  </a:moveTo>
                  <a:lnTo>
                    <a:pt x="6" y="5"/>
                  </a:lnTo>
                  <a:lnTo>
                    <a:pt x="5" y="29"/>
                  </a:lnTo>
                  <a:lnTo>
                    <a:pt x="2" y="53"/>
                  </a:lnTo>
                  <a:lnTo>
                    <a:pt x="1" y="77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" y="102"/>
                  </a:lnTo>
                  <a:lnTo>
                    <a:pt x="2" y="104"/>
                  </a:lnTo>
                  <a:lnTo>
                    <a:pt x="4" y="105"/>
                  </a:lnTo>
                  <a:lnTo>
                    <a:pt x="6" y="105"/>
                  </a:lnTo>
                  <a:lnTo>
                    <a:pt x="7" y="105"/>
                  </a:lnTo>
                  <a:lnTo>
                    <a:pt x="9" y="104"/>
                  </a:lnTo>
                  <a:lnTo>
                    <a:pt x="10" y="102"/>
                  </a:lnTo>
                  <a:lnTo>
                    <a:pt x="10" y="100"/>
                  </a:lnTo>
                  <a:lnTo>
                    <a:pt x="10" y="100"/>
                  </a:lnTo>
                  <a:lnTo>
                    <a:pt x="11" y="77"/>
                  </a:lnTo>
                  <a:lnTo>
                    <a:pt x="13" y="53"/>
                  </a:lnTo>
                  <a:lnTo>
                    <a:pt x="14" y="2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2" name="Freeform 177"/>
            <p:cNvSpPr/>
            <p:nvPr/>
          </p:nvSpPr>
          <p:spPr bwMode="auto">
            <a:xfrm>
              <a:off x="4424363" y="2520950"/>
              <a:ext cx="4763" cy="714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0" y="134"/>
                </a:cxn>
                <a:cxn ang="0">
                  <a:pos x="1" y="136"/>
                </a:cxn>
                <a:cxn ang="0">
                  <a:pos x="3" y="136"/>
                </a:cxn>
                <a:cxn ang="0">
                  <a:pos x="4" y="137"/>
                </a:cxn>
                <a:cxn ang="0">
                  <a:pos x="6" y="136"/>
                </a:cxn>
                <a:cxn ang="0">
                  <a:pos x="7" y="136"/>
                </a:cxn>
                <a:cxn ang="0">
                  <a:pos x="8" y="134"/>
                </a:cxn>
                <a:cxn ang="0">
                  <a:pos x="9" y="132"/>
                </a:cxn>
                <a:cxn ang="0">
                  <a:pos x="9" y="4"/>
                </a:cxn>
                <a:cxn ang="0">
                  <a:pos x="9" y="4"/>
                </a:cxn>
                <a:cxn ang="0">
                  <a:pos x="8" y="2"/>
                </a:cxn>
                <a:cxn ang="0">
                  <a:pos x="7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9" h="137">
                  <a:moveTo>
                    <a:pt x="0" y="4"/>
                  </a:moveTo>
                  <a:lnTo>
                    <a:pt x="0" y="132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1" y="136"/>
                  </a:lnTo>
                  <a:lnTo>
                    <a:pt x="3" y="136"/>
                  </a:lnTo>
                  <a:lnTo>
                    <a:pt x="4" y="137"/>
                  </a:lnTo>
                  <a:lnTo>
                    <a:pt x="6" y="136"/>
                  </a:lnTo>
                  <a:lnTo>
                    <a:pt x="7" y="136"/>
                  </a:lnTo>
                  <a:lnTo>
                    <a:pt x="8" y="134"/>
                  </a:lnTo>
                  <a:lnTo>
                    <a:pt x="9" y="132"/>
                  </a:lnTo>
                  <a:lnTo>
                    <a:pt x="9" y="4"/>
                  </a:lnTo>
                  <a:lnTo>
                    <a:pt x="9" y="4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3" name="Freeform 178"/>
            <p:cNvSpPr/>
            <p:nvPr/>
          </p:nvSpPr>
          <p:spPr bwMode="auto">
            <a:xfrm>
              <a:off x="4451350" y="2547938"/>
              <a:ext cx="7938" cy="6826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2" y="33"/>
                </a:cxn>
                <a:cxn ang="0">
                  <a:pos x="1" y="47"/>
                </a:cxn>
                <a:cxn ang="0">
                  <a:pos x="0" y="62"/>
                </a:cxn>
                <a:cxn ang="0">
                  <a:pos x="0" y="124"/>
                </a:cxn>
                <a:cxn ang="0">
                  <a:pos x="0" y="124"/>
                </a:cxn>
                <a:cxn ang="0">
                  <a:pos x="1" y="126"/>
                </a:cxn>
                <a:cxn ang="0">
                  <a:pos x="2" y="127"/>
                </a:cxn>
                <a:cxn ang="0">
                  <a:pos x="3" y="128"/>
                </a:cxn>
                <a:cxn ang="0">
                  <a:pos x="5" y="128"/>
                </a:cxn>
                <a:cxn ang="0">
                  <a:pos x="6" y="128"/>
                </a:cxn>
                <a:cxn ang="0">
                  <a:pos x="8" y="127"/>
                </a:cxn>
                <a:cxn ang="0">
                  <a:pos x="9" y="126"/>
                </a:cxn>
                <a:cxn ang="0">
                  <a:pos x="9" y="124"/>
                </a:cxn>
                <a:cxn ang="0">
                  <a:pos x="9" y="69"/>
                </a:cxn>
                <a:cxn ang="0">
                  <a:pos x="9" y="69"/>
                </a:cxn>
                <a:cxn ang="0">
                  <a:pos x="10" y="52"/>
                </a:cxn>
                <a:cxn ang="0">
                  <a:pos x="11" y="37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1" y="1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5" y="3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4" h="128">
                  <a:moveTo>
                    <a:pt x="5" y="5"/>
                  </a:moveTo>
                  <a:lnTo>
                    <a:pt x="5" y="5"/>
                  </a:lnTo>
                  <a:lnTo>
                    <a:pt x="2" y="33"/>
                  </a:lnTo>
                  <a:lnTo>
                    <a:pt x="1" y="47"/>
                  </a:lnTo>
                  <a:lnTo>
                    <a:pt x="0" y="62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1" y="126"/>
                  </a:lnTo>
                  <a:lnTo>
                    <a:pt x="2" y="127"/>
                  </a:lnTo>
                  <a:lnTo>
                    <a:pt x="3" y="128"/>
                  </a:lnTo>
                  <a:lnTo>
                    <a:pt x="5" y="128"/>
                  </a:lnTo>
                  <a:lnTo>
                    <a:pt x="6" y="128"/>
                  </a:lnTo>
                  <a:lnTo>
                    <a:pt x="8" y="127"/>
                  </a:lnTo>
                  <a:lnTo>
                    <a:pt x="9" y="126"/>
                  </a:lnTo>
                  <a:lnTo>
                    <a:pt x="9" y="124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10" y="52"/>
                  </a:lnTo>
                  <a:lnTo>
                    <a:pt x="11" y="37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6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4" name="Freeform 179"/>
            <p:cNvSpPr/>
            <p:nvPr/>
          </p:nvSpPr>
          <p:spPr bwMode="auto">
            <a:xfrm>
              <a:off x="4478338" y="2578100"/>
              <a:ext cx="6350" cy="5556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0" y="102"/>
                </a:cxn>
                <a:cxn ang="0">
                  <a:pos x="1" y="103"/>
                </a:cxn>
                <a:cxn ang="0">
                  <a:pos x="4" y="104"/>
                </a:cxn>
                <a:cxn ang="0">
                  <a:pos x="5" y="104"/>
                </a:cxn>
                <a:cxn ang="0">
                  <a:pos x="7" y="104"/>
                </a:cxn>
                <a:cxn ang="0">
                  <a:pos x="8" y="103"/>
                </a:cxn>
                <a:cxn ang="0">
                  <a:pos x="9" y="102"/>
                </a:cxn>
                <a:cxn ang="0">
                  <a:pos x="10" y="10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0" h="104">
                  <a:moveTo>
                    <a:pt x="0" y="5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102"/>
                  </a:lnTo>
                  <a:lnTo>
                    <a:pt x="1" y="103"/>
                  </a:lnTo>
                  <a:lnTo>
                    <a:pt x="4" y="104"/>
                  </a:lnTo>
                  <a:lnTo>
                    <a:pt x="5" y="104"/>
                  </a:lnTo>
                  <a:lnTo>
                    <a:pt x="7" y="104"/>
                  </a:lnTo>
                  <a:lnTo>
                    <a:pt x="8" y="103"/>
                  </a:lnTo>
                  <a:lnTo>
                    <a:pt x="9" y="102"/>
                  </a:lnTo>
                  <a:lnTo>
                    <a:pt x="10" y="10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5" name="Freeform 180"/>
            <p:cNvSpPr/>
            <p:nvPr/>
          </p:nvSpPr>
          <p:spPr bwMode="auto">
            <a:xfrm>
              <a:off x="4500563" y="2608263"/>
              <a:ext cx="7938" cy="49213"/>
            </a:xfrm>
            <a:custGeom>
              <a:avLst/>
              <a:gdLst/>
              <a:ahLst/>
              <a:cxnLst>
                <a:cxn ang="0">
                  <a:pos x="15" y="88"/>
                </a:cxn>
                <a:cxn ang="0">
                  <a:pos x="15" y="88"/>
                </a:cxn>
                <a:cxn ang="0">
                  <a:pos x="12" y="79"/>
                </a:cxn>
                <a:cxn ang="0">
                  <a:pos x="10" y="68"/>
                </a:cxn>
                <a:cxn ang="0">
                  <a:pos x="9" y="57"/>
                </a:cxn>
                <a:cxn ang="0">
                  <a:pos x="9" y="47"/>
                </a:cxn>
                <a:cxn ang="0">
                  <a:pos x="9" y="25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26"/>
                </a:cxn>
                <a:cxn ang="0">
                  <a:pos x="0" y="48"/>
                </a:cxn>
                <a:cxn ang="0">
                  <a:pos x="0" y="59"/>
                </a:cxn>
                <a:cxn ang="0">
                  <a:pos x="1" y="69"/>
                </a:cxn>
                <a:cxn ang="0">
                  <a:pos x="3" y="81"/>
                </a:cxn>
                <a:cxn ang="0">
                  <a:pos x="6" y="91"/>
                </a:cxn>
                <a:cxn ang="0">
                  <a:pos x="6" y="91"/>
                </a:cxn>
                <a:cxn ang="0">
                  <a:pos x="7" y="93"/>
                </a:cxn>
                <a:cxn ang="0">
                  <a:pos x="8" y="94"/>
                </a:cxn>
                <a:cxn ang="0">
                  <a:pos x="10" y="94"/>
                </a:cxn>
                <a:cxn ang="0">
                  <a:pos x="12" y="94"/>
                </a:cxn>
                <a:cxn ang="0">
                  <a:pos x="13" y="93"/>
                </a:cxn>
                <a:cxn ang="0">
                  <a:pos x="14" y="92"/>
                </a:cxn>
                <a:cxn ang="0">
                  <a:pos x="15" y="90"/>
                </a:cxn>
                <a:cxn ang="0">
                  <a:pos x="15" y="88"/>
                </a:cxn>
                <a:cxn ang="0">
                  <a:pos x="15" y="88"/>
                </a:cxn>
              </a:cxnLst>
              <a:rect l="0" t="0" r="r" b="b"/>
              <a:pathLst>
                <a:path w="15" h="94">
                  <a:moveTo>
                    <a:pt x="15" y="88"/>
                  </a:moveTo>
                  <a:lnTo>
                    <a:pt x="15" y="88"/>
                  </a:lnTo>
                  <a:lnTo>
                    <a:pt x="12" y="79"/>
                  </a:lnTo>
                  <a:lnTo>
                    <a:pt x="10" y="68"/>
                  </a:lnTo>
                  <a:lnTo>
                    <a:pt x="9" y="57"/>
                  </a:lnTo>
                  <a:lnTo>
                    <a:pt x="9" y="47"/>
                  </a:lnTo>
                  <a:lnTo>
                    <a:pt x="9" y="25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26"/>
                  </a:lnTo>
                  <a:lnTo>
                    <a:pt x="0" y="48"/>
                  </a:lnTo>
                  <a:lnTo>
                    <a:pt x="0" y="59"/>
                  </a:lnTo>
                  <a:lnTo>
                    <a:pt x="1" y="69"/>
                  </a:lnTo>
                  <a:lnTo>
                    <a:pt x="3" y="81"/>
                  </a:lnTo>
                  <a:lnTo>
                    <a:pt x="6" y="91"/>
                  </a:lnTo>
                  <a:lnTo>
                    <a:pt x="6" y="91"/>
                  </a:lnTo>
                  <a:lnTo>
                    <a:pt x="7" y="93"/>
                  </a:lnTo>
                  <a:lnTo>
                    <a:pt x="8" y="94"/>
                  </a:lnTo>
                  <a:lnTo>
                    <a:pt x="10" y="94"/>
                  </a:lnTo>
                  <a:lnTo>
                    <a:pt x="12" y="94"/>
                  </a:lnTo>
                  <a:lnTo>
                    <a:pt x="13" y="93"/>
                  </a:lnTo>
                  <a:lnTo>
                    <a:pt x="14" y="92"/>
                  </a:lnTo>
                  <a:lnTo>
                    <a:pt x="15" y="90"/>
                  </a:lnTo>
                  <a:lnTo>
                    <a:pt x="15" y="88"/>
                  </a:lnTo>
                  <a:lnTo>
                    <a:pt x="15" y="8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6" name="Freeform 181"/>
            <p:cNvSpPr/>
            <p:nvPr/>
          </p:nvSpPr>
          <p:spPr bwMode="auto">
            <a:xfrm>
              <a:off x="4529138" y="2622550"/>
              <a:ext cx="7938" cy="63500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6" y="5"/>
                </a:cxn>
                <a:cxn ang="0">
                  <a:pos x="5" y="18"/>
                </a:cxn>
                <a:cxn ang="0">
                  <a:pos x="3" y="31"/>
                </a:cxn>
                <a:cxn ang="0">
                  <a:pos x="1" y="43"/>
                </a:cxn>
                <a:cxn ang="0">
                  <a:pos x="0" y="57"/>
                </a:cxn>
                <a:cxn ang="0">
                  <a:pos x="0" y="57"/>
                </a:cxn>
                <a:cxn ang="0">
                  <a:pos x="0" y="86"/>
                </a:cxn>
                <a:cxn ang="0">
                  <a:pos x="0" y="114"/>
                </a:cxn>
                <a:cxn ang="0">
                  <a:pos x="0" y="114"/>
                </a:cxn>
                <a:cxn ang="0">
                  <a:pos x="1" y="116"/>
                </a:cxn>
                <a:cxn ang="0">
                  <a:pos x="2" y="117"/>
                </a:cxn>
                <a:cxn ang="0">
                  <a:pos x="3" y="118"/>
                </a:cxn>
                <a:cxn ang="0">
                  <a:pos x="6" y="119"/>
                </a:cxn>
                <a:cxn ang="0">
                  <a:pos x="8" y="118"/>
                </a:cxn>
                <a:cxn ang="0">
                  <a:pos x="9" y="117"/>
                </a:cxn>
                <a:cxn ang="0">
                  <a:pos x="10" y="116"/>
                </a:cxn>
                <a:cxn ang="0">
                  <a:pos x="11" y="114"/>
                </a:cxn>
                <a:cxn ang="0">
                  <a:pos x="11" y="57"/>
                </a:cxn>
                <a:cxn ang="0">
                  <a:pos x="11" y="57"/>
                </a:cxn>
                <a:cxn ang="0">
                  <a:pos x="11" y="43"/>
                </a:cxn>
                <a:cxn ang="0">
                  <a:pos x="13" y="31"/>
                </a:cxn>
                <a:cxn ang="0">
                  <a:pos x="14" y="18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8" y="1"/>
                </a:cxn>
                <a:cxn ang="0">
                  <a:pos x="6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15" h="119">
                  <a:moveTo>
                    <a:pt x="6" y="5"/>
                  </a:moveTo>
                  <a:lnTo>
                    <a:pt x="6" y="5"/>
                  </a:lnTo>
                  <a:lnTo>
                    <a:pt x="5" y="18"/>
                  </a:lnTo>
                  <a:lnTo>
                    <a:pt x="3" y="31"/>
                  </a:lnTo>
                  <a:lnTo>
                    <a:pt x="1" y="43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86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1" y="116"/>
                  </a:lnTo>
                  <a:lnTo>
                    <a:pt x="2" y="117"/>
                  </a:lnTo>
                  <a:lnTo>
                    <a:pt x="3" y="118"/>
                  </a:lnTo>
                  <a:lnTo>
                    <a:pt x="6" y="119"/>
                  </a:lnTo>
                  <a:lnTo>
                    <a:pt x="8" y="118"/>
                  </a:lnTo>
                  <a:lnTo>
                    <a:pt x="9" y="117"/>
                  </a:lnTo>
                  <a:lnTo>
                    <a:pt x="10" y="116"/>
                  </a:lnTo>
                  <a:lnTo>
                    <a:pt x="11" y="114"/>
                  </a:lnTo>
                  <a:lnTo>
                    <a:pt x="11" y="57"/>
                  </a:lnTo>
                  <a:lnTo>
                    <a:pt x="11" y="57"/>
                  </a:lnTo>
                  <a:lnTo>
                    <a:pt x="11" y="43"/>
                  </a:lnTo>
                  <a:lnTo>
                    <a:pt x="13" y="31"/>
                  </a:lnTo>
                  <a:lnTo>
                    <a:pt x="14" y="18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1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7" name="Freeform 182"/>
            <p:cNvSpPr/>
            <p:nvPr/>
          </p:nvSpPr>
          <p:spPr bwMode="auto">
            <a:xfrm>
              <a:off x="4551363" y="2652713"/>
              <a:ext cx="4763" cy="55563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11" y="5"/>
                </a:cxn>
                <a:cxn ang="0">
                  <a:pos x="11" y="3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0" y="53"/>
                </a:cxn>
                <a:cxn ang="0">
                  <a:pos x="0" y="75"/>
                </a:cxn>
                <a:cxn ang="0">
                  <a:pos x="2" y="99"/>
                </a:cxn>
                <a:cxn ang="0">
                  <a:pos x="2" y="99"/>
                </a:cxn>
                <a:cxn ang="0">
                  <a:pos x="2" y="101"/>
                </a:cxn>
                <a:cxn ang="0">
                  <a:pos x="4" y="103"/>
                </a:cxn>
                <a:cxn ang="0">
                  <a:pos x="7" y="104"/>
                </a:cxn>
                <a:cxn ang="0">
                  <a:pos x="9" y="104"/>
                </a:cxn>
                <a:cxn ang="0">
                  <a:pos x="10" y="103"/>
                </a:cxn>
                <a:cxn ang="0">
                  <a:pos x="11" y="101"/>
                </a:cxn>
                <a:cxn ang="0">
                  <a:pos x="11" y="99"/>
                </a:cxn>
                <a:cxn ang="0">
                  <a:pos x="11" y="99"/>
                </a:cxn>
                <a:cxn ang="0">
                  <a:pos x="9" y="75"/>
                </a:cxn>
                <a:cxn ang="0">
                  <a:pos x="9" y="53"/>
                </a:cxn>
                <a:cxn ang="0">
                  <a:pos x="11" y="5"/>
                </a:cxn>
                <a:cxn ang="0">
                  <a:pos x="11" y="5"/>
                </a:cxn>
              </a:cxnLst>
              <a:rect l="0" t="0" r="r" b="b"/>
              <a:pathLst>
                <a:path w="11" h="104">
                  <a:moveTo>
                    <a:pt x="11" y="5"/>
                  </a:moveTo>
                  <a:lnTo>
                    <a:pt x="11" y="5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53"/>
                  </a:lnTo>
                  <a:lnTo>
                    <a:pt x="0" y="75"/>
                  </a:lnTo>
                  <a:lnTo>
                    <a:pt x="2" y="99"/>
                  </a:lnTo>
                  <a:lnTo>
                    <a:pt x="2" y="99"/>
                  </a:lnTo>
                  <a:lnTo>
                    <a:pt x="2" y="101"/>
                  </a:lnTo>
                  <a:lnTo>
                    <a:pt x="4" y="103"/>
                  </a:lnTo>
                  <a:lnTo>
                    <a:pt x="7" y="104"/>
                  </a:lnTo>
                  <a:lnTo>
                    <a:pt x="9" y="104"/>
                  </a:lnTo>
                  <a:lnTo>
                    <a:pt x="10" y="103"/>
                  </a:lnTo>
                  <a:lnTo>
                    <a:pt x="11" y="101"/>
                  </a:lnTo>
                  <a:lnTo>
                    <a:pt x="11" y="99"/>
                  </a:lnTo>
                  <a:lnTo>
                    <a:pt x="11" y="99"/>
                  </a:lnTo>
                  <a:lnTo>
                    <a:pt x="9" y="75"/>
                  </a:lnTo>
                  <a:lnTo>
                    <a:pt x="9" y="53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8" name="Freeform 183"/>
            <p:cNvSpPr/>
            <p:nvPr/>
          </p:nvSpPr>
          <p:spPr bwMode="auto">
            <a:xfrm>
              <a:off x="4572000" y="2676525"/>
              <a:ext cx="6350" cy="5873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" y="57"/>
                </a:cxn>
                <a:cxn ang="0">
                  <a:pos x="2" y="83"/>
                </a:cxn>
                <a:cxn ang="0">
                  <a:pos x="5" y="109"/>
                </a:cxn>
                <a:cxn ang="0">
                  <a:pos x="5" y="109"/>
                </a:cxn>
                <a:cxn ang="0">
                  <a:pos x="6" y="111"/>
                </a:cxn>
                <a:cxn ang="0">
                  <a:pos x="7" y="112"/>
                </a:cxn>
                <a:cxn ang="0">
                  <a:pos x="10" y="113"/>
                </a:cxn>
                <a:cxn ang="0">
                  <a:pos x="12" y="113"/>
                </a:cxn>
                <a:cxn ang="0">
                  <a:pos x="13" y="112"/>
                </a:cxn>
                <a:cxn ang="0">
                  <a:pos x="14" y="111"/>
                </a:cxn>
                <a:cxn ang="0">
                  <a:pos x="14" y="109"/>
                </a:cxn>
                <a:cxn ang="0">
                  <a:pos x="14" y="109"/>
                </a:cxn>
                <a:cxn ang="0">
                  <a:pos x="12" y="83"/>
                </a:cxn>
                <a:cxn ang="0">
                  <a:pos x="10" y="57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4" h="113">
                  <a:moveTo>
                    <a:pt x="10" y="4"/>
                  </a:moveTo>
                  <a:lnTo>
                    <a:pt x="10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57"/>
                  </a:lnTo>
                  <a:lnTo>
                    <a:pt x="2" y="83"/>
                  </a:lnTo>
                  <a:lnTo>
                    <a:pt x="5" y="109"/>
                  </a:lnTo>
                  <a:lnTo>
                    <a:pt x="5" y="109"/>
                  </a:lnTo>
                  <a:lnTo>
                    <a:pt x="6" y="111"/>
                  </a:lnTo>
                  <a:lnTo>
                    <a:pt x="7" y="112"/>
                  </a:lnTo>
                  <a:lnTo>
                    <a:pt x="10" y="113"/>
                  </a:lnTo>
                  <a:lnTo>
                    <a:pt x="12" y="113"/>
                  </a:lnTo>
                  <a:lnTo>
                    <a:pt x="13" y="112"/>
                  </a:lnTo>
                  <a:lnTo>
                    <a:pt x="14" y="111"/>
                  </a:lnTo>
                  <a:lnTo>
                    <a:pt x="14" y="109"/>
                  </a:lnTo>
                  <a:lnTo>
                    <a:pt x="14" y="109"/>
                  </a:lnTo>
                  <a:lnTo>
                    <a:pt x="12" y="83"/>
                  </a:lnTo>
                  <a:lnTo>
                    <a:pt x="10" y="57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59" name="Freeform 184"/>
            <p:cNvSpPr/>
            <p:nvPr/>
          </p:nvSpPr>
          <p:spPr bwMode="auto">
            <a:xfrm>
              <a:off x="4481513" y="2305050"/>
              <a:ext cx="12700" cy="61913"/>
            </a:xfrm>
            <a:custGeom>
              <a:avLst/>
              <a:gdLst/>
              <a:ahLst/>
              <a:cxnLst>
                <a:cxn ang="0">
                  <a:pos x="21" y="109"/>
                </a:cxn>
                <a:cxn ang="0">
                  <a:pos x="21" y="109"/>
                </a:cxn>
                <a:cxn ang="0">
                  <a:pos x="16" y="105"/>
                </a:cxn>
                <a:cxn ang="0">
                  <a:pos x="13" y="101"/>
                </a:cxn>
                <a:cxn ang="0">
                  <a:pos x="11" y="95"/>
                </a:cxn>
                <a:cxn ang="0">
                  <a:pos x="9" y="89"/>
                </a:cxn>
                <a:cxn ang="0">
                  <a:pos x="9" y="76"/>
                </a:cxn>
                <a:cxn ang="0">
                  <a:pos x="9" y="64"/>
                </a:cxn>
                <a:cxn ang="0">
                  <a:pos x="9" y="64"/>
                </a:cxn>
                <a:cxn ang="0">
                  <a:pos x="10" y="34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7"/>
                </a:cxn>
                <a:cxn ang="0">
                  <a:pos x="0" y="77"/>
                </a:cxn>
                <a:cxn ang="0">
                  <a:pos x="0" y="89"/>
                </a:cxn>
                <a:cxn ang="0">
                  <a:pos x="1" y="95"/>
                </a:cxn>
                <a:cxn ang="0">
                  <a:pos x="3" y="100"/>
                </a:cxn>
                <a:cxn ang="0">
                  <a:pos x="5" y="105"/>
                </a:cxn>
                <a:cxn ang="0">
                  <a:pos x="8" y="110"/>
                </a:cxn>
                <a:cxn ang="0">
                  <a:pos x="12" y="115"/>
                </a:cxn>
                <a:cxn ang="0">
                  <a:pos x="16" y="118"/>
                </a:cxn>
                <a:cxn ang="0">
                  <a:pos x="16" y="118"/>
                </a:cxn>
                <a:cxn ang="0">
                  <a:pos x="18" y="119"/>
                </a:cxn>
                <a:cxn ang="0">
                  <a:pos x="20" y="119"/>
                </a:cxn>
                <a:cxn ang="0">
                  <a:pos x="21" y="118"/>
                </a:cxn>
                <a:cxn ang="0">
                  <a:pos x="22" y="117"/>
                </a:cxn>
                <a:cxn ang="0">
                  <a:pos x="23" y="115"/>
                </a:cxn>
                <a:cxn ang="0">
                  <a:pos x="23" y="112"/>
                </a:cxn>
                <a:cxn ang="0">
                  <a:pos x="22" y="111"/>
                </a:cxn>
                <a:cxn ang="0">
                  <a:pos x="21" y="109"/>
                </a:cxn>
                <a:cxn ang="0">
                  <a:pos x="21" y="109"/>
                </a:cxn>
              </a:cxnLst>
              <a:rect l="0" t="0" r="r" b="b"/>
              <a:pathLst>
                <a:path w="23" h="119">
                  <a:moveTo>
                    <a:pt x="21" y="109"/>
                  </a:moveTo>
                  <a:lnTo>
                    <a:pt x="21" y="109"/>
                  </a:lnTo>
                  <a:lnTo>
                    <a:pt x="16" y="105"/>
                  </a:lnTo>
                  <a:lnTo>
                    <a:pt x="13" y="101"/>
                  </a:lnTo>
                  <a:lnTo>
                    <a:pt x="11" y="95"/>
                  </a:lnTo>
                  <a:lnTo>
                    <a:pt x="9" y="89"/>
                  </a:lnTo>
                  <a:lnTo>
                    <a:pt x="9" y="76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10" y="3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89"/>
                  </a:lnTo>
                  <a:lnTo>
                    <a:pt x="1" y="95"/>
                  </a:lnTo>
                  <a:lnTo>
                    <a:pt x="3" y="100"/>
                  </a:lnTo>
                  <a:lnTo>
                    <a:pt x="5" y="105"/>
                  </a:lnTo>
                  <a:lnTo>
                    <a:pt x="8" y="110"/>
                  </a:lnTo>
                  <a:lnTo>
                    <a:pt x="12" y="115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18" y="119"/>
                  </a:lnTo>
                  <a:lnTo>
                    <a:pt x="20" y="119"/>
                  </a:lnTo>
                  <a:lnTo>
                    <a:pt x="21" y="118"/>
                  </a:lnTo>
                  <a:lnTo>
                    <a:pt x="22" y="117"/>
                  </a:lnTo>
                  <a:lnTo>
                    <a:pt x="23" y="115"/>
                  </a:lnTo>
                  <a:lnTo>
                    <a:pt x="23" y="112"/>
                  </a:lnTo>
                  <a:lnTo>
                    <a:pt x="22" y="111"/>
                  </a:lnTo>
                  <a:lnTo>
                    <a:pt x="21" y="109"/>
                  </a:lnTo>
                  <a:lnTo>
                    <a:pt x="21" y="10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0" name="Freeform 185"/>
            <p:cNvSpPr/>
            <p:nvPr/>
          </p:nvSpPr>
          <p:spPr bwMode="auto">
            <a:xfrm>
              <a:off x="4519613" y="2336800"/>
              <a:ext cx="9525" cy="55563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9" y="3"/>
                </a:cxn>
                <a:cxn ang="0">
                  <a:pos x="7" y="15"/>
                </a:cxn>
                <a:cxn ang="0">
                  <a:pos x="4" y="27"/>
                </a:cxn>
                <a:cxn ang="0">
                  <a:pos x="2" y="50"/>
                </a:cxn>
                <a:cxn ang="0">
                  <a:pos x="0" y="75"/>
                </a:cxn>
                <a:cxn ang="0">
                  <a:pos x="0" y="99"/>
                </a:cxn>
                <a:cxn ang="0">
                  <a:pos x="0" y="99"/>
                </a:cxn>
                <a:cxn ang="0">
                  <a:pos x="0" y="101"/>
                </a:cxn>
                <a:cxn ang="0">
                  <a:pos x="1" y="102"/>
                </a:cxn>
                <a:cxn ang="0">
                  <a:pos x="3" y="103"/>
                </a:cxn>
                <a:cxn ang="0">
                  <a:pos x="5" y="104"/>
                </a:cxn>
                <a:cxn ang="0">
                  <a:pos x="6" y="103"/>
                </a:cxn>
                <a:cxn ang="0">
                  <a:pos x="8" y="102"/>
                </a:cxn>
                <a:cxn ang="0">
                  <a:pos x="9" y="101"/>
                </a:cxn>
                <a:cxn ang="0">
                  <a:pos x="9" y="99"/>
                </a:cxn>
                <a:cxn ang="0">
                  <a:pos x="9" y="99"/>
                </a:cxn>
                <a:cxn ang="0">
                  <a:pos x="10" y="75"/>
                </a:cxn>
                <a:cxn ang="0">
                  <a:pos x="11" y="52"/>
                </a:cxn>
                <a:cxn ang="0">
                  <a:pos x="13" y="29"/>
                </a:cxn>
                <a:cxn ang="0">
                  <a:pos x="16" y="17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18" y="2"/>
                </a:cxn>
                <a:cxn ang="0">
                  <a:pos x="17" y="1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18" h="104">
                  <a:moveTo>
                    <a:pt x="9" y="3"/>
                  </a:moveTo>
                  <a:lnTo>
                    <a:pt x="9" y="3"/>
                  </a:lnTo>
                  <a:lnTo>
                    <a:pt x="7" y="15"/>
                  </a:lnTo>
                  <a:lnTo>
                    <a:pt x="4" y="27"/>
                  </a:lnTo>
                  <a:lnTo>
                    <a:pt x="2" y="50"/>
                  </a:lnTo>
                  <a:lnTo>
                    <a:pt x="0" y="75"/>
                  </a:lnTo>
                  <a:lnTo>
                    <a:pt x="0" y="99"/>
                  </a:lnTo>
                  <a:lnTo>
                    <a:pt x="0" y="99"/>
                  </a:lnTo>
                  <a:lnTo>
                    <a:pt x="0" y="101"/>
                  </a:lnTo>
                  <a:lnTo>
                    <a:pt x="1" y="102"/>
                  </a:lnTo>
                  <a:lnTo>
                    <a:pt x="3" y="103"/>
                  </a:lnTo>
                  <a:lnTo>
                    <a:pt x="5" y="104"/>
                  </a:lnTo>
                  <a:lnTo>
                    <a:pt x="6" y="103"/>
                  </a:lnTo>
                  <a:lnTo>
                    <a:pt x="8" y="102"/>
                  </a:lnTo>
                  <a:lnTo>
                    <a:pt x="9" y="101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10" y="75"/>
                  </a:lnTo>
                  <a:lnTo>
                    <a:pt x="11" y="52"/>
                  </a:lnTo>
                  <a:lnTo>
                    <a:pt x="13" y="29"/>
                  </a:lnTo>
                  <a:lnTo>
                    <a:pt x="16" y="17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8" y="2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1" name="Freeform 186"/>
            <p:cNvSpPr/>
            <p:nvPr/>
          </p:nvSpPr>
          <p:spPr bwMode="auto">
            <a:xfrm>
              <a:off x="4543425" y="2370138"/>
              <a:ext cx="7938" cy="7143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5" y="4"/>
                </a:cxn>
                <a:cxn ang="0">
                  <a:pos x="4" y="36"/>
                </a:cxn>
                <a:cxn ang="0">
                  <a:pos x="3" y="68"/>
                </a:cxn>
                <a:cxn ang="0">
                  <a:pos x="1" y="100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0" y="134"/>
                </a:cxn>
                <a:cxn ang="0">
                  <a:pos x="1" y="135"/>
                </a:cxn>
                <a:cxn ang="0">
                  <a:pos x="3" y="136"/>
                </a:cxn>
                <a:cxn ang="0">
                  <a:pos x="4" y="136"/>
                </a:cxn>
                <a:cxn ang="0">
                  <a:pos x="7" y="136"/>
                </a:cxn>
                <a:cxn ang="0">
                  <a:pos x="9" y="135"/>
                </a:cxn>
                <a:cxn ang="0">
                  <a:pos x="10" y="134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11" y="100"/>
                </a:cxn>
                <a:cxn ang="0">
                  <a:pos x="13" y="68"/>
                </a:cxn>
                <a:cxn ang="0">
                  <a:pos x="14" y="36"/>
                </a:cxn>
                <a:cxn ang="0">
                  <a:pos x="15" y="4"/>
                </a:cxn>
                <a:cxn ang="0">
                  <a:pos x="15" y="4"/>
                </a:cxn>
                <a:cxn ang="0">
                  <a:pos x="14" y="2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15" h="136">
                  <a:moveTo>
                    <a:pt x="5" y="4"/>
                  </a:moveTo>
                  <a:lnTo>
                    <a:pt x="5" y="4"/>
                  </a:lnTo>
                  <a:lnTo>
                    <a:pt x="4" y="36"/>
                  </a:lnTo>
                  <a:lnTo>
                    <a:pt x="3" y="68"/>
                  </a:lnTo>
                  <a:lnTo>
                    <a:pt x="1" y="100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1" y="135"/>
                  </a:lnTo>
                  <a:lnTo>
                    <a:pt x="3" y="136"/>
                  </a:lnTo>
                  <a:lnTo>
                    <a:pt x="4" y="136"/>
                  </a:lnTo>
                  <a:lnTo>
                    <a:pt x="7" y="136"/>
                  </a:lnTo>
                  <a:lnTo>
                    <a:pt x="9" y="135"/>
                  </a:lnTo>
                  <a:lnTo>
                    <a:pt x="10" y="134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11" y="100"/>
                  </a:lnTo>
                  <a:lnTo>
                    <a:pt x="13" y="68"/>
                  </a:lnTo>
                  <a:lnTo>
                    <a:pt x="14" y="36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2" name="Freeform 187"/>
            <p:cNvSpPr/>
            <p:nvPr/>
          </p:nvSpPr>
          <p:spPr bwMode="auto">
            <a:xfrm>
              <a:off x="4573588" y="2406650"/>
              <a:ext cx="4763" cy="7143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0" y="130"/>
                </a:cxn>
                <a:cxn ang="0">
                  <a:pos x="1" y="131"/>
                </a:cxn>
                <a:cxn ang="0">
                  <a:pos x="3" y="132"/>
                </a:cxn>
                <a:cxn ang="0">
                  <a:pos x="5" y="133"/>
                </a:cxn>
                <a:cxn ang="0">
                  <a:pos x="6" y="132"/>
                </a:cxn>
                <a:cxn ang="0">
                  <a:pos x="8" y="131"/>
                </a:cxn>
                <a:cxn ang="0">
                  <a:pos x="9" y="130"/>
                </a:cxn>
                <a:cxn ang="0">
                  <a:pos x="9" y="128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33">
                  <a:moveTo>
                    <a:pt x="0" y="5"/>
                  </a:moveTo>
                  <a:lnTo>
                    <a:pt x="0" y="128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1" y="131"/>
                  </a:lnTo>
                  <a:lnTo>
                    <a:pt x="3" y="132"/>
                  </a:lnTo>
                  <a:lnTo>
                    <a:pt x="5" y="133"/>
                  </a:lnTo>
                  <a:lnTo>
                    <a:pt x="6" y="132"/>
                  </a:lnTo>
                  <a:lnTo>
                    <a:pt x="8" y="131"/>
                  </a:lnTo>
                  <a:lnTo>
                    <a:pt x="9" y="130"/>
                  </a:lnTo>
                  <a:lnTo>
                    <a:pt x="9" y="128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3" name="Freeform 188"/>
            <p:cNvSpPr/>
            <p:nvPr/>
          </p:nvSpPr>
          <p:spPr bwMode="auto">
            <a:xfrm>
              <a:off x="4602163" y="2432050"/>
              <a:ext cx="4763" cy="6508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0" y="120"/>
                </a:cxn>
                <a:cxn ang="0">
                  <a:pos x="1" y="121"/>
                </a:cxn>
                <a:cxn ang="0">
                  <a:pos x="2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7" y="121"/>
                </a:cxn>
                <a:cxn ang="0">
                  <a:pos x="8" y="120"/>
                </a:cxn>
                <a:cxn ang="0">
                  <a:pos x="9" y="118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8" y="3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23">
                  <a:moveTo>
                    <a:pt x="0" y="5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0" y="120"/>
                  </a:lnTo>
                  <a:lnTo>
                    <a:pt x="1" y="121"/>
                  </a:lnTo>
                  <a:lnTo>
                    <a:pt x="2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7" y="121"/>
                  </a:lnTo>
                  <a:lnTo>
                    <a:pt x="8" y="120"/>
                  </a:lnTo>
                  <a:lnTo>
                    <a:pt x="9" y="118"/>
                  </a:lnTo>
                  <a:lnTo>
                    <a:pt x="9" y="5"/>
                  </a:lnTo>
                  <a:lnTo>
                    <a:pt x="9" y="5"/>
                  </a:lnTo>
                  <a:lnTo>
                    <a:pt x="8" y="3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4" name="Freeform 189"/>
            <p:cNvSpPr/>
            <p:nvPr/>
          </p:nvSpPr>
          <p:spPr bwMode="auto">
            <a:xfrm>
              <a:off x="4624388" y="2457450"/>
              <a:ext cx="4763" cy="6508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21"/>
                </a:cxn>
                <a:cxn ang="0">
                  <a:pos x="1" y="122"/>
                </a:cxn>
                <a:cxn ang="0">
                  <a:pos x="3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1"/>
                </a:cxn>
                <a:cxn ang="0">
                  <a:pos x="9" y="119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23">
                  <a:moveTo>
                    <a:pt x="0" y="5"/>
                  </a:moveTo>
                  <a:lnTo>
                    <a:pt x="0" y="119"/>
                  </a:lnTo>
                  <a:lnTo>
                    <a:pt x="0" y="119"/>
                  </a:lnTo>
                  <a:lnTo>
                    <a:pt x="0" y="121"/>
                  </a:lnTo>
                  <a:lnTo>
                    <a:pt x="1" y="122"/>
                  </a:lnTo>
                  <a:lnTo>
                    <a:pt x="3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1"/>
                  </a:lnTo>
                  <a:lnTo>
                    <a:pt x="9" y="119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5" name="Freeform 190"/>
            <p:cNvSpPr/>
            <p:nvPr/>
          </p:nvSpPr>
          <p:spPr bwMode="auto">
            <a:xfrm>
              <a:off x="4651375" y="2482850"/>
              <a:ext cx="7938" cy="73025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2" y="30"/>
                </a:cxn>
                <a:cxn ang="0">
                  <a:pos x="1" y="42"/>
                </a:cxn>
                <a:cxn ang="0">
                  <a:pos x="0" y="55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1" y="134"/>
                </a:cxn>
                <a:cxn ang="0">
                  <a:pos x="2" y="136"/>
                </a:cxn>
                <a:cxn ang="0">
                  <a:pos x="3" y="137"/>
                </a:cxn>
                <a:cxn ang="0">
                  <a:pos x="5" y="137"/>
                </a:cxn>
                <a:cxn ang="0">
                  <a:pos x="7" y="137"/>
                </a:cxn>
                <a:cxn ang="0">
                  <a:pos x="8" y="136"/>
                </a:cxn>
                <a:cxn ang="0">
                  <a:pos x="9" y="134"/>
                </a:cxn>
                <a:cxn ang="0">
                  <a:pos x="10" y="132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0" y="47"/>
                </a:cxn>
                <a:cxn ang="0">
                  <a:pos x="11" y="33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4" h="137">
                  <a:moveTo>
                    <a:pt x="5" y="5"/>
                  </a:moveTo>
                  <a:lnTo>
                    <a:pt x="5" y="5"/>
                  </a:lnTo>
                  <a:lnTo>
                    <a:pt x="2" y="30"/>
                  </a:lnTo>
                  <a:lnTo>
                    <a:pt x="1" y="42"/>
                  </a:lnTo>
                  <a:lnTo>
                    <a:pt x="0" y="55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1" y="134"/>
                  </a:lnTo>
                  <a:lnTo>
                    <a:pt x="2" y="136"/>
                  </a:lnTo>
                  <a:lnTo>
                    <a:pt x="3" y="137"/>
                  </a:lnTo>
                  <a:lnTo>
                    <a:pt x="5" y="137"/>
                  </a:lnTo>
                  <a:lnTo>
                    <a:pt x="7" y="137"/>
                  </a:lnTo>
                  <a:lnTo>
                    <a:pt x="8" y="136"/>
                  </a:lnTo>
                  <a:lnTo>
                    <a:pt x="9" y="134"/>
                  </a:lnTo>
                  <a:lnTo>
                    <a:pt x="10" y="132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0" y="47"/>
                  </a:lnTo>
                  <a:lnTo>
                    <a:pt x="11" y="33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1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6" name="Freeform 191"/>
            <p:cNvSpPr/>
            <p:nvPr/>
          </p:nvSpPr>
          <p:spPr bwMode="auto">
            <a:xfrm>
              <a:off x="4684713" y="2500313"/>
              <a:ext cx="4763" cy="8731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61"/>
                </a:cxn>
                <a:cxn ang="0">
                  <a:pos x="0" y="161"/>
                </a:cxn>
                <a:cxn ang="0">
                  <a:pos x="0" y="163"/>
                </a:cxn>
                <a:cxn ang="0">
                  <a:pos x="1" y="164"/>
                </a:cxn>
                <a:cxn ang="0">
                  <a:pos x="3" y="165"/>
                </a:cxn>
                <a:cxn ang="0">
                  <a:pos x="5" y="166"/>
                </a:cxn>
                <a:cxn ang="0">
                  <a:pos x="6" y="165"/>
                </a:cxn>
                <a:cxn ang="0">
                  <a:pos x="8" y="164"/>
                </a:cxn>
                <a:cxn ang="0">
                  <a:pos x="9" y="163"/>
                </a:cxn>
                <a:cxn ang="0">
                  <a:pos x="9" y="161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66">
                  <a:moveTo>
                    <a:pt x="0" y="5"/>
                  </a:moveTo>
                  <a:lnTo>
                    <a:pt x="0" y="161"/>
                  </a:lnTo>
                  <a:lnTo>
                    <a:pt x="0" y="161"/>
                  </a:lnTo>
                  <a:lnTo>
                    <a:pt x="0" y="163"/>
                  </a:lnTo>
                  <a:lnTo>
                    <a:pt x="1" y="164"/>
                  </a:lnTo>
                  <a:lnTo>
                    <a:pt x="3" y="165"/>
                  </a:lnTo>
                  <a:lnTo>
                    <a:pt x="5" y="166"/>
                  </a:lnTo>
                  <a:lnTo>
                    <a:pt x="6" y="165"/>
                  </a:lnTo>
                  <a:lnTo>
                    <a:pt x="8" y="164"/>
                  </a:lnTo>
                  <a:lnTo>
                    <a:pt x="9" y="163"/>
                  </a:lnTo>
                  <a:lnTo>
                    <a:pt x="9" y="161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7" name="Freeform 192"/>
            <p:cNvSpPr/>
            <p:nvPr/>
          </p:nvSpPr>
          <p:spPr bwMode="auto">
            <a:xfrm>
              <a:off x="4702175" y="2540000"/>
              <a:ext cx="7938" cy="69850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6" y="3"/>
                </a:cxn>
                <a:cxn ang="0">
                  <a:pos x="3" y="19"/>
                </a:cxn>
                <a:cxn ang="0">
                  <a:pos x="1" y="34"/>
                </a:cxn>
                <a:cxn ang="0">
                  <a:pos x="0" y="50"/>
                </a:cxn>
                <a:cxn ang="0">
                  <a:pos x="0" y="65"/>
                </a:cxn>
                <a:cxn ang="0">
                  <a:pos x="1" y="96"/>
                </a:cxn>
                <a:cxn ang="0">
                  <a:pos x="1" y="127"/>
                </a:cxn>
                <a:cxn ang="0">
                  <a:pos x="1" y="127"/>
                </a:cxn>
                <a:cxn ang="0">
                  <a:pos x="2" y="129"/>
                </a:cxn>
                <a:cxn ang="0">
                  <a:pos x="3" y="131"/>
                </a:cxn>
                <a:cxn ang="0">
                  <a:pos x="4" y="132"/>
                </a:cxn>
                <a:cxn ang="0">
                  <a:pos x="6" y="132"/>
                </a:cxn>
                <a:cxn ang="0">
                  <a:pos x="7" y="132"/>
                </a:cxn>
                <a:cxn ang="0">
                  <a:pos x="9" y="131"/>
                </a:cxn>
                <a:cxn ang="0">
                  <a:pos x="10" y="129"/>
                </a:cxn>
                <a:cxn ang="0">
                  <a:pos x="10" y="127"/>
                </a:cxn>
                <a:cxn ang="0">
                  <a:pos x="10" y="127"/>
                </a:cxn>
                <a:cxn ang="0">
                  <a:pos x="10" y="97"/>
                </a:cxn>
                <a:cxn ang="0">
                  <a:pos x="9" y="66"/>
                </a:cxn>
                <a:cxn ang="0">
                  <a:pos x="9" y="51"/>
                </a:cxn>
                <a:cxn ang="0">
                  <a:pos x="10" y="36"/>
                </a:cxn>
                <a:cxn ang="0">
                  <a:pos x="12" y="21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2"/>
                </a:cxn>
                <a:cxn ang="0">
                  <a:pos x="13" y="0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6" y="3"/>
                </a:cxn>
              </a:cxnLst>
              <a:rect l="0" t="0" r="r" b="b"/>
              <a:pathLst>
                <a:path w="15" h="132">
                  <a:moveTo>
                    <a:pt x="6" y="3"/>
                  </a:moveTo>
                  <a:lnTo>
                    <a:pt x="6" y="3"/>
                  </a:lnTo>
                  <a:lnTo>
                    <a:pt x="3" y="19"/>
                  </a:lnTo>
                  <a:lnTo>
                    <a:pt x="1" y="34"/>
                  </a:lnTo>
                  <a:lnTo>
                    <a:pt x="0" y="50"/>
                  </a:lnTo>
                  <a:lnTo>
                    <a:pt x="0" y="65"/>
                  </a:lnTo>
                  <a:lnTo>
                    <a:pt x="1" y="96"/>
                  </a:lnTo>
                  <a:lnTo>
                    <a:pt x="1" y="127"/>
                  </a:lnTo>
                  <a:lnTo>
                    <a:pt x="1" y="127"/>
                  </a:lnTo>
                  <a:lnTo>
                    <a:pt x="2" y="129"/>
                  </a:lnTo>
                  <a:lnTo>
                    <a:pt x="3" y="131"/>
                  </a:lnTo>
                  <a:lnTo>
                    <a:pt x="4" y="132"/>
                  </a:lnTo>
                  <a:lnTo>
                    <a:pt x="6" y="132"/>
                  </a:lnTo>
                  <a:lnTo>
                    <a:pt x="7" y="132"/>
                  </a:lnTo>
                  <a:lnTo>
                    <a:pt x="9" y="131"/>
                  </a:lnTo>
                  <a:lnTo>
                    <a:pt x="10" y="129"/>
                  </a:lnTo>
                  <a:lnTo>
                    <a:pt x="10" y="127"/>
                  </a:lnTo>
                  <a:lnTo>
                    <a:pt x="10" y="127"/>
                  </a:lnTo>
                  <a:lnTo>
                    <a:pt x="10" y="97"/>
                  </a:lnTo>
                  <a:lnTo>
                    <a:pt x="9" y="66"/>
                  </a:lnTo>
                  <a:lnTo>
                    <a:pt x="9" y="51"/>
                  </a:lnTo>
                  <a:lnTo>
                    <a:pt x="10" y="36"/>
                  </a:lnTo>
                  <a:lnTo>
                    <a:pt x="12" y="21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3"/>
                  </a:lnTo>
                  <a:lnTo>
                    <a:pt x="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8" name="Freeform 193"/>
            <p:cNvSpPr/>
            <p:nvPr/>
          </p:nvSpPr>
          <p:spPr bwMode="auto">
            <a:xfrm>
              <a:off x="4727575" y="2568575"/>
              <a:ext cx="9525" cy="52388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10" y="3"/>
                </a:cxn>
                <a:cxn ang="0">
                  <a:pos x="3" y="48"/>
                </a:cxn>
                <a:cxn ang="0">
                  <a:pos x="1" y="72"/>
                </a:cxn>
                <a:cxn ang="0">
                  <a:pos x="0" y="95"/>
                </a:cxn>
                <a:cxn ang="0">
                  <a:pos x="0" y="95"/>
                </a:cxn>
                <a:cxn ang="0">
                  <a:pos x="0" y="97"/>
                </a:cxn>
                <a:cxn ang="0">
                  <a:pos x="1" y="98"/>
                </a:cxn>
                <a:cxn ang="0">
                  <a:pos x="3" y="99"/>
                </a:cxn>
                <a:cxn ang="0">
                  <a:pos x="6" y="99"/>
                </a:cxn>
                <a:cxn ang="0">
                  <a:pos x="7" y="99"/>
                </a:cxn>
                <a:cxn ang="0">
                  <a:pos x="9" y="98"/>
                </a:cxn>
                <a:cxn ang="0">
                  <a:pos x="10" y="97"/>
                </a:cxn>
                <a:cxn ang="0">
                  <a:pos x="10" y="95"/>
                </a:cxn>
                <a:cxn ang="0">
                  <a:pos x="10" y="95"/>
                </a:cxn>
                <a:cxn ang="0">
                  <a:pos x="11" y="72"/>
                </a:cxn>
                <a:cxn ang="0">
                  <a:pos x="13" y="50"/>
                </a:cxn>
                <a:cxn ang="0">
                  <a:pos x="19" y="6"/>
                </a:cxn>
                <a:cxn ang="0">
                  <a:pos x="19" y="6"/>
                </a:cxn>
                <a:cxn ang="0">
                  <a:pos x="19" y="4"/>
                </a:cxn>
                <a:cxn ang="0">
                  <a:pos x="18" y="2"/>
                </a:cxn>
                <a:cxn ang="0">
                  <a:pos x="15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1" y="2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9" h="99">
                  <a:moveTo>
                    <a:pt x="10" y="3"/>
                  </a:moveTo>
                  <a:lnTo>
                    <a:pt x="10" y="3"/>
                  </a:lnTo>
                  <a:lnTo>
                    <a:pt x="3" y="48"/>
                  </a:lnTo>
                  <a:lnTo>
                    <a:pt x="1" y="72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0" y="97"/>
                  </a:lnTo>
                  <a:lnTo>
                    <a:pt x="1" y="98"/>
                  </a:lnTo>
                  <a:lnTo>
                    <a:pt x="3" y="99"/>
                  </a:lnTo>
                  <a:lnTo>
                    <a:pt x="6" y="99"/>
                  </a:lnTo>
                  <a:lnTo>
                    <a:pt x="7" y="99"/>
                  </a:lnTo>
                  <a:lnTo>
                    <a:pt x="9" y="98"/>
                  </a:lnTo>
                  <a:lnTo>
                    <a:pt x="10" y="97"/>
                  </a:lnTo>
                  <a:lnTo>
                    <a:pt x="10" y="95"/>
                  </a:lnTo>
                  <a:lnTo>
                    <a:pt x="10" y="95"/>
                  </a:lnTo>
                  <a:lnTo>
                    <a:pt x="11" y="72"/>
                  </a:lnTo>
                  <a:lnTo>
                    <a:pt x="13" y="50"/>
                  </a:lnTo>
                  <a:lnTo>
                    <a:pt x="19" y="6"/>
                  </a:lnTo>
                  <a:lnTo>
                    <a:pt x="19" y="6"/>
                  </a:lnTo>
                  <a:lnTo>
                    <a:pt x="19" y="4"/>
                  </a:lnTo>
                  <a:lnTo>
                    <a:pt x="18" y="2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69" name="Freeform 194"/>
            <p:cNvSpPr/>
            <p:nvPr/>
          </p:nvSpPr>
          <p:spPr bwMode="auto">
            <a:xfrm>
              <a:off x="4748213" y="2590800"/>
              <a:ext cx="4763" cy="57150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04"/>
                </a:cxn>
                <a:cxn ang="0">
                  <a:pos x="0" y="104"/>
                </a:cxn>
                <a:cxn ang="0">
                  <a:pos x="0" y="107"/>
                </a:cxn>
                <a:cxn ang="0">
                  <a:pos x="1" y="109"/>
                </a:cxn>
                <a:cxn ang="0">
                  <a:pos x="3" y="109"/>
                </a:cxn>
                <a:cxn ang="0">
                  <a:pos x="4" y="110"/>
                </a:cxn>
                <a:cxn ang="0">
                  <a:pos x="6" y="109"/>
                </a:cxn>
                <a:cxn ang="0">
                  <a:pos x="7" y="109"/>
                </a:cxn>
                <a:cxn ang="0">
                  <a:pos x="9" y="107"/>
                </a:cxn>
                <a:cxn ang="0">
                  <a:pos x="9" y="104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7" y="2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10">
                  <a:moveTo>
                    <a:pt x="0" y="5"/>
                  </a:moveTo>
                  <a:lnTo>
                    <a:pt x="0" y="104"/>
                  </a:lnTo>
                  <a:lnTo>
                    <a:pt x="0" y="104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3" y="109"/>
                  </a:lnTo>
                  <a:lnTo>
                    <a:pt x="4" y="110"/>
                  </a:lnTo>
                  <a:lnTo>
                    <a:pt x="6" y="109"/>
                  </a:lnTo>
                  <a:lnTo>
                    <a:pt x="7" y="109"/>
                  </a:lnTo>
                  <a:lnTo>
                    <a:pt x="9" y="107"/>
                  </a:lnTo>
                  <a:lnTo>
                    <a:pt x="9" y="10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0" name="Freeform 195"/>
            <p:cNvSpPr/>
            <p:nvPr/>
          </p:nvSpPr>
          <p:spPr bwMode="auto">
            <a:xfrm>
              <a:off x="4641850" y="2751138"/>
              <a:ext cx="7938" cy="26988"/>
            </a:xfrm>
            <a:custGeom>
              <a:avLst/>
              <a:gdLst/>
              <a:ahLst/>
              <a:cxnLst>
                <a:cxn ang="0">
                  <a:pos x="15" y="46"/>
                </a:cxn>
                <a:cxn ang="0">
                  <a:pos x="15" y="46"/>
                </a:cxn>
                <a:cxn ang="0">
                  <a:pos x="12" y="36"/>
                </a:cxn>
                <a:cxn ang="0">
                  <a:pos x="11" y="26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3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27"/>
                </a:cxn>
                <a:cxn ang="0">
                  <a:pos x="2" y="38"/>
                </a:cxn>
                <a:cxn ang="0">
                  <a:pos x="5" y="48"/>
                </a:cxn>
                <a:cxn ang="0">
                  <a:pos x="5" y="48"/>
                </a:cxn>
                <a:cxn ang="0">
                  <a:pos x="6" y="50"/>
                </a:cxn>
                <a:cxn ang="0">
                  <a:pos x="7" y="51"/>
                </a:cxn>
                <a:cxn ang="0">
                  <a:pos x="10" y="51"/>
                </a:cxn>
                <a:cxn ang="0">
                  <a:pos x="11" y="51"/>
                </a:cxn>
                <a:cxn ang="0">
                  <a:pos x="13" y="51"/>
                </a:cxn>
                <a:cxn ang="0">
                  <a:pos x="14" y="49"/>
                </a:cxn>
                <a:cxn ang="0">
                  <a:pos x="15" y="48"/>
                </a:cxn>
                <a:cxn ang="0">
                  <a:pos x="15" y="46"/>
                </a:cxn>
                <a:cxn ang="0">
                  <a:pos x="15" y="46"/>
                </a:cxn>
              </a:cxnLst>
              <a:rect l="0" t="0" r="r" b="b"/>
              <a:pathLst>
                <a:path w="15" h="51">
                  <a:moveTo>
                    <a:pt x="15" y="46"/>
                  </a:moveTo>
                  <a:lnTo>
                    <a:pt x="15" y="46"/>
                  </a:lnTo>
                  <a:lnTo>
                    <a:pt x="12" y="36"/>
                  </a:lnTo>
                  <a:lnTo>
                    <a:pt x="11" y="26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8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7"/>
                  </a:lnTo>
                  <a:lnTo>
                    <a:pt x="2" y="38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6" y="50"/>
                  </a:lnTo>
                  <a:lnTo>
                    <a:pt x="7" y="51"/>
                  </a:lnTo>
                  <a:lnTo>
                    <a:pt x="10" y="51"/>
                  </a:lnTo>
                  <a:lnTo>
                    <a:pt x="11" y="51"/>
                  </a:lnTo>
                  <a:lnTo>
                    <a:pt x="13" y="51"/>
                  </a:lnTo>
                  <a:lnTo>
                    <a:pt x="14" y="49"/>
                  </a:lnTo>
                  <a:lnTo>
                    <a:pt x="15" y="48"/>
                  </a:lnTo>
                  <a:lnTo>
                    <a:pt x="15" y="46"/>
                  </a:lnTo>
                  <a:lnTo>
                    <a:pt x="15" y="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1" name="Freeform 196"/>
            <p:cNvSpPr/>
            <p:nvPr/>
          </p:nvSpPr>
          <p:spPr bwMode="auto">
            <a:xfrm>
              <a:off x="4675188" y="2751138"/>
              <a:ext cx="12700" cy="34925"/>
            </a:xfrm>
            <a:custGeom>
              <a:avLst/>
              <a:gdLst/>
              <a:ahLst/>
              <a:cxnLst>
                <a:cxn ang="0">
                  <a:pos x="18" y="39"/>
                </a:cxn>
                <a:cxn ang="0">
                  <a:pos x="18" y="39"/>
                </a:cxn>
                <a:cxn ang="0">
                  <a:pos x="14" y="31"/>
                </a:cxn>
                <a:cxn ang="0">
                  <a:pos x="12" y="23"/>
                </a:cxn>
                <a:cxn ang="0">
                  <a:pos x="9" y="13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8" y="3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17"/>
                </a:cxn>
                <a:cxn ang="0">
                  <a:pos x="1" y="24"/>
                </a:cxn>
                <a:cxn ang="0">
                  <a:pos x="3" y="30"/>
                </a:cxn>
                <a:cxn ang="0">
                  <a:pos x="3" y="30"/>
                </a:cxn>
                <a:cxn ang="0">
                  <a:pos x="6" y="38"/>
                </a:cxn>
                <a:cxn ang="0">
                  <a:pos x="9" y="45"/>
                </a:cxn>
                <a:cxn ang="0">
                  <a:pos x="13" y="54"/>
                </a:cxn>
                <a:cxn ang="0">
                  <a:pos x="14" y="62"/>
                </a:cxn>
                <a:cxn ang="0">
                  <a:pos x="14" y="62"/>
                </a:cxn>
                <a:cxn ang="0">
                  <a:pos x="15" y="64"/>
                </a:cxn>
                <a:cxn ang="0">
                  <a:pos x="16" y="65"/>
                </a:cxn>
                <a:cxn ang="0">
                  <a:pos x="18" y="66"/>
                </a:cxn>
                <a:cxn ang="0">
                  <a:pos x="19" y="66"/>
                </a:cxn>
                <a:cxn ang="0">
                  <a:pos x="21" y="66"/>
                </a:cxn>
                <a:cxn ang="0">
                  <a:pos x="22" y="65"/>
                </a:cxn>
                <a:cxn ang="0">
                  <a:pos x="23" y="64"/>
                </a:cxn>
                <a:cxn ang="0">
                  <a:pos x="24" y="62"/>
                </a:cxn>
                <a:cxn ang="0">
                  <a:pos x="24" y="62"/>
                </a:cxn>
                <a:cxn ang="0">
                  <a:pos x="23" y="56"/>
                </a:cxn>
                <a:cxn ang="0">
                  <a:pos x="22" y="49"/>
                </a:cxn>
                <a:cxn ang="0">
                  <a:pos x="18" y="39"/>
                </a:cxn>
                <a:cxn ang="0">
                  <a:pos x="18" y="39"/>
                </a:cxn>
              </a:cxnLst>
              <a:rect l="0" t="0" r="r" b="b"/>
              <a:pathLst>
                <a:path w="24" h="66">
                  <a:moveTo>
                    <a:pt x="18" y="39"/>
                  </a:moveTo>
                  <a:lnTo>
                    <a:pt x="18" y="39"/>
                  </a:lnTo>
                  <a:lnTo>
                    <a:pt x="14" y="31"/>
                  </a:lnTo>
                  <a:lnTo>
                    <a:pt x="12" y="23"/>
                  </a:lnTo>
                  <a:lnTo>
                    <a:pt x="9" y="13"/>
                  </a:lnTo>
                  <a:lnTo>
                    <a:pt x="9" y="5"/>
                  </a:lnTo>
                  <a:lnTo>
                    <a:pt x="9" y="5"/>
                  </a:lnTo>
                  <a:lnTo>
                    <a:pt x="8" y="3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7"/>
                  </a:lnTo>
                  <a:lnTo>
                    <a:pt x="1" y="24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6" y="38"/>
                  </a:lnTo>
                  <a:lnTo>
                    <a:pt x="9" y="45"/>
                  </a:lnTo>
                  <a:lnTo>
                    <a:pt x="13" y="54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5" y="64"/>
                  </a:lnTo>
                  <a:lnTo>
                    <a:pt x="16" y="65"/>
                  </a:lnTo>
                  <a:lnTo>
                    <a:pt x="18" y="66"/>
                  </a:lnTo>
                  <a:lnTo>
                    <a:pt x="19" y="66"/>
                  </a:lnTo>
                  <a:lnTo>
                    <a:pt x="21" y="66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3" y="56"/>
                  </a:lnTo>
                  <a:lnTo>
                    <a:pt x="22" y="49"/>
                  </a:lnTo>
                  <a:lnTo>
                    <a:pt x="18" y="39"/>
                  </a:lnTo>
                  <a:lnTo>
                    <a:pt x="18" y="3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2" name="Freeform 197"/>
            <p:cNvSpPr/>
            <p:nvPr/>
          </p:nvSpPr>
          <p:spPr bwMode="auto">
            <a:xfrm>
              <a:off x="4710113" y="2759075"/>
              <a:ext cx="9525" cy="444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" y="24"/>
                </a:cxn>
                <a:cxn ang="0">
                  <a:pos x="3" y="44"/>
                </a:cxn>
                <a:cxn ang="0">
                  <a:pos x="6" y="63"/>
                </a:cxn>
                <a:cxn ang="0">
                  <a:pos x="10" y="82"/>
                </a:cxn>
                <a:cxn ang="0">
                  <a:pos x="10" y="82"/>
                </a:cxn>
                <a:cxn ang="0">
                  <a:pos x="11" y="84"/>
                </a:cxn>
                <a:cxn ang="0">
                  <a:pos x="12" y="85"/>
                </a:cxn>
                <a:cxn ang="0">
                  <a:pos x="14" y="85"/>
                </a:cxn>
                <a:cxn ang="0">
                  <a:pos x="16" y="85"/>
                </a:cxn>
                <a:cxn ang="0">
                  <a:pos x="17" y="84"/>
                </a:cxn>
                <a:cxn ang="0">
                  <a:pos x="18" y="83"/>
                </a:cxn>
                <a:cxn ang="0">
                  <a:pos x="19" y="82"/>
                </a:cxn>
                <a:cxn ang="0">
                  <a:pos x="19" y="80"/>
                </a:cxn>
                <a:cxn ang="0">
                  <a:pos x="19" y="80"/>
                </a:cxn>
                <a:cxn ang="0">
                  <a:pos x="16" y="61"/>
                </a:cxn>
                <a:cxn ang="0">
                  <a:pos x="13" y="43"/>
                </a:cxn>
                <a:cxn ang="0">
                  <a:pos x="11" y="24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9" h="85">
                  <a:moveTo>
                    <a:pt x="10" y="4"/>
                  </a:move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24"/>
                  </a:lnTo>
                  <a:lnTo>
                    <a:pt x="3" y="44"/>
                  </a:lnTo>
                  <a:lnTo>
                    <a:pt x="6" y="63"/>
                  </a:lnTo>
                  <a:lnTo>
                    <a:pt x="10" y="82"/>
                  </a:lnTo>
                  <a:lnTo>
                    <a:pt x="10" y="82"/>
                  </a:lnTo>
                  <a:lnTo>
                    <a:pt x="11" y="84"/>
                  </a:lnTo>
                  <a:lnTo>
                    <a:pt x="12" y="85"/>
                  </a:lnTo>
                  <a:lnTo>
                    <a:pt x="14" y="85"/>
                  </a:lnTo>
                  <a:lnTo>
                    <a:pt x="16" y="85"/>
                  </a:lnTo>
                  <a:lnTo>
                    <a:pt x="17" y="84"/>
                  </a:lnTo>
                  <a:lnTo>
                    <a:pt x="18" y="83"/>
                  </a:lnTo>
                  <a:lnTo>
                    <a:pt x="19" y="82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16" y="61"/>
                  </a:lnTo>
                  <a:lnTo>
                    <a:pt x="13" y="43"/>
                  </a:lnTo>
                  <a:lnTo>
                    <a:pt x="11" y="24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3" name="Freeform 198"/>
            <p:cNvSpPr/>
            <p:nvPr/>
          </p:nvSpPr>
          <p:spPr bwMode="auto">
            <a:xfrm>
              <a:off x="4416425" y="2370138"/>
              <a:ext cx="15875" cy="106363"/>
            </a:xfrm>
            <a:custGeom>
              <a:avLst/>
              <a:gdLst/>
              <a:ahLst/>
              <a:cxnLst>
                <a:cxn ang="0">
                  <a:pos x="19" y="3"/>
                </a:cxn>
                <a:cxn ang="0">
                  <a:pos x="19" y="3"/>
                </a:cxn>
                <a:cxn ang="0">
                  <a:pos x="14" y="24"/>
                </a:cxn>
                <a:cxn ang="0">
                  <a:pos x="13" y="34"/>
                </a:cxn>
                <a:cxn ang="0">
                  <a:pos x="13" y="45"/>
                </a:cxn>
                <a:cxn ang="0">
                  <a:pos x="13" y="98"/>
                </a:cxn>
                <a:cxn ang="0">
                  <a:pos x="13" y="98"/>
                </a:cxn>
                <a:cxn ang="0">
                  <a:pos x="13" y="124"/>
                </a:cxn>
                <a:cxn ang="0">
                  <a:pos x="12" y="136"/>
                </a:cxn>
                <a:cxn ang="0">
                  <a:pos x="10" y="149"/>
                </a:cxn>
                <a:cxn ang="0">
                  <a:pos x="10" y="149"/>
                </a:cxn>
                <a:cxn ang="0">
                  <a:pos x="4" y="171"/>
                </a:cxn>
                <a:cxn ang="0">
                  <a:pos x="2" y="183"/>
                </a:cxn>
                <a:cxn ang="0">
                  <a:pos x="0" y="194"/>
                </a:cxn>
                <a:cxn ang="0">
                  <a:pos x="0" y="194"/>
                </a:cxn>
                <a:cxn ang="0">
                  <a:pos x="1" y="196"/>
                </a:cxn>
                <a:cxn ang="0">
                  <a:pos x="2" y="197"/>
                </a:cxn>
                <a:cxn ang="0">
                  <a:pos x="3" y="198"/>
                </a:cxn>
                <a:cxn ang="0">
                  <a:pos x="5" y="199"/>
                </a:cxn>
                <a:cxn ang="0">
                  <a:pos x="6" y="198"/>
                </a:cxn>
                <a:cxn ang="0">
                  <a:pos x="8" y="197"/>
                </a:cxn>
                <a:cxn ang="0">
                  <a:pos x="9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11" y="182"/>
                </a:cxn>
                <a:cxn ang="0">
                  <a:pos x="14" y="169"/>
                </a:cxn>
                <a:cxn ang="0">
                  <a:pos x="20" y="144"/>
                </a:cxn>
                <a:cxn ang="0">
                  <a:pos x="20" y="144"/>
                </a:cxn>
                <a:cxn ang="0">
                  <a:pos x="22" y="135"/>
                </a:cxn>
                <a:cxn ang="0">
                  <a:pos x="22" y="125"/>
                </a:cxn>
                <a:cxn ang="0">
                  <a:pos x="22" y="105"/>
                </a:cxn>
                <a:cxn ang="0">
                  <a:pos x="22" y="105"/>
                </a:cxn>
                <a:cxn ang="0">
                  <a:pos x="22" y="80"/>
                </a:cxn>
                <a:cxn ang="0">
                  <a:pos x="22" y="55"/>
                </a:cxn>
                <a:cxn ang="0">
                  <a:pos x="23" y="31"/>
                </a:cxn>
                <a:cxn ang="0">
                  <a:pos x="25" y="18"/>
                </a:cxn>
                <a:cxn ang="0">
                  <a:pos x="29" y="6"/>
                </a:cxn>
                <a:cxn ang="0">
                  <a:pos x="29" y="6"/>
                </a:cxn>
                <a:cxn ang="0">
                  <a:pos x="29" y="4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4" y="0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20" y="2"/>
                </a:cxn>
                <a:cxn ang="0">
                  <a:pos x="19" y="3"/>
                </a:cxn>
                <a:cxn ang="0">
                  <a:pos x="19" y="3"/>
                </a:cxn>
              </a:cxnLst>
              <a:rect l="0" t="0" r="r" b="b"/>
              <a:pathLst>
                <a:path w="29" h="199">
                  <a:moveTo>
                    <a:pt x="19" y="3"/>
                  </a:moveTo>
                  <a:lnTo>
                    <a:pt x="19" y="3"/>
                  </a:lnTo>
                  <a:lnTo>
                    <a:pt x="14" y="24"/>
                  </a:lnTo>
                  <a:lnTo>
                    <a:pt x="13" y="34"/>
                  </a:lnTo>
                  <a:lnTo>
                    <a:pt x="13" y="45"/>
                  </a:lnTo>
                  <a:lnTo>
                    <a:pt x="13" y="98"/>
                  </a:lnTo>
                  <a:lnTo>
                    <a:pt x="13" y="98"/>
                  </a:lnTo>
                  <a:lnTo>
                    <a:pt x="13" y="124"/>
                  </a:lnTo>
                  <a:lnTo>
                    <a:pt x="12" y="136"/>
                  </a:lnTo>
                  <a:lnTo>
                    <a:pt x="10" y="149"/>
                  </a:lnTo>
                  <a:lnTo>
                    <a:pt x="10" y="149"/>
                  </a:lnTo>
                  <a:lnTo>
                    <a:pt x="4" y="171"/>
                  </a:lnTo>
                  <a:lnTo>
                    <a:pt x="2" y="183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1" y="196"/>
                  </a:lnTo>
                  <a:lnTo>
                    <a:pt x="2" y="197"/>
                  </a:lnTo>
                  <a:lnTo>
                    <a:pt x="3" y="198"/>
                  </a:lnTo>
                  <a:lnTo>
                    <a:pt x="5" y="199"/>
                  </a:lnTo>
                  <a:lnTo>
                    <a:pt x="6" y="198"/>
                  </a:lnTo>
                  <a:lnTo>
                    <a:pt x="8" y="197"/>
                  </a:lnTo>
                  <a:lnTo>
                    <a:pt x="9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11" y="182"/>
                  </a:lnTo>
                  <a:lnTo>
                    <a:pt x="14" y="169"/>
                  </a:lnTo>
                  <a:lnTo>
                    <a:pt x="20" y="144"/>
                  </a:lnTo>
                  <a:lnTo>
                    <a:pt x="20" y="144"/>
                  </a:lnTo>
                  <a:lnTo>
                    <a:pt x="22" y="135"/>
                  </a:lnTo>
                  <a:lnTo>
                    <a:pt x="22" y="125"/>
                  </a:lnTo>
                  <a:lnTo>
                    <a:pt x="22" y="105"/>
                  </a:lnTo>
                  <a:lnTo>
                    <a:pt x="22" y="105"/>
                  </a:lnTo>
                  <a:lnTo>
                    <a:pt x="22" y="80"/>
                  </a:lnTo>
                  <a:lnTo>
                    <a:pt x="22" y="55"/>
                  </a:lnTo>
                  <a:lnTo>
                    <a:pt x="23" y="31"/>
                  </a:lnTo>
                  <a:lnTo>
                    <a:pt x="25" y="18"/>
                  </a:lnTo>
                  <a:lnTo>
                    <a:pt x="29" y="6"/>
                  </a:lnTo>
                  <a:lnTo>
                    <a:pt x="29" y="6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0" y="2"/>
                  </a:lnTo>
                  <a:lnTo>
                    <a:pt x="19" y="3"/>
                  </a:lnTo>
                  <a:lnTo>
                    <a:pt x="1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4" name="Freeform 199"/>
            <p:cNvSpPr/>
            <p:nvPr/>
          </p:nvSpPr>
          <p:spPr bwMode="auto">
            <a:xfrm>
              <a:off x="4464050" y="2424113"/>
              <a:ext cx="19050" cy="88900"/>
            </a:xfrm>
            <a:custGeom>
              <a:avLst/>
              <a:gdLst/>
              <a:ahLst/>
              <a:cxnLst>
                <a:cxn ang="0">
                  <a:pos x="26" y="3"/>
                </a:cxn>
                <a:cxn ang="0">
                  <a:pos x="26" y="3"/>
                </a:cxn>
                <a:cxn ang="0">
                  <a:pos x="18" y="42"/>
                </a:cxn>
                <a:cxn ang="0">
                  <a:pos x="11" y="83"/>
                </a:cxn>
                <a:cxn ang="0">
                  <a:pos x="6" y="123"/>
                </a:cxn>
                <a:cxn ang="0">
                  <a:pos x="0" y="162"/>
                </a:cxn>
                <a:cxn ang="0">
                  <a:pos x="0" y="162"/>
                </a:cxn>
                <a:cxn ang="0">
                  <a:pos x="0" y="164"/>
                </a:cxn>
                <a:cxn ang="0">
                  <a:pos x="2" y="166"/>
                </a:cxn>
                <a:cxn ang="0">
                  <a:pos x="3" y="167"/>
                </a:cxn>
                <a:cxn ang="0">
                  <a:pos x="5" y="167"/>
                </a:cxn>
                <a:cxn ang="0">
                  <a:pos x="8" y="166"/>
                </a:cxn>
                <a:cxn ang="0">
                  <a:pos x="10" y="164"/>
                </a:cxn>
                <a:cxn ang="0">
                  <a:pos x="10" y="162"/>
                </a:cxn>
                <a:cxn ang="0">
                  <a:pos x="10" y="162"/>
                </a:cxn>
                <a:cxn ang="0">
                  <a:pos x="15" y="123"/>
                </a:cxn>
                <a:cxn ang="0">
                  <a:pos x="20" y="84"/>
                </a:cxn>
                <a:cxn ang="0">
                  <a:pos x="26" y="45"/>
                </a:cxn>
                <a:cxn ang="0">
                  <a:pos x="36" y="6"/>
                </a:cxn>
                <a:cxn ang="0">
                  <a:pos x="36" y="6"/>
                </a:cxn>
                <a:cxn ang="0">
                  <a:pos x="36" y="4"/>
                </a:cxn>
                <a:cxn ang="0">
                  <a:pos x="35" y="2"/>
                </a:cxn>
                <a:cxn ang="0">
                  <a:pos x="34" y="1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28" y="0"/>
                </a:cxn>
                <a:cxn ang="0">
                  <a:pos x="26" y="1"/>
                </a:cxn>
                <a:cxn ang="0">
                  <a:pos x="26" y="3"/>
                </a:cxn>
                <a:cxn ang="0">
                  <a:pos x="26" y="3"/>
                </a:cxn>
              </a:cxnLst>
              <a:rect l="0" t="0" r="r" b="b"/>
              <a:pathLst>
                <a:path w="36" h="167">
                  <a:moveTo>
                    <a:pt x="26" y="3"/>
                  </a:moveTo>
                  <a:lnTo>
                    <a:pt x="26" y="3"/>
                  </a:lnTo>
                  <a:lnTo>
                    <a:pt x="18" y="42"/>
                  </a:lnTo>
                  <a:lnTo>
                    <a:pt x="11" y="83"/>
                  </a:lnTo>
                  <a:lnTo>
                    <a:pt x="6" y="123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2" y="166"/>
                  </a:lnTo>
                  <a:lnTo>
                    <a:pt x="3" y="167"/>
                  </a:lnTo>
                  <a:lnTo>
                    <a:pt x="5" y="167"/>
                  </a:lnTo>
                  <a:lnTo>
                    <a:pt x="8" y="166"/>
                  </a:lnTo>
                  <a:lnTo>
                    <a:pt x="10" y="164"/>
                  </a:lnTo>
                  <a:lnTo>
                    <a:pt x="10" y="162"/>
                  </a:lnTo>
                  <a:lnTo>
                    <a:pt x="10" y="162"/>
                  </a:lnTo>
                  <a:lnTo>
                    <a:pt x="15" y="123"/>
                  </a:lnTo>
                  <a:lnTo>
                    <a:pt x="20" y="84"/>
                  </a:lnTo>
                  <a:lnTo>
                    <a:pt x="26" y="45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34" y="1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6" y="3"/>
                  </a:lnTo>
                  <a:lnTo>
                    <a:pt x="2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5" name="Freeform 200"/>
            <p:cNvSpPr/>
            <p:nvPr/>
          </p:nvSpPr>
          <p:spPr bwMode="auto">
            <a:xfrm>
              <a:off x="4521200" y="2484438"/>
              <a:ext cx="17463" cy="95250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26" y="5"/>
                </a:cxn>
                <a:cxn ang="0">
                  <a:pos x="25" y="26"/>
                </a:cxn>
                <a:cxn ang="0">
                  <a:pos x="23" y="46"/>
                </a:cxn>
                <a:cxn ang="0">
                  <a:pos x="20" y="67"/>
                </a:cxn>
                <a:cxn ang="0">
                  <a:pos x="14" y="88"/>
                </a:cxn>
                <a:cxn ang="0">
                  <a:pos x="14" y="88"/>
                </a:cxn>
                <a:cxn ang="0">
                  <a:pos x="11" y="98"/>
                </a:cxn>
                <a:cxn ang="0">
                  <a:pos x="9" y="109"/>
                </a:cxn>
                <a:cxn ang="0">
                  <a:pos x="6" y="131"/>
                </a:cxn>
                <a:cxn ang="0">
                  <a:pos x="3" y="153"/>
                </a:cxn>
                <a:cxn ang="0">
                  <a:pos x="0" y="174"/>
                </a:cxn>
                <a:cxn ang="0">
                  <a:pos x="0" y="174"/>
                </a:cxn>
                <a:cxn ang="0">
                  <a:pos x="0" y="176"/>
                </a:cxn>
                <a:cxn ang="0">
                  <a:pos x="1" y="177"/>
                </a:cxn>
                <a:cxn ang="0">
                  <a:pos x="4" y="179"/>
                </a:cxn>
                <a:cxn ang="0">
                  <a:pos x="6" y="179"/>
                </a:cxn>
                <a:cxn ang="0">
                  <a:pos x="7" y="179"/>
                </a:cxn>
                <a:cxn ang="0">
                  <a:pos x="8" y="178"/>
                </a:cxn>
                <a:cxn ang="0">
                  <a:pos x="9" y="176"/>
                </a:cxn>
                <a:cxn ang="0">
                  <a:pos x="9" y="176"/>
                </a:cxn>
                <a:cxn ang="0">
                  <a:pos x="12" y="155"/>
                </a:cxn>
                <a:cxn ang="0">
                  <a:pos x="15" y="133"/>
                </a:cxn>
                <a:cxn ang="0">
                  <a:pos x="18" y="111"/>
                </a:cxn>
                <a:cxn ang="0">
                  <a:pos x="24" y="91"/>
                </a:cxn>
                <a:cxn ang="0">
                  <a:pos x="24" y="91"/>
                </a:cxn>
                <a:cxn ang="0">
                  <a:pos x="28" y="69"/>
                </a:cxn>
                <a:cxn ang="0">
                  <a:pos x="32" y="48"/>
                </a:cxn>
                <a:cxn ang="0">
                  <a:pos x="34" y="27"/>
                </a:cxn>
                <a:cxn ang="0">
                  <a:pos x="35" y="5"/>
                </a:cxn>
                <a:cxn ang="0">
                  <a:pos x="35" y="5"/>
                </a:cxn>
                <a:cxn ang="0">
                  <a:pos x="34" y="3"/>
                </a:cxn>
                <a:cxn ang="0">
                  <a:pos x="33" y="1"/>
                </a:cxn>
                <a:cxn ang="0">
                  <a:pos x="32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27" y="1"/>
                </a:cxn>
                <a:cxn ang="0">
                  <a:pos x="26" y="3"/>
                </a:cxn>
                <a:cxn ang="0">
                  <a:pos x="26" y="5"/>
                </a:cxn>
                <a:cxn ang="0">
                  <a:pos x="26" y="5"/>
                </a:cxn>
              </a:cxnLst>
              <a:rect l="0" t="0" r="r" b="b"/>
              <a:pathLst>
                <a:path w="35" h="179">
                  <a:moveTo>
                    <a:pt x="26" y="5"/>
                  </a:moveTo>
                  <a:lnTo>
                    <a:pt x="26" y="5"/>
                  </a:lnTo>
                  <a:lnTo>
                    <a:pt x="25" y="26"/>
                  </a:lnTo>
                  <a:lnTo>
                    <a:pt x="23" y="46"/>
                  </a:lnTo>
                  <a:lnTo>
                    <a:pt x="20" y="67"/>
                  </a:lnTo>
                  <a:lnTo>
                    <a:pt x="14" y="88"/>
                  </a:lnTo>
                  <a:lnTo>
                    <a:pt x="14" y="88"/>
                  </a:lnTo>
                  <a:lnTo>
                    <a:pt x="11" y="98"/>
                  </a:lnTo>
                  <a:lnTo>
                    <a:pt x="9" y="109"/>
                  </a:lnTo>
                  <a:lnTo>
                    <a:pt x="6" y="131"/>
                  </a:lnTo>
                  <a:lnTo>
                    <a:pt x="3" y="153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6"/>
                  </a:lnTo>
                  <a:lnTo>
                    <a:pt x="1" y="177"/>
                  </a:lnTo>
                  <a:lnTo>
                    <a:pt x="4" y="179"/>
                  </a:lnTo>
                  <a:lnTo>
                    <a:pt x="6" y="179"/>
                  </a:lnTo>
                  <a:lnTo>
                    <a:pt x="7" y="179"/>
                  </a:lnTo>
                  <a:lnTo>
                    <a:pt x="8" y="178"/>
                  </a:lnTo>
                  <a:lnTo>
                    <a:pt x="9" y="176"/>
                  </a:lnTo>
                  <a:lnTo>
                    <a:pt x="9" y="176"/>
                  </a:lnTo>
                  <a:lnTo>
                    <a:pt x="12" y="155"/>
                  </a:lnTo>
                  <a:lnTo>
                    <a:pt x="15" y="133"/>
                  </a:lnTo>
                  <a:lnTo>
                    <a:pt x="18" y="111"/>
                  </a:lnTo>
                  <a:lnTo>
                    <a:pt x="24" y="91"/>
                  </a:lnTo>
                  <a:lnTo>
                    <a:pt x="24" y="91"/>
                  </a:lnTo>
                  <a:lnTo>
                    <a:pt x="28" y="69"/>
                  </a:lnTo>
                  <a:lnTo>
                    <a:pt x="32" y="48"/>
                  </a:lnTo>
                  <a:lnTo>
                    <a:pt x="34" y="27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4" y="3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7" y="1"/>
                  </a:lnTo>
                  <a:lnTo>
                    <a:pt x="26" y="3"/>
                  </a:lnTo>
                  <a:lnTo>
                    <a:pt x="26" y="5"/>
                  </a:lnTo>
                  <a:lnTo>
                    <a:pt x="2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6" name="Freeform 201"/>
            <p:cNvSpPr/>
            <p:nvPr/>
          </p:nvSpPr>
          <p:spPr bwMode="auto">
            <a:xfrm>
              <a:off x="4570413" y="2508250"/>
              <a:ext cx="12700" cy="41275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12" y="3"/>
                </a:cxn>
                <a:cxn ang="0">
                  <a:pos x="8" y="21"/>
                </a:cxn>
                <a:cxn ang="0">
                  <a:pos x="6" y="38"/>
                </a:cxn>
                <a:cxn ang="0">
                  <a:pos x="3" y="56"/>
                </a:cxn>
                <a:cxn ang="0">
                  <a:pos x="0" y="73"/>
                </a:cxn>
                <a:cxn ang="0">
                  <a:pos x="0" y="73"/>
                </a:cxn>
                <a:cxn ang="0">
                  <a:pos x="0" y="76"/>
                </a:cxn>
                <a:cxn ang="0">
                  <a:pos x="1" y="77"/>
                </a:cxn>
                <a:cxn ang="0">
                  <a:pos x="2" y="78"/>
                </a:cxn>
                <a:cxn ang="0">
                  <a:pos x="3" y="79"/>
                </a:cxn>
                <a:cxn ang="0">
                  <a:pos x="5" y="79"/>
                </a:cxn>
                <a:cxn ang="0">
                  <a:pos x="7" y="79"/>
                </a:cxn>
                <a:cxn ang="0">
                  <a:pos x="8" y="78"/>
                </a:cxn>
                <a:cxn ang="0">
                  <a:pos x="9" y="76"/>
                </a:cxn>
                <a:cxn ang="0">
                  <a:pos x="9" y="76"/>
                </a:cxn>
                <a:cxn ang="0">
                  <a:pos x="12" y="58"/>
                </a:cxn>
                <a:cxn ang="0">
                  <a:pos x="14" y="40"/>
                </a:cxn>
                <a:cxn ang="0">
                  <a:pos x="17" y="23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22" y="4"/>
                </a:cxn>
                <a:cxn ang="0">
                  <a:pos x="22" y="2"/>
                </a:cxn>
                <a:cxn ang="0">
                  <a:pos x="21" y="1"/>
                </a:cxn>
                <a:cxn ang="0">
                  <a:pos x="19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3" y="1"/>
                </a:cxn>
                <a:cxn ang="0">
                  <a:pos x="12" y="3"/>
                </a:cxn>
                <a:cxn ang="0">
                  <a:pos x="12" y="3"/>
                </a:cxn>
              </a:cxnLst>
              <a:rect l="0" t="0" r="r" b="b"/>
              <a:pathLst>
                <a:path w="22" h="79">
                  <a:moveTo>
                    <a:pt x="12" y="3"/>
                  </a:moveTo>
                  <a:lnTo>
                    <a:pt x="12" y="3"/>
                  </a:lnTo>
                  <a:lnTo>
                    <a:pt x="8" y="21"/>
                  </a:lnTo>
                  <a:lnTo>
                    <a:pt x="6" y="38"/>
                  </a:lnTo>
                  <a:lnTo>
                    <a:pt x="3" y="56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1" y="77"/>
                  </a:lnTo>
                  <a:lnTo>
                    <a:pt x="2" y="78"/>
                  </a:lnTo>
                  <a:lnTo>
                    <a:pt x="3" y="79"/>
                  </a:lnTo>
                  <a:lnTo>
                    <a:pt x="5" y="79"/>
                  </a:lnTo>
                  <a:lnTo>
                    <a:pt x="7" y="79"/>
                  </a:lnTo>
                  <a:lnTo>
                    <a:pt x="8" y="78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12" y="58"/>
                  </a:lnTo>
                  <a:lnTo>
                    <a:pt x="14" y="40"/>
                  </a:lnTo>
                  <a:lnTo>
                    <a:pt x="17" y="23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2" y="3"/>
                  </a:lnTo>
                  <a:lnTo>
                    <a:pt x="1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7" name="Freeform 202"/>
            <p:cNvSpPr/>
            <p:nvPr/>
          </p:nvSpPr>
          <p:spPr bwMode="auto">
            <a:xfrm>
              <a:off x="4603750" y="2557463"/>
              <a:ext cx="15875" cy="46038"/>
            </a:xfrm>
            <a:custGeom>
              <a:avLst/>
              <a:gdLst/>
              <a:ahLst/>
              <a:cxnLst>
                <a:cxn ang="0">
                  <a:pos x="20" y="3"/>
                </a:cxn>
                <a:cxn ang="0">
                  <a:pos x="20" y="3"/>
                </a:cxn>
                <a:cxn ang="0">
                  <a:pos x="0" y="79"/>
                </a:cxn>
                <a:cxn ang="0">
                  <a:pos x="0" y="79"/>
                </a:cxn>
                <a:cxn ang="0">
                  <a:pos x="0" y="81"/>
                </a:cxn>
                <a:cxn ang="0">
                  <a:pos x="1" y="83"/>
                </a:cxn>
                <a:cxn ang="0">
                  <a:pos x="2" y="84"/>
                </a:cxn>
                <a:cxn ang="0">
                  <a:pos x="4" y="85"/>
                </a:cxn>
                <a:cxn ang="0">
                  <a:pos x="5" y="85"/>
                </a:cxn>
                <a:cxn ang="0">
                  <a:pos x="7" y="85"/>
                </a:cxn>
                <a:cxn ang="0">
                  <a:pos x="8" y="84"/>
                </a:cxn>
                <a:cxn ang="0">
                  <a:pos x="9" y="82"/>
                </a:cxn>
                <a:cxn ang="0">
                  <a:pos x="9" y="82"/>
                </a:cxn>
                <a:cxn ang="0">
                  <a:pos x="28" y="5"/>
                </a:cxn>
                <a:cxn ang="0">
                  <a:pos x="28" y="5"/>
                </a:cxn>
                <a:cxn ang="0">
                  <a:pos x="29" y="3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5" y="0"/>
                </a:cxn>
                <a:cxn ang="0">
                  <a:pos x="23" y="0"/>
                </a:cxn>
                <a:cxn ang="0">
                  <a:pos x="22" y="0"/>
                </a:cxn>
                <a:cxn ang="0">
                  <a:pos x="20" y="1"/>
                </a:cxn>
                <a:cxn ang="0">
                  <a:pos x="20" y="3"/>
                </a:cxn>
                <a:cxn ang="0">
                  <a:pos x="20" y="3"/>
                </a:cxn>
              </a:cxnLst>
              <a:rect l="0" t="0" r="r" b="b"/>
              <a:pathLst>
                <a:path w="29" h="85">
                  <a:moveTo>
                    <a:pt x="20" y="3"/>
                  </a:moveTo>
                  <a:lnTo>
                    <a:pt x="20" y="3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81"/>
                  </a:lnTo>
                  <a:lnTo>
                    <a:pt x="1" y="83"/>
                  </a:lnTo>
                  <a:lnTo>
                    <a:pt x="2" y="84"/>
                  </a:lnTo>
                  <a:lnTo>
                    <a:pt x="4" y="85"/>
                  </a:lnTo>
                  <a:lnTo>
                    <a:pt x="5" y="85"/>
                  </a:lnTo>
                  <a:lnTo>
                    <a:pt x="7" y="85"/>
                  </a:lnTo>
                  <a:lnTo>
                    <a:pt x="8" y="84"/>
                  </a:lnTo>
                  <a:lnTo>
                    <a:pt x="9" y="82"/>
                  </a:lnTo>
                  <a:lnTo>
                    <a:pt x="9" y="82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9" y="3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0" y="1"/>
                  </a:lnTo>
                  <a:lnTo>
                    <a:pt x="20" y="3"/>
                  </a:lnTo>
                  <a:lnTo>
                    <a:pt x="2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8" name="Freeform 203"/>
            <p:cNvSpPr/>
            <p:nvPr/>
          </p:nvSpPr>
          <p:spPr bwMode="auto">
            <a:xfrm>
              <a:off x="4687888" y="2668588"/>
              <a:ext cx="15875" cy="61913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19" y="4"/>
                </a:cxn>
                <a:cxn ang="0">
                  <a:pos x="19" y="12"/>
                </a:cxn>
                <a:cxn ang="0">
                  <a:pos x="17" y="19"/>
                </a:cxn>
                <a:cxn ang="0">
                  <a:pos x="12" y="35"/>
                </a:cxn>
                <a:cxn ang="0">
                  <a:pos x="8" y="50"/>
                </a:cxn>
                <a:cxn ang="0">
                  <a:pos x="7" y="58"/>
                </a:cxn>
                <a:cxn ang="0">
                  <a:pos x="6" y="65"/>
                </a:cxn>
                <a:cxn ang="0">
                  <a:pos x="6" y="65"/>
                </a:cxn>
                <a:cxn ang="0">
                  <a:pos x="6" y="76"/>
                </a:cxn>
                <a:cxn ang="0">
                  <a:pos x="5" y="89"/>
                </a:cxn>
                <a:cxn ang="0">
                  <a:pos x="4" y="99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0" y="112"/>
                </a:cxn>
                <a:cxn ang="0">
                  <a:pos x="0" y="113"/>
                </a:cxn>
                <a:cxn ang="0">
                  <a:pos x="1" y="116"/>
                </a:cxn>
                <a:cxn ang="0">
                  <a:pos x="3" y="116"/>
                </a:cxn>
                <a:cxn ang="0">
                  <a:pos x="6" y="116"/>
                </a:cxn>
                <a:cxn ang="0">
                  <a:pos x="8" y="114"/>
                </a:cxn>
                <a:cxn ang="0">
                  <a:pos x="9" y="112"/>
                </a:cxn>
                <a:cxn ang="0">
                  <a:pos x="9" y="112"/>
                </a:cxn>
                <a:cxn ang="0">
                  <a:pos x="12" y="102"/>
                </a:cxn>
                <a:cxn ang="0">
                  <a:pos x="14" y="92"/>
                </a:cxn>
                <a:cxn ang="0">
                  <a:pos x="15" y="80"/>
                </a:cxn>
                <a:cxn ang="0">
                  <a:pos x="15" y="70"/>
                </a:cxn>
                <a:cxn ang="0">
                  <a:pos x="15" y="70"/>
                </a:cxn>
                <a:cxn ang="0">
                  <a:pos x="17" y="62"/>
                </a:cxn>
                <a:cxn ang="0">
                  <a:pos x="18" y="54"/>
                </a:cxn>
                <a:cxn ang="0">
                  <a:pos x="22" y="37"/>
                </a:cxn>
                <a:cxn ang="0">
                  <a:pos x="26" y="20"/>
                </a:cxn>
                <a:cxn ang="0">
                  <a:pos x="28" y="12"/>
                </a:cxn>
                <a:cxn ang="0">
                  <a:pos x="29" y="4"/>
                </a:cxn>
                <a:cxn ang="0">
                  <a:pos x="29" y="4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6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1" y="1"/>
                </a:cxn>
                <a:cxn ang="0">
                  <a:pos x="20" y="2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29" h="116">
                  <a:moveTo>
                    <a:pt x="19" y="4"/>
                  </a:moveTo>
                  <a:lnTo>
                    <a:pt x="19" y="4"/>
                  </a:lnTo>
                  <a:lnTo>
                    <a:pt x="19" y="12"/>
                  </a:lnTo>
                  <a:lnTo>
                    <a:pt x="17" y="19"/>
                  </a:lnTo>
                  <a:lnTo>
                    <a:pt x="12" y="35"/>
                  </a:lnTo>
                  <a:lnTo>
                    <a:pt x="8" y="50"/>
                  </a:lnTo>
                  <a:lnTo>
                    <a:pt x="7" y="58"/>
                  </a:lnTo>
                  <a:lnTo>
                    <a:pt x="6" y="65"/>
                  </a:lnTo>
                  <a:lnTo>
                    <a:pt x="6" y="65"/>
                  </a:lnTo>
                  <a:lnTo>
                    <a:pt x="6" y="76"/>
                  </a:lnTo>
                  <a:lnTo>
                    <a:pt x="5" y="89"/>
                  </a:lnTo>
                  <a:lnTo>
                    <a:pt x="4" y="99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112"/>
                  </a:lnTo>
                  <a:lnTo>
                    <a:pt x="0" y="113"/>
                  </a:lnTo>
                  <a:lnTo>
                    <a:pt x="1" y="116"/>
                  </a:lnTo>
                  <a:lnTo>
                    <a:pt x="3" y="116"/>
                  </a:lnTo>
                  <a:lnTo>
                    <a:pt x="6" y="116"/>
                  </a:lnTo>
                  <a:lnTo>
                    <a:pt x="8" y="114"/>
                  </a:lnTo>
                  <a:lnTo>
                    <a:pt x="9" y="112"/>
                  </a:lnTo>
                  <a:lnTo>
                    <a:pt x="9" y="112"/>
                  </a:lnTo>
                  <a:lnTo>
                    <a:pt x="12" y="102"/>
                  </a:lnTo>
                  <a:lnTo>
                    <a:pt x="14" y="92"/>
                  </a:lnTo>
                  <a:lnTo>
                    <a:pt x="15" y="80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17" y="62"/>
                  </a:lnTo>
                  <a:lnTo>
                    <a:pt x="18" y="54"/>
                  </a:lnTo>
                  <a:lnTo>
                    <a:pt x="22" y="37"/>
                  </a:lnTo>
                  <a:lnTo>
                    <a:pt x="26" y="20"/>
                  </a:lnTo>
                  <a:lnTo>
                    <a:pt x="28" y="12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79" name="Freeform 204"/>
            <p:cNvSpPr/>
            <p:nvPr/>
          </p:nvSpPr>
          <p:spPr bwMode="auto">
            <a:xfrm>
              <a:off x="4714875" y="2657475"/>
              <a:ext cx="11113" cy="61913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2" y="5"/>
                </a:cxn>
                <a:cxn ang="0">
                  <a:pos x="10" y="32"/>
                </a:cxn>
                <a:cxn ang="0">
                  <a:pos x="6" y="59"/>
                </a:cxn>
                <a:cxn ang="0">
                  <a:pos x="2" y="86"/>
                </a:cxn>
                <a:cxn ang="0">
                  <a:pos x="0" y="113"/>
                </a:cxn>
                <a:cxn ang="0">
                  <a:pos x="0" y="113"/>
                </a:cxn>
                <a:cxn ang="0">
                  <a:pos x="0" y="115"/>
                </a:cxn>
                <a:cxn ang="0">
                  <a:pos x="1" y="116"/>
                </a:cxn>
                <a:cxn ang="0">
                  <a:pos x="3" y="117"/>
                </a:cxn>
                <a:cxn ang="0">
                  <a:pos x="4" y="117"/>
                </a:cxn>
                <a:cxn ang="0">
                  <a:pos x="6" y="117"/>
                </a:cxn>
                <a:cxn ang="0">
                  <a:pos x="8" y="116"/>
                </a:cxn>
                <a:cxn ang="0">
                  <a:pos x="9" y="115"/>
                </a:cxn>
                <a:cxn ang="0">
                  <a:pos x="9" y="113"/>
                </a:cxn>
                <a:cxn ang="0">
                  <a:pos x="9" y="113"/>
                </a:cxn>
                <a:cxn ang="0">
                  <a:pos x="11" y="86"/>
                </a:cxn>
                <a:cxn ang="0">
                  <a:pos x="15" y="59"/>
                </a:cxn>
                <a:cxn ang="0">
                  <a:pos x="19" y="32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21" y="3"/>
                </a:cxn>
                <a:cxn ang="0">
                  <a:pos x="20" y="2"/>
                </a:cxn>
                <a:cxn ang="0">
                  <a:pos x="19" y="1"/>
                </a:cxn>
                <a:cxn ang="0">
                  <a:pos x="17" y="0"/>
                </a:cxn>
                <a:cxn ang="0">
                  <a:pos x="15" y="1"/>
                </a:cxn>
                <a:cxn ang="0">
                  <a:pos x="14" y="2"/>
                </a:cxn>
                <a:cxn ang="0">
                  <a:pos x="13" y="3"/>
                </a:cxn>
                <a:cxn ang="0">
                  <a:pos x="12" y="5"/>
                </a:cxn>
                <a:cxn ang="0">
                  <a:pos x="12" y="5"/>
                </a:cxn>
              </a:cxnLst>
              <a:rect l="0" t="0" r="r" b="b"/>
              <a:pathLst>
                <a:path w="21" h="117">
                  <a:moveTo>
                    <a:pt x="12" y="5"/>
                  </a:moveTo>
                  <a:lnTo>
                    <a:pt x="12" y="5"/>
                  </a:lnTo>
                  <a:lnTo>
                    <a:pt x="10" y="32"/>
                  </a:lnTo>
                  <a:lnTo>
                    <a:pt x="6" y="59"/>
                  </a:lnTo>
                  <a:lnTo>
                    <a:pt x="2" y="86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1" y="116"/>
                  </a:lnTo>
                  <a:lnTo>
                    <a:pt x="3" y="117"/>
                  </a:lnTo>
                  <a:lnTo>
                    <a:pt x="4" y="117"/>
                  </a:lnTo>
                  <a:lnTo>
                    <a:pt x="6" y="117"/>
                  </a:lnTo>
                  <a:lnTo>
                    <a:pt x="8" y="116"/>
                  </a:lnTo>
                  <a:lnTo>
                    <a:pt x="9" y="115"/>
                  </a:lnTo>
                  <a:lnTo>
                    <a:pt x="9" y="113"/>
                  </a:lnTo>
                  <a:lnTo>
                    <a:pt x="9" y="113"/>
                  </a:lnTo>
                  <a:lnTo>
                    <a:pt x="11" y="86"/>
                  </a:lnTo>
                  <a:lnTo>
                    <a:pt x="15" y="59"/>
                  </a:lnTo>
                  <a:lnTo>
                    <a:pt x="19" y="32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21" y="3"/>
                  </a:lnTo>
                  <a:lnTo>
                    <a:pt x="20" y="2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2" y="5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0" name="Freeform 206"/>
            <p:cNvSpPr>
              <a:spLocks noEditPoints="1"/>
            </p:cNvSpPr>
            <p:nvPr/>
          </p:nvSpPr>
          <p:spPr bwMode="auto">
            <a:xfrm>
              <a:off x="4249738" y="2249488"/>
              <a:ext cx="555625" cy="574675"/>
            </a:xfrm>
            <a:custGeom>
              <a:avLst/>
              <a:gdLst/>
              <a:ahLst/>
              <a:cxnLst>
                <a:cxn ang="0">
                  <a:pos x="817" y="1056"/>
                </a:cxn>
                <a:cxn ang="0">
                  <a:pos x="716" y="1035"/>
                </a:cxn>
                <a:cxn ang="0">
                  <a:pos x="659" y="1016"/>
                </a:cxn>
                <a:cxn ang="0">
                  <a:pos x="645" y="1010"/>
                </a:cxn>
                <a:cxn ang="0">
                  <a:pos x="623" y="986"/>
                </a:cxn>
                <a:cxn ang="0">
                  <a:pos x="608" y="970"/>
                </a:cxn>
                <a:cxn ang="0">
                  <a:pos x="577" y="929"/>
                </a:cxn>
                <a:cxn ang="0">
                  <a:pos x="513" y="864"/>
                </a:cxn>
                <a:cxn ang="0">
                  <a:pos x="403" y="767"/>
                </a:cxn>
                <a:cxn ang="0">
                  <a:pos x="307" y="683"/>
                </a:cxn>
                <a:cxn ang="0">
                  <a:pos x="222" y="574"/>
                </a:cxn>
                <a:cxn ang="0">
                  <a:pos x="139" y="472"/>
                </a:cxn>
                <a:cxn ang="0">
                  <a:pos x="97" y="439"/>
                </a:cxn>
                <a:cxn ang="0">
                  <a:pos x="31" y="360"/>
                </a:cxn>
                <a:cxn ang="0">
                  <a:pos x="27" y="300"/>
                </a:cxn>
                <a:cxn ang="0">
                  <a:pos x="84" y="371"/>
                </a:cxn>
                <a:cxn ang="0">
                  <a:pos x="141" y="426"/>
                </a:cxn>
                <a:cxn ang="0">
                  <a:pos x="208" y="491"/>
                </a:cxn>
                <a:cxn ang="0">
                  <a:pos x="305" y="624"/>
                </a:cxn>
                <a:cxn ang="0">
                  <a:pos x="398" y="714"/>
                </a:cxn>
                <a:cxn ang="0">
                  <a:pos x="481" y="790"/>
                </a:cxn>
                <a:cxn ang="0">
                  <a:pos x="571" y="872"/>
                </a:cxn>
                <a:cxn ang="0">
                  <a:pos x="646" y="943"/>
                </a:cxn>
                <a:cxn ang="0">
                  <a:pos x="724" y="871"/>
                </a:cxn>
                <a:cxn ang="0">
                  <a:pos x="843" y="787"/>
                </a:cxn>
                <a:cxn ang="0">
                  <a:pos x="981" y="693"/>
                </a:cxn>
                <a:cxn ang="0">
                  <a:pos x="917" y="620"/>
                </a:cxn>
                <a:cxn ang="0">
                  <a:pos x="751" y="446"/>
                </a:cxn>
                <a:cxn ang="0">
                  <a:pos x="583" y="291"/>
                </a:cxn>
                <a:cxn ang="0">
                  <a:pos x="501" y="195"/>
                </a:cxn>
                <a:cxn ang="0">
                  <a:pos x="431" y="116"/>
                </a:cxn>
                <a:cxn ang="0">
                  <a:pos x="378" y="54"/>
                </a:cxn>
                <a:cxn ang="0">
                  <a:pos x="377" y="0"/>
                </a:cxn>
                <a:cxn ang="0">
                  <a:pos x="496" y="134"/>
                </a:cxn>
                <a:cxn ang="0">
                  <a:pos x="631" y="290"/>
                </a:cxn>
                <a:cxn ang="0">
                  <a:pos x="729" y="380"/>
                </a:cxn>
                <a:cxn ang="0">
                  <a:pos x="900" y="546"/>
                </a:cxn>
                <a:cxn ang="0">
                  <a:pos x="980" y="641"/>
                </a:cxn>
                <a:cxn ang="0">
                  <a:pos x="1020" y="678"/>
                </a:cxn>
                <a:cxn ang="0">
                  <a:pos x="1032" y="689"/>
                </a:cxn>
                <a:cxn ang="0">
                  <a:pos x="1037" y="700"/>
                </a:cxn>
                <a:cxn ang="0">
                  <a:pos x="1051" y="800"/>
                </a:cxn>
                <a:cxn ang="0">
                  <a:pos x="1037" y="911"/>
                </a:cxn>
                <a:cxn ang="0">
                  <a:pos x="1029" y="991"/>
                </a:cxn>
                <a:cxn ang="0">
                  <a:pos x="1023" y="1039"/>
                </a:cxn>
                <a:cxn ang="0">
                  <a:pos x="1016" y="1079"/>
                </a:cxn>
                <a:cxn ang="0">
                  <a:pos x="1002" y="1088"/>
                </a:cxn>
                <a:cxn ang="0">
                  <a:pos x="996" y="1087"/>
                </a:cxn>
                <a:cxn ang="0">
                  <a:pos x="954" y="761"/>
                </a:cxn>
                <a:cxn ang="0">
                  <a:pos x="842" y="830"/>
                </a:cxn>
                <a:cxn ang="0">
                  <a:pos x="729" y="917"/>
                </a:cxn>
                <a:cxn ang="0">
                  <a:pos x="672" y="967"/>
                </a:cxn>
                <a:cxn ang="0">
                  <a:pos x="699" y="991"/>
                </a:cxn>
                <a:cxn ang="0">
                  <a:pos x="772" y="1010"/>
                </a:cxn>
                <a:cxn ang="0">
                  <a:pos x="941" y="1046"/>
                </a:cxn>
                <a:cxn ang="0">
                  <a:pos x="989" y="1039"/>
                </a:cxn>
                <a:cxn ang="0">
                  <a:pos x="990" y="1018"/>
                </a:cxn>
                <a:cxn ang="0">
                  <a:pos x="995" y="957"/>
                </a:cxn>
                <a:cxn ang="0">
                  <a:pos x="1010" y="856"/>
                </a:cxn>
                <a:cxn ang="0">
                  <a:pos x="1010" y="734"/>
                </a:cxn>
              </a:cxnLst>
              <a:rect l="0" t="0" r="r" b="b"/>
              <a:pathLst>
                <a:path w="1051" h="1088">
                  <a:moveTo>
                    <a:pt x="991" y="1088"/>
                  </a:moveTo>
                  <a:lnTo>
                    <a:pt x="991" y="1088"/>
                  </a:lnTo>
                  <a:lnTo>
                    <a:pt x="952" y="1084"/>
                  </a:lnTo>
                  <a:lnTo>
                    <a:pt x="911" y="1078"/>
                  </a:lnTo>
                  <a:lnTo>
                    <a:pt x="866" y="1069"/>
                  </a:lnTo>
                  <a:lnTo>
                    <a:pt x="817" y="1056"/>
                  </a:lnTo>
                  <a:lnTo>
                    <a:pt x="817" y="1056"/>
                  </a:lnTo>
                  <a:lnTo>
                    <a:pt x="773" y="1046"/>
                  </a:lnTo>
                  <a:lnTo>
                    <a:pt x="751" y="1041"/>
                  </a:lnTo>
                  <a:lnTo>
                    <a:pt x="728" y="1037"/>
                  </a:lnTo>
                  <a:lnTo>
                    <a:pt x="728" y="1037"/>
                  </a:lnTo>
                  <a:lnTo>
                    <a:pt x="716" y="1035"/>
                  </a:lnTo>
                  <a:lnTo>
                    <a:pt x="706" y="1031"/>
                  </a:lnTo>
                  <a:lnTo>
                    <a:pt x="686" y="1025"/>
                  </a:lnTo>
                  <a:lnTo>
                    <a:pt x="686" y="1025"/>
                  </a:lnTo>
                  <a:lnTo>
                    <a:pt x="673" y="1020"/>
                  </a:lnTo>
                  <a:lnTo>
                    <a:pt x="659" y="1016"/>
                  </a:lnTo>
                  <a:lnTo>
                    <a:pt x="659" y="1016"/>
                  </a:lnTo>
                  <a:lnTo>
                    <a:pt x="654" y="1015"/>
                  </a:lnTo>
                  <a:lnTo>
                    <a:pt x="651" y="1013"/>
                  </a:lnTo>
                  <a:lnTo>
                    <a:pt x="650" y="1012"/>
                  </a:lnTo>
                  <a:lnTo>
                    <a:pt x="649" y="1011"/>
                  </a:lnTo>
                  <a:lnTo>
                    <a:pt x="649" y="1011"/>
                  </a:lnTo>
                  <a:lnTo>
                    <a:pt x="645" y="1010"/>
                  </a:lnTo>
                  <a:lnTo>
                    <a:pt x="645" y="1010"/>
                  </a:lnTo>
                  <a:lnTo>
                    <a:pt x="640" y="1006"/>
                  </a:lnTo>
                  <a:lnTo>
                    <a:pt x="635" y="1001"/>
                  </a:lnTo>
                  <a:lnTo>
                    <a:pt x="628" y="991"/>
                  </a:lnTo>
                  <a:lnTo>
                    <a:pt x="623" y="986"/>
                  </a:lnTo>
                  <a:lnTo>
                    <a:pt x="623" y="986"/>
                  </a:lnTo>
                  <a:lnTo>
                    <a:pt x="620" y="983"/>
                  </a:lnTo>
                  <a:lnTo>
                    <a:pt x="619" y="982"/>
                  </a:lnTo>
                  <a:lnTo>
                    <a:pt x="619" y="982"/>
                  </a:lnTo>
                  <a:lnTo>
                    <a:pt x="614" y="979"/>
                  </a:lnTo>
                  <a:lnTo>
                    <a:pt x="611" y="976"/>
                  </a:lnTo>
                  <a:lnTo>
                    <a:pt x="608" y="970"/>
                  </a:lnTo>
                  <a:lnTo>
                    <a:pt x="608" y="965"/>
                  </a:lnTo>
                  <a:lnTo>
                    <a:pt x="608" y="963"/>
                  </a:lnTo>
                  <a:lnTo>
                    <a:pt x="606" y="961"/>
                  </a:lnTo>
                  <a:lnTo>
                    <a:pt x="606" y="961"/>
                  </a:lnTo>
                  <a:lnTo>
                    <a:pt x="591" y="946"/>
                  </a:lnTo>
                  <a:lnTo>
                    <a:pt x="577" y="929"/>
                  </a:lnTo>
                  <a:lnTo>
                    <a:pt x="577" y="929"/>
                  </a:lnTo>
                  <a:lnTo>
                    <a:pt x="561" y="912"/>
                  </a:lnTo>
                  <a:lnTo>
                    <a:pt x="546" y="895"/>
                  </a:lnTo>
                  <a:lnTo>
                    <a:pt x="529" y="879"/>
                  </a:lnTo>
                  <a:lnTo>
                    <a:pt x="513" y="864"/>
                  </a:lnTo>
                  <a:lnTo>
                    <a:pt x="513" y="864"/>
                  </a:lnTo>
                  <a:lnTo>
                    <a:pt x="490" y="846"/>
                  </a:lnTo>
                  <a:lnTo>
                    <a:pt x="469" y="827"/>
                  </a:lnTo>
                  <a:lnTo>
                    <a:pt x="428" y="789"/>
                  </a:lnTo>
                  <a:lnTo>
                    <a:pt x="428" y="789"/>
                  </a:lnTo>
                  <a:lnTo>
                    <a:pt x="416" y="777"/>
                  </a:lnTo>
                  <a:lnTo>
                    <a:pt x="403" y="767"/>
                  </a:lnTo>
                  <a:lnTo>
                    <a:pt x="378" y="745"/>
                  </a:lnTo>
                  <a:lnTo>
                    <a:pt x="378" y="745"/>
                  </a:lnTo>
                  <a:lnTo>
                    <a:pt x="356" y="729"/>
                  </a:lnTo>
                  <a:lnTo>
                    <a:pt x="336" y="711"/>
                  </a:lnTo>
                  <a:lnTo>
                    <a:pt x="317" y="693"/>
                  </a:lnTo>
                  <a:lnTo>
                    <a:pt x="307" y="683"/>
                  </a:lnTo>
                  <a:lnTo>
                    <a:pt x="299" y="673"/>
                  </a:lnTo>
                  <a:lnTo>
                    <a:pt x="299" y="673"/>
                  </a:lnTo>
                  <a:lnTo>
                    <a:pt x="271" y="638"/>
                  </a:lnTo>
                  <a:lnTo>
                    <a:pt x="271" y="638"/>
                  </a:lnTo>
                  <a:lnTo>
                    <a:pt x="238" y="596"/>
                  </a:lnTo>
                  <a:lnTo>
                    <a:pt x="222" y="574"/>
                  </a:lnTo>
                  <a:lnTo>
                    <a:pt x="207" y="552"/>
                  </a:lnTo>
                  <a:lnTo>
                    <a:pt x="207" y="552"/>
                  </a:lnTo>
                  <a:lnTo>
                    <a:pt x="194" y="534"/>
                  </a:lnTo>
                  <a:lnTo>
                    <a:pt x="178" y="514"/>
                  </a:lnTo>
                  <a:lnTo>
                    <a:pt x="160" y="493"/>
                  </a:lnTo>
                  <a:lnTo>
                    <a:pt x="139" y="472"/>
                  </a:lnTo>
                  <a:lnTo>
                    <a:pt x="139" y="472"/>
                  </a:lnTo>
                  <a:lnTo>
                    <a:pt x="128" y="461"/>
                  </a:lnTo>
                  <a:lnTo>
                    <a:pt x="115" y="453"/>
                  </a:lnTo>
                  <a:lnTo>
                    <a:pt x="115" y="453"/>
                  </a:lnTo>
                  <a:lnTo>
                    <a:pt x="103" y="444"/>
                  </a:lnTo>
                  <a:lnTo>
                    <a:pt x="97" y="439"/>
                  </a:lnTo>
                  <a:lnTo>
                    <a:pt x="92" y="433"/>
                  </a:lnTo>
                  <a:lnTo>
                    <a:pt x="92" y="433"/>
                  </a:lnTo>
                  <a:lnTo>
                    <a:pt x="74" y="414"/>
                  </a:lnTo>
                  <a:lnTo>
                    <a:pt x="57" y="393"/>
                  </a:lnTo>
                  <a:lnTo>
                    <a:pt x="57" y="393"/>
                  </a:lnTo>
                  <a:lnTo>
                    <a:pt x="31" y="360"/>
                  </a:lnTo>
                  <a:lnTo>
                    <a:pt x="16" y="345"/>
                  </a:lnTo>
                  <a:lnTo>
                    <a:pt x="2" y="329"/>
                  </a:lnTo>
                  <a:lnTo>
                    <a:pt x="2" y="329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27" y="300"/>
                  </a:lnTo>
                  <a:lnTo>
                    <a:pt x="27" y="300"/>
                  </a:lnTo>
                  <a:lnTo>
                    <a:pt x="45" y="322"/>
                  </a:lnTo>
                  <a:lnTo>
                    <a:pt x="45" y="322"/>
                  </a:lnTo>
                  <a:lnTo>
                    <a:pt x="68" y="351"/>
                  </a:lnTo>
                  <a:lnTo>
                    <a:pt x="68" y="351"/>
                  </a:lnTo>
                  <a:lnTo>
                    <a:pt x="84" y="371"/>
                  </a:lnTo>
                  <a:lnTo>
                    <a:pt x="102" y="392"/>
                  </a:lnTo>
                  <a:lnTo>
                    <a:pt x="111" y="401"/>
                  </a:lnTo>
                  <a:lnTo>
                    <a:pt x="120" y="411"/>
                  </a:lnTo>
                  <a:lnTo>
                    <a:pt x="131" y="419"/>
                  </a:lnTo>
                  <a:lnTo>
                    <a:pt x="141" y="426"/>
                  </a:lnTo>
                  <a:lnTo>
                    <a:pt x="141" y="426"/>
                  </a:lnTo>
                  <a:lnTo>
                    <a:pt x="151" y="434"/>
                  </a:lnTo>
                  <a:lnTo>
                    <a:pt x="163" y="444"/>
                  </a:lnTo>
                  <a:lnTo>
                    <a:pt x="174" y="454"/>
                  </a:lnTo>
                  <a:lnTo>
                    <a:pt x="186" y="465"/>
                  </a:lnTo>
                  <a:lnTo>
                    <a:pt x="197" y="478"/>
                  </a:lnTo>
                  <a:lnTo>
                    <a:pt x="208" y="491"/>
                  </a:lnTo>
                  <a:lnTo>
                    <a:pt x="219" y="506"/>
                  </a:lnTo>
                  <a:lnTo>
                    <a:pt x="229" y="521"/>
                  </a:lnTo>
                  <a:lnTo>
                    <a:pt x="229" y="521"/>
                  </a:lnTo>
                  <a:lnTo>
                    <a:pt x="261" y="567"/>
                  </a:lnTo>
                  <a:lnTo>
                    <a:pt x="291" y="607"/>
                  </a:lnTo>
                  <a:lnTo>
                    <a:pt x="305" y="624"/>
                  </a:lnTo>
                  <a:lnTo>
                    <a:pt x="319" y="640"/>
                  </a:lnTo>
                  <a:lnTo>
                    <a:pt x="332" y="654"/>
                  </a:lnTo>
                  <a:lnTo>
                    <a:pt x="346" y="668"/>
                  </a:lnTo>
                  <a:lnTo>
                    <a:pt x="346" y="668"/>
                  </a:lnTo>
                  <a:lnTo>
                    <a:pt x="371" y="692"/>
                  </a:lnTo>
                  <a:lnTo>
                    <a:pt x="398" y="714"/>
                  </a:lnTo>
                  <a:lnTo>
                    <a:pt x="398" y="714"/>
                  </a:lnTo>
                  <a:lnTo>
                    <a:pt x="429" y="741"/>
                  </a:lnTo>
                  <a:lnTo>
                    <a:pt x="445" y="755"/>
                  </a:lnTo>
                  <a:lnTo>
                    <a:pt x="459" y="769"/>
                  </a:lnTo>
                  <a:lnTo>
                    <a:pt x="459" y="769"/>
                  </a:lnTo>
                  <a:lnTo>
                    <a:pt x="481" y="790"/>
                  </a:lnTo>
                  <a:lnTo>
                    <a:pt x="504" y="809"/>
                  </a:lnTo>
                  <a:lnTo>
                    <a:pt x="504" y="809"/>
                  </a:lnTo>
                  <a:lnTo>
                    <a:pt x="526" y="828"/>
                  </a:lnTo>
                  <a:lnTo>
                    <a:pt x="548" y="849"/>
                  </a:lnTo>
                  <a:lnTo>
                    <a:pt x="548" y="849"/>
                  </a:lnTo>
                  <a:lnTo>
                    <a:pt x="571" y="872"/>
                  </a:lnTo>
                  <a:lnTo>
                    <a:pt x="594" y="896"/>
                  </a:lnTo>
                  <a:lnTo>
                    <a:pt x="594" y="896"/>
                  </a:lnTo>
                  <a:lnTo>
                    <a:pt x="615" y="920"/>
                  </a:lnTo>
                  <a:lnTo>
                    <a:pt x="638" y="943"/>
                  </a:lnTo>
                  <a:lnTo>
                    <a:pt x="643" y="948"/>
                  </a:lnTo>
                  <a:lnTo>
                    <a:pt x="646" y="943"/>
                  </a:lnTo>
                  <a:lnTo>
                    <a:pt x="646" y="943"/>
                  </a:lnTo>
                  <a:lnTo>
                    <a:pt x="658" y="929"/>
                  </a:lnTo>
                  <a:lnTo>
                    <a:pt x="669" y="917"/>
                  </a:lnTo>
                  <a:lnTo>
                    <a:pt x="682" y="904"/>
                  </a:lnTo>
                  <a:lnTo>
                    <a:pt x="696" y="893"/>
                  </a:lnTo>
                  <a:lnTo>
                    <a:pt x="724" y="871"/>
                  </a:lnTo>
                  <a:lnTo>
                    <a:pt x="753" y="851"/>
                  </a:lnTo>
                  <a:lnTo>
                    <a:pt x="753" y="851"/>
                  </a:lnTo>
                  <a:lnTo>
                    <a:pt x="784" y="829"/>
                  </a:lnTo>
                  <a:lnTo>
                    <a:pt x="784" y="829"/>
                  </a:lnTo>
                  <a:lnTo>
                    <a:pt x="812" y="807"/>
                  </a:lnTo>
                  <a:lnTo>
                    <a:pt x="843" y="787"/>
                  </a:lnTo>
                  <a:lnTo>
                    <a:pt x="906" y="748"/>
                  </a:lnTo>
                  <a:lnTo>
                    <a:pt x="906" y="748"/>
                  </a:lnTo>
                  <a:lnTo>
                    <a:pt x="944" y="725"/>
                  </a:lnTo>
                  <a:lnTo>
                    <a:pt x="980" y="702"/>
                  </a:lnTo>
                  <a:lnTo>
                    <a:pt x="986" y="698"/>
                  </a:lnTo>
                  <a:lnTo>
                    <a:pt x="981" y="693"/>
                  </a:lnTo>
                  <a:lnTo>
                    <a:pt x="981" y="693"/>
                  </a:lnTo>
                  <a:lnTo>
                    <a:pt x="964" y="676"/>
                  </a:lnTo>
                  <a:lnTo>
                    <a:pt x="949" y="660"/>
                  </a:lnTo>
                  <a:lnTo>
                    <a:pt x="920" y="624"/>
                  </a:lnTo>
                  <a:lnTo>
                    <a:pt x="917" y="620"/>
                  </a:lnTo>
                  <a:lnTo>
                    <a:pt x="917" y="620"/>
                  </a:lnTo>
                  <a:lnTo>
                    <a:pt x="882" y="579"/>
                  </a:lnTo>
                  <a:lnTo>
                    <a:pt x="850" y="543"/>
                  </a:lnTo>
                  <a:lnTo>
                    <a:pt x="819" y="510"/>
                  </a:lnTo>
                  <a:lnTo>
                    <a:pt x="789" y="480"/>
                  </a:lnTo>
                  <a:lnTo>
                    <a:pt x="789" y="480"/>
                  </a:lnTo>
                  <a:lnTo>
                    <a:pt x="751" y="446"/>
                  </a:lnTo>
                  <a:lnTo>
                    <a:pt x="712" y="412"/>
                  </a:lnTo>
                  <a:lnTo>
                    <a:pt x="712" y="412"/>
                  </a:lnTo>
                  <a:lnTo>
                    <a:pt x="668" y="372"/>
                  </a:lnTo>
                  <a:lnTo>
                    <a:pt x="624" y="332"/>
                  </a:lnTo>
                  <a:lnTo>
                    <a:pt x="604" y="313"/>
                  </a:lnTo>
                  <a:lnTo>
                    <a:pt x="583" y="291"/>
                  </a:lnTo>
                  <a:lnTo>
                    <a:pt x="564" y="269"/>
                  </a:lnTo>
                  <a:lnTo>
                    <a:pt x="544" y="246"/>
                  </a:lnTo>
                  <a:lnTo>
                    <a:pt x="544" y="246"/>
                  </a:lnTo>
                  <a:lnTo>
                    <a:pt x="522" y="221"/>
                  </a:lnTo>
                  <a:lnTo>
                    <a:pt x="501" y="195"/>
                  </a:lnTo>
                  <a:lnTo>
                    <a:pt x="501" y="195"/>
                  </a:lnTo>
                  <a:lnTo>
                    <a:pt x="475" y="165"/>
                  </a:lnTo>
                  <a:lnTo>
                    <a:pt x="450" y="135"/>
                  </a:lnTo>
                  <a:lnTo>
                    <a:pt x="450" y="135"/>
                  </a:lnTo>
                  <a:lnTo>
                    <a:pt x="441" y="125"/>
                  </a:lnTo>
                  <a:lnTo>
                    <a:pt x="431" y="116"/>
                  </a:lnTo>
                  <a:lnTo>
                    <a:pt x="431" y="116"/>
                  </a:lnTo>
                  <a:lnTo>
                    <a:pt x="422" y="107"/>
                  </a:lnTo>
                  <a:lnTo>
                    <a:pt x="413" y="98"/>
                  </a:lnTo>
                  <a:lnTo>
                    <a:pt x="413" y="98"/>
                  </a:lnTo>
                  <a:lnTo>
                    <a:pt x="400" y="81"/>
                  </a:lnTo>
                  <a:lnTo>
                    <a:pt x="389" y="67"/>
                  </a:lnTo>
                  <a:lnTo>
                    <a:pt x="378" y="54"/>
                  </a:lnTo>
                  <a:lnTo>
                    <a:pt x="366" y="44"/>
                  </a:lnTo>
                  <a:lnTo>
                    <a:pt x="366" y="44"/>
                  </a:lnTo>
                  <a:lnTo>
                    <a:pt x="355" y="33"/>
                  </a:lnTo>
                  <a:lnTo>
                    <a:pt x="346" y="21"/>
                  </a:lnTo>
                  <a:lnTo>
                    <a:pt x="346" y="21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82" y="6"/>
                  </a:lnTo>
                  <a:lnTo>
                    <a:pt x="382" y="6"/>
                  </a:lnTo>
                  <a:lnTo>
                    <a:pt x="433" y="64"/>
                  </a:lnTo>
                  <a:lnTo>
                    <a:pt x="433" y="64"/>
                  </a:lnTo>
                  <a:lnTo>
                    <a:pt x="496" y="134"/>
                  </a:lnTo>
                  <a:lnTo>
                    <a:pt x="527" y="170"/>
                  </a:lnTo>
                  <a:lnTo>
                    <a:pt x="558" y="207"/>
                  </a:lnTo>
                  <a:lnTo>
                    <a:pt x="558" y="207"/>
                  </a:lnTo>
                  <a:lnTo>
                    <a:pt x="585" y="239"/>
                  </a:lnTo>
                  <a:lnTo>
                    <a:pt x="614" y="273"/>
                  </a:lnTo>
                  <a:lnTo>
                    <a:pt x="631" y="290"/>
                  </a:lnTo>
                  <a:lnTo>
                    <a:pt x="647" y="307"/>
                  </a:lnTo>
                  <a:lnTo>
                    <a:pt x="665" y="324"/>
                  </a:lnTo>
                  <a:lnTo>
                    <a:pt x="683" y="341"/>
                  </a:lnTo>
                  <a:lnTo>
                    <a:pt x="683" y="341"/>
                  </a:lnTo>
                  <a:lnTo>
                    <a:pt x="729" y="380"/>
                  </a:lnTo>
                  <a:lnTo>
                    <a:pt x="729" y="380"/>
                  </a:lnTo>
                  <a:lnTo>
                    <a:pt x="765" y="411"/>
                  </a:lnTo>
                  <a:lnTo>
                    <a:pt x="801" y="444"/>
                  </a:lnTo>
                  <a:lnTo>
                    <a:pt x="801" y="444"/>
                  </a:lnTo>
                  <a:lnTo>
                    <a:pt x="836" y="477"/>
                  </a:lnTo>
                  <a:lnTo>
                    <a:pt x="869" y="511"/>
                  </a:lnTo>
                  <a:lnTo>
                    <a:pt x="900" y="546"/>
                  </a:lnTo>
                  <a:lnTo>
                    <a:pt x="930" y="581"/>
                  </a:lnTo>
                  <a:lnTo>
                    <a:pt x="930" y="581"/>
                  </a:lnTo>
                  <a:lnTo>
                    <a:pt x="946" y="600"/>
                  </a:lnTo>
                  <a:lnTo>
                    <a:pt x="946" y="600"/>
                  </a:lnTo>
                  <a:lnTo>
                    <a:pt x="962" y="620"/>
                  </a:lnTo>
                  <a:lnTo>
                    <a:pt x="980" y="641"/>
                  </a:lnTo>
                  <a:lnTo>
                    <a:pt x="998" y="661"/>
                  </a:lnTo>
                  <a:lnTo>
                    <a:pt x="1008" y="669"/>
                  </a:lnTo>
                  <a:lnTo>
                    <a:pt x="1018" y="677"/>
                  </a:lnTo>
                  <a:lnTo>
                    <a:pt x="1019" y="678"/>
                  </a:lnTo>
                  <a:lnTo>
                    <a:pt x="1020" y="678"/>
                  </a:lnTo>
                  <a:lnTo>
                    <a:pt x="1020" y="678"/>
                  </a:lnTo>
                  <a:lnTo>
                    <a:pt x="1025" y="680"/>
                  </a:lnTo>
                  <a:lnTo>
                    <a:pt x="1029" y="684"/>
                  </a:lnTo>
                  <a:lnTo>
                    <a:pt x="1029" y="685"/>
                  </a:lnTo>
                  <a:lnTo>
                    <a:pt x="1030" y="686"/>
                  </a:lnTo>
                  <a:lnTo>
                    <a:pt x="1030" y="686"/>
                  </a:lnTo>
                  <a:lnTo>
                    <a:pt x="1032" y="689"/>
                  </a:lnTo>
                  <a:lnTo>
                    <a:pt x="1035" y="692"/>
                  </a:lnTo>
                  <a:lnTo>
                    <a:pt x="1036" y="695"/>
                  </a:lnTo>
                  <a:lnTo>
                    <a:pt x="1037" y="698"/>
                  </a:lnTo>
                  <a:lnTo>
                    <a:pt x="1037" y="699"/>
                  </a:lnTo>
                  <a:lnTo>
                    <a:pt x="1037" y="700"/>
                  </a:lnTo>
                  <a:lnTo>
                    <a:pt x="1037" y="700"/>
                  </a:lnTo>
                  <a:lnTo>
                    <a:pt x="1041" y="711"/>
                  </a:lnTo>
                  <a:lnTo>
                    <a:pt x="1045" y="723"/>
                  </a:lnTo>
                  <a:lnTo>
                    <a:pt x="1047" y="735"/>
                  </a:lnTo>
                  <a:lnTo>
                    <a:pt x="1049" y="748"/>
                  </a:lnTo>
                  <a:lnTo>
                    <a:pt x="1051" y="774"/>
                  </a:lnTo>
                  <a:lnTo>
                    <a:pt x="1051" y="800"/>
                  </a:lnTo>
                  <a:lnTo>
                    <a:pt x="1050" y="826"/>
                  </a:lnTo>
                  <a:lnTo>
                    <a:pt x="1047" y="851"/>
                  </a:lnTo>
                  <a:lnTo>
                    <a:pt x="1044" y="872"/>
                  </a:lnTo>
                  <a:lnTo>
                    <a:pt x="1040" y="892"/>
                  </a:lnTo>
                  <a:lnTo>
                    <a:pt x="1040" y="892"/>
                  </a:lnTo>
                  <a:lnTo>
                    <a:pt x="1037" y="911"/>
                  </a:lnTo>
                  <a:lnTo>
                    <a:pt x="1035" y="929"/>
                  </a:lnTo>
                  <a:lnTo>
                    <a:pt x="1030" y="967"/>
                  </a:lnTo>
                  <a:lnTo>
                    <a:pt x="1030" y="973"/>
                  </a:lnTo>
                  <a:lnTo>
                    <a:pt x="1030" y="973"/>
                  </a:lnTo>
                  <a:lnTo>
                    <a:pt x="1029" y="991"/>
                  </a:lnTo>
                  <a:lnTo>
                    <a:pt x="1029" y="991"/>
                  </a:lnTo>
                  <a:lnTo>
                    <a:pt x="1029" y="1009"/>
                  </a:lnTo>
                  <a:lnTo>
                    <a:pt x="1028" y="1017"/>
                  </a:lnTo>
                  <a:lnTo>
                    <a:pt x="1026" y="1024"/>
                  </a:lnTo>
                  <a:lnTo>
                    <a:pt x="1026" y="1024"/>
                  </a:lnTo>
                  <a:lnTo>
                    <a:pt x="1024" y="1031"/>
                  </a:lnTo>
                  <a:lnTo>
                    <a:pt x="1023" y="1039"/>
                  </a:lnTo>
                  <a:lnTo>
                    <a:pt x="1023" y="1051"/>
                  </a:lnTo>
                  <a:lnTo>
                    <a:pt x="1023" y="1051"/>
                  </a:lnTo>
                  <a:lnTo>
                    <a:pt x="1023" y="1059"/>
                  </a:lnTo>
                  <a:lnTo>
                    <a:pt x="1021" y="1068"/>
                  </a:lnTo>
                  <a:lnTo>
                    <a:pt x="1019" y="1075"/>
                  </a:lnTo>
                  <a:lnTo>
                    <a:pt x="1016" y="1079"/>
                  </a:lnTo>
                  <a:lnTo>
                    <a:pt x="1013" y="1083"/>
                  </a:lnTo>
                  <a:lnTo>
                    <a:pt x="1013" y="1083"/>
                  </a:lnTo>
                  <a:lnTo>
                    <a:pt x="1010" y="1085"/>
                  </a:lnTo>
                  <a:lnTo>
                    <a:pt x="1008" y="1086"/>
                  </a:lnTo>
                  <a:lnTo>
                    <a:pt x="1005" y="1087"/>
                  </a:lnTo>
                  <a:lnTo>
                    <a:pt x="1002" y="1088"/>
                  </a:lnTo>
                  <a:lnTo>
                    <a:pt x="1002" y="1088"/>
                  </a:lnTo>
                  <a:lnTo>
                    <a:pt x="1002" y="1088"/>
                  </a:lnTo>
                  <a:lnTo>
                    <a:pt x="998" y="1087"/>
                  </a:lnTo>
                  <a:lnTo>
                    <a:pt x="997" y="1087"/>
                  </a:lnTo>
                  <a:lnTo>
                    <a:pt x="996" y="1087"/>
                  </a:lnTo>
                  <a:lnTo>
                    <a:pt x="996" y="1087"/>
                  </a:lnTo>
                  <a:lnTo>
                    <a:pt x="992" y="1088"/>
                  </a:lnTo>
                  <a:lnTo>
                    <a:pt x="991" y="1088"/>
                  </a:lnTo>
                  <a:close/>
                  <a:moveTo>
                    <a:pt x="1002" y="731"/>
                  </a:moveTo>
                  <a:lnTo>
                    <a:pt x="1002" y="731"/>
                  </a:lnTo>
                  <a:lnTo>
                    <a:pt x="954" y="761"/>
                  </a:lnTo>
                  <a:lnTo>
                    <a:pt x="954" y="761"/>
                  </a:lnTo>
                  <a:lnTo>
                    <a:pt x="918" y="784"/>
                  </a:lnTo>
                  <a:lnTo>
                    <a:pt x="918" y="784"/>
                  </a:lnTo>
                  <a:lnTo>
                    <a:pt x="885" y="803"/>
                  </a:lnTo>
                  <a:lnTo>
                    <a:pt x="885" y="803"/>
                  </a:lnTo>
                  <a:lnTo>
                    <a:pt x="856" y="821"/>
                  </a:lnTo>
                  <a:lnTo>
                    <a:pt x="842" y="830"/>
                  </a:lnTo>
                  <a:lnTo>
                    <a:pt x="829" y="839"/>
                  </a:lnTo>
                  <a:lnTo>
                    <a:pt x="819" y="847"/>
                  </a:lnTo>
                  <a:lnTo>
                    <a:pt x="819" y="847"/>
                  </a:lnTo>
                  <a:lnTo>
                    <a:pt x="773" y="881"/>
                  </a:lnTo>
                  <a:lnTo>
                    <a:pt x="729" y="917"/>
                  </a:lnTo>
                  <a:lnTo>
                    <a:pt x="729" y="917"/>
                  </a:lnTo>
                  <a:lnTo>
                    <a:pt x="717" y="925"/>
                  </a:lnTo>
                  <a:lnTo>
                    <a:pt x="717" y="925"/>
                  </a:lnTo>
                  <a:lnTo>
                    <a:pt x="704" y="936"/>
                  </a:lnTo>
                  <a:lnTo>
                    <a:pt x="691" y="948"/>
                  </a:lnTo>
                  <a:lnTo>
                    <a:pt x="678" y="960"/>
                  </a:lnTo>
                  <a:lnTo>
                    <a:pt x="672" y="967"/>
                  </a:lnTo>
                  <a:lnTo>
                    <a:pt x="668" y="974"/>
                  </a:lnTo>
                  <a:lnTo>
                    <a:pt x="664" y="980"/>
                  </a:lnTo>
                  <a:lnTo>
                    <a:pt x="671" y="982"/>
                  </a:lnTo>
                  <a:lnTo>
                    <a:pt x="671" y="982"/>
                  </a:lnTo>
                  <a:lnTo>
                    <a:pt x="699" y="991"/>
                  </a:lnTo>
                  <a:lnTo>
                    <a:pt x="699" y="991"/>
                  </a:lnTo>
                  <a:lnTo>
                    <a:pt x="718" y="996"/>
                  </a:lnTo>
                  <a:lnTo>
                    <a:pt x="738" y="1003"/>
                  </a:lnTo>
                  <a:lnTo>
                    <a:pt x="738" y="1003"/>
                  </a:lnTo>
                  <a:lnTo>
                    <a:pt x="756" y="1007"/>
                  </a:lnTo>
                  <a:lnTo>
                    <a:pt x="772" y="1010"/>
                  </a:lnTo>
                  <a:lnTo>
                    <a:pt x="772" y="1010"/>
                  </a:lnTo>
                  <a:lnTo>
                    <a:pt x="792" y="1014"/>
                  </a:lnTo>
                  <a:lnTo>
                    <a:pt x="811" y="1018"/>
                  </a:lnTo>
                  <a:lnTo>
                    <a:pt x="811" y="1018"/>
                  </a:lnTo>
                  <a:lnTo>
                    <a:pt x="854" y="1028"/>
                  </a:lnTo>
                  <a:lnTo>
                    <a:pt x="897" y="1039"/>
                  </a:lnTo>
                  <a:lnTo>
                    <a:pt x="941" y="1046"/>
                  </a:lnTo>
                  <a:lnTo>
                    <a:pt x="962" y="1049"/>
                  </a:lnTo>
                  <a:lnTo>
                    <a:pt x="984" y="1051"/>
                  </a:lnTo>
                  <a:lnTo>
                    <a:pt x="991" y="1052"/>
                  </a:lnTo>
                  <a:lnTo>
                    <a:pt x="990" y="1045"/>
                  </a:lnTo>
                  <a:lnTo>
                    <a:pt x="990" y="1045"/>
                  </a:lnTo>
                  <a:lnTo>
                    <a:pt x="989" y="1039"/>
                  </a:lnTo>
                  <a:lnTo>
                    <a:pt x="989" y="1039"/>
                  </a:lnTo>
                  <a:lnTo>
                    <a:pt x="987" y="1032"/>
                  </a:lnTo>
                  <a:lnTo>
                    <a:pt x="987" y="1029"/>
                  </a:lnTo>
                  <a:lnTo>
                    <a:pt x="987" y="1027"/>
                  </a:lnTo>
                  <a:lnTo>
                    <a:pt x="987" y="1027"/>
                  </a:lnTo>
                  <a:lnTo>
                    <a:pt x="990" y="1018"/>
                  </a:lnTo>
                  <a:lnTo>
                    <a:pt x="992" y="1008"/>
                  </a:lnTo>
                  <a:lnTo>
                    <a:pt x="993" y="988"/>
                  </a:lnTo>
                  <a:lnTo>
                    <a:pt x="993" y="988"/>
                  </a:lnTo>
                  <a:lnTo>
                    <a:pt x="994" y="974"/>
                  </a:lnTo>
                  <a:lnTo>
                    <a:pt x="994" y="974"/>
                  </a:lnTo>
                  <a:lnTo>
                    <a:pt x="995" y="957"/>
                  </a:lnTo>
                  <a:lnTo>
                    <a:pt x="995" y="957"/>
                  </a:lnTo>
                  <a:lnTo>
                    <a:pt x="998" y="925"/>
                  </a:lnTo>
                  <a:lnTo>
                    <a:pt x="1000" y="910"/>
                  </a:lnTo>
                  <a:lnTo>
                    <a:pt x="1004" y="893"/>
                  </a:lnTo>
                  <a:lnTo>
                    <a:pt x="1004" y="893"/>
                  </a:lnTo>
                  <a:lnTo>
                    <a:pt x="1010" y="856"/>
                  </a:lnTo>
                  <a:lnTo>
                    <a:pt x="1013" y="835"/>
                  </a:lnTo>
                  <a:lnTo>
                    <a:pt x="1015" y="813"/>
                  </a:lnTo>
                  <a:lnTo>
                    <a:pt x="1016" y="793"/>
                  </a:lnTo>
                  <a:lnTo>
                    <a:pt x="1015" y="772"/>
                  </a:lnTo>
                  <a:lnTo>
                    <a:pt x="1014" y="753"/>
                  </a:lnTo>
                  <a:lnTo>
                    <a:pt x="1010" y="734"/>
                  </a:lnTo>
                  <a:lnTo>
                    <a:pt x="1008" y="726"/>
                  </a:lnTo>
                  <a:lnTo>
                    <a:pt x="1002" y="73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1" name="Freeform 207"/>
            <p:cNvSpPr/>
            <p:nvPr/>
          </p:nvSpPr>
          <p:spPr bwMode="auto">
            <a:xfrm>
              <a:off x="4251325" y="2251075"/>
              <a:ext cx="195263" cy="161925"/>
            </a:xfrm>
            <a:custGeom>
              <a:avLst/>
              <a:gdLst/>
              <a:ahLst/>
              <a:cxnLst>
                <a:cxn ang="0">
                  <a:pos x="15" y="307"/>
                </a:cxn>
                <a:cxn ang="0">
                  <a:pos x="9" y="306"/>
                </a:cxn>
                <a:cxn ang="0">
                  <a:pos x="2" y="298"/>
                </a:cxn>
                <a:cxn ang="0">
                  <a:pos x="0" y="293"/>
                </a:cxn>
                <a:cxn ang="0">
                  <a:pos x="2" y="281"/>
                </a:cxn>
                <a:cxn ang="0">
                  <a:pos x="6" y="275"/>
                </a:cxn>
                <a:cxn ang="0">
                  <a:pos x="12" y="272"/>
                </a:cxn>
                <a:cxn ang="0">
                  <a:pos x="18" y="269"/>
                </a:cxn>
                <a:cxn ang="0">
                  <a:pos x="30" y="259"/>
                </a:cxn>
                <a:cxn ang="0">
                  <a:pos x="48" y="238"/>
                </a:cxn>
                <a:cxn ang="0">
                  <a:pos x="59" y="222"/>
                </a:cxn>
                <a:cxn ang="0">
                  <a:pos x="75" y="201"/>
                </a:cxn>
                <a:cxn ang="0">
                  <a:pos x="94" y="180"/>
                </a:cxn>
                <a:cxn ang="0">
                  <a:pos x="136" y="143"/>
                </a:cxn>
                <a:cxn ang="0">
                  <a:pos x="160" y="124"/>
                </a:cxn>
                <a:cxn ang="0">
                  <a:pos x="174" y="112"/>
                </a:cxn>
                <a:cxn ang="0">
                  <a:pos x="224" y="83"/>
                </a:cxn>
                <a:cxn ang="0">
                  <a:pos x="241" y="73"/>
                </a:cxn>
                <a:cxn ang="0">
                  <a:pos x="259" y="63"/>
                </a:cxn>
                <a:cxn ang="0">
                  <a:pos x="305" y="32"/>
                </a:cxn>
                <a:cxn ang="0">
                  <a:pos x="345" y="3"/>
                </a:cxn>
                <a:cxn ang="0">
                  <a:pos x="354" y="0"/>
                </a:cxn>
                <a:cxn ang="0">
                  <a:pos x="359" y="1"/>
                </a:cxn>
                <a:cxn ang="0">
                  <a:pos x="366" y="8"/>
                </a:cxn>
                <a:cxn ang="0">
                  <a:pos x="368" y="12"/>
                </a:cxn>
                <a:cxn ang="0">
                  <a:pos x="369" y="22"/>
                </a:cxn>
                <a:cxn ang="0">
                  <a:pos x="367" y="29"/>
                </a:cxn>
                <a:cxn ang="0">
                  <a:pos x="362" y="35"/>
                </a:cxn>
                <a:cxn ang="0">
                  <a:pos x="339" y="51"/>
                </a:cxn>
                <a:cxn ang="0">
                  <a:pos x="270" y="96"/>
                </a:cxn>
                <a:cxn ang="0">
                  <a:pos x="240" y="115"/>
                </a:cxn>
                <a:cxn ang="0">
                  <a:pos x="180" y="157"/>
                </a:cxn>
                <a:cxn ang="0">
                  <a:pos x="151" y="179"/>
                </a:cxn>
                <a:cxn ang="0">
                  <a:pos x="109" y="218"/>
                </a:cxn>
                <a:cxn ang="0">
                  <a:pos x="78" y="252"/>
                </a:cxn>
                <a:cxn ang="0">
                  <a:pos x="69" y="264"/>
                </a:cxn>
                <a:cxn ang="0">
                  <a:pos x="47" y="290"/>
                </a:cxn>
                <a:cxn ang="0">
                  <a:pos x="35" y="300"/>
                </a:cxn>
                <a:cxn ang="0">
                  <a:pos x="21" y="306"/>
                </a:cxn>
                <a:cxn ang="0">
                  <a:pos x="15" y="307"/>
                </a:cxn>
              </a:cxnLst>
              <a:rect l="0" t="0" r="r" b="b"/>
              <a:pathLst>
                <a:path w="369" h="307">
                  <a:moveTo>
                    <a:pt x="15" y="307"/>
                  </a:moveTo>
                  <a:lnTo>
                    <a:pt x="15" y="307"/>
                  </a:lnTo>
                  <a:lnTo>
                    <a:pt x="12" y="307"/>
                  </a:lnTo>
                  <a:lnTo>
                    <a:pt x="9" y="306"/>
                  </a:lnTo>
                  <a:lnTo>
                    <a:pt x="5" y="303"/>
                  </a:lnTo>
                  <a:lnTo>
                    <a:pt x="2" y="298"/>
                  </a:lnTo>
                  <a:lnTo>
                    <a:pt x="0" y="293"/>
                  </a:lnTo>
                  <a:lnTo>
                    <a:pt x="0" y="293"/>
                  </a:lnTo>
                  <a:lnTo>
                    <a:pt x="0" y="287"/>
                  </a:lnTo>
                  <a:lnTo>
                    <a:pt x="2" y="281"/>
                  </a:lnTo>
                  <a:lnTo>
                    <a:pt x="4" y="277"/>
                  </a:lnTo>
                  <a:lnTo>
                    <a:pt x="6" y="275"/>
                  </a:lnTo>
                  <a:lnTo>
                    <a:pt x="9" y="273"/>
                  </a:lnTo>
                  <a:lnTo>
                    <a:pt x="12" y="272"/>
                  </a:lnTo>
                  <a:lnTo>
                    <a:pt x="12" y="272"/>
                  </a:lnTo>
                  <a:lnTo>
                    <a:pt x="18" y="269"/>
                  </a:lnTo>
                  <a:lnTo>
                    <a:pt x="24" y="265"/>
                  </a:lnTo>
                  <a:lnTo>
                    <a:pt x="30" y="259"/>
                  </a:lnTo>
                  <a:lnTo>
                    <a:pt x="36" y="253"/>
                  </a:lnTo>
                  <a:lnTo>
                    <a:pt x="48" y="238"/>
                  </a:lnTo>
                  <a:lnTo>
                    <a:pt x="59" y="222"/>
                  </a:lnTo>
                  <a:lnTo>
                    <a:pt x="59" y="222"/>
                  </a:lnTo>
                  <a:lnTo>
                    <a:pt x="68" y="210"/>
                  </a:lnTo>
                  <a:lnTo>
                    <a:pt x="75" y="201"/>
                  </a:lnTo>
                  <a:lnTo>
                    <a:pt x="75" y="201"/>
                  </a:lnTo>
                  <a:lnTo>
                    <a:pt x="94" y="180"/>
                  </a:lnTo>
                  <a:lnTo>
                    <a:pt x="114" y="162"/>
                  </a:lnTo>
                  <a:lnTo>
                    <a:pt x="136" y="143"/>
                  </a:lnTo>
                  <a:lnTo>
                    <a:pt x="157" y="126"/>
                  </a:lnTo>
                  <a:lnTo>
                    <a:pt x="160" y="124"/>
                  </a:lnTo>
                  <a:lnTo>
                    <a:pt x="160" y="124"/>
                  </a:lnTo>
                  <a:lnTo>
                    <a:pt x="174" y="112"/>
                  </a:lnTo>
                  <a:lnTo>
                    <a:pt x="190" y="102"/>
                  </a:lnTo>
                  <a:lnTo>
                    <a:pt x="224" y="83"/>
                  </a:lnTo>
                  <a:lnTo>
                    <a:pt x="224" y="83"/>
                  </a:lnTo>
                  <a:lnTo>
                    <a:pt x="241" y="73"/>
                  </a:lnTo>
                  <a:lnTo>
                    <a:pt x="259" y="63"/>
                  </a:lnTo>
                  <a:lnTo>
                    <a:pt x="259" y="63"/>
                  </a:lnTo>
                  <a:lnTo>
                    <a:pt x="283" y="47"/>
                  </a:lnTo>
                  <a:lnTo>
                    <a:pt x="305" y="32"/>
                  </a:lnTo>
                  <a:lnTo>
                    <a:pt x="345" y="3"/>
                  </a:lnTo>
                  <a:lnTo>
                    <a:pt x="345" y="3"/>
                  </a:lnTo>
                  <a:lnTo>
                    <a:pt x="350" y="1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9" y="1"/>
                  </a:lnTo>
                  <a:lnTo>
                    <a:pt x="363" y="4"/>
                  </a:lnTo>
                  <a:lnTo>
                    <a:pt x="366" y="8"/>
                  </a:lnTo>
                  <a:lnTo>
                    <a:pt x="368" y="12"/>
                  </a:lnTo>
                  <a:lnTo>
                    <a:pt x="368" y="12"/>
                  </a:lnTo>
                  <a:lnTo>
                    <a:pt x="369" y="16"/>
                  </a:lnTo>
                  <a:lnTo>
                    <a:pt x="369" y="22"/>
                  </a:lnTo>
                  <a:lnTo>
                    <a:pt x="369" y="25"/>
                  </a:lnTo>
                  <a:lnTo>
                    <a:pt x="367" y="29"/>
                  </a:lnTo>
                  <a:lnTo>
                    <a:pt x="365" y="32"/>
                  </a:lnTo>
                  <a:lnTo>
                    <a:pt x="362" y="35"/>
                  </a:lnTo>
                  <a:lnTo>
                    <a:pt x="362" y="35"/>
                  </a:lnTo>
                  <a:lnTo>
                    <a:pt x="339" y="51"/>
                  </a:lnTo>
                  <a:lnTo>
                    <a:pt x="317" y="67"/>
                  </a:lnTo>
                  <a:lnTo>
                    <a:pt x="270" y="96"/>
                  </a:lnTo>
                  <a:lnTo>
                    <a:pt x="270" y="96"/>
                  </a:lnTo>
                  <a:lnTo>
                    <a:pt x="240" y="115"/>
                  </a:lnTo>
                  <a:lnTo>
                    <a:pt x="210" y="135"/>
                  </a:lnTo>
                  <a:lnTo>
                    <a:pt x="180" y="157"/>
                  </a:lnTo>
                  <a:lnTo>
                    <a:pt x="151" y="179"/>
                  </a:lnTo>
                  <a:lnTo>
                    <a:pt x="151" y="179"/>
                  </a:lnTo>
                  <a:lnTo>
                    <a:pt x="131" y="198"/>
                  </a:lnTo>
                  <a:lnTo>
                    <a:pt x="109" y="218"/>
                  </a:lnTo>
                  <a:lnTo>
                    <a:pt x="88" y="239"/>
                  </a:lnTo>
                  <a:lnTo>
                    <a:pt x="78" y="252"/>
                  </a:lnTo>
                  <a:lnTo>
                    <a:pt x="69" y="264"/>
                  </a:lnTo>
                  <a:lnTo>
                    <a:pt x="69" y="264"/>
                  </a:lnTo>
                  <a:lnTo>
                    <a:pt x="59" y="277"/>
                  </a:lnTo>
                  <a:lnTo>
                    <a:pt x="47" y="290"/>
                  </a:lnTo>
                  <a:lnTo>
                    <a:pt x="42" y="295"/>
                  </a:lnTo>
                  <a:lnTo>
                    <a:pt x="35" y="300"/>
                  </a:lnTo>
                  <a:lnTo>
                    <a:pt x="29" y="304"/>
                  </a:lnTo>
                  <a:lnTo>
                    <a:pt x="21" y="306"/>
                  </a:lnTo>
                  <a:lnTo>
                    <a:pt x="21" y="306"/>
                  </a:lnTo>
                  <a:lnTo>
                    <a:pt x="15" y="307"/>
                  </a:lnTo>
                  <a:lnTo>
                    <a:pt x="15" y="30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2" name="Freeform 208"/>
            <p:cNvSpPr/>
            <p:nvPr/>
          </p:nvSpPr>
          <p:spPr bwMode="auto">
            <a:xfrm>
              <a:off x="4284663" y="2282825"/>
              <a:ext cx="195263" cy="171450"/>
            </a:xfrm>
            <a:custGeom>
              <a:avLst/>
              <a:gdLst/>
              <a:ahLst/>
              <a:cxnLst>
                <a:cxn ang="0">
                  <a:pos x="15" y="323"/>
                </a:cxn>
                <a:cxn ang="0">
                  <a:pos x="6" y="319"/>
                </a:cxn>
                <a:cxn ang="0">
                  <a:pos x="1" y="309"/>
                </a:cxn>
                <a:cxn ang="0">
                  <a:pos x="0" y="306"/>
                </a:cxn>
                <a:cxn ang="0">
                  <a:pos x="0" y="297"/>
                </a:cxn>
                <a:cxn ang="0">
                  <a:pos x="4" y="290"/>
                </a:cxn>
                <a:cxn ang="0">
                  <a:pos x="7" y="287"/>
                </a:cxn>
                <a:cxn ang="0">
                  <a:pos x="15" y="277"/>
                </a:cxn>
                <a:cxn ang="0">
                  <a:pos x="20" y="266"/>
                </a:cxn>
                <a:cxn ang="0">
                  <a:pos x="29" y="253"/>
                </a:cxn>
                <a:cxn ang="0">
                  <a:pos x="48" y="230"/>
                </a:cxn>
                <a:cxn ang="0">
                  <a:pos x="68" y="211"/>
                </a:cxn>
                <a:cxn ang="0">
                  <a:pos x="94" y="190"/>
                </a:cxn>
                <a:cxn ang="0">
                  <a:pos x="126" y="162"/>
                </a:cxn>
                <a:cxn ang="0">
                  <a:pos x="159" y="135"/>
                </a:cxn>
                <a:cxn ang="0">
                  <a:pos x="187" y="111"/>
                </a:cxn>
                <a:cxn ang="0">
                  <a:pos x="236" y="73"/>
                </a:cxn>
                <a:cxn ang="0">
                  <a:pos x="254" y="61"/>
                </a:cxn>
                <a:cxn ang="0">
                  <a:pos x="311" y="23"/>
                </a:cxn>
                <a:cxn ang="0">
                  <a:pos x="344" y="3"/>
                </a:cxn>
                <a:cxn ang="0">
                  <a:pos x="348" y="1"/>
                </a:cxn>
                <a:cxn ang="0">
                  <a:pos x="352" y="0"/>
                </a:cxn>
                <a:cxn ang="0">
                  <a:pos x="358" y="2"/>
                </a:cxn>
                <a:cxn ang="0">
                  <a:pos x="366" y="9"/>
                </a:cxn>
                <a:cxn ang="0">
                  <a:pos x="368" y="14"/>
                </a:cxn>
                <a:cxn ang="0">
                  <a:pos x="369" y="22"/>
                </a:cxn>
                <a:cxn ang="0">
                  <a:pos x="366" y="29"/>
                </a:cxn>
                <a:cxn ang="0">
                  <a:pos x="361" y="35"/>
                </a:cxn>
                <a:cxn ang="0">
                  <a:pos x="325" y="57"/>
                </a:cxn>
                <a:cxn ang="0">
                  <a:pos x="271" y="92"/>
                </a:cxn>
                <a:cxn ang="0">
                  <a:pos x="250" y="107"/>
                </a:cxn>
                <a:cxn ang="0">
                  <a:pos x="190" y="157"/>
                </a:cxn>
                <a:cxn ang="0">
                  <a:pos x="164" y="179"/>
                </a:cxn>
                <a:cxn ang="0">
                  <a:pos x="134" y="203"/>
                </a:cxn>
                <a:cxn ang="0">
                  <a:pos x="102" y="229"/>
                </a:cxn>
                <a:cxn ang="0">
                  <a:pos x="72" y="258"/>
                </a:cxn>
                <a:cxn ang="0">
                  <a:pos x="66" y="264"/>
                </a:cxn>
                <a:cxn ang="0">
                  <a:pos x="51" y="286"/>
                </a:cxn>
                <a:cxn ang="0">
                  <a:pos x="46" y="295"/>
                </a:cxn>
                <a:cxn ang="0">
                  <a:pos x="33" y="312"/>
                </a:cxn>
                <a:cxn ang="0">
                  <a:pos x="24" y="319"/>
                </a:cxn>
                <a:cxn ang="0">
                  <a:pos x="15" y="323"/>
                </a:cxn>
              </a:cxnLst>
              <a:rect l="0" t="0" r="r" b="b"/>
              <a:pathLst>
                <a:path w="369" h="323">
                  <a:moveTo>
                    <a:pt x="15" y="323"/>
                  </a:moveTo>
                  <a:lnTo>
                    <a:pt x="15" y="323"/>
                  </a:lnTo>
                  <a:lnTo>
                    <a:pt x="10" y="322"/>
                  </a:lnTo>
                  <a:lnTo>
                    <a:pt x="6" y="319"/>
                  </a:lnTo>
                  <a:lnTo>
                    <a:pt x="3" y="315"/>
                  </a:lnTo>
                  <a:lnTo>
                    <a:pt x="1" y="309"/>
                  </a:lnTo>
                  <a:lnTo>
                    <a:pt x="1" y="309"/>
                  </a:lnTo>
                  <a:lnTo>
                    <a:pt x="0" y="306"/>
                  </a:lnTo>
                  <a:lnTo>
                    <a:pt x="0" y="300"/>
                  </a:lnTo>
                  <a:lnTo>
                    <a:pt x="0" y="297"/>
                  </a:lnTo>
                  <a:lnTo>
                    <a:pt x="2" y="294"/>
                  </a:lnTo>
                  <a:lnTo>
                    <a:pt x="4" y="290"/>
                  </a:lnTo>
                  <a:lnTo>
                    <a:pt x="7" y="287"/>
                  </a:lnTo>
                  <a:lnTo>
                    <a:pt x="7" y="287"/>
                  </a:lnTo>
                  <a:lnTo>
                    <a:pt x="11" y="283"/>
                  </a:lnTo>
                  <a:lnTo>
                    <a:pt x="15" y="277"/>
                  </a:lnTo>
                  <a:lnTo>
                    <a:pt x="20" y="266"/>
                  </a:lnTo>
                  <a:lnTo>
                    <a:pt x="20" y="266"/>
                  </a:lnTo>
                  <a:lnTo>
                    <a:pt x="24" y="259"/>
                  </a:lnTo>
                  <a:lnTo>
                    <a:pt x="29" y="253"/>
                  </a:lnTo>
                  <a:lnTo>
                    <a:pt x="29" y="253"/>
                  </a:lnTo>
                  <a:lnTo>
                    <a:pt x="48" y="230"/>
                  </a:lnTo>
                  <a:lnTo>
                    <a:pt x="59" y="221"/>
                  </a:lnTo>
                  <a:lnTo>
                    <a:pt x="68" y="211"/>
                  </a:lnTo>
                  <a:lnTo>
                    <a:pt x="68" y="211"/>
                  </a:lnTo>
                  <a:lnTo>
                    <a:pt x="94" y="190"/>
                  </a:lnTo>
                  <a:lnTo>
                    <a:pt x="94" y="190"/>
                  </a:lnTo>
                  <a:lnTo>
                    <a:pt x="126" y="162"/>
                  </a:lnTo>
                  <a:lnTo>
                    <a:pt x="159" y="135"/>
                  </a:lnTo>
                  <a:lnTo>
                    <a:pt x="159" y="135"/>
                  </a:lnTo>
                  <a:lnTo>
                    <a:pt x="187" y="111"/>
                  </a:lnTo>
                  <a:lnTo>
                    <a:pt x="187" y="111"/>
                  </a:lnTo>
                  <a:lnTo>
                    <a:pt x="220" y="85"/>
                  </a:lnTo>
                  <a:lnTo>
                    <a:pt x="236" y="73"/>
                  </a:lnTo>
                  <a:lnTo>
                    <a:pt x="254" y="61"/>
                  </a:lnTo>
                  <a:lnTo>
                    <a:pt x="254" y="61"/>
                  </a:lnTo>
                  <a:lnTo>
                    <a:pt x="282" y="41"/>
                  </a:lnTo>
                  <a:lnTo>
                    <a:pt x="311" y="23"/>
                  </a:lnTo>
                  <a:lnTo>
                    <a:pt x="311" y="23"/>
                  </a:lnTo>
                  <a:lnTo>
                    <a:pt x="344" y="3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55" y="1"/>
                  </a:lnTo>
                  <a:lnTo>
                    <a:pt x="358" y="2"/>
                  </a:lnTo>
                  <a:lnTo>
                    <a:pt x="363" y="5"/>
                  </a:lnTo>
                  <a:lnTo>
                    <a:pt x="366" y="9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69" y="17"/>
                  </a:lnTo>
                  <a:lnTo>
                    <a:pt x="369" y="22"/>
                  </a:lnTo>
                  <a:lnTo>
                    <a:pt x="368" y="25"/>
                  </a:lnTo>
                  <a:lnTo>
                    <a:pt x="366" y="29"/>
                  </a:lnTo>
                  <a:lnTo>
                    <a:pt x="364" y="32"/>
                  </a:lnTo>
                  <a:lnTo>
                    <a:pt x="361" y="35"/>
                  </a:lnTo>
                  <a:lnTo>
                    <a:pt x="361" y="35"/>
                  </a:lnTo>
                  <a:lnTo>
                    <a:pt x="325" y="57"/>
                  </a:lnTo>
                  <a:lnTo>
                    <a:pt x="325" y="57"/>
                  </a:lnTo>
                  <a:lnTo>
                    <a:pt x="271" y="92"/>
                  </a:lnTo>
                  <a:lnTo>
                    <a:pt x="271" y="92"/>
                  </a:lnTo>
                  <a:lnTo>
                    <a:pt x="250" y="107"/>
                  </a:lnTo>
                  <a:lnTo>
                    <a:pt x="229" y="123"/>
                  </a:lnTo>
                  <a:lnTo>
                    <a:pt x="190" y="157"/>
                  </a:lnTo>
                  <a:lnTo>
                    <a:pt x="190" y="157"/>
                  </a:lnTo>
                  <a:lnTo>
                    <a:pt x="164" y="179"/>
                  </a:lnTo>
                  <a:lnTo>
                    <a:pt x="164" y="179"/>
                  </a:lnTo>
                  <a:lnTo>
                    <a:pt x="134" y="203"/>
                  </a:lnTo>
                  <a:lnTo>
                    <a:pt x="134" y="203"/>
                  </a:lnTo>
                  <a:lnTo>
                    <a:pt x="102" y="229"/>
                  </a:lnTo>
                  <a:lnTo>
                    <a:pt x="86" y="242"/>
                  </a:lnTo>
                  <a:lnTo>
                    <a:pt x="72" y="258"/>
                  </a:lnTo>
                  <a:lnTo>
                    <a:pt x="72" y="258"/>
                  </a:lnTo>
                  <a:lnTo>
                    <a:pt x="66" y="264"/>
                  </a:lnTo>
                  <a:lnTo>
                    <a:pt x="61" y="271"/>
                  </a:lnTo>
                  <a:lnTo>
                    <a:pt x="51" y="286"/>
                  </a:lnTo>
                  <a:lnTo>
                    <a:pt x="51" y="286"/>
                  </a:lnTo>
                  <a:lnTo>
                    <a:pt x="46" y="295"/>
                  </a:lnTo>
                  <a:lnTo>
                    <a:pt x="40" y="303"/>
                  </a:lnTo>
                  <a:lnTo>
                    <a:pt x="33" y="312"/>
                  </a:lnTo>
                  <a:lnTo>
                    <a:pt x="24" y="319"/>
                  </a:lnTo>
                  <a:lnTo>
                    <a:pt x="24" y="319"/>
                  </a:lnTo>
                  <a:lnTo>
                    <a:pt x="19" y="322"/>
                  </a:lnTo>
                  <a:lnTo>
                    <a:pt x="15" y="323"/>
                  </a:lnTo>
                  <a:lnTo>
                    <a:pt x="15" y="32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3" name="Freeform 209"/>
            <p:cNvSpPr/>
            <p:nvPr/>
          </p:nvSpPr>
          <p:spPr bwMode="auto">
            <a:xfrm>
              <a:off x="4446588" y="2346325"/>
              <a:ext cx="285750" cy="307975"/>
            </a:xfrm>
            <a:custGeom>
              <a:avLst/>
              <a:gdLst/>
              <a:ahLst/>
              <a:cxnLst>
                <a:cxn ang="0">
                  <a:pos x="524" y="583"/>
                </a:cxn>
                <a:cxn ang="0">
                  <a:pos x="515" y="580"/>
                </a:cxn>
                <a:cxn ang="0">
                  <a:pos x="501" y="571"/>
                </a:cxn>
                <a:cxn ang="0">
                  <a:pos x="476" y="549"/>
                </a:cxn>
                <a:cxn ang="0">
                  <a:pos x="437" y="513"/>
                </a:cxn>
                <a:cxn ang="0">
                  <a:pos x="414" y="488"/>
                </a:cxn>
                <a:cxn ang="0">
                  <a:pos x="388" y="460"/>
                </a:cxn>
                <a:cxn ang="0">
                  <a:pos x="339" y="409"/>
                </a:cxn>
                <a:cxn ang="0">
                  <a:pos x="300" y="361"/>
                </a:cxn>
                <a:cxn ang="0">
                  <a:pos x="288" y="344"/>
                </a:cxn>
                <a:cxn ang="0">
                  <a:pos x="246" y="293"/>
                </a:cxn>
                <a:cxn ang="0">
                  <a:pos x="202" y="245"/>
                </a:cxn>
                <a:cxn ang="0">
                  <a:pos x="167" y="208"/>
                </a:cxn>
                <a:cxn ang="0">
                  <a:pos x="134" y="170"/>
                </a:cxn>
                <a:cxn ang="0">
                  <a:pos x="121" y="153"/>
                </a:cxn>
                <a:cxn ang="0">
                  <a:pos x="95" y="121"/>
                </a:cxn>
                <a:cxn ang="0">
                  <a:pos x="54" y="76"/>
                </a:cxn>
                <a:cxn ang="0">
                  <a:pos x="24" y="48"/>
                </a:cxn>
                <a:cxn ang="0">
                  <a:pos x="8" y="36"/>
                </a:cxn>
                <a:cxn ang="0">
                  <a:pos x="3" y="29"/>
                </a:cxn>
                <a:cxn ang="0">
                  <a:pos x="0" y="22"/>
                </a:cxn>
                <a:cxn ang="0">
                  <a:pos x="1" y="13"/>
                </a:cxn>
                <a:cxn ang="0">
                  <a:pos x="4" y="8"/>
                </a:cxn>
                <a:cxn ang="0">
                  <a:pos x="12" y="1"/>
                </a:cxn>
                <a:cxn ang="0">
                  <a:pos x="16" y="0"/>
                </a:cxn>
                <a:cxn ang="0">
                  <a:pos x="25" y="3"/>
                </a:cxn>
                <a:cxn ang="0">
                  <a:pos x="41" y="15"/>
                </a:cxn>
                <a:cxn ang="0">
                  <a:pos x="70" y="41"/>
                </a:cxn>
                <a:cxn ang="0">
                  <a:pos x="110" y="84"/>
                </a:cxn>
                <a:cxn ang="0">
                  <a:pos x="136" y="115"/>
                </a:cxn>
                <a:cxn ang="0">
                  <a:pos x="206" y="198"/>
                </a:cxn>
                <a:cxn ang="0">
                  <a:pos x="290" y="291"/>
                </a:cxn>
                <a:cxn ang="0">
                  <a:pos x="303" y="306"/>
                </a:cxn>
                <a:cxn ang="0">
                  <a:pos x="341" y="353"/>
                </a:cxn>
                <a:cxn ang="0">
                  <a:pos x="371" y="390"/>
                </a:cxn>
                <a:cxn ang="0">
                  <a:pos x="403" y="425"/>
                </a:cxn>
                <a:cxn ang="0">
                  <a:pos x="433" y="457"/>
                </a:cxn>
                <a:cxn ang="0">
                  <a:pos x="457" y="482"/>
                </a:cxn>
                <a:cxn ang="0">
                  <a:pos x="493" y="518"/>
                </a:cxn>
                <a:cxn ang="0">
                  <a:pos x="519" y="540"/>
                </a:cxn>
                <a:cxn ang="0">
                  <a:pos x="532" y="549"/>
                </a:cxn>
                <a:cxn ang="0">
                  <a:pos x="539" y="554"/>
                </a:cxn>
                <a:cxn ang="0">
                  <a:pos x="541" y="560"/>
                </a:cxn>
                <a:cxn ang="0">
                  <a:pos x="541" y="570"/>
                </a:cxn>
                <a:cxn ang="0">
                  <a:pos x="539" y="575"/>
                </a:cxn>
                <a:cxn ang="0">
                  <a:pos x="530" y="582"/>
                </a:cxn>
                <a:cxn ang="0">
                  <a:pos x="524" y="583"/>
                </a:cxn>
              </a:cxnLst>
              <a:rect l="0" t="0" r="r" b="b"/>
              <a:pathLst>
                <a:path w="541" h="583">
                  <a:moveTo>
                    <a:pt x="524" y="583"/>
                  </a:moveTo>
                  <a:lnTo>
                    <a:pt x="524" y="583"/>
                  </a:lnTo>
                  <a:lnTo>
                    <a:pt x="520" y="582"/>
                  </a:lnTo>
                  <a:lnTo>
                    <a:pt x="515" y="580"/>
                  </a:lnTo>
                  <a:lnTo>
                    <a:pt x="515" y="580"/>
                  </a:lnTo>
                  <a:lnTo>
                    <a:pt x="501" y="571"/>
                  </a:lnTo>
                  <a:lnTo>
                    <a:pt x="488" y="560"/>
                  </a:lnTo>
                  <a:lnTo>
                    <a:pt x="476" y="549"/>
                  </a:lnTo>
                  <a:lnTo>
                    <a:pt x="462" y="538"/>
                  </a:lnTo>
                  <a:lnTo>
                    <a:pt x="437" y="513"/>
                  </a:lnTo>
                  <a:lnTo>
                    <a:pt x="414" y="488"/>
                  </a:lnTo>
                  <a:lnTo>
                    <a:pt x="414" y="488"/>
                  </a:lnTo>
                  <a:lnTo>
                    <a:pt x="388" y="460"/>
                  </a:lnTo>
                  <a:lnTo>
                    <a:pt x="388" y="460"/>
                  </a:lnTo>
                  <a:lnTo>
                    <a:pt x="365" y="437"/>
                  </a:lnTo>
                  <a:lnTo>
                    <a:pt x="339" y="409"/>
                  </a:lnTo>
                  <a:lnTo>
                    <a:pt x="313" y="377"/>
                  </a:lnTo>
                  <a:lnTo>
                    <a:pt x="300" y="361"/>
                  </a:lnTo>
                  <a:lnTo>
                    <a:pt x="288" y="344"/>
                  </a:lnTo>
                  <a:lnTo>
                    <a:pt x="288" y="344"/>
                  </a:lnTo>
                  <a:lnTo>
                    <a:pt x="268" y="319"/>
                  </a:lnTo>
                  <a:lnTo>
                    <a:pt x="246" y="293"/>
                  </a:lnTo>
                  <a:lnTo>
                    <a:pt x="224" y="269"/>
                  </a:lnTo>
                  <a:lnTo>
                    <a:pt x="202" y="245"/>
                  </a:lnTo>
                  <a:lnTo>
                    <a:pt x="202" y="245"/>
                  </a:lnTo>
                  <a:lnTo>
                    <a:pt x="167" y="208"/>
                  </a:lnTo>
                  <a:lnTo>
                    <a:pt x="150" y="189"/>
                  </a:lnTo>
                  <a:lnTo>
                    <a:pt x="134" y="170"/>
                  </a:lnTo>
                  <a:lnTo>
                    <a:pt x="134" y="170"/>
                  </a:lnTo>
                  <a:lnTo>
                    <a:pt x="121" y="153"/>
                  </a:lnTo>
                  <a:lnTo>
                    <a:pt x="121" y="153"/>
                  </a:lnTo>
                  <a:lnTo>
                    <a:pt x="95" y="121"/>
                  </a:lnTo>
                  <a:lnTo>
                    <a:pt x="69" y="90"/>
                  </a:lnTo>
                  <a:lnTo>
                    <a:pt x="54" y="76"/>
                  </a:lnTo>
                  <a:lnTo>
                    <a:pt x="40" y="61"/>
                  </a:lnTo>
                  <a:lnTo>
                    <a:pt x="24" y="48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5" y="32"/>
                  </a:lnTo>
                  <a:lnTo>
                    <a:pt x="3" y="29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4" y="8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41" y="15"/>
                  </a:lnTo>
                  <a:lnTo>
                    <a:pt x="55" y="28"/>
                  </a:lnTo>
                  <a:lnTo>
                    <a:pt x="70" y="41"/>
                  </a:lnTo>
                  <a:lnTo>
                    <a:pt x="83" y="55"/>
                  </a:lnTo>
                  <a:lnTo>
                    <a:pt x="110" y="84"/>
                  </a:lnTo>
                  <a:lnTo>
                    <a:pt x="136" y="115"/>
                  </a:lnTo>
                  <a:lnTo>
                    <a:pt x="136" y="115"/>
                  </a:lnTo>
                  <a:lnTo>
                    <a:pt x="170" y="156"/>
                  </a:lnTo>
                  <a:lnTo>
                    <a:pt x="206" y="198"/>
                  </a:lnTo>
                  <a:lnTo>
                    <a:pt x="246" y="242"/>
                  </a:lnTo>
                  <a:lnTo>
                    <a:pt x="290" y="291"/>
                  </a:lnTo>
                  <a:lnTo>
                    <a:pt x="290" y="291"/>
                  </a:lnTo>
                  <a:lnTo>
                    <a:pt x="303" y="306"/>
                  </a:lnTo>
                  <a:lnTo>
                    <a:pt x="317" y="322"/>
                  </a:lnTo>
                  <a:lnTo>
                    <a:pt x="341" y="353"/>
                  </a:lnTo>
                  <a:lnTo>
                    <a:pt x="341" y="353"/>
                  </a:lnTo>
                  <a:lnTo>
                    <a:pt x="371" y="390"/>
                  </a:lnTo>
                  <a:lnTo>
                    <a:pt x="387" y="407"/>
                  </a:lnTo>
                  <a:lnTo>
                    <a:pt x="403" y="425"/>
                  </a:lnTo>
                  <a:lnTo>
                    <a:pt x="403" y="425"/>
                  </a:lnTo>
                  <a:lnTo>
                    <a:pt x="433" y="457"/>
                  </a:lnTo>
                  <a:lnTo>
                    <a:pt x="433" y="457"/>
                  </a:lnTo>
                  <a:lnTo>
                    <a:pt x="457" y="482"/>
                  </a:lnTo>
                  <a:lnTo>
                    <a:pt x="481" y="507"/>
                  </a:lnTo>
                  <a:lnTo>
                    <a:pt x="493" y="518"/>
                  </a:lnTo>
                  <a:lnTo>
                    <a:pt x="507" y="529"/>
                  </a:lnTo>
                  <a:lnTo>
                    <a:pt x="519" y="540"/>
                  </a:lnTo>
                  <a:lnTo>
                    <a:pt x="532" y="549"/>
                  </a:lnTo>
                  <a:lnTo>
                    <a:pt x="532" y="549"/>
                  </a:lnTo>
                  <a:lnTo>
                    <a:pt x="537" y="552"/>
                  </a:lnTo>
                  <a:lnTo>
                    <a:pt x="539" y="554"/>
                  </a:lnTo>
                  <a:lnTo>
                    <a:pt x="540" y="557"/>
                  </a:lnTo>
                  <a:lnTo>
                    <a:pt x="541" y="560"/>
                  </a:lnTo>
                  <a:lnTo>
                    <a:pt x="541" y="565"/>
                  </a:lnTo>
                  <a:lnTo>
                    <a:pt x="541" y="570"/>
                  </a:lnTo>
                  <a:lnTo>
                    <a:pt x="541" y="570"/>
                  </a:lnTo>
                  <a:lnTo>
                    <a:pt x="539" y="575"/>
                  </a:lnTo>
                  <a:lnTo>
                    <a:pt x="534" y="579"/>
                  </a:lnTo>
                  <a:lnTo>
                    <a:pt x="530" y="582"/>
                  </a:lnTo>
                  <a:lnTo>
                    <a:pt x="527" y="583"/>
                  </a:lnTo>
                  <a:lnTo>
                    <a:pt x="524" y="583"/>
                  </a:lnTo>
                  <a:lnTo>
                    <a:pt x="524" y="58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4" name="Freeform 210"/>
            <p:cNvSpPr/>
            <p:nvPr/>
          </p:nvSpPr>
          <p:spPr bwMode="auto">
            <a:xfrm>
              <a:off x="4349750" y="2435225"/>
              <a:ext cx="273050" cy="288925"/>
            </a:xfrm>
            <a:custGeom>
              <a:avLst/>
              <a:gdLst/>
              <a:ahLst/>
              <a:cxnLst>
                <a:cxn ang="0">
                  <a:pos x="493" y="546"/>
                </a:cxn>
                <a:cxn ang="0">
                  <a:pos x="481" y="537"/>
                </a:cxn>
                <a:cxn ang="0">
                  <a:pos x="475" y="524"/>
                </a:cxn>
                <a:cxn ang="0">
                  <a:pos x="457" y="505"/>
                </a:cxn>
                <a:cxn ang="0">
                  <a:pos x="444" y="490"/>
                </a:cxn>
                <a:cxn ang="0">
                  <a:pos x="436" y="479"/>
                </a:cxn>
                <a:cxn ang="0">
                  <a:pos x="411" y="452"/>
                </a:cxn>
                <a:cxn ang="0">
                  <a:pos x="402" y="443"/>
                </a:cxn>
                <a:cxn ang="0">
                  <a:pos x="387" y="420"/>
                </a:cxn>
                <a:cxn ang="0">
                  <a:pos x="376" y="410"/>
                </a:cxn>
                <a:cxn ang="0">
                  <a:pos x="345" y="378"/>
                </a:cxn>
                <a:cxn ang="0">
                  <a:pos x="321" y="352"/>
                </a:cxn>
                <a:cxn ang="0">
                  <a:pos x="280" y="313"/>
                </a:cxn>
                <a:cxn ang="0">
                  <a:pos x="252" y="285"/>
                </a:cxn>
                <a:cxn ang="0">
                  <a:pos x="151" y="183"/>
                </a:cxn>
                <a:cxn ang="0">
                  <a:pos x="106" y="136"/>
                </a:cxn>
                <a:cxn ang="0">
                  <a:pos x="64" y="92"/>
                </a:cxn>
                <a:cxn ang="0">
                  <a:pos x="33" y="58"/>
                </a:cxn>
                <a:cxn ang="0">
                  <a:pos x="13" y="39"/>
                </a:cxn>
                <a:cxn ang="0">
                  <a:pos x="3" y="26"/>
                </a:cxn>
                <a:cxn ang="0">
                  <a:pos x="0" y="14"/>
                </a:cxn>
                <a:cxn ang="0">
                  <a:pos x="5" y="6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4" y="8"/>
                </a:cxn>
                <a:cxn ang="0">
                  <a:pos x="72" y="47"/>
                </a:cxn>
                <a:cxn ang="0">
                  <a:pos x="94" y="67"/>
                </a:cxn>
                <a:cxn ang="0">
                  <a:pos x="151" y="133"/>
                </a:cxn>
                <a:cxn ang="0">
                  <a:pos x="191" y="176"/>
                </a:cxn>
                <a:cxn ang="0">
                  <a:pos x="275" y="260"/>
                </a:cxn>
                <a:cxn ang="0">
                  <a:pos x="311" y="293"/>
                </a:cxn>
                <a:cxn ang="0">
                  <a:pos x="364" y="343"/>
                </a:cxn>
                <a:cxn ang="0">
                  <a:pos x="407" y="387"/>
                </a:cxn>
                <a:cxn ang="0">
                  <a:pos x="423" y="411"/>
                </a:cxn>
                <a:cxn ang="0">
                  <a:pos x="440" y="429"/>
                </a:cxn>
                <a:cxn ang="0">
                  <a:pos x="452" y="440"/>
                </a:cxn>
                <a:cxn ang="0">
                  <a:pos x="460" y="452"/>
                </a:cxn>
                <a:cxn ang="0">
                  <a:pos x="481" y="478"/>
                </a:cxn>
                <a:cxn ang="0">
                  <a:pos x="496" y="493"/>
                </a:cxn>
                <a:cxn ang="0">
                  <a:pos x="508" y="510"/>
                </a:cxn>
                <a:cxn ang="0">
                  <a:pos x="512" y="513"/>
                </a:cxn>
                <a:cxn ang="0">
                  <a:pos x="515" y="524"/>
                </a:cxn>
                <a:cxn ang="0">
                  <a:pos x="515" y="533"/>
                </a:cxn>
                <a:cxn ang="0">
                  <a:pos x="510" y="542"/>
                </a:cxn>
                <a:cxn ang="0">
                  <a:pos x="499" y="546"/>
                </a:cxn>
              </a:cxnLst>
              <a:rect l="0" t="0" r="r" b="b"/>
              <a:pathLst>
                <a:path w="515" h="546">
                  <a:moveTo>
                    <a:pt x="499" y="546"/>
                  </a:moveTo>
                  <a:lnTo>
                    <a:pt x="499" y="546"/>
                  </a:lnTo>
                  <a:lnTo>
                    <a:pt x="493" y="546"/>
                  </a:lnTo>
                  <a:lnTo>
                    <a:pt x="488" y="543"/>
                  </a:lnTo>
                  <a:lnTo>
                    <a:pt x="483" y="540"/>
                  </a:lnTo>
                  <a:lnTo>
                    <a:pt x="481" y="537"/>
                  </a:lnTo>
                  <a:lnTo>
                    <a:pt x="480" y="534"/>
                  </a:lnTo>
                  <a:lnTo>
                    <a:pt x="480" y="534"/>
                  </a:lnTo>
                  <a:lnTo>
                    <a:pt x="475" y="524"/>
                  </a:lnTo>
                  <a:lnTo>
                    <a:pt x="470" y="517"/>
                  </a:lnTo>
                  <a:lnTo>
                    <a:pt x="463" y="511"/>
                  </a:lnTo>
                  <a:lnTo>
                    <a:pt x="457" y="505"/>
                  </a:lnTo>
                  <a:lnTo>
                    <a:pt x="457" y="505"/>
                  </a:lnTo>
                  <a:lnTo>
                    <a:pt x="450" y="498"/>
                  </a:lnTo>
                  <a:lnTo>
                    <a:pt x="444" y="490"/>
                  </a:lnTo>
                  <a:lnTo>
                    <a:pt x="444" y="490"/>
                  </a:lnTo>
                  <a:lnTo>
                    <a:pt x="436" y="479"/>
                  </a:lnTo>
                  <a:lnTo>
                    <a:pt x="436" y="479"/>
                  </a:lnTo>
                  <a:lnTo>
                    <a:pt x="425" y="466"/>
                  </a:lnTo>
                  <a:lnTo>
                    <a:pt x="419" y="458"/>
                  </a:lnTo>
                  <a:lnTo>
                    <a:pt x="411" y="452"/>
                  </a:lnTo>
                  <a:lnTo>
                    <a:pt x="411" y="452"/>
                  </a:lnTo>
                  <a:lnTo>
                    <a:pt x="407" y="448"/>
                  </a:lnTo>
                  <a:lnTo>
                    <a:pt x="402" y="443"/>
                  </a:lnTo>
                  <a:lnTo>
                    <a:pt x="395" y="433"/>
                  </a:lnTo>
                  <a:lnTo>
                    <a:pt x="395" y="433"/>
                  </a:lnTo>
                  <a:lnTo>
                    <a:pt x="387" y="420"/>
                  </a:lnTo>
                  <a:lnTo>
                    <a:pt x="382" y="415"/>
                  </a:lnTo>
                  <a:lnTo>
                    <a:pt x="376" y="410"/>
                  </a:lnTo>
                  <a:lnTo>
                    <a:pt x="376" y="410"/>
                  </a:lnTo>
                  <a:lnTo>
                    <a:pt x="367" y="404"/>
                  </a:lnTo>
                  <a:lnTo>
                    <a:pt x="360" y="395"/>
                  </a:lnTo>
                  <a:lnTo>
                    <a:pt x="345" y="378"/>
                  </a:lnTo>
                  <a:lnTo>
                    <a:pt x="345" y="378"/>
                  </a:lnTo>
                  <a:lnTo>
                    <a:pt x="333" y="364"/>
                  </a:lnTo>
                  <a:lnTo>
                    <a:pt x="321" y="352"/>
                  </a:lnTo>
                  <a:lnTo>
                    <a:pt x="321" y="352"/>
                  </a:lnTo>
                  <a:lnTo>
                    <a:pt x="299" y="332"/>
                  </a:lnTo>
                  <a:lnTo>
                    <a:pt x="280" y="313"/>
                  </a:lnTo>
                  <a:lnTo>
                    <a:pt x="280" y="313"/>
                  </a:lnTo>
                  <a:lnTo>
                    <a:pt x="252" y="285"/>
                  </a:lnTo>
                  <a:lnTo>
                    <a:pt x="252" y="285"/>
                  </a:lnTo>
                  <a:lnTo>
                    <a:pt x="225" y="260"/>
                  </a:lnTo>
                  <a:lnTo>
                    <a:pt x="200" y="234"/>
                  </a:lnTo>
                  <a:lnTo>
                    <a:pt x="151" y="183"/>
                  </a:lnTo>
                  <a:lnTo>
                    <a:pt x="151" y="183"/>
                  </a:lnTo>
                  <a:lnTo>
                    <a:pt x="106" y="136"/>
                  </a:lnTo>
                  <a:lnTo>
                    <a:pt x="106" y="136"/>
                  </a:lnTo>
                  <a:lnTo>
                    <a:pt x="87" y="116"/>
                  </a:lnTo>
                  <a:lnTo>
                    <a:pt x="87" y="116"/>
                  </a:lnTo>
                  <a:lnTo>
                    <a:pt x="64" y="92"/>
                  </a:lnTo>
                  <a:lnTo>
                    <a:pt x="40" y="66"/>
                  </a:lnTo>
                  <a:lnTo>
                    <a:pt x="40" y="66"/>
                  </a:lnTo>
                  <a:lnTo>
                    <a:pt x="33" y="58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13" y="39"/>
                  </a:lnTo>
                  <a:lnTo>
                    <a:pt x="8" y="33"/>
                  </a:lnTo>
                  <a:lnTo>
                    <a:pt x="3" y="26"/>
                  </a:lnTo>
                  <a:lnTo>
                    <a:pt x="3" y="26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5" y="6"/>
                  </a:lnTo>
                  <a:lnTo>
                    <a:pt x="9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31" y="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42" y="18"/>
                  </a:lnTo>
                  <a:lnTo>
                    <a:pt x="51" y="29"/>
                  </a:lnTo>
                  <a:lnTo>
                    <a:pt x="72" y="47"/>
                  </a:lnTo>
                  <a:lnTo>
                    <a:pt x="72" y="47"/>
                  </a:lnTo>
                  <a:lnTo>
                    <a:pt x="83" y="5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24" y="100"/>
                  </a:lnTo>
                  <a:lnTo>
                    <a:pt x="151" y="133"/>
                  </a:lnTo>
                  <a:lnTo>
                    <a:pt x="164" y="146"/>
                  </a:lnTo>
                  <a:lnTo>
                    <a:pt x="164" y="146"/>
                  </a:lnTo>
                  <a:lnTo>
                    <a:pt x="191" y="176"/>
                  </a:lnTo>
                  <a:lnTo>
                    <a:pt x="219" y="205"/>
                  </a:lnTo>
                  <a:lnTo>
                    <a:pt x="247" y="232"/>
                  </a:lnTo>
                  <a:lnTo>
                    <a:pt x="275" y="260"/>
                  </a:lnTo>
                  <a:lnTo>
                    <a:pt x="275" y="260"/>
                  </a:lnTo>
                  <a:lnTo>
                    <a:pt x="311" y="293"/>
                  </a:lnTo>
                  <a:lnTo>
                    <a:pt x="311" y="293"/>
                  </a:lnTo>
                  <a:lnTo>
                    <a:pt x="342" y="321"/>
                  </a:lnTo>
                  <a:lnTo>
                    <a:pt x="342" y="321"/>
                  </a:lnTo>
                  <a:lnTo>
                    <a:pt x="364" y="343"/>
                  </a:lnTo>
                  <a:lnTo>
                    <a:pt x="386" y="363"/>
                  </a:lnTo>
                  <a:lnTo>
                    <a:pt x="396" y="375"/>
                  </a:lnTo>
                  <a:lnTo>
                    <a:pt x="407" y="387"/>
                  </a:lnTo>
                  <a:lnTo>
                    <a:pt x="415" y="398"/>
                  </a:lnTo>
                  <a:lnTo>
                    <a:pt x="423" y="411"/>
                  </a:lnTo>
                  <a:lnTo>
                    <a:pt x="423" y="411"/>
                  </a:lnTo>
                  <a:lnTo>
                    <a:pt x="426" y="416"/>
                  </a:lnTo>
                  <a:lnTo>
                    <a:pt x="430" y="421"/>
                  </a:lnTo>
                  <a:lnTo>
                    <a:pt x="440" y="429"/>
                  </a:lnTo>
                  <a:lnTo>
                    <a:pt x="440" y="429"/>
                  </a:lnTo>
                  <a:lnTo>
                    <a:pt x="446" y="435"/>
                  </a:lnTo>
                  <a:lnTo>
                    <a:pt x="452" y="440"/>
                  </a:lnTo>
                  <a:lnTo>
                    <a:pt x="452" y="440"/>
                  </a:lnTo>
                  <a:lnTo>
                    <a:pt x="460" y="452"/>
                  </a:lnTo>
                  <a:lnTo>
                    <a:pt x="460" y="452"/>
                  </a:lnTo>
                  <a:lnTo>
                    <a:pt x="470" y="466"/>
                  </a:lnTo>
                  <a:lnTo>
                    <a:pt x="475" y="472"/>
                  </a:lnTo>
                  <a:lnTo>
                    <a:pt x="481" y="478"/>
                  </a:lnTo>
                  <a:lnTo>
                    <a:pt x="481" y="478"/>
                  </a:lnTo>
                  <a:lnTo>
                    <a:pt x="489" y="486"/>
                  </a:lnTo>
                  <a:lnTo>
                    <a:pt x="496" y="493"/>
                  </a:lnTo>
                  <a:lnTo>
                    <a:pt x="502" y="501"/>
                  </a:lnTo>
                  <a:lnTo>
                    <a:pt x="507" y="509"/>
                  </a:lnTo>
                  <a:lnTo>
                    <a:pt x="508" y="510"/>
                  </a:lnTo>
                  <a:lnTo>
                    <a:pt x="509" y="511"/>
                  </a:lnTo>
                  <a:lnTo>
                    <a:pt x="509" y="511"/>
                  </a:lnTo>
                  <a:lnTo>
                    <a:pt x="512" y="513"/>
                  </a:lnTo>
                  <a:lnTo>
                    <a:pt x="514" y="516"/>
                  </a:lnTo>
                  <a:lnTo>
                    <a:pt x="515" y="520"/>
                  </a:lnTo>
                  <a:lnTo>
                    <a:pt x="515" y="524"/>
                  </a:lnTo>
                  <a:lnTo>
                    <a:pt x="515" y="530"/>
                  </a:lnTo>
                  <a:lnTo>
                    <a:pt x="515" y="530"/>
                  </a:lnTo>
                  <a:lnTo>
                    <a:pt x="515" y="533"/>
                  </a:lnTo>
                  <a:lnTo>
                    <a:pt x="514" y="537"/>
                  </a:lnTo>
                  <a:lnTo>
                    <a:pt x="513" y="540"/>
                  </a:lnTo>
                  <a:lnTo>
                    <a:pt x="510" y="542"/>
                  </a:lnTo>
                  <a:lnTo>
                    <a:pt x="510" y="542"/>
                  </a:lnTo>
                  <a:lnTo>
                    <a:pt x="506" y="545"/>
                  </a:lnTo>
                  <a:lnTo>
                    <a:pt x="499" y="546"/>
                  </a:lnTo>
                  <a:lnTo>
                    <a:pt x="499" y="5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5" name="Freeform 211"/>
            <p:cNvSpPr/>
            <p:nvPr/>
          </p:nvSpPr>
          <p:spPr bwMode="auto">
            <a:xfrm>
              <a:off x="4708525" y="2740025"/>
              <a:ext cx="77788" cy="74613"/>
            </a:xfrm>
            <a:custGeom>
              <a:avLst/>
              <a:gdLst/>
              <a:ahLst/>
              <a:cxnLst>
                <a:cxn ang="0">
                  <a:pos x="116" y="142"/>
                </a:cxn>
                <a:cxn ang="0">
                  <a:pos x="111" y="142"/>
                </a:cxn>
                <a:cxn ang="0">
                  <a:pos x="101" y="140"/>
                </a:cxn>
                <a:cxn ang="0">
                  <a:pos x="90" y="136"/>
                </a:cxn>
                <a:cxn ang="0">
                  <a:pos x="88" y="139"/>
                </a:cxn>
                <a:cxn ang="0">
                  <a:pos x="79" y="141"/>
                </a:cxn>
                <a:cxn ang="0">
                  <a:pos x="77" y="141"/>
                </a:cxn>
                <a:cxn ang="0">
                  <a:pos x="63" y="139"/>
                </a:cxn>
                <a:cxn ang="0">
                  <a:pos x="49" y="136"/>
                </a:cxn>
                <a:cxn ang="0">
                  <a:pos x="42" y="134"/>
                </a:cxn>
                <a:cxn ang="0">
                  <a:pos x="33" y="127"/>
                </a:cxn>
                <a:cxn ang="0">
                  <a:pos x="30" y="129"/>
                </a:cxn>
                <a:cxn ang="0">
                  <a:pos x="21" y="131"/>
                </a:cxn>
                <a:cxn ang="0">
                  <a:pos x="18" y="130"/>
                </a:cxn>
                <a:cxn ang="0">
                  <a:pos x="12" y="127"/>
                </a:cxn>
                <a:cxn ang="0">
                  <a:pos x="7" y="122"/>
                </a:cxn>
                <a:cxn ang="0">
                  <a:pos x="6" y="117"/>
                </a:cxn>
                <a:cxn ang="0">
                  <a:pos x="5" y="115"/>
                </a:cxn>
                <a:cxn ang="0">
                  <a:pos x="1" y="108"/>
                </a:cxn>
                <a:cxn ang="0">
                  <a:pos x="1" y="101"/>
                </a:cxn>
                <a:cxn ang="0">
                  <a:pos x="3" y="95"/>
                </a:cxn>
                <a:cxn ang="0">
                  <a:pos x="13" y="83"/>
                </a:cxn>
                <a:cxn ang="0">
                  <a:pos x="31" y="62"/>
                </a:cxn>
                <a:cxn ang="0">
                  <a:pos x="63" y="34"/>
                </a:cxn>
                <a:cxn ang="0">
                  <a:pos x="92" y="13"/>
                </a:cxn>
                <a:cxn ang="0">
                  <a:pos x="98" y="8"/>
                </a:cxn>
                <a:cxn ang="0">
                  <a:pos x="113" y="1"/>
                </a:cxn>
                <a:cxn ang="0">
                  <a:pos x="121" y="0"/>
                </a:cxn>
                <a:cxn ang="0">
                  <a:pos x="131" y="2"/>
                </a:cxn>
                <a:cxn ang="0">
                  <a:pos x="137" y="5"/>
                </a:cxn>
                <a:cxn ang="0">
                  <a:pos x="143" y="15"/>
                </a:cxn>
                <a:cxn ang="0">
                  <a:pos x="147" y="29"/>
                </a:cxn>
                <a:cxn ang="0">
                  <a:pos x="148" y="35"/>
                </a:cxn>
                <a:cxn ang="0">
                  <a:pos x="147" y="53"/>
                </a:cxn>
                <a:cxn ang="0">
                  <a:pos x="148" y="84"/>
                </a:cxn>
                <a:cxn ang="0">
                  <a:pos x="148" y="100"/>
                </a:cxn>
                <a:cxn ang="0">
                  <a:pos x="146" y="116"/>
                </a:cxn>
                <a:cxn ang="0">
                  <a:pos x="145" y="125"/>
                </a:cxn>
                <a:cxn ang="0">
                  <a:pos x="141" y="132"/>
                </a:cxn>
                <a:cxn ang="0">
                  <a:pos x="136" y="136"/>
                </a:cxn>
                <a:cxn ang="0">
                  <a:pos x="128" y="141"/>
                </a:cxn>
                <a:cxn ang="0">
                  <a:pos x="126" y="141"/>
                </a:cxn>
                <a:cxn ang="0">
                  <a:pos x="121" y="142"/>
                </a:cxn>
                <a:cxn ang="0">
                  <a:pos x="116" y="142"/>
                </a:cxn>
              </a:cxnLst>
              <a:rect l="0" t="0" r="r" b="b"/>
              <a:pathLst>
                <a:path w="148" h="142">
                  <a:moveTo>
                    <a:pt x="116" y="142"/>
                  </a:moveTo>
                  <a:lnTo>
                    <a:pt x="116" y="142"/>
                  </a:lnTo>
                  <a:lnTo>
                    <a:pt x="111" y="142"/>
                  </a:lnTo>
                  <a:lnTo>
                    <a:pt x="111" y="142"/>
                  </a:lnTo>
                  <a:lnTo>
                    <a:pt x="101" y="140"/>
                  </a:lnTo>
                  <a:lnTo>
                    <a:pt x="101" y="140"/>
                  </a:lnTo>
                  <a:lnTo>
                    <a:pt x="93" y="136"/>
                  </a:lnTo>
                  <a:lnTo>
                    <a:pt x="90" y="136"/>
                  </a:lnTo>
                  <a:lnTo>
                    <a:pt x="88" y="139"/>
                  </a:lnTo>
                  <a:lnTo>
                    <a:pt x="88" y="139"/>
                  </a:lnTo>
                  <a:lnTo>
                    <a:pt x="84" y="141"/>
                  </a:lnTo>
                  <a:lnTo>
                    <a:pt x="79" y="141"/>
                  </a:lnTo>
                  <a:lnTo>
                    <a:pt x="79" y="141"/>
                  </a:lnTo>
                  <a:lnTo>
                    <a:pt x="77" y="141"/>
                  </a:lnTo>
                  <a:lnTo>
                    <a:pt x="77" y="141"/>
                  </a:lnTo>
                  <a:lnTo>
                    <a:pt x="63" y="139"/>
                  </a:lnTo>
                  <a:lnTo>
                    <a:pt x="63" y="139"/>
                  </a:lnTo>
                  <a:lnTo>
                    <a:pt x="49" y="136"/>
                  </a:lnTo>
                  <a:lnTo>
                    <a:pt x="49" y="136"/>
                  </a:lnTo>
                  <a:lnTo>
                    <a:pt x="42" y="134"/>
                  </a:lnTo>
                  <a:lnTo>
                    <a:pt x="36" y="130"/>
                  </a:lnTo>
                  <a:lnTo>
                    <a:pt x="33" y="127"/>
                  </a:lnTo>
                  <a:lnTo>
                    <a:pt x="30" y="129"/>
                  </a:lnTo>
                  <a:lnTo>
                    <a:pt x="30" y="129"/>
                  </a:lnTo>
                  <a:lnTo>
                    <a:pt x="25" y="130"/>
                  </a:lnTo>
                  <a:lnTo>
                    <a:pt x="21" y="131"/>
                  </a:lnTo>
                  <a:lnTo>
                    <a:pt x="21" y="131"/>
                  </a:lnTo>
                  <a:lnTo>
                    <a:pt x="18" y="130"/>
                  </a:lnTo>
                  <a:lnTo>
                    <a:pt x="13" y="129"/>
                  </a:lnTo>
                  <a:lnTo>
                    <a:pt x="12" y="127"/>
                  </a:lnTo>
                  <a:lnTo>
                    <a:pt x="10" y="125"/>
                  </a:lnTo>
                  <a:lnTo>
                    <a:pt x="7" y="122"/>
                  </a:lnTo>
                  <a:lnTo>
                    <a:pt x="6" y="119"/>
                  </a:lnTo>
                  <a:lnTo>
                    <a:pt x="6" y="117"/>
                  </a:lnTo>
                  <a:lnTo>
                    <a:pt x="5" y="115"/>
                  </a:lnTo>
                  <a:lnTo>
                    <a:pt x="5" y="115"/>
                  </a:lnTo>
                  <a:lnTo>
                    <a:pt x="2" y="112"/>
                  </a:lnTo>
                  <a:lnTo>
                    <a:pt x="1" y="108"/>
                  </a:lnTo>
                  <a:lnTo>
                    <a:pt x="0" y="104"/>
                  </a:lnTo>
                  <a:lnTo>
                    <a:pt x="1" y="101"/>
                  </a:lnTo>
                  <a:lnTo>
                    <a:pt x="2" y="98"/>
                  </a:lnTo>
                  <a:lnTo>
                    <a:pt x="3" y="95"/>
                  </a:lnTo>
                  <a:lnTo>
                    <a:pt x="3" y="95"/>
                  </a:lnTo>
                  <a:lnTo>
                    <a:pt x="13" y="83"/>
                  </a:lnTo>
                  <a:lnTo>
                    <a:pt x="22" y="72"/>
                  </a:lnTo>
                  <a:lnTo>
                    <a:pt x="31" y="62"/>
                  </a:lnTo>
                  <a:lnTo>
                    <a:pt x="42" y="52"/>
                  </a:lnTo>
                  <a:lnTo>
                    <a:pt x="63" y="34"/>
                  </a:lnTo>
                  <a:lnTo>
                    <a:pt x="87" y="17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98" y="8"/>
                  </a:lnTo>
                  <a:lnTo>
                    <a:pt x="105" y="4"/>
                  </a:lnTo>
                  <a:lnTo>
                    <a:pt x="113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26" y="1"/>
                  </a:lnTo>
                  <a:lnTo>
                    <a:pt x="131" y="2"/>
                  </a:lnTo>
                  <a:lnTo>
                    <a:pt x="131" y="2"/>
                  </a:lnTo>
                  <a:lnTo>
                    <a:pt x="137" y="5"/>
                  </a:lnTo>
                  <a:lnTo>
                    <a:pt x="141" y="9"/>
                  </a:lnTo>
                  <a:lnTo>
                    <a:pt x="143" y="15"/>
                  </a:lnTo>
                  <a:lnTo>
                    <a:pt x="145" y="20"/>
                  </a:lnTo>
                  <a:lnTo>
                    <a:pt x="147" y="29"/>
                  </a:lnTo>
                  <a:lnTo>
                    <a:pt x="148" y="35"/>
                  </a:lnTo>
                  <a:lnTo>
                    <a:pt x="148" y="35"/>
                  </a:lnTo>
                  <a:lnTo>
                    <a:pt x="147" y="53"/>
                  </a:lnTo>
                  <a:lnTo>
                    <a:pt x="147" y="53"/>
                  </a:lnTo>
                  <a:lnTo>
                    <a:pt x="147" y="81"/>
                  </a:lnTo>
                  <a:lnTo>
                    <a:pt x="148" y="84"/>
                  </a:lnTo>
                  <a:lnTo>
                    <a:pt x="148" y="84"/>
                  </a:lnTo>
                  <a:lnTo>
                    <a:pt x="148" y="100"/>
                  </a:lnTo>
                  <a:lnTo>
                    <a:pt x="147" y="108"/>
                  </a:lnTo>
                  <a:lnTo>
                    <a:pt x="146" y="116"/>
                  </a:lnTo>
                  <a:lnTo>
                    <a:pt x="146" y="116"/>
                  </a:lnTo>
                  <a:lnTo>
                    <a:pt x="145" y="125"/>
                  </a:lnTo>
                  <a:lnTo>
                    <a:pt x="143" y="128"/>
                  </a:lnTo>
                  <a:lnTo>
                    <a:pt x="141" y="132"/>
                  </a:lnTo>
                  <a:lnTo>
                    <a:pt x="139" y="134"/>
                  </a:lnTo>
                  <a:lnTo>
                    <a:pt x="136" y="136"/>
                  </a:lnTo>
                  <a:lnTo>
                    <a:pt x="128" y="141"/>
                  </a:lnTo>
                  <a:lnTo>
                    <a:pt x="128" y="141"/>
                  </a:lnTo>
                  <a:lnTo>
                    <a:pt x="127" y="141"/>
                  </a:lnTo>
                  <a:lnTo>
                    <a:pt x="126" y="141"/>
                  </a:lnTo>
                  <a:lnTo>
                    <a:pt x="126" y="141"/>
                  </a:lnTo>
                  <a:lnTo>
                    <a:pt x="121" y="142"/>
                  </a:lnTo>
                  <a:lnTo>
                    <a:pt x="116" y="142"/>
                  </a:lnTo>
                  <a:lnTo>
                    <a:pt x="116" y="14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6" name="Freeform 212"/>
            <p:cNvSpPr/>
            <p:nvPr/>
          </p:nvSpPr>
          <p:spPr bwMode="auto">
            <a:xfrm>
              <a:off x="4197350" y="2182813"/>
              <a:ext cx="260350" cy="244475"/>
            </a:xfrm>
            <a:custGeom>
              <a:avLst/>
              <a:gdLst/>
              <a:ahLst/>
              <a:cxnLst>
                <a:cxn ang="0">
                  <a:pos x="106" y="462"/>
                </a:cxn>
                <a:cxn ang="0">
                  <a:pos x="96" y="455"/>
                </a:cxn>
                <a:cxn ang="0">
                  <a:pos x="94" y="452"/>
                </a:cxn>
                <a:cxn ang="0">
                  <a:pos x="85" y="442"/>
                </a:cxn>
                <a:cxn ang="0">
                  <a:pos x="76" y="430"/>
                </a:cxn>
                <a:cxn ang="0">
                  <a:pos x="53" y="411"/>
                </a:cxn>
                <a:cxn ang="0">
                  <a:pos x="35" y="386"/>
                </a:cxn>
                <a:cxn ang="0">
                  <a:pos x="15" y="339"/>
                </a:cxn>
                <a:cxn ang="0">
                  <a:pos x="5" y="299"/>
                </a:cxn>
                <a:cxn ang="0">
                  <a:pos x="0" y="253"/>
                </a:cxn>
                <a:cxn ang="0">
                  <a:pos x="3" y="202"/>
                </a:cxn>
                <a:cxn ang="0">
                  <a:pos x="8" y="172"/>
                </a:cxn>
                <a:cxn ang="0">
                  <a:pos x="24" y="124"/>
                </a:cxn>
                <a:cxn ang="0">
                  <a:pos x="48" y="85"/>
                </a:cxn>
                <a:cxn ang="0">
                  <a:pos x="68" y="64"/>
                </a:cxn>
                <a:cxn ang="0">
                  <a:pos x="124" y="25"/>
                </a:cxn>
                <a:cxn ang="0">
                  <a:pos x="193" y="4"/>
                </a:cxn>
                <a:cxn ang="0">
                  <a:pos x="241" y="0"/>
                </a:cxn>
                <a:cxn ang="0">
                  <a:pos x="298" y="5"/>
                </a:cxn>
                <a:cxn ang="0">
                  <a:pos x="352" y="20"/>
                </a:cxn>
                <a:cxn ang="0">
                  <a:pos x="401" y="44"/>
                </a:cxn>
                <a:cxn ang="0">
                  <a:pos x="445" y="76"/>
                </a:cxn>
                <a:cxn ang="0">
                  <a:pos x="480" y="115"/>
                </a:cxn>
                <a:cxn ang="0">
                  <a:pos x="492" y="135"/>
                </a:cxn>
                <a:cxn ang="0">
                  <a:pos x="491" y="146"/>
                </a:cxn>
                <a:cxn ang="0">
                  <a:pos x="483" y="153"/>
                </a:cxn>
                <a:cxn ang="0">
                  <a:pos x="473" y="157"/>
                </a:cxn>
                <a:cxn ang="0">
                  <a:pos x="465" y="154"/>
                </a:cxn>
                <a:cxn ang="0">
                  <a:pos x="458" y="147"/>
                </a:cxn>
                <a:cxn ang="0">
                  <a:pos x="429" y="112"/>
                </a:cxn>
                <a:cxn ang="0">
                  <a:pos x="395" y="85"/>
                </a:cxn>
                <a:cxn ang="0">
                  <a:pos x="356" y="65"/>
                </a:cxn>
                <a:cxn ang="0">
                  <a:pos x="289" y="42"/>
                </a:cxn>
                <a:cxn ang="0">
                  <a:pos x="247" y="34"/>
                </a:cxn>
                <a:cxn ang="0">
                  <a:pos x="219" y="34"/>
                </a:cxn>
                <a:cxn ang="0">
                  <a:pos x="182" y="40"/>
                </a:cxn>
                <a:cxn ang="0">
                  <a:pos x="144" y="53"/>
                </a:cxn>
                <a:cxn ang="0">
                  <a:pos x="109" y="74"/>
                </a:cxn>
                <a:cxn ang="0">
                  <a:pos x="80" y="100"/>
                </a:cxn>
                <a:cxn ang="0">
                  <a:pos x="59" y="133"/>
                </a:cxn>
                <a:cxn ang="0">
                  <a:pos x="48" y="163"/>
                </a:cxn>
                <a:cxn ang="0">
                  <a:pos x="39" y="210"/>
                </a:cxn>
                <a:cxn ang="0">
                  <a:pos x="38" y="259"/>
                </a:cxn>
                <a:cxn ang="0">
                  <a:pos x="45" y="304"/>
                </a:cxn>
                <a:cxn ang="0">
                  <a:pos x="60" y="348"/>
                </a:cxn>
                <a:cxn ang="0">
                  <a:pos x="76" y="373"/>
                </a:cxn>
                <a:cxn ang="0">
                  <a:pos x="101" y="402"/>
                </a:cxn>
                <a:cxn ang="0">
                  <a:pos x="122" y="429"/>
                </a:cxn>
                <a:cxn ang="0">
                  <a:pos x="125" y="431"/>
                </a:cxn>
                <a:cxn ang="0">
                  <a:pos x="131" y="446"/>
                </a:cxn>
                <a:cxn ang="0">
                  <a:pos x="129" y="455"/>
                </a:cxn>
                <a:cxn ang="0">
                  <a:pos x="121" y="462"/>
                </a:cxn>
                <a:cxn ang="0">
                  <a:pos x="110" y="463"/>
                </a:cxn>
              </a:cxnLst>
              <a:rect l="0" t="0" r="r" b="b"/>
              <a:pathLst>
                <a:path w="492" h="463">
                  <a:moveTo>
                    <a:pt x="110" y="463"/>
                  </a:moveTo>
                  <a:lnTo>
                    <a:pt x="110" y="463"/>
                  </a:lnTo>
                  <a:lnTo>
                    <a:pt x="106" y="462"/>
                  </a:lnTo>
                  <a:lnTo>
                    <a:pt x="102" y="461"/>
                  </a:lnTo>
                  <a:lnTo>
                    <a:pt x="98" y="458"/>
                  </a:lnTo>
                  <a:lnTo>
                    <a:pt x="96" y="455"/>
                  </a:lnTo>
                  <a:lnTo>
                    <a:pt x="96" y="455"/>
                  </a:lnTo>
                  <a:lnTo>
                    <a:pt x="94" y="453"/>
                  </a:lnTo>
                  <a:lnTo>
                    <a:pt x="94" y="452"/>
                  </a:lnTo>
                  <a:lnTo>
                    <a:pt x="91" y="450"/>
                  </a:lnTo>
                  <a:lnTo>
                    <a:pt x="91" y="450"/>
                  </a:lnTo>
                  <a:lnTo>
                    <a:pt x="85" y="442"/>
                  </a:lnTo>
                  <a:lnTo>
                    <a:pt x="85" y="442"/>
                  </a:lnTo>
                  <a:lnTo>
                    <a:pt x="80" y="435"/>
                  </a:lnTo>
                  <a:lnTo>
                    <a:pt x="76" y="430"/>
                  </a:lnTo>
                  <a:lnTo>
                    <a:pt x="65" y="421"/>
                  </a:lnTo>
                  <a:lnTo>
                    <a:pt x="65" y="421"/>
                  </a:lnTo>
                  <a:lnTo>
                    <a:pt x="53" y="411"/>
                  </a:lnTo>
                  <a:lnTo>
                    <a:pt x="53" y="411"/>
                  </a:lnTo>
                  <a:lnTo>
                    <a:pt x="44" y="399"/>
                  </a:lnTo>
                  <a:lnTo>
                    <a:pt x="35" y="386"/>
                  </a:lnTo>
                  <a:lnTo>
                    <a:pt x="27" y="370"/>
                  </a:lnTo>
                  <a:lnTo>
                    <a:pt x="21" y="355"/>
                  </a:lnTo>
                  <a:lnTo>
                    <a:pt x="15" y="339"/>
                  </a:lnTo>
                  <a:lnTo>
                    <a:pt x="11" y="325"/>
                  </a:lnTo>
                  <a:lnTo>
                    <a:pt x="5" y="299"/>
                  </a:lnTo>
                  <a:lnTo>
                    <a:pt x="5" y="299"/>
                  </a:lnTo>
                  <a:lnTo>
                    <a:pt x="3" y="285"/>
                  </a:lnTo>
                  <a:lnTo>
                    <a:pt x="0" y="269"/>
                  </a:lnTo>
                  <a:lnTo>
                    <a:pt x="0" y="253"/>
                  </a:lnTo>
                  <a:lnTo>
                    <a:pt x="0" y="235"/>
                  </a:lnTo>
                  <a:lnTo>
                    <a:pt x="0" y="218"/>
                  </a:lnTo>
                  <a:lnTo>
                    <a:pt x="3" y="202"/>
                  </a:lnTo>
                  <a:lnTo>
                    <a:pt x="5" y="186"/>
                  </a:lnTo>
                  <a:lnTo>
                    <a:pt x="8" y="172"/>
                  </a:lnTo>
                  <a:lnTo>
                    <a:pt x="8" y="172"/>
                  </a:lnTo>
                  <a:lnTo>
                    <a:pt x="13" y="154"/>
                  </a:lnTo>
                  <a:lnTo>
                    <a:pt x="18" y="139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9" y="98"/>
                  </a:lnTo>
                  <a:lnTo>
                    <a:pt x="48" y="85"/>
                  </a:lnTo>
                  <a:lnTo>
                    <a:pt x="57" y="74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85" y="49"/>
                  </a:lnTo>
                  <a:lnTo>
                    <a:pt x="105" y="36"/>
                  </a:lnTo>
                  <a:lnTo>
                    <a:pt x="124" y="25"/>
                  </a:lnTo>
                  <a:lnTo>
                    <a:pt x="146" y="16"/>
                  </a:lnTo>
                  <a:lnTo>
                    <a:pt x="169" y="9"/>
                  </a:lnTo>
                  <a:lnTo>
                    <a:pt x="193" y="4"/>
                  </a:lnTo>
                  <a:lnTo>
                    <a:pt x="216" y="1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60" y="1"/>
                  </a:lnTo>
                  <a:lnTo>
                    <a:pt x="279" y="2"/>
                  </a:lnTo>
                  <a:lnTo>
                    <a:pt x="298" y="5"/>
                  </a:lnTo>
                  <a:lnTo>
                    <a:pt x="316" y="9"/>
                  </a:lnTo>
                  <a:lnTo>
                    <a:pt x="334" y="14"/>
                  </a:lnTo>
                  <a:lnTo>
                    <a:pt x="352" y="20"/>
                  </a:lnTo>
                  <a:lnTo>
                    <a:pt x="368" y="27"/>
                  </a:lnTo>
                  <a:lnTo>
                    <a:pt x="385" y="35"/>
                  </a:lnTo>
                  <a:lnTo>
                    <a:pt x="401" y="44"/>
                  </a:lnTo>
                  <a:lnTo>
                    <a:pt x="416" y="54"/>
                  </a:lnTo>
                  <a:lnTo>
                    <a:pt x="430" y="65"/>
                  </a:lnTo>
                  <a:lnTo>
                    <a:pt x="445" y="76"/>
                  </a:lnTo>
                  <a:lnTo>
                    <a:pt x="457" y="88"/>
                  </a:lnTo>
                  <a:lnTo>
                    <a:pt x="469" y="102"/>
                  </a:lnTo>
                  <a:lnTo>
                    <a:pt x="480" y="115"/>
                  </a:lnTo>
                  <a:lnTo>
                    <a:pt x="490" y="130"/>
                  </a:lnTo>
                  <a:lnTo>
                    <a:pt x="490" y="130"/>
                  </a:lnTo>
                  <a:lnTo>
                    <a:pt x="492" y="135"/>
                  </a:lnTo>
                  <a:lnTo>
                    <a:pt x="492" y="139"/>
                  </a:lnTo>
                  <a:lnTo>
                    <a:pt x="492" y="143"/>
                  </a:lnTo>
                  <a:lnTo>
                    <a:pt x="491" y="146"/>
                  </a:lnTo>
                  <a:lnTo>
                    <a:pt x="491" y="146"/>
                  </a:lnTo>
                  <a:lnTo>
                    <a:pt x="487" y="150"/>
                  </a:lnTo>
                  <a:lnTo>
                    <a:pt x="483" y="153"/>
                  </a:lnTo>
                  <a:lnTo>
                    <a:pt x="478" y="155"/>
                  </a:lnTo>
                  <a:lnTo>
                    <a:pt x="473" y="157"/>
                  </a:lnTo>
                  <a:lnTo>
                    <a:pt x="473" y="157"/>
                  </a:lnTo>
                  <a:lnTo>
                    <a:pt x="473" y="157"/>
                  </a:lnTo>
                  <a:lnTo>
                    <a:pt x="469" y="155"/>
                  </a:lnTo>
                  <a:lnTo>
                    <a:pt x="465" y="154"/>
                  </a:lnTo>
                  <a:lnTo>
                    <a:pt x="462" y="151"/>
                  </a:lnTo>
                  <a:lnTo>
                    <a:pt x="458" y="147"/>
                  </a:lnTo>
                  <a:lnTo>
                    <a:pt x="458" y="147"/>
                  </a:lnTo>
                  <a:lnTo>
                    <a:pt x="450" y="135"/>
                  </a:lnTo>
                  <a:lnTo>
                    <a:pt x="439" y="123"/>
                  </a:lnTo>
                  <a:lnTo>
                    <a:pt x="429" y="112"/>
                  </a:lnTo>
                  <a:lnTo>
                    <a:pt x="419" y="102"/>
                  </a:lnTo>
                  <a:lnTo>
                    <a:pt x="407" y="94"/>
                  </a:lnTo>
                  <a:lnTo>
                    <a:pt x="395" y="85"/>
                  </a:lnTo>
                  <a:lnTo>
                    <a:pt x="383" y="77"/>
                  </a:lnTo>
                  <a:lnTo>
                    <a:pt x="369" y="71"/>
                  </a:lnTo>
                  <a:lnTo>
                    <a:pt x="356" y="65"/>
                  </a:lnTo>
                  <a:lnTo>
                    <a:pt x="342" y="59"/>
                  </a:lnTo>
                  <a:lnTo>
                    <a:pt x="316" y="50"/>
                  </a:lnTo>
                  <a:lnTo>
                    <a:pt x="289" y="42"/>
                  </a:lnTo>
                  <a:lnTo>
                    <a:pt x="263" y="36"/>
                  </a:lnTo>
                  <a:lnTo>
                    <a:pt x="263" y="36"/>
                  </a:lnTo>
                  <a:lnTo>
                    <a:pt x="247" y="34"/>
                  </a:lnTo>
                  <a:lnTo>
                    <a:pt x="232" y="33"/>
                  </a:lnTo>
                  <a:lnTo>
                    <a:pt x="232" y="33"/>
                  </a:lnTo>
                  <a:lnTo>
                    <a:pt x="219" y="34"/>
                  </a:lnTo>
                  <a:lnTo>
                    <a:pt x="207" y="35"/>
                  </a:lnTo>
                  <a:lnTo>
                    <a:pt x="195" y="37"/>
                  </a:lnTo>
                  <a:lnTo>
                    <a:pt x="182" y="40"/>
                  </a:lnTo>
                  <a:lnTo>
                    <a:pt x="169" y="44"/>
                  </a:lnTo>
                  <a:lnTo>
                    <a:pt x="156" y="48"/>
                  </a:lnTo>
                  <a:lnTo>
                    <a:pt x="144" y="53"/>
                  </a:lnTo>
                  <a:lnTo>
                    <a:pt x="133" y="59"/>
                  </a:lnTo>
                  <a:lnTo>
                    <a:pt x="120" y="66"/>
                  </a:lnTo>
                  <a:lnTo>
                    <a:pt x="109" y="74"/>
                  </a:lnTo>
                  <a:lnTo>
                    <a:pt x="99" y="82"/>
                  </a:lnTo>
                  <a:lnTo>
                    <a:pt x="89" y="90"/>
                  </a:lnTo>
                  <a:lnTo>
                    <a:pt x="80" y="100"/>
                  </a:lnTo>
                  <a:lnTo>
                    <a:pt x="72" y="110"/>
                  </a:lnTo>
                  <a:lnTo>
                    <a:pt x="66" y="121"/>
                  </a:lnTo>
                  <a:lnTo>
                    <a:pt x="59" y="133"/>
                  </a:lnTo>
                  <a:lnTo>
                    <a:pt x="59" y="133"/>
                  </a:lnTo>
                  <a:lnTo>
                    <a:pt x="53" y="147"/>
                  </a:lnTo>
                  <a:lnTo>
                    <a:pt x="48" y="163"/>
                  </a:lnTo>
                  <a:lnTo>
                    <a:pt x="44" y="178"/>
                  </a:lnTo>
                  <a:lnTo>
                    <a:pt x="41" y="195"/>
                  </a:lnTo>
                  <a:lnTo>
                    <a:pt x="39" y="210"/>
                  </a:lnTo>
                  <a:lnTo>
                    <a:pt x="38" y="227"/>
                  </a:lnTo>
                  <a:lnTo>
                    <a:pt x="37" y="242"/>
                  </a:lnTo>
                  <a:lnTo>
                    <a:pt x="38" y="259"/>
                  </a:lnTo>
                  <a:lnTo>
                    <a:pt x="39" y="274"/>
                  </a:lnTo>
                  <a:lnTo>
                    <a:pt x="42" y="290"/>
                  </a:lnTo>
                  <a:lnTo>
                    <a:pt x="45" y="304"/>
                  </a:lnTo>
                  <a:lnTo>
                    <a:pt x="49" y="320"/>
                  </a:lnTo>
                  <a:lnTo>
                    <a:pt x="54" y="334"/>
                  </a:lnTo>
                  <a:lnTo>
                    <a:pt x="60" y="348"/>
                  </a:lnTo>
                  <a:lnTo>
                    <a:pt x="68" y="361"/>
                  </a:lnTo>
                  <a:lnTo>
                    <a:pt x="76" y="373"/>
                  </a:lnTo>
                  <a:lnTo>
                    <a:pt x="76" y="373"/>
                  </a:lnTo>
                  <a:lnTo>
                    <a:pt x="87" y="389"/>
                  </a:lnTo>
                  <a:lnTo>
                    <a:pt x="101" y="402"/>
                  </a:lnTo>
                  <a:lnTo>
                    <a:pt x="101" y="402"/>
                  </a:lnTo>
                  <a:lnTo>
                    <a:pt x="112" y="416"/>
                  </a:lnTo>
                  <a:lnTo>
                    <a:pt x="121" y="428"/>
                  </a:lnTo>
                  <a:lnTo>
                    <a:pt x="122" y="429"/>
                  </a:lnTo>
                  <a:lnTo>
                    <a:pt x="123" y="430"/>
                  </a:lnTo>
                  <a:lnTo>
                    <a:pt x="123" y="430"/>
                  </a:lnTo>
                  <a:lnTo>
                    <a:pt x="125" y="431"/>
                  </a:lnTo>
                  <a:lnTo>
                    <a:pt x="128" y="434"/>
                  </a:lnTo>
                  <a:lnTo>
                    <a:pt x="130" y="440"/>
                  </a:lnTo>
                  <a:lnTo>
                    <a:pt x="131" y="446"/>
                  </a:lnTo>
                  <a:lnTo>
                    <a:pt x="130" y="451"/>
                  </a:lnTo>
                  <a:lnTo>
                    <a:pt x="130" y="451"/>
                  </a:lnTo>
                  <a:lnTo>
                    <a:pt x="129" y="455"/>
                  </a:lnTo>
                  <a:lnTo>
                    <a:pt x="125" y="458"/>
                  </a:lnTo>
                  <a:lnTo>
                    <a:pt x="123" y="460"/>
                  </a:lnTo>
                  <a:lnTo>
                    <a:pt x="121" y="462"/>
                  </a:lnTo>
                  <a:lnTo>
                    <a:pt x="117" y="463"/>
                  </a:lnTo>
                  <a:lnTo>
                    <a:pt x="114" y="463"/>
                  </a:lnTo>
                  <a:lnTo>
                    <a:pt x="110" y="46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4975753" y="4178859"/>
            <a:ext cx="627742" cy="643432"/>
            <a:chOff x="3282950" y="1154113"/>
            <a:chExt cx="698501" cy="7159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8" name="Freeform 905"/>
            <p:cNvSpPr/>
            <p:nvPr/>
          </p:nvSpPr>
          <p:spPr bwMode="auto">
            <a:xfrm>
              <a:off x="3324225" y="1268413"/>
              <a:ext cx="55563" cy="153988"/>
            </a:xfrm>
            <a:custGeom>
              <a:avLst/>
              <a:gdLst/>
              <a:ahLst/>
              <a:cxnLst>
                <a:cxn ang="0">
                  <a:pos x="96" y="3"/>
                </a:cxn>
                <a:cxn ang="0">
                  <a:pos x="96" y="3"/>
                </a:cxn>
                <a:cxn ang="0">
                  <a:pos x="86" y="18"/>
                </a:cxn>
                <a:cxn ang="0">
                  <a:pos x="77" y="35"/>
                </a:cxn>
                <a:cxn ang="0">
                  <a:pos x="70" y="51"/>
                </a:cxn>
                <a:cxn ang="0">
                  <a:pos x="63" y="69"/>
                </a:cxn>
                <a:cxn ang="0">
                  <a:pos x="50" y="104"/>
                </a:cxn>
                <a:cxn ang="0">
                  <a:pos x="39" y="138"/>
                </a:cxn>
                <a:cxn ang="0">
                  <a:pos x="39" y="138"/>
                </a:cxn>
                <a:cxn ang="0">
                  <a:pos x="27" y="174"/>
                </a:cxn>
                <a:cxn ang="0">
                  <a:pos x="15" y="210"/>
                </a:cxn>
                <a:cxn ang="0">
                  <a:pos x="10" y="229"/>
                </a:cxn>
                <a:cxn ang="0">
                  <a:pos x="5" y="247"/>
                </a:cxn>
                <a:cxn ang="0">
                  <a:pos x="2" y="266"/>
                </a:cxn>
                <a:cxn ang="0">
                  <a:pos x="0" y="285"/>
                </a:cxn>
                <a:cxn ang="0">
                  <a:pos x="0" y="285"/>
                </a:cxn>
                <a:cxn ang="0">
                  <a:pos x="1" y="287"/>
                </a:cxn>
                <a:cxn ang="0">
                  <a:pos x="2" y="288"/>
                </a:cxn>
                <a:cxn ang="0">
                  <a:pos x="3" y="289"/>
                </a:cxn>
                <a:cxn ang="0">
                  <a:pos x="5" y="290"/>
                </a:cxn>
                <a:cxn ang="0">
                  <a:pos x="6" y="289"/>
                </a:cxn>
                <a:cxn ang="0">
                  <a:pos x="8" y="288"/>
                </a:cxn>
                <a:cxn ang="0">
                  <a:pos x="9" y="287"/>
                </a:cxn>
                <a:cxn ang="0">
                  <a:pos x="10" y="285"/>
                </a:cxn>
                <a:cxn ang="0">
                  <a:pos x="10" y="285"/>
                </a:cxn>
                <a:cxn ang="0">
                  <a:pos x="11" y="266"/>
                </a:cxn>
                <a:cxn ang="0">
                  <a:pos x="15" y="247"/>
                </a:cxn>
                <a:cxn ang="0">
                  <a:pos x="19" y="230"/>
                </a:cxn>
                <a:cxn ang="0">
                  <a:pos x="25" y="211"/>
                </a:cxn>
                <a:cxn ang="0">
                  <a:pos x="36" y="176"/>
                </a:cxn>
                <a:cxn ang="0">
                  <a:pos x="48" y="141"/>
                </a:cxn>
                <a:cxn ang="0">
                  <a:pos x="48" y="141"/>
                </a:cxn>
                <a:cxn ang="0">
                  <a:pos x="60" y="107"/>
                </a:cxn>
                <a:cxn ang="0">
                  <a:pos x="71" y="72"/>
                </a:cxn>
                <a:cxn ang="0">
                  <a:pos x="78" y="55"/>
                </a:cxn>
                <a:cxn ang="0">
                  <a:pos x="86" y="39"/>
                </a:cxn>
                <a:cxn ang="0">
                  <a:pos x="94" y="22"/>
                </a:cxn>
                <a:cxn ang="0">
                  <a:pos x="104" y="8"/>
                </a:cxn>
                <a:cxn ang="0">
                  <a:pos x="104" y="8"/>
                </a:cxn>
                <a:cxn ang="0">
                  <a:pos x="105" y="6"/>
                </a:cxn>
                <a:cxn ang="0">
                  <a:pos x="104" y="4"/>
                </a:cxn>
                <a:cxn ang="0">
                  <a:pos x="104" y="3"/>
                </a:cxn>
                <a:cxn ang="0">
                  <a:pos x="102" y="2"/>
                </a:cxn>
                <a:cxn ang="0">
                  <a:pos x="99" y="0"/>
                </a:cxn>
                <a:cxn ang="0">
                  <a:pos x="97" y="2"/>
                </a:cxn>
                <a:cxn ang="0">
                  <a:pos x="96" y="3"/>
                </a:cxn>
                <a:cxn ang="0">
                  <a:pos x="96" y="3"/>
                </a:cxn>
              </a:cxnLst>
              <a:rect l="0" t="0" r="r" b="b"/>
              <a:pathLst>
                <a:path w="105" h="290">
                  <a:moveTo>
                    <a:pt x="96" y="3"/>
                  </a:moveTo>
                  <a:lnTo>
                    <a:pt x="96" y="3"/>
                  </a:lnTo>
                  <a:lnTo>
                    <a:pt x="86" y="18"/>
                  </a:lnTo>
                  <a:lnTo>
                    <a:pt x="77" y="35"/>
                  </a:lnTo>
                  <a:lnTo>
                    <a:pt x="70" y="51"/>
                  </a:lnTo>
                  <a:lnTo>
                    <a:pt x="63" y="69"/>
                  </a:lnTo>
                  <a:lnTo>
                    <a:pt x="50" y="104"/>
                  </a:lnTo>
                  <a:lnTo>
                    <a:pt x="39" y="138"/>
                  </a:lnTo>
                  <a:lnTo>
                    <a:pt x="39" y="138"/>
                  </a:lnTo>
                  <a:lnTo>
                    <a:pt x="27" y="174"/>
                  </a:lnTo>
                  <a:lnTo>
                    <a:pt x="15" y="210"/>
                  </a:lnTo>
                  <a:lnTo>
                    <a:pt x="10" y="229"/>
                  </a:lnTo>
                  <a:lnTo>
                    <a:pt x="5" y="247"/>
                  </a:lnTo>
                  <a:lnTo>
                    <a:pt x="2" y="266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1" y="287"/>
                  </a:lnTo>
                  <a:lnTo>
                    <a:pt x="2" y="288"/>
                  </a:lnTo>
                  <a:lnTo>
                    <a:pt x="3" y="289"/>
                  </a:lnTo>
                  <a:lnTo>
                    <a:pt x="5" y="290"/>
                  </a:lnTo>
                  <a:lnTo>
                    <a:pt x="6" y="289"/>
                  </a:lnTo>
                  <a:lnTo>
                    <a:pt x="8" y="288"/>
                  </a:lnTo>
                  <a:lnTo>
                    <a:pt x="9" y="287"/>
                  </a:lnTo>
                  <a:lnTo>
                    <a:pt x="10" y="285"/>
                  </a:lnTo>
                  <a:lnTo>
                    <a:pt x="10" y="285"/>
                  </a:lnTo>
                  <a:lnTo>
                    <a:pt x="11" y="266"/>
                  </a:lnTo>
                  <a:lnTo>
                    <a:pt x="15" y="247"/>
                  </a:lnTo>
                  <a:lnTo>
                    <a:pt x="19" y="230"/>
                  </a:lnTo>
                  <a:lnTo>
                    <a:pt x="25" y="211"/>
                  </a:lnTo>
                  <a:lnTo>
                    <a:pt x="36" y="176"/>
                  </a:lnTo>
                  <a:lnTo>
                    <a:pt x="48" y="141"/>
                  </a:lnTo>
                  <a:lnTo>
                    <a:pt x="48" y="141"/>
                  </a:lnTo>
                  <a:lnTo>
                    <a:pt x="60" y="107"/>
                  </a:lnTo>
                  <a:lnTo>
                    <a:pt x="71" y="72"/>
                  </a:lnTo>
                  <a:lnTo>
                    <a:pt x="78" y="55"/>
                  </a:lnTo>
                  <a:lnTo>
                    <a:pt x="86" y="39"/>
                  </a:lnTo>
                  <a:lnTo>
                    <a:pt x="94" y="22"/>
                  </a:lnTo>
                  <a:lnTo>
                    <a:pt x="104" y="8"/>
                  </a:lnTo>
                  <a:lnTo>
                    <a:pt x="104" y="8"/>
                  </a:lnTo>
                  <a:lnTo>
                    <a:pt x="105" y="6"/>
                  </a:lnTo>
                  <a:lnTo>
                    <a:pt x="104" y="4"/>
                  </a:lnTo>
                  <a:lnTo>
                    <a:pt x="104" y="3"/>
                  </a:lnTo>
                  <a:lnTo>
                    <a:pt x="102" y="2"/>
                  </a:lnTo>
                  <a:lnTo>
                    <a:pt x="99" y="0"/>
                  </a:lnTo>
                  <a:lnTo>
                    <a:pt x="97" y="2"/>
                  </a:lnTo>
                  <a:lnTo>
                    <a:pt x="96" y="3"/>
                  </a:lnTo>
                  <a:lnTo>
                    <a:pt x="9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89" name="Freeform 906"/>
            <p:cNvSpPr/>
            <p:nvPr/>
          </p:nvSpPr>
          <p:spPr bwMode="auto">
            <a:xfrm>
              <a:off x="3325813" y="1239838"/>
              <a:ext cx="88900" cy="280988"/>
            </a:xfrm>
            <a:custGeom>
              <a:avLst/>
              <a:gdLst/>
              <a:ahLst/>
              <a:cxnLst>
                <a:cxn ang="0">
                  <a:pos x="156" y="4"/>
                </a:cxn>
                <a:cxn ang="0">
                  <a:pos x="152" y="37"/>
                </a:cxn>
                <a:cxn ang="0">
                  <a:pos x="143" y="70"/>
                </a:cxn>
                <a:cxn ang="0">
                  <a:pos x="121" y="134"/>
                </a:cxn>
                <a:cxn ang="0">
                  <a:pos x="108" y="168"/>
                </a:cxn>
                <a:cxn ang="0">
                  <a:pos x="82" y="235"/>
                </a:cxn>
                <a:cxn ang="0">
                  <a:pos x="68" y="268"/>
                </a:cxn>
                <a:cxn ang="0">
                  <a:pos x="58" y="301"/>
                </a:cxn>
                <a:cxn ang="0">
                  <a:pos x="38" y="399"/>
                </a:cxn>
                <a:cxn ang="0">
                  <a:pos x="35" y="416"/>
                </a:cxn>
                <a:cxn ang="0">
                  <a:pos x="26" y="446"/>
                </a:cxn>
                <a:cxn ang="0">
                  <a:pos x="20" y="461"/>
                </a:cxn>
                <a:cxn ang="0">
                  <a:pos x="11" y="492"/>
                </a:cxn>
                <a:cxn ang="0">
                  <a:pos x="2" y="522"/>
                </a:cxn>
                <a:cxn ang="0">
                  <a:pos x="0" y="524"/>
                </a:cxn>
                <a:cxn ang="0">
                  <a:pos x="1" y="528"/>
                </a:cxn>
                <a:cxn ang="0">
                  <a:pos x="1" y="529"/>
                </a:cxn>
                <a:cxn ang="0">
                  <a:pos x="3" y="531"/>
                </a:cxn>
                <a:cxn ang="0">
                  <a:pos x="7" y="531"/>
                </a:cxn>
                <a:cxn ang="0">
                  <a:pos x="9" y="529"/>
                </a:cxn>
                <a:cxn ang="0">
                  <a:pos x="18" y="505"/>
                </a:cxn>
                <a:cxn ang="0">
                  <a:pos x="23" y="480"/>
                </a:cxn>
                <a:cxn ang="0">
                  <a:pos x="29" y="462"/>
                </a:cxn>
                <a:cxn ang="0">
                  <a:pos x="41" y="428"/>
                </a:cxn>
                <a:cxn ang="0">
                  <a:pos x="46" y="410"/>
                </a:cxn>
                <a:cxn ang="0">
                  <a:pos x="59" y="341"/>
                </a:cxn>
                <a:cxn ang="0">
                  <a:pos x="71" y="288"/>
                </a:cxn>
                <a:cxn ang="0">
                  <a:pos x="77" y="271"/>
                </a:cxn>
                <a:cxn ang="0">
                  <a:pos x="105" y="200"/>
                </a:cxn>
                <a:cxn ang="0">
                  <a:pos x="132" y="129"/>
                </a:cxn>
                <a:cxn ang="0">
                  <a:pos x="143" y="98"/>
                </a:cxn>
                <a:cxn ang="0">
                  <a:pos x="158" y="51"/>
                </a:cxn>
                <a:cxn ang="0">
                  <a:pos x="164" y="20"/>
                </a:cxn>
                <a:cxn ang="0">
                  <a:pos x="166" y="4"/>
                </a:cxn>
                <a:cxn ang="0">
                  <a:pos x="164" y="1"/>
                </a:cxn>
                <a:cxn ang="0">
                  <a:pos x="161" y="0"/>
                </a:cxn>
                <a:cxn ang="0">
                  <a:pos x="158" y="1"/>
                </a:cxn>
                <a:cxn ang="0">
                  <a:pos x="156" y="4"/>
                </a:cxn>
              </a:cxnLst>
              <a:rect l="0" t="0" r="r" b="b"/>
              <a:pathLst>
                <a:path w="166" h="531">
                  <a:moveTo>
                    <a:pt x="156" y="4"/>
                  </a:moveTo>
                  <a:lnTo>
                    <a:pt x="156" y="4"/>
                  </a:lnTo>
                  <a:lnTo>
                    <a:pt x="155" y="20"/>
                  </a:lnTo>
                  <a:lnTo>
                    <a:pt x="152" y="37"/>
                  </a:lnTo>
                  <a:lnTo>
                    <a:pt x="148" y="53"/>
                  </a:lnTo>
                  <a:lnTo>
                    <a:pt x="143" y="70"/>
                  </a:lnTo>
                  <a:lnTo>
                    <a:pt x="132" y="103"/>
                  </a:lnTo>
                  <a:lnTo>
                    <a:pt x="121" y="134"/>
                  </a:lnTo>
                  <a:lnTo>
                    <a:pt x="121" y="134"/>
                  </a:lnTo>
                  <a:lnTo>
                    <a:pt x="108" y="168"/>
                  </a:lnTo>
                  <a:lnTo>
                    <a:pt x="95" y="202"/>
                  </a:lnTo>
                  <a:lnTo>
                    <a:pt x="82" y="235"/>
                  </a:lnTo>
                  <a:lnTo>
                    <a:pt x="68" y="268"/>
                  </a:lnTo>
                  <a:lnTo>
                    <a:pt x="68" y="268"/>
                  </a:lnTo>
                  <a:lnTo>
                    <a:pt x="63" y="285"/>
                  </a:lnTo>
                  <a:lnTo>
                    <a:pt x="58" y="301"/>
                  </a:lnTo>
                  <a:lnTo>
                    <a:pt x="51" y="333"/>
                  </a:lnTo>
                  <a:lnTo>
                    <a:pt x="38" y="399"/>
                  </a:lnTo>
                  <a:lnTo>
                    <a:pt x="38" y="399"/>
                  </a:lnTo>
                  <a:lnTo>
                    <a:pt x="35" y="416"/>
                  </a:lnTo>
                  <a:lnTo>
                    <a:pt x="31" y="431"/>
                  </a:lnTo>
                  <a:lnTo>
                    <a:pt x="26" y="446"/>
                  </a:lnTo>
                  <a:lnTo>
                    <a:pt x="20" y="461"/>
                  </a:lnTo>
                  <a:lnTo>
                    <a:pt x="20" y="461"/>
                  </a:lnTo>
                  <a:lnTo>
                    <a:pt x="15" y="476"/>
                  </a:lnTo>
                  <a:lnTo>
                    <a:pt x="11" y="492"/>
                  </a:lnTo>
                  <a:lnTo>
                    <a:pt x="7" y="507"/>
                  </a:lnTo>
                  <a:lnTo>
                    <a:pt x="2" y="522"/>
                  </a:lnTo>
                  <a:lnTo>
                    <a:pt x="2" y="522"/>
                  </a:lnTo>
                  <a:lnTo>
                    <a:pt x="0" y="524"/>
                  </a:lnTo>
                  <a:lnTo>
                    <a:pt x="0" y="526"/>
                  </a:lnTo>
                  <a:lnTo>
                    <a:pt x="1" y="528"/>
                  </a:lnTo>
                  <a:lnTo>
                    <a:pt x="1" y="528"/>
                  </a:lnTo>
                  <a:lnTo>
                    <a:pt x="1" y="529"/>
                  </a:lnTo>
                  <a:lnTo>
                    <a:pt x="1" y="529"/>
                  </a:lnTo>
                  <a:lnTo>
                    <a:pt x="3" y="531"/>
                  </a:lnTo>
                  <a:lnTo>
                    <a:pt x="5" y="531"/>
                  </a:lnTo>
                  <a:lnTo>
                    <a:pt x="7" y="531"/>
                  </a:lnTo>
                  <a:lnTo>
                    <a:pt x="9" y="529"/>
                  </a:lnTo>
                  <a:lnTo>
                    <a:pt x="9" y="529"/>
                  </a:lnTo>
                  <a:lnTo>
                    <a:pt x="13" y="517"/>
                  </a:lnTo>
                  <a:lnTo>
                    <a:pt x="18" y="505"/>
                  </a:lnTo>
                  <a:lnTo>
                    <a:pt x="20" y="492"/>
                  </a:lnTo>
                  <a:lnTo>
                    <a:pt x="23" y="480"/>
                  </a:lnTo>
                  <a:lnTo>
                    <a:pt x="23" y="480"/>
                  </a:lnTo>
                  <a:lnTo>
                    <a:pt x="29" y="462"/>
                  </a:lnTo>
                  <a:lnTo>
                    <a:pt x="35" y="446"/>
                  </a:lnTo>
                  <a:lnTo>
                    <a:pt x="41" y="428"/>
                  </a:lnTo>
                  <a:lnTo>
                    <a:pt x="46" y="410"/>
                  </a:lnTo>
                  <a:lnTo>
                    <a:pt x="46" y="410"/>
                  </a:lnTo>
                  <a:lnTo>
                    <a:pt x="53" y="375"/>
                  </a:lnTo>
                  <a:lnTo>
                    <a:pt x="59" y="341"/>
                  </a:lnTo>
                  <a:lnTo>
                    <a:pt x="67" y="305"/>
                  </a:lnTo>
                  <a:lnTo>
                    <a:pt x="71" y="288"/>
                  </a:lnTo>
                  <a:lnTo>
                    <a:pt x="77" y="271"/>
                  </a:lnTo>
                  <a:lnTo>
                    <a:pt x="77" y="271"/>
                  </a:lnTo>
                  <a:lnTo>
                    <a:pt x="91" y="235"/>
                  </a:lnTo>
                  <a:lnTo>
                    <a:pt x="105" y="200"/>
                  </a:lnTo>
                  <a:lnTo>
                    <a:pt x="120" y="165"/>
                  </a:lnTo>
                  <a:lnTo>
                    <a:pt x="132" y="129"/>
                  </a:lnTo>
                  <a:lnTo>
                    <a:pt x="132" y="129"/>
                  </a:lnTo>
                  <a:lnTo>
                    <a:pt x="143" y="98"/>
                  </a:lnTo>
                  <a:lnTo>
                    <a:pt x="154" y="67"/>
                  </a:lnTo>
                  <a:lnTo>
                    <a:pt x="158" y="51"/>
                  </a:lnTo>
                  <a:lnTo>
                    <a:pt x="162" y="36"/>
                  </a:lnTo>
                  <a:lnTo>
                    <a:pt x="164" y="20"/>
                  </a:lnTo>
                  <a:lnTo>
                    <a:pt x="166" y="4"/>
                  </a:lnTo>
                  <a:lnTo>
                    <a:pt x="166" y="4"/>
                  </a:lnTo>
                  <a:lnTo>
                    <a:pt x="165" y="2"/>
                  </a:lnTo>
                  <a:lnTo>
                    <a:pt x="164" y="1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60" y="0"/>
                  </a:lnTo>
                  <a:lnTo>
                    <a:pt x="158" y="1"/>
                  </a:lnTo>
                  <a:lnTo>
                    <a:pt x="157" y="2"/>
                  </a:lnTo>
                  <a:lnTo>
                    <a:pt x="156" y="4"/>
                  </a:lnTo>
                  <a:lnTo>
                    <a:pt x="156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0" name="Freeform 907"/>
            <p:cNvSpPr/>
            <p:nvPr/>
          </p:nvSpPr>
          <p:spPr bwMode="auto">
            <a:xfrm>
              <a:off x="3338513" y="1404938"/>
              <a:ext cx="58738" cy="168275"/>
            </a:xfrm>
            <a:custGeom>
              <a:avLst/>
              <a:gdLst/>
              <a:ahLst/>
              <a:cxnLst>
                <a:cxn ang="0">
                  <a:pos x="99" y="4"/>
                </a:cxn>
                <a:cxn ang="0">
                  <a:pos x="99" y="4"/>
                </a:cxn>
                <a:cxn ang="0">
                  <a:pos x="98" y="14"/>
                </a:cxn>
                <a:cxn ang="0">
                  <a:pos x="97" y="23"/>
                </a:cxn>
                <a:cxn ang="0">
                  <a:pos x="92" y="43"/>
                </a:cxn>
                <a:cxn ang="0">
                  <a:pos x="79" y="81"/>
                </a:cxn>
                <a:cxn ang="0">
                  <a:pos x="79" y="81"/>
                </a:cxn>
                <a:cxn ang="0">
                  <a:pos x="73" y="103"/>
                </a:cxn>
                <a:cxn ang="0">
                  <a:pos x="68" y="125"/>
                </a:cxn>
                <a:cxn ang="0">
                  <a:pos x="57" y="169"/>
                </a:cxn>
                <a:cxn ang="0">
                  <a:pos x="57" y="169"/>
                </a:cxn>
                <a:cxn ang="0">
                  <a:pos x="51" y="188"/>
                </a:cxn>
                <a:cxn ang="0">
                  <a:pos x="43" y="205"/>
                </a:cxn>
                <a:cxn ang="0">
                  <a:pos x="35" y="223"/>
                </a:cxn>
                <a:cxn ang="0">
                  <a:pos x="26" y="239"/>
                </a:cxn>
                <a:cxn ang="0">
                  <a:pos x="17" y="257"/>
                </a:cxn>
                <a:cxn ang="0">
                  <a:pos x="10" y="274"/>
                </a:cxn>
                <a:cxn ang="0">
                  <a:pos x="4" y="293"/>
                </a:cxn>
                <a:cxn ang="0">
                  <a:pos x="1" y="302"/>
                </a:cxn>
                <a:cxn ang="0">
                  <a:pos x="0" y="313"/>
                </a:cxn>
                <a:cxn ang="0">
                  <a:pos x="0" y="313"/>
                </a:cxn>
                <a:cxn ang="0">
                  <a:pos x="0" y="314"/>
                </a:cxn>
                <a:cxn ang="0">
                  <a:pos x="1" y="316"/>
                </a:cxn>
                <a:cxn ang="0">
                  <a:pos x="2" y="317"/>
                </a:cxn>
                <a:cxn ang="0">
                  <a:pos x="4" y="317"/>
                </a:cxn>
                <a:cxn ang="0">
                  <a:pos x="7" y="316"/>
                </a:cxn>
                <a:cxn ang="0">
                  <a:pos x="9" y="314"/>
                </a:cxn>
                <a:cxn ang="0">
                  <a:pos x="9" y="313"/>
                </a:cxn>
                <a:cxn ang="0">
                  <a:pos x="9" y="313"/>
                </a:cxn>
                <a:cxn ang="0">
                  <a:pos x="11" y="302"/>
                </a:cxn>
                <a:cxn ang="0">
                  <a:pos x="13" y="292"/>
                </a:cxn>
                <a:cxn ang="0">
                  <a:pos x="19" y="273"/>
                </a:cxn>
                <a:cxn ang="0">
                  <a:pos x="28" y="255"/>
                </a:cxn>
                <a:cxn ang="0">
                  <a:pos x="36" y="237"/>
                </a:cxn>
                <a:cxn ang="0">
                  <a:pos x="45" y="220"/>
                </a:cxn>
                <a:cxn ang="0">
                  <a:pos x="54" y="201"/>
                </a:cxn>
                <a:cxn ang="0">
                  <a:pos x="62" y="182"/>
                </a:cxn>
                <a:cxn ang="0">
                  <a:pos x="68" y="164"/>
                </a:cxn>
                <a:cxn ang="0">
                  <a:pos x="68" y="164"/>
                </a:cxn>
                <a:cxn ang="0">
                  <a:pos x="79" y="119"/>
                </a:cxn>
                <a:cxn ang="0">
                  <a:pos x="91" y="76"/>
                </a:cxn>
                <a:cxn ang="0">
                  <a:pos x="91" y="76"/>
                </a:cxn>
                <a:cxn ang="0">
                  <a:pos x="102" y="40"/>
                </a:cxn>
                <a:cxn ang="0">
                  <a:pos x="106" y="22"/>
                </a:cxn>
                <a:cxn ang="0">
                  <a:pos x="109" y="4"/>
                </a:cxn>
                <a:cxn ang="0">
                  <a:pos x="109" y="4"/>
                </a:cxn>
                <a:cxn ang="0">
                  <a:pos x="108" y="2"/>
                </a:cxn>
                <a:cxn ang="0">
                  <a:pos x="107" y="1"/>
                </a:cxn>
                <a:cxn ang="0">
                  <a:pos x="106" y="0"/>
                </a:cxn>
                <a:cxn ang="0">
                  <a:pos x="104" y="0"/>
                </a:cxn>
                <a:cxn ang="0">
                  <a:pos x="101" y="1"/>
                </a:cxn>
                <a:cxn ang="0">
                  <a:pos x="100" y="2"/>
                </a:cxn>
                <a:cxn ang="0">
                  <a:pos x="99" y="4"/>
                </a:cxn>
                <a:cxn ang="0">
                  <a:pos x="99" y="4"/>
                </a:cxn>
              </a:cxnLst>
              <a:rect l="0" t="0" r="r" b="b"/>
              <a:pathLst>
                <a:path w="109" h="317">
                  <a:moveTo>
                    <a:pt x="99" y="4"/>
                  </a:moveTo>
                  <a:lnTo>
                    <a:pt x="99" y="4"/>
                  </a:lnTo>
                  <a:lnTo>
                    <a:pt x="98" y="14"/>
                  </a:lnTo>
                  <a:lnTo>
                    <a:pt x="97" y="23"/>
                  </a:lnTo>
                  <a:lnTo>
                    <a:pt x="92" y="43"/>
                  </a:lnTo>
                  <a:lnTo>
                    <a:pt x="79" y="81"/>
                  </a:lnTo>
                  <a:lnTo>
                    <a:pt x="79" y="81"/>
                  </a:lnTo>
                  <a:lnTo>
                    <a:pt x="73" y="103"/>
                  </a:lnTo>
                  <a:lnTo>
                    <a:pt x="68" y="125"/>
                  </a:lnTo>
                  <a:lnTo>
                    <a:pt x="57" y="169"/>
                  </a:lnTo>
                  <a:lnTo>
                    <a:pt x="57" y="169"/>
                  </a:lnTo>
                  <a:lnTo>
                    <a:pt x="51" y="188"/>
                  </a:lnTo>
                  <a:lnTo>
                    <a:pt x="43" y="205"/>
                  </a:lnTo>
                  <a:lnTo>
                    <a:pt x="35" y="223"/>
                  </a:lnTo>
                  <a:lnTo>
                    <a:pt x="26" y="239"/>
                  </a:lnTo>
                  <a:lnTo>
                    <a:pt x="17" y="257"/>
                  </a:lnTo>
                  <a:lnTo>
                    <a:pt x="10" y="274"/>
                  </a:lnTo>
                  <a:lnTo>
                    <a:pt x="4" y="293"/>
                  </a:lnTo>
                  <a:lnTo>
                    <a:pt x="1" y="302"/>
                  </a:lnTo>
                  <a:lnTo>
                    <a:pt x="0" y="313"/>
                  </a:lnTo>
                  <a:lnTo>
                    <a:pt x="0" y="313"/>
                  </a:lnTo>
                  <a:lnTo>
                    <a:pt x="0" y="314"/>
                  </a:lnTo>
                  <a:lnTo>
                    <a:pt x="1" y="316"/>
                  </a:lnTo>
                  <a:lnTo>
                    <a:pt x="2" y="317"/>
                  </a:lnTo>
                  <a:lnTo>
                    <a:pt x="4" y="317"/>
                  </a:lnTo>
                  <a:lnTo>
                    <a:pt x="7" y="316"/>
                  </a:lnTo>
                  <a:lnTo>
                    <a:pt x="9" y="314"/>
                  </a:lnTo>
                  <a:lnTo>
                    <a:pt x="9" y="313"/>
                  </a:lnTo>
                  <a:lnTo>
                    <a:pt x="9" y="313"/>
                  </a:lnTo>
                  <a:lnTo>
                    <a:pt x="11" y="302"/>
                  </a:lnTo>
                  <a:lnTo>
                    <a:pt x="13" y="292"/>
                  </a:lnTo>
                  <a:lnTo>
                    <a:pt x="19" y="273"/>
                  </a:lnTo>
                  <a:lnTo>
                    <a:pt x="28" y="255"/>
                  </a:lnTo>
                  <a:lnTo>
                    <a:pt x="36" y="237"/>
                  </a:lnTo>
                  <a:lnTo>
                    <a:pt x="45" y="220"/>
                  </a:lnTo>
                  <a:lnTo>
                    <a:pt x="54" y="201"/>
                  </a:lnTo>
                  <a:lnTo>
                    <a:pt x="62" y="182"/>
                  </a:lnTo>
                  <a:lnTo>
                    <a:pt x="68" y="164"/>
                  </a:lnTo>
                  <a:lnTo>
                    <a:pt x="68" y="164"/>
                  </a:lnTo>
                  <a:lnTo>
                    <a:pt x="79" y="119"/>
                  </a:lnTo>
                  <a:lnTo>
                    <a:pt x="91" y="76"/>
                  </a:lnTo>
                  <a:lnTo>
                    <a:pt x="91" y="76"/>
                  </a:lnTo>
                  <a:lnTo>
                    <a:pt x="102" y="40"/>
                  </a:lnTo>
                  <a:lnTo>
                    <a:pt x="106" y="22"/>
                  </a:lnTo>
                  <a:lnTo>
                    <a:pt x="109" y="4"/>
                  </a:lnTo>
                  <a:lnTo>
                    <a:pt x="109" y="4"/>
                  </a:lnTo>
                  <a:lnTo>
                    <a:pt x="108" y="2"/>
                  </a:lnTo>
                  <a:lnTo>
                    <a:pt x="107" y="1"/>
                  </a:lnTo>
                  <a:lnTo>
                    <a:pt x="106" y="0"/>
                  </a:lnTo>
                  <a:lnTo>
                    <a:pt x="104" y="0"/>
                  </a:lnTo>
                  <a:lnTo>
                    <a:pt x="101" y="1"/>
                  </a:lnTo>
                  <a:lnTo>
                    <a:pt x="100" y="2"/>
                  </a:lnTo>
                  <a:lnTo>
                    <a:pt x="99" y="4"/>
                  </a:lnTo>
                  <a:lnTo>
                    <a:pt x="9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1" name="Freeform 908"/>
            <p:cNvSpPr/>
            <p:nvPr/>
          </p:nvSpPr>
          <p:spPr bwMode="auto">
            <a:xfrm>
              <a:off x="3365500" y="1427163"/>
              <a:ext cx="58738" cy="169863"/>
            </a:xfrm>
            <a:custGeom>
              <a:avLst/>
              <a:gdLst/>
              <a:ahLst/>
              <a:cxnLst>
                <a:cxn ang="0">
                  <a:pos x="102" y="1"/>
                </a:cxn>
                <a:cxn ang="0">
                  <a:pos x="102" y="1"/>
                </a:cxn>
                <a:cxn ang="0">
                  <a:pos x="97" y="7"/>
                </a:cxn>
                <a:cxn ang="0">
                  <a:pos x="93" y="13"/>
                </a:cxn>
                <a:cxn ang="0">
                  <a:pos x="87" y="26"/>
                </a:cxn>
                <a:cxn ang="0">
                  <a:pos x="82" y="39"/>
                </a:cxn>
                <a:cxn ang="0">
                  <a:pos x="79" y="54"/>
                </a:cxn>
                <a:cxn ang="0">
                  <a:pos x="79" y="54"/>
                </a:cxn>
                <a:cxn ang="0">
                  <a:pos x="72" y="77"/>
                </a:cxn>
                <a:cxn ang="0">
                  <a:pos x="65" y="101"/>
                </a:cxn>
                <a:cxn ang="0">
                  <a:pos x="51" y="148"/>
                </a:cxn>
                <a:cxn ang="0">
                  <a:pos x="51" y="148"/>
                </a:cxn>
                <a:cxn ang="0">
                  <a:pos x="44" y="168"/>
                </a:cxn>
                <a:cxn ang="0">
                  <a:pos x="37" y="190"/>
                </a:cxn>
                <a:cxn ang="0">
                  <a:pos x="20" y="231"/>
                </a:cxn>
                <a:cxn ang="0">
                  <a:pos x="13" y="252"/>
                </a:cxn>
                <a:cxn ang="0">
                  <a:pos x="7" y="274"/>
                </a:cxn>
                <a:cxn ang="0">
                  <a:pos x="2" y="295"/>
                </a:cxn>
                <a:cxn ang="0">
                  <a:pos x="1" y="307"/>
                </a:cxn>
                <a:cxn ang="0">
                  <a:pos x="0" y="317"/>
                </a:cxn>
                <a:cxn ang="0">
                  <a:pos x="0" y="317"/>
                </a:cxn>
                <a:cxn ang="0">
                  <a:pos x="1" y="319"/>
                </a:cxn>
                <a:cxn ang="0">
                  <a:pos x="2" y="321"/>
                </a:cxn>
                <a:cxn ang="0">
                  <a:pos x="3" y="322"/>
                </a:cxn>
                <a:cxn ang="0">
                  <a:pos x="6" y="322"/>
                </a:cxn>
                <a:cxn ang="0">
                  <a:pos x="8" y="322"/>
                </a:cxn>
                <a:cxn ang="0">
                  <a:pos x="9" y="321"/>
                </a:cxn>
                <a:cxn ang="0">
                  <a:pos x="10" y="319"/>
                </a:cxn>
                <a:cxn ang="0">
                  <a:pos x="11" y="317"/>
                </a:cxn>
                <a:cxn ang="0">
                  <a:pos x="11" y="317"/>
                </a:cxn>
                <a:cxn ang="0">
                  <a:pos x="11" y="307"/>
                </a:cxn>
                <a:cxn ang="0">
                  <a:pos x="12" y="296"/>
                </a:cxn>
                <a:cxn ang="0">
                  <a:pos x="16" y="276"/>
                </a:cxn>
                <a:cxn ang="0">
                  <a:pos x="22" y="256"/>
                </a:cxn>
                <a:cxn ang="0">
                  <a:pos x="29" y="237"/>
                </a:cxn>
                <a:cxn ang="0">
                  <a:pos x="44" y="198"/>
                </a:cxn>
                <a:cxn ang="0">
                  <a:pos x="51" y="179"/>
                </a:cxn>
                <a:cxn ang="0">
                  <a:pos x="57" y="159"/>
                </a:cxn>
                <a:cxn ang="0">
                  <a:pos x="57" y="159"/>
                </a:cxn>
                <a:cxn ang="0">
                  <a:pos x="70" y="120"/>
                </a:cxn>
                <a:cxn ang="0">
                  <a:pos x="81" y="81"/>
                </a:cxn>
                <a:cxn ang="0">
                  <a:pos x="81" y="81"/>
                </a:cxn>
                <a:cxn ang="0">
                  <a:pos x="86" y="62"/>
                </a:cxn>
                <a:cxn ang="0">
                  <a:pos x="91" y="42"/>
                </a:cxn>
                <a:cxn ang="0">
                  <a:pos x="94" y="33"/>
                </a:cxn>
                <a:cxn ang="0">
                  <a:pos x="97" y="25"/>
                </a:cxn>
                <a:cxn ang="0">
                  <a:pos x="103" y="16"/>
                </a:cxn>
                <a:cxn ang="0">
                  <a:pos x="109" y="8"/>
                </a:cxn>
                <a:cxn ang="0">
                  <a:pos x="109" y="8"/>
                </a:cxn>
                <a:cxn ang="0">
                  <a:pos x="110" y="6"/>
                </a:cxn>
                <a:cxn ang="0">
                  <a:pos x="110" y="4"/>
                </a:cxn>
                <a:cxn ang="0">
                  <a:pos x="109" y="3"/>
                </a:cxn>
                <a:cxn ang="0">
                  <a:pos x="108" y="1"/>
                </a:cxn>
                <a:cxn ang="0">
                  <a:pos x="107" y="0"/>
                </a:cxn>
                <a:cxn ang="0">
                  <a:pos x="105" y="0"/>
                </a:cxn>
                <a:cxn ang="0">
                  <a:pos x="104" y="0"/>
                </a:cxn>
                <a:cxn ang="0">
                  <a:pos x="102" y="1"/>
                </a:cxn>
                <a:cxn ang="0">
                  <a:pos x="102" y="1"/>
                </a:cxn>
              </a:cxnLst>
              <a:rect l="0" t="0" r="r" b="b"/>
              <a:pathLst>
                <a:path w="110" h="322">
                  <a:moveTo>
                    <a:pt x="102" y="1"/>
                  </a:moveTo>
                  <a:lnTo>
                    <a:pt x="102" y="1"/>
                  </a:lnTo>
                  <a:lnTo>
                    <a:pt x="97" y="7"/>
                  </a:lnTo>
                  <a:lnTo>
                    <a:pt x="93" y="13"/>
                  </a:lnTo>
                  <a:lnTo>
                    <a:pt x="87" y="26"/>
                  </a:lnTo>
                  <a:lnTo>
                    <a:pt x="82" y="39"/>
                  </a:lnTo>
                  <a:lnTo>
                    <a:pt x="79" y="54"/>
                  </a:lnTo>
                  <a:lnTo>
                    <a:pt x="79" y="54"/>
                  </a:lnTo>
                  <a:lnTo>
                    <a:pt x="72" y="77"/>
                  </a:lnTo>
                  <a:lnTo>
                    <a:pt x="65" y="101"/>
                  </a:lnTo>
                  <a:lnTo>
                    <a:pt x="51" y="148"/>
                  </a:lnTo>
                  <a:lnTo>
                    <a:pt x="51" y="148"/>
                  </a:lnTo>
                  <a:lnTo>
                    <a:pt x="44" y="168"/>
                  </a:lnTo>
                  <a:lnTo>
                    <a:pt x="37" y="190"/>
                  </a:lnTo>
                  <a:lnTo>
                    <a:pt x="20" y="231"/>
                  </a:lnTo>
                  <a:lnTo>
                    <a:pt x="13" y="252"/>
                  </a:lnTo>
                  <a:lnTo>
                    <a:pt x="7" y="274"/>
                  </a:lnTo>
                  <a:lnTo>
                    <a:pt x="2" y="295"/>
                  </a:lnTo>
                  <a:lnTo>
                    <a:pt x="1" y="307"/>
                  </a:lnTo>
                  <a:lnTo>
                    <a:pt x="0" y="317"/>
                  </a:lnTo>
                  <a:lnTo>
                    <a:pt x="0" y="317"/>
                  </a:lnTo>
                  <a:lnTo>
                    <a:pt x="1" y="319"/>
                  </a:lnTo>
                  <a:lnTo>
                    <a:pt x="2" y="321"/>
                  </a:lnTo>
                  <a:lnTo>
                    <a:pt x="3" y="322"/>
                  </a:lnTo>
                  <a:lnTo>
                    <a:pt x="6" y="322"/>
                  </a:lnTo>
                  <a:lnTo>
                    <a:pt x="8" y="322"/>
                  </a:lnTo>
                  <a:lnTo>
                    <a:pt x="9" y="321"/>
                  </a:lnTo>
                  <a:lnTo>
                    <a:pt x="10" y="319"/>
                  </a:lnTo>
                  <a:lnTo>
                    <a:pt x="11" y="317"/>
                  </a:lnTo>
                  <a:lnTo>
                    <a:pt x="11" y="317"/>
                  </a:lnTo>
                  <a:lnTo>
                    <a:pt x="11" y="307"/>
                  </a:lnTo>
                  <a:lnTo>
                    <a:pt x="12" y="296"/>
                  </a:lnTo>
                  <a:lnTo>
                    <a:pt x="16" y="276"/>
                  </a:lnTo>
                  <a:lnTo>
                    <a:pt x="22" y="256"/>
                  </a:lnTo>
                  <a:lnTo>
                    <a:pt x="29" y="237"/>
                  </a:lnTo>
                  <a:lnTo>
                    <a:pt x="44" y="198"/>
                  </a:lnTo>
                  <a:lnTo>
                    <a:pt x="51" y="179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70" y="120"/>
                  </a:lnTo>
                  <a:lnTo>
                    <a:pt x="81" y="81"/>
                  </a:lnTo>
                  <a:lnTo>
                    <a:pt x="81" y="81"/>
                  </a:lnTo>
                  <a:lnTo>
                    <a:pt x="86" y="62"/>
                  </a:lnTo>
                  <a:lnTo>
                    <a:pt x="91" y="42"/>
                  </a:lnTo>
                  <a:lnTo>
                    <a:pt x="94" y="33"/>
                  </a:lnTo>
                  <a:lnTo>
                    <a:pt x="97" y="25"/>
                  </a:lnTo>
                  <a:lnTo>
                    <a:pt x="103" y="16"/>
                  </a:lnTo>
                  <a:lnTo>
                    <a:pt x="109" y="8"/>
                  </a:lnTo>
                  <a:lnTo>
                    <a:pt x="109" y="8"/>
                  </a:lnTo>
                  <a:lnTo>
                    <a:pt x="110" y="6"/>
                  </a:lnTo>
                  <a:lnTo>
                    <a:pt x="110" y="4"/>
                  </a:lnTo>
                  <a:lnTo>
                    <a:pt x="109" y="3"/>
                  </a:lnTo>
                  <a:lnTo>
                    <a:pt x="108" y="1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104" y="0"/>
                  </a:lnTo>
                  <a:lnTo>
                    <a:pt x="102" y="1"/>
                  </a:lnTo>
                  <a:lnTo>
                    <a:pt x="10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2" name="Freeform 909"/>
            <p:cNvSpPr/>
            <p:nvPr/>
          </p:nvSpPr>
          <p:spPr bwMode="auto">
            <a:xfrm>
              <a:off x="3403600" y="1430338"/>
              <a:ext cx="41275" cy="182563"/>
            </a:xfrm>
            <a:custGeom>
              <a:avLst/>
              <a:gdLst/>
              <a:ahLst/>
              <a:cxnLst>
                <a:cxn ang="0">
                  <a:pos x="67" y="4"/>
                </a:cxn>
                <a:cxn ang="0">
                  <a:pos x="62" y="52"/>
                </a:cxn>
                <a:cxn ang="0">
                  <a:pos x="53" y="99"/>
                </a:cxn>
                <a:cxn ang="0">
                  <a:pos x="39" y="171"/>
                </a:cxn>
                <a:cxn ang="0">
                  <a:pos x="35" y="193"/>
                </a:cxn>
                <a:cxn ang="0">
                  <a:pos x="30" y="215"/>
                </a:cxn>
                <a:cxn ang="0">
                  <a:pos x="15" y="255"/>
                </a:cxn>
                <a:cxn ang="0">
                  <a:pos x="10" y="277"/>
                </a:cxn>
                <a:cxn ang="0">
                  <a:pos x="7" y="294"/>
                </a:cxn>
                <a:cxn ang="0">
                  <a:pos x="5" y="310"/>
                </a:cxn>
                <a:cxn ang="0">
                  <a:pos x="5" y="325"/>
                </a:cxn>
                <a:cxn ang="0">
                  <a:pos x="4" y="335"/>
                </a:cxn>
                <a:cxn ang="0">
                  <a:pos x="3" y="337"/>
                </a:cxn>
                <a:cxn ang="0">
                  <a:pos x="0" y="340"/>
                </a:cxn>
                <a:cxn ang="0">
                  <a:pos x="1" y="343"/>
                </a:cxn>
                <a:cxn ang="0">
                  <a:pos x="4" y="345"/>
                </a:cxn>
                <a:cxn ang="0">
                  <a:pos x="7" y="345"/>
                </a:cxn>
                <a:cxn ang="0">
                  <a:pos x="10" y="342"/>
                </a:cxn>
                <a:cxn ang="0">
                  <a:pos x="13" y="334"/>
                </a:cxn>
                <a:cxn ang="0">
                  <a:pos x="14" y="318"/>
                </a:cxn>
                <a:cxn ang="0">
                  <a:pos x="14" y="310"/>
                </a:cxn>
                <a:cxn ang="0">
                  <a:pos x="17" y="285"/>
                </a:cxn>
                <a:cxn ang="0">
                  <a:pos x="23" y="260"/>
                </a:cxn>
                <a:cxn ang="0">
                  <a:pos x="40" y="213"/>
                </a:cxn>
                <a:cxn ang="0">
                  <a:pos x="44" y="201"/>
                </a:cxn>
                <a:cxn ang="0">
                  <a:pos x="47" y="176"/>
                </a:cxn>
                <a:cxn ang="0">
                  <a:pos x="49" y="163"/>
                </a:cxn>
                <a:cxn ang="0">
                  <a:pos x="63" y="107"/>
                </a:cxn>
                <a:cxn ang="0">
                  <a:pos x="65" y="93"/>
                </a:cxn>
                <a:cxn ang="0">
                  <a:pos x="70" y="52"/>
                </a:cxn>
                <a:cxn ang="0">
                  <a:pos x="73" y="28"/>
                </a:cxn>
                <a:cxn ang="0">
                  <a:pos x="76" y="4"/>
                </a:cxn>
                <a:cxn ang="0">
                  <a:pos x="75" y="2"/>
                </a:cxn>
                <a:cxn ang="0">
                  <a:pos x="73" y="0"/>
                </a:cxn>
                <a:cxn ang="0">
                  <a:pos x="70" y="0"/>
                </a:cxn>
                <a:cxn ang="0">
                  <a:pos x="67" y="2"/>
                </a:cxn>
                <a:cxn ang="0">
                  <a:pos x="67" y="4"/>
                </a:cxn>
              </a:cxnLst>
              <a:rect l="0" t="0" r="r" b="b"/>
              <a:pathLst>
                <a:path w="76" h="346">
                  <a:moveTo>
                    <a:pt x="67" y="4"/>
                  </a:moveTo>
                  <a:lnTo>
                    <a:pt x="67" y="4"/>
                  </a:lnTo>
                  <a:lnTo>
                    <a:pt x="65" y="28"/>
                  </a:lnTo>
                  <a:lnTo>
                    <a:pt x="62" y="52"/>
                  </a:lnTo>
                  <a:lnTo>
                    <a:pt x="58" y="76"/>
                  </a:lnTo>
                  <a:lnTo>
                    <a:pt x="53" y="99"/>
                  </a:lnTo>
                  <a:lnTo>
                    <a:pt x="43" y="147"/>
                  </a:lnTo>
                  <a:lnTo>
                    <a:pt x="39" y="171"/>
                  </a:lnTo>
                  <a:lnTo>
                    <a:pt x="35" y="193"/>
                  </a:lnTo>
                  <a:lnTo>
                    <a:pt x="35" y="193"/>
                  </a:lnTo>
                  <a:lnTo>
                    <a:pt x="33" y="205"/>
                  </a:lnTo>
                  <a:lnTo>
                    <a:pt x="30" y="215"/>
                  </a:lnTo>
                  <a:lnTo>
                    <a:pt x="22" y="236"/>
                  </a:lnTo>
                  <a:lnTo>
                    <a:pt x="15" y="255"/>
                  </a:lnTo>
                  <a:lnTo>
                    <a:pt x="12" y="267"/>
                  </a:lnTo>
                  <a:lnTo>
                    <a:pt x="10" y="277"/>
                  </a:lnTo>
                  <a:lnTo>
                    <a:pt x="10" y="277"/>
                  </a:lnTo>
                  <a:lnTo>
                    <a:pt x="7" y="294"/>
                  </a:lnTo>
                  <a:lnTo>
                    <a:pt x="6" y="302"/>
                  </a:lnTo>
                  <a:lnTo>
                    <a:pt x="5" y="310"/>
                  </a:lnTo>
                  <a:lnTo>
                    <a:pt x="5" y="310"/>
                  </a:lnTo>
                  <a:lnTo>
                    <a:pt x="5" y="325"/>
                  </a:lnTo>
                  <a:lnTo>
                    <a:pt x="5" y="333"/>
                  </a:lnTo>
                  <a:lnTo>
                    <a:pt x="4" y="335"/>
                  </a:lnTo>
                  <a:lnTo>
                    <a:pt x="3" y="337"/>
                  </a:lnTo>
                  <a:lnTo>
                    <a:pt x="3" y="337"/>
                  </a:lnTo>
                  <a:lnTo>
                    <a:pt x="1" y="338"/>
                  </a:lnTo>
                  <a:lnTo>
                    <a:pt x="0" y="340"/>
                  </a:lnTo>
                  <a:lnTo>
                    <a:pt x="1" y="342"/>
                  </a:lnTo>
                  <a:lnTo>
                    <a:pt x="1" y="343"/>
                  </a:lnTo>
                  <a:lnTo>
                    <a:pt x="2" y="345"/>
                  </a:lnTo>
                  <a:lnTo>
                    <a:pt x="4" y="345"/>
                  </a:lnTo>
                  <a:lnTo>
                    <a:pt x="5" y="346"/>
                  </a:lnTo>
                  <a:lnTo>
                    <a:pt x="7" y="345"/>
                  </a:lnTo>
                  <a:lnTo>
                    <a:pt x="7" y="345"/>
                  </a:lnTo>
                  <a:lnTo>
                    <a:pt x="10" y="342"/>
                  </a:lnTo>
                  <a:lnTo>
                    <a:pt x="12" y="339"/>
                  </a:lnTo>
                  <a:lnTo>
                    <a:pt x="13" y="334"/>
                  </a:lnTo>
                  <a:lnTo>
                    <a:pt x="14" y="329"/>
                  </a:lnTo>
                  <a:lnTo>
                    <a:pt x="14" y="318"/>
                  </a:lnTo>
                  <a:lnTo>
                    <a:pt x="14" y="310"/>
                  </a:lnTo>
                  <a:lnTo>
                    <a:pt x="14" y="310"/>
                  </a:lnTo>
                  <a:lnTo>
                    <a:pt x="15" y="298"/>
                  </a:lnTo>
                  <a:lnTo>
                    <a:pt x="17" y="285"/>
                  </a:lnTo>
                  <a:lnTo>
                    <a:pt x="19" y="273"/>
                  </a:lnTo>
                  <a:lnTo>
                    <a:pt x="23" y="260"/>
                  </a:lnTo>
                  <a:lnTo>
                    <a:pt x="32" y="236"/>
                  </a:lnTo>
                  <a:lnTo>
                    <a:pt x="40" y="213"/>
                  </a:lnTo>
                  <a:lnTo>
                    <a:pt x="40" y="213"/>
                  </a:lnTo>
                  <a:lnTo>
                    <a:pt x="44" y="201"/>
                  </a:lnTo>
                  <a:lnTo>
                    <a:pt x="46" y="188"/>
                  </a:lnTo>
                  <a:lnTo>
                    <a:pt x="47" y="176"/>
                  </a:lnTo>
                  <a:lnTo>
                    <a:pt x="49" y="163"/>
                  </a:lnTo>
                  <a:lnTo>
                    <a:pt x="49" y="163"/>
                  </a:lnTo>
                  <a:lnTo>
                    <a:pt x="56" y="135"/>
                  </a:lnTo>
                  <a:lnTo>
                    <a:pt x="63" y="107"/>
                  </a:lnTo>
                  <a:lnTo>
                    <a:pt x="63" y="107"/>
                  </a:lnTo>
                  <a:lnTo>
                    <a:pt x="65" y="93"/>
                  </a:lnTo>
                  <a:lnTo>
                    <a:pt x="66" y="79"/>
                  </a:lnTo>
                  <a:lnTo>
                    <a:pt x="70" y="52"/>
                  </a:lnTo>
                  <a:lnTo>
                    <a:pt x="70" y="52"/>
                  </a:lnTo>
                  <a:lnTo>
                    <a:pt x="73" y="28"/>
                  </a:lnTo>
                  <a:lnTo>
                    <a:pt x="75" y="17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75" y="2"/>
                  </a:lnTo>
                  <a:lnTo>
                    <a:pt x="74" y="1"/>
                  </a:lnTo>
                  <a:lnTo>
                    <a:pt x="73" y="0"/>
                  </a:lnTo>
                  <a:lnTo>
                    <a:pt x="71" y="0"/>
                  </a:lnTo>
                  <a:lnTo>
                    <a:pt x="70" y="0"/>
                  </a:lnTo>
                  <a:lnTo>
                    <a:pt x="68" y="1"/>
                  </a:lnTo>
                  <a:lnTo>
                    <a:pt x="67" y="2"/>
                  </a:lnTo>
                  <a:lnTo>
                    <a:pt x="67" y="4"/>
                  </a:lnTo>
                  <a:lnTo>
                    <a:pt x="6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3" name="Freeform 910"/>
            <p:cNvSpPr/>
            <p:nvPr/>
          </p:nvSpPr>
          <p:spPr bwMode="auto">
            <a:xfrm>
              <a:off x="3436938" y="1397000"/>
              <a:ext cx="47625" cy="252413"/>
            </a:xfrm>
            <a:custGeom>
              <a:avLst/>
              <a:gdLst/>
              <a:ahLst/>
              <a:cxnLst>
                <a:cxn ang="0">
                  <a:pos x="80" y="4"/>
                </a:cxn>
                <a:cxn ang="0">
                  <a:pos x="80" y="4"/>
                </a:cxn>
                <a:cxn ang="0">
                  <a:pos x="78" y="20"/>
                </a:cxn>
                <a:cxn ang="0">
                  <a:pos x="76" y="34"/>
                </a:cxn>
                <a:cxn ang="0">
                  <a:pos x="69" y="63"/>
                </a:cxn>
                <a:cxn ang="0">
                  <a:pos x="54" y="121"/>
                </a:cxn>
                <a:cxn ang="0">
                  <a:pos x="54" y="121"/>
                </a:cxn>
                <a:cxn ang="0">
                  <a:pos x="40" y="180"/>
                </a:cxn>
                <a:cxn ang="0">
                  <a:pos x="26" y="238"/>
                </a:cxn>
                <a:cxn ang="0">
                  <a:pos x="26" y="238"/>
                </a:cxn>
                <a:cxn ang="0">
                  <a:pos x="23" y="253"/>
                </a:cxn>
                <a:cxn ang="0">
                  <a:pos x="21" y="269"/>
                </a:cxn>
                <a:cxn ang="0">
                  <a:pos x="19" y="301"/>
                </a:cxn>
                <a:cxn ang="0">
                  <a:pos x="16" y="332"/>
                </a:cxn>
                <a:cxn ang="0">
                  <a:pos x="15" y="347"/>
                </a:cxn>
                <a:cxn ang="0">
                  <a:pos x="12" y="363"/>
                </a:cxn>
                <a:cxn ang="0">
                  <a:pos x="12" y="363"/>
                </a:cxn>
                <a:cxn ang="0">
                  <a:pos x="8" y="391"/>
                </a:cxn>
                <a:cxn ang="0">
                  <a:pos x="4" y="419"/>
                </a:cxn>
                <a:cxn ang="0">
                  <a:pos x="2" y="446"/>
                </a:cxn>
                <a:cxn ang="0">
                  <a:pos x="0" y="474"/>
                </a:cxn>
                <a:cxn ang="0">
                  <a:pos x="0" y="474"/>
                </a:cxn>
                <a:cxn ang="0">
                  <a:pos x="0" y="476"/>
                </a:cxn>
                <a:cxn ang="0">
                  <a:pos x="1" y="477"/>
                </a:cxn>
                <a:cxn ang="0">
                  <a:pos x="3" y="478"/>
                </a:cxn>
                <a:cxn ang="0">
                  <a:pos x="4" y="478"/>
                </a:cxn>
                <a:cxn ang="0">
                  <a:pos x="6" y="478"/>
                </a:cxn>
                <a:cxn ang="0">
                  <a:pos x="8" y="477"/>
                </a:cxn>
                <a:cxn ang="0">
                  <a:pos x="9" y="476"/>
                </a:cxn>
                <a:cxn ang="0">
                  <a:pos x="9" y="474"/>
                </a:cxn>
                <a:cxn ang="0">
                  <a:pos x="9" y="474"/>
                </a:cxn>
                <a:cxn ang="0">
                  <a:pos x="11" y="444"/>
                </a:cxn>
                <a:cxn ang="0">
                  <a:pos x="14" y="415"/>
                </a:cxn>
                <a:cxn ang="0">
                  <a:pos x="18" y="385"/>
                </a:cxn>
                <a:cxn ang="0">
                  <a:pos x="23" y="357"/>
                </a:cxn>
                <a:cxn ang="0">
                  <a:pos x="23" y="357"/>
                </a:cxn>
                <a:cxn ang="0">
                  <a:pos x="25" y="341"/>
                </a:cxn>
                <a:cxn ang="0">
                  <a:pos x="28" y="326"/>
                </a:cxn>
                <a:cxn ang="0">
                  <a:pos x="30" y="295"/>
                </a:cxn>
                <a:cxn ang="0">
                  <a:pos x="33" y="263"/>
                </a:cxn>
                <a:cxn ang="0">
                  <a:pos x="35" y="247"/>
                </a:cxn>
                <a:cxn ang="0">
                  <a:pos x="38" y="232"/>
                </a:cxn>
                <a:cxn ang="0">
                  <a:pos x="38" y="232"/>
                </a:cxn>
                <a:cxn ang="0">
                  <a:pos x="51" y="174"/>
                </a:cxn>
                <a:cxn ang="0">
                  <a:pos x="66" y="116"/>
                </a:cxn>
                <a:cxn ang="0">
                  <a:pos x="66" y="116"/>
                </a:cxn>
                <a:cxn ang="0">
                  <a:pos x="79" y="61"/>
                </a:cxn>
                <a:cxn ang="0">
                  <a:pos x="85" y="32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90" y="3"/>
                </a:cxn>
                <a:cxn ang="0">
                  <a:pos x="88" y="1"/>
                </a:cxn>
                <a:cxn ang="0">
                  <a:pos x="87" y="0"/>
                </a:cxn>
                <a:cxn ang="0">
                  <a:pos x="85" y="0"/>
                </a:cxn>
                <a:cxn ang="0">
                  <a:pos x="82" y="1"/>
                </a:cxn>
                <a:cxn ang="0">
                  <a:pos x="81" y="3"/>
                </a:cxn>
                <a:cxn ang="0">
                  <a:pos x="80" y="4"/>
                </a:cxn>
                <a:cxn ang="0">
                  <a:pos x="80" y="4"/>
                </a:cxn>
              </a:cxnLst>
              <a:rect l="0" t="0" r="r" b="b"/>
              <a:pathLst>
                <a:path w="90" h="478">
                  <a:moveTo>
                    <a:pt x="80" y="4"/>
                  </a:moveTo>
                  <a:lnTo>
                    <a:pt x="80" y="4"/>
                  </a:lnTo>
                  <a:lnTo>
                    <a:pt x="78" y="20"/>
                  </a:lnTo>
                  <a:lnTo>
                    <a:pt x="76" y="34"/>
                  </a:lnTo>
                  <a:lnTo>
                    <a:pt x="69" y="63"/>
                  </a:lnTo>
                  <a:lnTo>
                    <a:pt x="54" y="121"/>
                  </a:lnTo>
                  <a:lnTo>
                    <a:pt x="54" y="121"/>
                  </a:lnTo>
                  <a:lnTo>
                    <a:pt x="40" y="180"/>
                  </a:lnTo>
                  <a:lnTo>
                    <a:pt x="26" y="238"/>
                  </a:lnTo>
                  <a:lnTo>
                    <a:pt x="26" y="238"/>
                  </a:lnTo>
                  <a:lnTo>
                    <a:pt x="23" y="253"/>
                  </a:lnTo>
                  <a:lnTo>
                    <a:pt x="21" y="269"/>
                  </a:lnTo>
                  <a:lnTo>
                    <a:pt x="19" y="301"/>
                  </a:lnTo>
                  <a:lnTo>
                    <a:pt x="16" y="332"/>
                  </a:lnTo>
                  <a:lnTo>
                    <a:pt x="15" y="347"/>
                  </a:lnTo>
                  <a:lnTo>
                    <a:pt x="12" y="363"/>
                  </a:lnTo>
                  <a:lnTo>
                    <a:pt x="12" y="363"/>
                  </a:lnTo>
                  <a:lnTo>
                    <a:pt x="8" y="391"/>
                  </a:lnTo>
                  <a:lnTo>
                    <a:pt x="4" y="419"/>
                  </a:lnTo>
                  <a:lnTo>
                    <a:pt x="2" y="446"/>
                  </a:lnTo>
                  <a:lnTo>
                    <a:pt x="0" y="474"/>
                  </a:lnTo>
                  <a:lnTo>
                    <a:pt x="0" y="474"/>
                  </a:lnTo>
                  <a:lnTo>
                    <a:pt x="0" y="476"/>
                  </a:lnTo>
                  <a:lnTo>
                    <a:pt x="1" y="477"/>
                  </a:lnTo>
                  <a:lnTo>
                    <a:pt x="3" y="478"/>
                  </a:lnTo>
                  <a:lnTo>
                    <a:pt x="4" y="478"/>
                  </a:lnTo>
                  <a:lnTo>
                    <a:pt x="6" y="478"/>
                  </a:lnTo>
                  <a:lnTo>
                    <a:pt x="8" y="477"/>
                  </a:lnTo>
                  <a:lnTo>
                    <a:pt x="9" y="476"/>
                  </a:lnTo>
                  <a:lnTo>
                    <a:pt x="9" y="474"/>
                  </a:lnTo>
                  <a:lnTo>
                    <a:pt x="9" y="474"/>
                  </a:lnTo>
                  <a:lnTo>
                    <a:pt x="11" y="444"/>
                  </a:lnTo>
                  <a:lnTo>
                    <a:pt x="14" y="415"/>
                  </a:lnTo>
                  <a:lnTo>
                    <a:pt x="18" y="385"/>
                  </a:lnTo>
                  <a:lnTo>
                    <a:pt x="23" y="357"/>
                  </a:lnTo>
                  <a:lnTo>
                    <a:pt x="23" y="357"/>
                  </a:lnTo>
                  <a:lnTo>
                    <a:pt x="25" y="341"/>
                  </a:lnTo>
                  <a:lnTo>
                    <a:pt x="28" y="326"/>
                  </a:lnTo>
                  <a:lnTo>
                    <a:pt x="30" y="295"/>
                  </a:lnTo>
                  <a:lnTo>
                    <a:pt x="33" y="263"/>
                  </a:lnTo>
                  <a:lnTo>
                    <a:pt x="35" y="247"/>
                  </a:lnTo>
                  <a:lnTo>
                    <a:pt x="38" y="232"/>
                  </a:lnTo>
                  <a:lnTo>
                    <a:pt x="38" y="232"/>
                  </a:lnTo>
                  <a:lnTo>
                    <a:pt x="51" y="174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9" y="61"/>
                  </a:lnTo>
                  <a:lnTo>
                    <a:pt x="85" y="32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0" y="3"/>
                  </a:lnTo>
                  <a:lnTo>
                    <a:pt x="88" y="1"/>
                  </a:lnTo>
                  <a:lnTo>
                    <a:pt x="87" y="0"/>
                  </a:lnTo>
                  <a:lnTo>
                    <a:pt x="85" y="0"/>
                  </a:lnTo>
                  <a:lnTo>
                    <a:pt x="82" y="1"/>
                  </a:lnTo>
                  <a:lnTo>
                    <a:pt x="81" y="3"/>
                  </a:lnTo>
                  <a:lnTo>
                    <a:pt x="80" y="4"/>
                  </a:lnTo>
                  <a:lnTo>
                    <a:pt x="8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4" name="Freeform 911"/>
            <p:cNvSpPr/>
            <p:nvPr/>
          </p:nvSpPr>
          <p:spPr bwMode="auto">
            <a:xfrm>
              <a:off x="3457575" y="1241425"/>
              <a:ext cx="104775" cy="455613"/>
            </a:xfrm>
            <a:custGeom>
              <a:avLst/>
              <a:gdLst/>
              <a:ahLst/>
              <a:cxnLst>
                <a:cxn ang="0">
                  <a:pos x="189" y="5"/>
                </a:cxn>
                <a:cxn ang="0">
                  <a:pos x="187" y="12"/>
                </a:cxn>
                <a:cxn ang="0">
                  <a:pos x="185" y="19"/>
                </a:cxn>
                <a:cxn ang="0">
                  <a:pos x="183" y="34"/>
                </a:cxn>
                <a:cxn ang="0">
                  <a:pos x="181" y="47"/>
                </a:cxn>
                <a:cxn ang="0">
                  <a:pos x="173" y="98"/>
                </a:cxn>
                <a:cxn ang="0">
                  <a:pos x="167" y="127"/>
                </a:cxn>
                <a:cxn ang="0">
                  <a:pos x="152" y="182"/>
                </a:cxn>
                <a:cxn ang="0">
                  <a:pos x="142" y="208"/>
                </a:cxn>
                <a:cxn ang="0">
                  <a:pos x="108" y="307"/>
                </a:cxn>
                <a:cxn ang="0">
                  <a:pos x="101" y="334"/>
                </a:cxn>
                <a:cxn ang="0">
                  <a:pos x="88" y="420"/>
                </a:cxn>
                <a:cxn ang="0">
                  <a:pos x="82" y="448"/>
                </a:cxn>
                <a:cxn ang="0">
                  <a:pos x="66" y="533"/>
                </a:cxn>
                <a:cxn ang="0">
                  <a:pos x="41" y="644"/>
                </a:cxn>
                <a:cxn ang="0">
                  <a:pos x="30" y="698"/>
                </a:cxn>
                <a:cxn ang="0">
                  <a:pos x="7" y="804"/>
                </a:cxn>
                <a:cxn ang="0">
                  <a:pos x="0" y="858"/>
                </a:cxn>
                <a:cxn ang="0">
                  <a:pos x="0" y="860"/>
                </a:cxn>
                <a:cxn ang="0">
                  <a:pos x="2" y="862"/>
                </a:cxn>
                <a:cxn ang="0">
                  <a:pos x="7" y="861"/>
                </a:cxn>
                <a:cxn ang="0">
                  <a:pos x="9" y="858"/>
                </a:cxn>
                <a:cxn ang="0">
                  <a:pos x="12" y="830"/>
                </a:cxn>
                <a:cxn ang="0">
                  <a:pos x="29" y="748"/>
                </a:cxn>
                <a:cxn ang="0">
                  <a:pos x="53" y="638"/>
                </a:cxn>
                <a:cxn ang="0">
                  <a:pos x="64" y="580"/>
                </a:cxn>
                <a:cxn ang="0">
                  <a:pos x="89" y="464"/>
                </a:cxn>
                <a:cxn ang="0">
                  <a:pos x="99" y="405"/>
                </a:cxn>
                <a:cxn ang="0">
                  <a:pos x="103" y="379"/>
                </a:cxn>
                <a:cxn ang="0">
                  <a:pos x="113" y="326"/>
                </a:cxn>
                <a:cxn ang="0">
                  <a:pos x="121" y="301"/>
                </a:cxn>
                <a:cxn ang="0">
                  <a:pos x="158" y="195"/>
                </a:cxn>
                <a:cxn ang="0">
                  <a:pos x="174" y="140"/>
                </a:cxn>
                <a:cxn ang="0">
                  <a:pos x="186" y="83"/>
                </a:cxn>
                <a:cxn ang="0">
                  <a:pos x="189" y="60"/>
                </a:cxn>
                <a:cxn ang="0">
                  <a:pos x="192" y="36"/>
                </a:cxn>
                <a:cxn ang="0">
                  <a:pos x="196" y="20"/>
                </a:cxn>
                <a:cxn ang="0">
                  <a:pos x="198" y="5"/>
                </a:cxn>
                <a:cxn ang="0">
                  <a:pos x="198" y="3"/>
                </a:cxn>
                <a:cxn ang="0">
                  <a:pos x="196" y="1"/>
                </a:cxn>
                <a:cxn ang="0">
                  <a:pos x="192" y="1"/>
                </a:cxn>
                <a:cxn ang="0">
                  <a:pos x="190" y="3"/>
                </a:cxn>
                <a:cxn ang="0">
                  <a:pos x="189" y="5"/>
                </a:cxn>
              </a:cxnLst>
              <a:rect l="0" t="0" r="r" b="b"/>
              <a:pathLst>
                <a:path w="198" h="862">
                  <a:moveTo>
                    <a:pt x="189" y="5"/>
                  </a:moveTo>
                  <a:lnTo>
                    <a:pt x="189" y="5"/>
                  </a:lnTo>
                  <a:lnTo>
                    <a:pt x="189" y="9"/>
                  </a:lnTo>
                  <a:lnTo>
                    <a:pt x="187" y="12"/>
                  </a:lnTo>
                  <a:lnTo>
                    <a:pt x="186" y="15"/>
                  </a:lnTo>
                  <a:lnTo>
                    <a:pt x="185" y="19"/>
                  </a:lnTo>
                  <a:lnTo>
                    <a:pt x="185" y="19"/>
                  </a:lnTo>
                  <a:lnTo>
                    <a:pt x="183" y="34"/>
                  </a:lnTo>
                  <a:lnTo>
                    <a:pt x="181" y="47"/>
                  </a:lnTo>
                  <a:lnTo>
                    <a:pt x="181" y="47"/>
                  </a:lnTo>
                  <a:lnTo>
                    <a:pt x="178" y="73"/>
                  </a:lnTo>
                  <a:lnTo>
                    <a:pt x="173" y="98"/>
                  </a:lnTo>
                  <a:lnTo>
                    <a:pt x="173" y="98"/>
                  </a:lnTo>
                  <a:lnTo>
                    <a:pt x="167" y="127"/>
                  </a:lnTo>
                  <a:lnTo>
                    <a:pt x="160" y="154"/>
                  </a:lnTo>
                  <a:lnTo>
                    <a:pt x="152" y="182"/>
                  </a:lnTo>
                  <a:lnTo>
                    <a:pt x="142" y="208"/>
                  </a:lnTo>
                  <a:lnTo>
                    <a:pt x="142" y="208"/>
                  </a:lnTo>
                  <a:lnTo>
                    <a:pt x="108" y="307"/>
                  </a:lnTo>
                  <a:lnTo>
                    <a:pt x="108" y="307"/>
                  </a:lnTo>
                  <a:lnTo>
                    <a:pt x="104" y="321"/>
                  </a:lnTo>
                  <a:lnTo>
                    <a:pt x="101" y="334"/>
                  </a:lnTo>
                  <a:lnTo>
                    <a:pt x="96" y="363"/>
                  </a:lnTo>
                  <a:lnTo>
                    <a:pt x="88" y="420"/>
                  </a:lnTo>
                  <a:lnTo>
                    <a:pt x="88" y="420"/>
                  </a:lnTo>
                  <a:lnTo>
                    <a:pt x="82" y="448"/>
                  </a:lnTo>
                  <a:lnTo>
                    <a:pt x="77" y="476"/>
                  </a:lnTo>
                  <a:lnTo>
                    <a:pt x="66" y="533"/>
                  </a:lnTo>
                  <a:lnTo>
                    <a:pt x="54" y="589"/>
                  </a:lnTo>
                  <a:lnTo>
                    <a:pt x="41" y="644"/>
                  </a:lnTo>
                  <a:lnTo>
                    <a:pt x="41" y="644"/>
                  </a:lnTo>
                  <a:lnTo>
                    <a:pt x="30" y="698"/>
                  </a:lnTo>
                  <a:lnTo>
                    <a:pt x="18" y="751"/>
                  </a:lnTo>
                  <a:lnTo>
                    <a:pt x="7" y="804"/>
                  </a:lnTo>
                  <a:lnTo>
                    <a:pt x="3" y="831"/>
                  </a:lnTo>
                  <a:lnTo>
                    <a:pt x="0" y="858"/>
                  </a:lnTo>
                  <a:lnTo>
                    <a:pt x="0" y="858"/>
                  </a:lnTo>
                  <a:lnTo>
                    <a:pt x="0" y="860"/>
                  </a:lnTo>
                  <a:lnTo>
                    <a:pt x="1" y="861"/>
                  </a:lnTo>
                  <a:lnTo>
                    <a:pt x="2" y="862"/>
                  </a:lnTo>
                  <a:lnTo>
                    <a:pt x="4" y="862"/>
                  </a:lnTo>
                  <a:lnTo>
                    <a:pt x="7" y="861"/>
                  </a:lnTo>
                  <a:lnTo>
                    <a:pt x="8" y="860"/>
                  </a:lnTo>
                  <a:lnTo>
                    <a:pt x="9" y="858"/>
                  </a:lnTo>
                  <a:lnTo>
                    <a:pt x="9" y="858"/>
                  </a:lnTo>
                  <a:lnTo>
                    <a:pt x="12" y="830"/>
                  </a:lnTo>
                  <a:lnTo>
                    <a:pt x="17" y="803"/>
                  </a:lnTo>
                  <a:lnTo>
                    <a:pt x="29" y="748"/>
                  </a:lnTo>
                  <a:lnTo>
                    <a:pt x="40" y="693"/>
                  </a:lnTo>
                  <a:lnTo>
                    <a:pt x="53" y="638"/>
                  </a:lnTo>
                  <a:lnTo>
                    <a:pt x="53" y="638"/>
                  </a:lnTo>
                  <a:lnTo>
                    <a:pt x="64" y="580"/>
                  </a:lnTo>
                  <a:lnTo>
                    <a:pt x="77" y="522"/>
                  </a:lnTo>
                  <a:lnTo>
                    <a:pt x="89" y="464"/>
                  </a:lnTo>
                  <a:lnTo>
                    <a:pt x="95" y="435"/>
                  </a:lnTo>
                  <a:lnTo>
                    <a:pt x="99" y="405"/>
                  </a:lnTo>
                  <a:lnTo>
                    <a:pt x="99" y="405"/>
                  </a:lnTo>
                  <a:lnTo>
                    <a:pt x="103" y="379"/>
                  </a:lnTo>
                  <a:lnTo>
                    <a:pt x="107" y="353"/>
                  </a:lnTo>
                  <a:lnTo>
                    <a:pt x="113" y="326"/>
                  </a:lnTo>
                  <a:lnTo>
                    <a:pt x="121" y="301"/>
                  </a:lnTo>
                  <a:lnTo>
                    <a:pt x="121" y="301"/>
                  </a:lnTo>
                  <a:lnTo>
                    <a:pt x="158" y="195"/>
                  </a:lnTo>
                  <a:lnTo>
                    <a:pt x="158" y="195"/>
                  </a:lnTo>
                  <a:lnTo>
                    <a:pt x="166" y="167"/>
                  </a:lnTo>
                  <a:lnTo>
                    <a:pt x="174" y="140"/>
                  </a:lnTo>
                  <a:lnTo>
                    <a:pt x="181" y="112"/>
                  </a:lnTo>
                  <a:lnTo>
                    <a:pt x="186" y="83"/>
                  </a:lnTo>
                  <a:lnTo>
                    <a:pt x="186" y="83"/>
                  </a:lnTo>
                  <a:lnTo>
                    <a:pt x="189" y="60"/>
                  </a:lnTo>
                  <a:lnTo>
                    <a:pt x="190" y="47"/>
                  </a:lnTo>
                  <a:lnTo>
                    <a:pt x="192" y="36"/>
                  </a:lnTo>
                  <a:lnTo>
                    <a:pt x="192" y="36"/>
                  </a:lnTo>
                  <a:lnTo>
                    <a:pt x="196" y="20"/>
                  </a:lnTo>
                  <a:lnTo>
                    <a:pt x="198" y="12"/>
                  </a:lnTo>
                  <a:lnTo>
                    <a:pt x="198" y="5"/>
                  </a:lnTo>
                  <a:lnTo>
                    <a:pt x="198" y="5"/>
                  </a:lnTo>
                  <a:lnTo>
                    <a:pt x="198" y="3"/>
                  </a:lnTo>
                  <a:lnTo>
                    <a:pt x="197" y="2"/>
                  </a:lnTo>
                  <a:lnTo>
                    <a:pt x="196" y="1"/>
                  </a:lnTo>
                  <a:lnTo>
                    <a:pt x="194" y="0"/>
                  </a:lnTo>
                  <a:lnTo>
                    <a:pt x="192" y="1"/>
                  </a:lnTo>
                  <a:lnTo>
                    <a:pt x="191" y="2"/>
                  </a:lnTo>
                  <a:lnTo>
                    <a:pt x="190" y="3"/>
                  </a:lnTo>
                  <a:lnTo>
                    <a:pt x="189" y="5"/>
                  </a:lnTo>
                  <a:lnTo>
                    <a:pt x="189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5" name="Freeform 912"/>
            <p:cNvSpPr/>
            <p:nvPr/>
          </p:nvSpPr>
          <p:spPr bwMode="auto">
            <a:xfrm>
              <a:off x="3494088" y="1250950"/>
              <a:ext cx="98425" cy="452438"/>
            </a:xfrm>
            <a:custGeom>
              <a:avLst/>
              <a:gdLst/>
              <a:ahLst/>
              <a:cxnLst>
                <a:cxn ang="0">
                  <a:pos x="175" y="5"/>
                </a:cxn>
                <a:cxn ang="0">
                  <a:pos x="174" y="29"/>
                </a:cxn>
                <a:cxn ang="0">
                  <a:pos x="159" y="100"/>
                </a:cxn>
                <a:cxn ang="0">
                  <a:pos x="150" y="153"/>
                </a:cxn>
                <a:cxn ang="0">
                  <a:pos x="141" y="207"/>
                </a:cxn>
                <a:cxn ang="0">
                  <a:pos x="121" y="315"/>
                </a:cxn>
                <a:cxn ang="0">
                  <a:pos x="104" y="426"/>
                </a:cxn>
                <a:cxn ang="0">
                  <a:pos x="99" y="449"/>
                </a:cxn>
                <a:cxn ang="0">
                  <a:pos x="93" y="472"/>
                </a:cxn>
                <a:cxn ang="0">
                  <a:pos x="91" y="488"/>
                </a:cxn>
                <a:cxn ang="0">
                  <a:pos x="81" y="531"/>
                </a:cxn>
                <a:cxn ang="0">
                  <a:pos x="51" y="644"/>
                </a:cxn>
                <a:cxn ang="0">
                  <a:pos x="44" y="672"/>
                </a:cxn>
                <a:cxn ang="0">
                  <a:pos x="19" y="753"/>
                </a:cxn>
                <a:cxn ang="0">
                  <a:pos x="13" y="780"/>
                </a:cxn>
                <a:cxn ang="0">
                  <a:pos x="7" y="806"/>
                </a:cxn>
                <a:cxn ang="0">
                  <a:pos x="0" y="838"/>
                </a:cxn>
                <a:cxn ang="0">
                  <a:pos x="0" y="848"/>
                </a:cxn>
                <a:cxn ang="0">
                  <a:pos x="1" y="853"/>
                </a:cxn>
                <a:cxn ang="0">
                  <a:pos x="4" y="854"/>
                </a:cxn>
                <a:cxn ang="0">
                  <a:pos x="7" y="853"/>
                </a:cxn>
                <a:cxn ang="0">
                  <a:pos x="9" y="848"/>
                </a:cxn>
                <a:cxn ang="0">
                  <a:pos x="10" y="837"/>
                </a:cxn>
                <a:cxn ang="0">
                  <a:pos x="18" y="800"/>
                </a:cxn>
                <a:cxn ang="0">
                  <a:pos x="23" y="774"/>
                </a:cxn>
                <a:cxn ang="0">
                  <a:pos x="30" y="747"/>
                </a:cxn>
                <a:cxn ang="0">
                  <a:pos x="63" y="638"/>
                </a:cxn>
                <a:cxn ang="0">
                  <a:pos x="92" y="525"/>
                </a:cxn>
                <a:cxn ang="0">
                  <a:pos x="98" y="500"/>
                </a:cxn>
                <a:cxn ang="0">
                  <a:pos x="102" y="476"/>
                </a:cxn>
                <a:cxn ang="0">
                  <a:pos x="109" y="447"/>
                </a:cxn>
                <a:cxn ang="0">
                  <a:pos x="115" y="419"/>
                </a:cxn>
                <a:cxn ang="0">
                  <a:pos x="131" y="309"/>
                </a:cxn>
                <a:cxn ang="0">
                  <a:pos x="151" y="201"/>
                </a:cxn>
                <a:cxn ang="0">
                  <a:pos x="160" y="147"/>
                </a:cxn>
                <a:cxn ang="0">
                  <a:pos x="170" y="93"/>
                </a:cxn>
                <a:cxn ang="0">
                  <a:pos x="183" y="27"/>
                </a:cxn>
                <a:cxn ang="0">
                  <a:pos x="185" y="5"/>
                </a:cxn>
                <a:cxn ang="0">
                  <a:pos x="184" y="3"/>
                </a:cxn>
                <a:cxn ang="0">
                  <a:pos x="182" y="0"/>
                </a:cxn>
                <a:cxn ang="0">
                  <a:pos x="178" y="0"/>
                </a:cxn>
                <a:cxn ang="0">
                  <a:pos x="176" y="3"/>
                </a:cxn>
                <a:cxn ang="0">
                  <a:pos x="175" y="5"/>
                </a:cxn>
              </a:cxnLst>
              <a:rect l="0" t="0" r="r" b="b"/>
              <a:pathLst>
                <a:path w="185" h="854">
                  <a:moveTo>
                    <a:pt x="175" y="5"/>
                  </a:moveTo>
                  <a:lnTo>
                    <a:pt x="175" y="5"/>
                  </a:lnTo>
                  <a:lnTo>
                    <a:pt x="175" y="17"/>
                  </a:lnTo>
                  <a:lnTo>
                    <a:pt x="174" y="29"/>
                  </a:lnTo>
                  <a:lnTo>
                    <a:pt x="170" y="52"/>
                  </a:lnTo>
                  <a:lnTo>
                    <a:pt x="159" y="100"/>
                  </a:lnTo>
                  <a:lnTo>
                    <a:pt x="159" y="100"/>
                  </a:lnTo>
                  <a:lnTo>
                    <a:pt x="150" y="153"/>
                  </a:lnTo>
                  <a:lnTo>
                    <a:pt x="141" y="207"/>
                  </a:lnTo>
                  <a:lnTo>
                    <a:pt x="141" y="207"/>
                  </a:lnTo>
                  <a:lnTo>
                    <a:pt x="130" y="261"/>
                  </a:lnTo>
                  <a:lnTo>
                    <a:pt x="121" y="315"/>
                  </a:lnTo>
                  <a:lnTo>
                    <a:pt x="104" y="426"/>
                  </a:lnTo>
                  <a:lnTo>
                    <a:pt x="104" y="426"/>
                  </a:lnTo>
                  <a:lnTo>
                    <a:pt x="101" y="437"/>
                  </a:lnTo>
                  <a:lnTo>
                    <a:pt x="99" y="449"/>
                  </a:lnTo>
                  <a:lnTo>
                    <a:pt x="96" y="461"/>
                  </a:lnTo>
                  <a:lnTo>
                    <a:pt x="93" y="472"/>
                  </a:lnTo>
                  <a:lnTo>
                    <a:pt x="93" y="472"/>
                  </a:lnTo>
                  <a:lnTo>
                    <a:pt x="91" y="488"/>
                  </a:lnTo>
                  <a:lnTo>
                    <a:pt x="88" y="502"/>
                  </a:lnTo>
                  <a:lnTo>
                    <a:pt x="81" y="531"/>
                  </a:lnTo>
                  <a:lnTo>
                    <a:pt x="81" y="531"/>
                  </a:lnTo>
                  <a:lnTo>
                    <a:pt x="51" y="644"/>
                  </a:lnTo>
                  <a:lnTo>
                    <a:pt x="51" y="644"/>
                  </a:lnTo>
                  <a:lnTo>
                    <a:pt x="44" y="672"/>
                  </a:lnTo>
                  <a:lnTo>
                    <a:pt x="35" y="699"/>
                  </a:lnTo>
                  <a:lnTo>
                    <a:pt x="19" y="753"/>
                  </a:lnTo>
                  <a:lnTo>
                    <a:pt x="19" y="753"/>
                  </a:lnTo>
                  <a:lnTo>
                    <a:pt x="13" y="780"/>
                  </a:lnTo>
                  <a:lnTo>
                    <a:pt x="7" y="806"/>
                  </a:lnTo>
                  <a:lnTo>
                    <a:pt x="7" y="806"/>
                  </a:lnTo>
                  <a:lnTo>
                    <a:pt x="2" y="828"/>
                  </a:lnTo>
                  <a:lnTo>
                    <a:pt x="0" y="838"/>
                  </a:lnTo>
                  <a:lnTo>
                    <a:pt x="0" y="848"/>
                  </a:lnTo>
                  <a:lnTo>
                    <a:pt x="0" y="848"/>
                  </a:lnTo>
                  <a:lnTo>
                    <a:pt x="0" y="851"/>
                  </a:lnTo>
                  <a:lnTo>
                    <a:pt x="1" y="853"/>
                  </a:lnTo>
                  <a:lnTo>
                    <a:pt x="2" y="853"/>
                  </a:lnTo>
                  <a:lnTo>
                    <a:pt x="4" y="854"/>
                  </a:lnTo>
                  <a:lnTo>
                    <a:pt x="6" y="853"/>
                  </a:lnTo>
                  <a:lnTo>
                    <a:pt x="7" y="853"/>
                  </a:lnTo>
                  <a:lnTo>
                    <a:pt x="8" y="851"/>
                  </a:lnTo>
                  <a:lnTo>
                    <a:pt x="9" y="848"/>
                  </a:lnTo>
                  <a:lnTo>
                    <a:pt x="9" y="848"/>
                  </a:lnTo>
                  <a:lnTo>
                    <a:pt x="10" y="837"/>
                  </a:lnTo>
                  <a:lnTo>
                    <a:pt x="13" y="825"/>
                  </a:lnTo>
                  <a:lnTo>
                    <a:pt x="18" y="800"/>
                  </a:lnTo>
                  <a:lnTo>
                    <a:pt x="18" y="800"/>
                  </a:lnTo>
                  <a:lnTo>
                    <a:pt x="23" y="774"/>
                  </a:lnTo>
                  <a:lnTo>
                    <a:pt x="30" y="747"/>
                  </a:lnTo>
                  <a:lnTo>
                    <a:pt x="30" y="747"/>
                  </a:lnTo>
                  <a:lnTo>
                    <a:pt x="47" y="693"/>
                  </a:lnTo>
                  <a:lnTo>
                    <a:pt x="63" y="638"/>
                  </a:lnTo>
                  <a:lnTo>
                    <a:pt x="63" y="638"/>
                  </a:lnTo>
                  <a:lnTo>
                    <a:pt x="92" y="525"/>
                  </a:lnTo>
                  <a:lnTo>
                    <a:pt x="92" y="525"/>
                  </a:lnTo>
                  <a:lnTo>
                    <a:pt x="98" y="500"/>
                  </a:lnTo>
                  <a:lnTo>
                    <a:pt x="102" y="476"/>
                  </a:lnTo>
                  <a:lnTo>
                    <a:pt x="102" y="476"/>
                  </a:lnTo>
                  <a:lnTo>
                    <a:pt x="105" y="461"/>
                  </a:lnTo>
                  <a:lnTo>
                    <a:pt x="109" y="447"/>
                  </a:lnTo>
                  <a:lnTo>
                    <a:pt x="112" y="433"/>
                  </a:lnTo>
                  <a:lnTo>
                    <a:pt x="115" y="419"/>
                  </a:lnTo>
                  <a:lnTo>
                    <a:pt x="115" y="419"/>
                  </a:lnTo>
                  <a:lnTo>
                    <a:pt x="131" y="309"/>
                  </a:lnTo>
                  <a:lnTo>
                    <a:pt x="141" y="255"/>
                  </a:lnTo>
                  <a:lnTo>
                    <a:pt x="151" y="201"/>
                  </a:lnTo>
                  <a:lnTo>
                    <a:pt x="151" y="201"/>
                  </a:lnTo>
                  <a:lnTo>
                    <a:pt x="160" y="147"/>
                  </a:lnTo>
                  <a:lnTo>
                    <a:pt x="170" y="93"/>
                  </a:lnTo>
                  <a:lnTo>
                    <a:pt x="170" y="93"/>
                  </a:lnTo>
                  <a:lnTo>
                    <a:pt x="180" y="50"/>
                  </a:lnTo>
                  <a:lnTo>
                    <a:pt x="183" y="27"/>
                  </a:lnTo>
                  <a:lnTo>
                    <a:pt x="184" y="16"/>
                  </a:lnTo>
                  <a:lnTo>
                    <a:pt x="185" y="5"/>
                  </a:lnTo>
                  <a:lnTo>
                    <a:pt x="185" y="5"/>
                  </a:lnTo>
                  <a:lnTo>
                    <a:pt x="184" y="3"/>
                  </a:lnTo>
                  <a:lnTo>
                    <a:pt x="183" y="1"/>
                  </a:lnTo>
                  <a:lnTo>
                    <a:pt x="182" y="0"/>
                  </a:lnTo>
                  <a:lnTo>
                    <a:pt x="180" y="0"/>
                  </a:lnTo>
                  <a:lnTo>
                    <a:pt x="178" y="0"/>
                  </a:lnTo>
                  <a:lnTo>
                    <a:pt x="177" y="1"/>
                  </a:lnTo>
                  <a:lnTo>
                    <a:pt x="176" y="3"/>
                  </a:lnTo>
                  <a:lnTo>
                    <a:pt x="175" y="5"/>
                  </a:lnTo>
                  <a:lnTo>
                    <a:pt x="17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6" name="Freeform 913"/>
            <p:cNvSpPr/>
            <p:nvPr/>
          </p:nvSpPr>
          <p:spPr bwMode="auto">
            <a:xfrm>
              <a:off x="3532188" y="1266825"/>
              <a:ext cx="103188" cy="504825"/>
            </a:xfrm>
            <a:custGeom>
              <a:avLst/>
              <a:gdLst/>
              <a:ahLst/>
              <a:cxnLst>
                <a:cxn ang="0">
                  <a:pos x="185" y="5"/>
                </a:cxn>
                <a:cxn ang="0">
                  <a:pos x="181" y="67"/>
                </a:cxn>
                <a:cxn ang="0">
                  <a:pos x="169" y="127"/>
                </a:cxn>
                <a:cxn ang="0">
                  <a:pos x="153" y="187"/>
                </a:cxn>
                <a:cxn ang="0">
                  <a:pos x="136" y="246"/>
                </a:cxn>
                <a:cxn ang="0">
                  <a:pos x="129" y="273"/>
                </a:cxn>
                <a:cxn ang="0">
                  <a:pos x="124" y="327"/>
                </a:cxn>
                <a:cxn ang="0">
                  <a:pos x="123" y="355"/>
                </a:cxn>
                <a:cxn ang="0">
                  <a:pos x="118" y="418"/>
                </a:cxn>
                <a:cxn ang="0">
                  <a:pos x="108" y="481"/>
                </a:cxn>
                <a:cxn ang="0">
                  <a:pos x="101" y="511"/>
                </a:cxn>
                <a:cxn ang="0">
                  <a:pos x="74" y="596"/>
                </a:cxn>
                <a:cxn ang="0">
                  <a:pos x="65" y="627"/>
                </a:cxn>
                <a:cxn ang="0">
                  <a:pos x="53" y="691"/>
                </a:cxn>
                <a:cxn ang="0">
                  <a:pos x="47" y="723"/>
                </a:cxn>
                <a:cxn ang="0">
                  <a:pos x="23" y="846"/>
                </a:cxn>
                <a:cxn ang="0">
                  <a:pos x="20" y="863"/>
                </a:cxn>
                <a:cxn ang="0">
                  <a:pos x="14" y="897"/>
                </a:cxn>
                <a:cxn ang="0">
                  <a:pos x="9" y="913"/>
                </a:cxn>
                <a:cxn ang="0">
                  <a:pos x="6" y="922"/>
                </a:cxn>
                <a:cxn ang="0">
                  <a:pos x="1" y="939"/>
                </a:cxn>
                <a:cxn ang="0">
                  <a:pos x="0" y="949"/>
                </a:cxn>
                <a:cxn ang="0">
                  <a:pos x="2" y="952"/>
                </a:cxn>
                <a:cxn ang="0">
                  <a:pos x="6" y="954"/>
                </a:cxn>
                <a:cxn ang="0">
                  <a:pos x="9" y="952"/>
                </a:cxn>
                <a:cxn ang="0">
                  <a:pos x="11" y="949"/>
                </a:cxn>
                <a:cxn ang="0">
                  <a:pos x="12" y="937"/>
                </a:cxn>
                <a:cxn ang="0">
                  <a:pos x="18" y="914"/>
                </a:cxn>
                <a:cxn ang="0">
                  <a:pos x="21" y="903"/>
                </a:cxn>
                <a:cxn ang="0">
                  <a:pos x="33" y="840"/>
                </a:cxn>
                <a:cxn ang="0">
                  <a:pos x="47" y="774"/>
                </a:cxn>
                <a:cxn ang="0">
                  <a:pos x="59" y="709"/>
                </a:cxn>
                <a:cxn ang="0">
                  <a:pos x="71" y="650"/>
                </a:cxn>
                <a:cxn ang="0">
                  <a:pos x="85" y="591"/>
                </a:cxn>
                <a:cxn ang="0">
                  <a:pos x="94" y="563"/>
                </a:cxn>
                <a:cxn ang="0">
                  <a:pos x="105" y="534"/>
                </a:cxn>
                <a:cxn ang="0">
                  <a:pos x="114" y="500"/>
                </a:cxn>
                <a:cxn ang="0">
                  <a:pos x="120" y="465"/>
                </a:cxn>
                <a:cxn ang="0">
                  <a:pos x="128" y="407"/>
                </a:cxn>
                <a:cxn ang="0">
                  <a:pos x="135" y="320"/>
                </a:cxn>
                <a:cxn ang="0">
                  <a:pos x="143" y="262"/>
                </a:cxn>
                <a:cxn ang="0">
                  <a:pos x="150" y="233"/>
                </a:cxn>
                <a:cxn ang="0">
                  <a:pos x="167" y="177"/>
                </a:cxn>
                <a:cxn ang="0">
                  <a:pos x="181" y="120"/>
                </a:cxn>
                <a:cxn ang="0">
                  <a:pos x="191" y="63"/>
                </a:cxn>
                <a:cxn ang="0">
                  <a:pos x="196" y="5"/>
                </a:cxn>
                <a:cxn ang="0">
                  <a:pos x="195" y="3"/>
                </a:cxn>
                <a:cxn ang="0">
                  <a:pos x="192" y="1"/>
                </a:cxn>
                <a:cxn ang="0">
                  <a:pos x="188" y="1"/>
                </a:cxn>
                <a:cxn ang="0">
                  <a:pos x="186" y="3"/>
                </a:cxn>
                <a:cxn ang="0">
                  <a:pos x="185" y="5"/>
                </a:cxn>
              </a:cxnLst>
              <a:rect l="0" t="0" r="r" b="b"/>
              <a:pathLst>
                <a:path w="196" h="954">
                  <a:moveTo>
                    <a:pt x="185" y="5"/>
                  </a:moveTo>
                  <a:lnTo>
                    <a:pt x="185" y="5"/>
                  </a:lnTo>
                  <a:lnTo>
                    <a:pt x="184" y="36"/>
                  </a:lnTo>
                  <a:lnTo>
                    <a:pt x="181" y="67"/>
                  </a:lnTo>
                  <a:lnTo>
                    <a:pt x="176" y="97"/>
                  </a:lnTo>
                  <a:lnTo>
                    <a:pt x="169" y="127"/>
                  </a:lnTo>
                  <a:lnTo>
                    <a:pt x="162" y="157"/>
                  </a:lnTo>
                  <a:lnTo>
                    <a:pt x="153" y="187"/>
                  </a:lnTo>
                  <a:lnTo>
                    <a:pt x="136" y="246"/>
                  </a:lnTo>
                  <a:lnTo>
                    <a:pt x="136" y="246"/>
                  </a:lnTo>
                  <a:lnTo>
                    <a:pt x="133" y="261"/>
                  </a:lnTo>
                  <a:lnTo>
                    <a:pt x="129" y="273"/>
                  </a:lnTo>
                  <a:lnTo>
                    <a:pt x="126" y="300"/>
                  </a:lnTo>
                  <a:lnTo>
                    <a:pt x="124" y="327"/>
                  </a:lnTo>
                  <a:lnTo>
                    <a:pt x="123" y="355"/>
                  </a:lnTo>
                  <a:lnTo>
                    <a:pt x="123" y="355"/>
                  </a:lnTo>
                  <a:lnTo>
                    <a:pt x="121" y="386"/>
                  </a:lnTo>
                  <a:lnTo>
                    <a:pt x="118" y="418"/>
                  </a:lnTo>
                  <a:lnTo>
                    <a:pt x="113" y="449"/>
                  </a:lnTo>
                  <a:lnTo>
                    <a:pt x="108" y="481"/>
                  </a:lnTo>
                  <a:lnTo>
                    <a:pt x="108" y="481"/>
                  </a:lnTo>
                  <a:lnTo>
                    <a:pt x="101" y="511"/>
                  </a:lnTo>
                  <a:lnTo>
                    <a:pt x="92" y="538"/>
                  </a:lnTo>
                  <a:lnTo>
                    <a:pt x="74" y="596"/>
                  </a:lnTo>
                  <a:lnTo>
                    <a:pt x="74" y="596"/>
                  </a:lnTo>
                  <a:lnTo>
                    <a:pt x="65" y="627"/>
                  </a:lnTo>
                  <a:lnTo>
                    <a:pt x="58" y="659"/>
                  </a:lnTo>
                  <a:lnTo>
                    <a:pt x="53" y="691"/>
                  </a:lnTo>
                  <a:lnTo>
                    <a:pt x="47" y="723"/>
                  </a:lnTo>
                  <a:lnTo>
                    <a:pt x="47" y="723"/>
                  </a:lnTo>
                  <a:lnTo>
                    <a:pt x="34" y="784"/>
                  </a:lnTo>
                  <a:lnTo>
                    <a:pt x="23" y="846"/>
                  </a:lnTo>
                  <a:lnTo>
                    <a:pt x="23" y="846"/>
                  </a:lnTo>
                  <a:lnTo>
                    <a:pt x="20" y="863"/>
                  </a:lnTo>
                  <a:lnTo>
                    <a:pt x="18" y="880"/>
                  </a:lnTo>
                  <a:lnTo>
                    <a:pt x="14" y="897"/>
                  </a:lnTo>
                  <a:lnTo>
                    <a:pt x="12" y="905"/>
                  </a:lnTo>
                  <a:lnTo>
                    <a:pt x="9" y="913"/>
                  </a:lnTo>
                  <a:lnTo>
                    <a:pt x="9" y="913"/>
                  </a:lnTo>
                  <a:lnTo>
                    <a:pt x="6" y="922"/>
                  </a:lnTo>
                  <a:lnTo>
                    <a:pt x="3" y="931"/>
                  </a:lnTo>
                  <a:lnTo>
                    <a:pt x="1" y="939"/>
                  </a:lnTo>
                  <a:lnTo>
                    <a:pt x="0" y="949"/>
                  </a:lnTo>
                  <a:lnTo>
                    <a:pt x="0" y="949"/>
                  </a:lnTo>
                  <a:lnTo>
                    <a:pt x="1" y="951"/>
                  </a:lnTo>
                  <a:lnTo>
                    <a:pt x="2" y="952"/>
                  </a:lnTo>
                  <a:lnTo>
                    <a:pt x="3" y="953"/>
                  </a:lnTo>
                  <a:lnTo>
                    <a:pt x="6" y="954"/>
                  </a:lnTo>
                  <a:lnTo>
                    <a:pt x="7" y="953"/>
                  </a:lnTo>
                  <a:lnTo>
                    <a:pt x="9" y="952"/>
                  </a:lnTo>
                  <a:lnTo>
                    <a:pt x="10" y="951"/>
                  </a:lnTo>
                  <a:lnTo>
                    <a:pt x="11" y="949"/>
                  </a:lnTo>
                  <a:lnTo>
                    <a:pt x="11" y="949"/>
                  </a:lnTo>
                  <a:lnTo>
                    <a:pt x="12" y="937"/>
                  </a:lnTo>
                  <a:lnTo>
                    <a:pt x="15" y="926"/>
                  </a:lnTo>
                  <a:lnTo>
                    <a:pt x="18" y="914"/>
                  </a:lnTo>
                  <a:lnTo>
                    <a:pt x="21" y="903"/>
                  </a:lnTo>
                  <a:lnTo>
                    <a:pt x="21" y="903"/>
                  </a:lnTo>
                  <a:lnTo>
                    <a:pt x="27" y="871"/>
                  </a:lnTo>
                  <a:lnTo>
                    <a:pt x="33" y="840"/>
                  </a:lnTo>
                  <a:lnTo>
                    <a:pt x="33" y="840"/>
                  </a:lnTo>
                  <a:lnTo>
                    <a:pt x="47" y="774"/>
                  </a:lnTo>
                  <a:lnTo>
                    <a:pt x="53" y="741"/>
                  </a:lnTo>
                  <a:lnTo>
                    <a:pt x="59" y="709"/>
                  </a:lnTo>
                  <a:lnTo>
                    <a:pt x="59" y="709"/>
                  </a:lnTo>
                  <a:lnTo>
                    <a:pt x="71" y="650"/>
                  </a:lnTo>
                  <a:lnTo>
                    <a:pt x="77" y="620"/>
                  </a:lnTo>
                  <a:lnTo>
                    <a:pt x="85" y="591"/>
                  </a:lnTo>
                  <a:lnTo>
                    <a:pt x="85" y="591"/>
                  </a:lnTo>
                  <a:lnTo>
                    <a:pt x="94" y="563"/>
                  </a:lnTo>
                  <a:lnTo>
                    <a:pt x="105" y="534"/>
                  </a:lnTo>
                  <a:lnTo>
                    <a:pt x="105" y="534"/>
                  </a:lnTo>
                  <a:lnTo>
                    <a:pt x="110" y="518"/>
                  </a:lnTo>
                  <a:lnTo>
                    <a:pt x="114" y="500"/>
                  </a:lnTo>
                  <a:lnTo>
                    <a:pt x="120" y="465"/>
                  </a:lnTo>
                  <a:lnTo>
                    <a:pt x="120" y="465"/>
                  </a:lnTo>
                  <a:lnTo>
                    <a:pt x="125" y="436"/>
                  </a:lnTo>
                  <a:lnTo>
                    <a:pt x="128" y="407"/>
                  </a:lnTo>
                  <a:lnTo>
                    <a:pt x="133" y="348"/>
                  </a:lnTo>
                  <a:lnTo>
                    <a:pt x="135" y="320"/>
                  </a:lnTo>
                  <a:lnTo>
                    <a:pt x="138" y="291"/>
                  </a:lnTo>
                  <a:lnTo>
                    <a:pt x="143" y="262"/>
                  </a:lnTo>
                  <a:lnTo>
                    <a:pt x="146" y="247"/>
                  </a:lnTo>
                  <a:lnTo>
                    <a:pt x="150" y="233"/>
                  </a:lnTo>
                  <a:lnTo>
                    <a:pt x="150" y="233"/>
                  </a:lnTo>
                  <a:lnTo>
                    <a:pt x="167" y="177"/>
                  </a:lnTo>
                  <a:lnTo>
                    <a:pt x="174" y="149"/>
                  </a:lnTo>
                  <a:lnTo>
                    <a:pt x="181" y="120"/>
                  </a:lnTo>
                  <a:lnTo>
                    <a:pt x="186" y="92"/>
                  </a:lnTo>
                  <a:lnTo>
                    <a:pt x="191" y="63"/>
                  </a:lnTo>
                  <a:lnTo>
                    <a:pt x="195" y="34"/>
                  </a:lnTo>
                  <a:lnTo>
                    <a:pt x="196" y="5"/>
                  </a:lnTo>
                  <a:lnTo>
                    <a:pt x="196" y="5"/>
                  </a:lnTo>
                  <a:lnTo>
                    <a:pt x="195" y="3"/>
                  </a:lnTo>
                  <a:lnTo>
                    <a:pt x="194" y="1"/>
                  </a:lnTo>
                  <a:lnTo>
                    <a:pt x="192" y="1"/>
                  </a:lnTo>
                  <a:lnTo>
                    <a:pt x="190" y="0"/>
                  </a:lnTo>
                  <a:lnTo>
                    <a:pt x="188" y="1"/>
                  </a:lnTo>
                  <a:lnTo>
                    <a:pt x="187" y="1"/>
                  </a:lnTo>
                  <a:lnTo>
                    <a:pt x="186" y="3"/>
                  </a:lnTo>
                  <a:lnTo>
                    <a:pt x="185" y="5"/>
                  </a:lnTo>
                  <a:lnTo>
                    <a:pt x="18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7" name="Freeform 914"/>
            <p:cNvSpPr/>
            <p:nvPr/>
          </p:nvSpPr>
          <p:spPr bwMode="auto">
            <a:xfrm>
              <a:off x="3570288" y="1301750"/>
              <a:ext cx="96838" cy="488950"/>
            </a:xfrm>
            <a:custGeom>
              <a:avLst/>
              <a:gdLst/>
              <a:ahLst/>
              <a:cxnLst>
                <a:cxn ang="0">
                  <a:pos x="175" y="5"/>
                </a:cxn>
                <a:cxn ang="0">
                  <a:pos x="172" y="13"/>
                </a:cxn>
                <a:cxn ang="0">
                  <a:pos x="163" y="30"/>
                </a:cxn>
                <a:cxn ang="0">
                  <a:pos x="161" y="39"/>
                </a:cxn>
                <a:cxn ang="0">
                  <a:pos x="161" y="62"/>
                </a:cxn>
                <a:cxn ang="0">
                  <a:pos x="159" y="87"/>
                </a:cxn>
                <a:cxn ang="0">
                  <a:pos x="149" y="148"/>
                </a:cxn>
                <a:cxn ang="0">
                  <a:pos x="146" y="164"/>
                </a:cxn>
                <a:cxn ang="0">
                  <a:pos x="138" y="193"/>
                </a:cxn>
                <a:cxn ang="0">
                  <a:pos x="135" y="207"/>
                </a:cxn>
                <a:cxn ang="0">
                  <a:pos x="128" y="268"/>
                </a:cxn>
                <a:cxn ang="0">
                  <a:pos x="117" y="361"/>
                </a:cxn>
                <a:cxn ang="0">
                  <a:pos x="106" y="422"/>
                </a:cxn>
                <a:cxn ang="0">
                  <a:pos x="99" y="452"/>
                </a:cxn>
                <a:cxn ang="0">
                  <a:pos x="72" y="538"/>
                </a:cxn>
                <a:cxn ang="0">
                  <a:pos x="64" y="568"/>
                </a:cxn>
                <a:cxn ang="0">
                  <a:pos x="50" y="630"/>
                </a:cxn>
                <a:cxn ang="0">
                  <a:pos x="38" y="691"/>
                </a:cxn>
                <a:cxn ang="0">
                  <a:pos x="15" y="809"/>
                </a:cxn>
                <a:cxn ang="0">
                  <a:pos x="6" y="865"/>
                </a:cxn>
                <a:cxn ang="0">
                  <a:pos x="1" y="906"/>
                </a:cxn>
                <a:cxn ang="0">
                  <a:pos x="0" y="921"/>
                </a:cxn>
                <a:cxn ang="0">
                  <a:pos x="2" y="924"/>
                </a:cxn>
                <a:cxn ang="0">
                  <a:pos x="5" y="925"/>
                </a:cxn>
                <a:cxn ang="0">
                  <a:pos x="8" y="924"/>
                </a:cxn>
                <a:cxn ang="0">
                  <a:pos x="9" y="921"/>
                </a:cxn>
                <a:cxn ang="0">
                  <a:pos x="10" y="906"/>
                </a:cxn>
                <a:cxn ang="0">
                  <a:pos x="13" y="875"/>
                </a:cxn>
                <a:cxn ang="0">
                  <a:pos x="16" y="862"/>
                </a:cxn>
                <a:cxn ang="0">
                  <a:pos x="25" y="803"/>
                </a:cxn>
                <a:cxn ang="0">
                  <a:pos x="31" y="774"/>
                </a:cxn>
                <a:cxn ang="0">
                  <a:pos x="48" y="685"/>
                </a:cxn>
                <a:cxn ang="0">
                  <a:pos x="62" y="623"/>
                </a:cxn>
                <a:cxn ang="0">
                  <a:pos x="75" y="560"/>
                </a:cxn>
                <a:cxn ang="0">
                  <a:pos x="83" y="531"/>
                </a:cxn>
                <a:cxn ang="0">
                  <a:pos x="110" y="446"/>
                </a:cxn>
                <a:cxn ang="0">
                  <a:pos x="117" y="417"/>
                </a:cxn>
                <a:cxn ang="0">
                  <a:pos x="129" y="355"/>
                </a:cxn>
                <a:cxn ang="0">
                  <a:pos x="138" y="262"/>
                </a:cxn>
                <a:cxn ang="0">
                  <a:pos x="145" y="201"/>
                </a:cxn>
                <a:cxn ang="0">
                  <a:pos x="148" y="186"/>
                </a:cxn>
                <a:cxn ang="0">
                  <a:pos x="157" y="157"/>
                </a:cxn>
                <a:cxn ang="0">
                  <a:pos x="161" y="143"/>
                </a:cxn>
                <a:cxn ang="0">
                  <a:pos x="167" y="94"/>
                </a:cxn>
                <a:cxn ang="0">
                  <a:pos x="169" y="70"/>
                </a:cxn>
                <a:cxn ang="0">
                  <a:pos x="171" y="45"/>
                </a:cxn>
                <a:cxn ang="0">
                  <a:pos x="172" y="36"/>
                </a:cxn>
                <a:cxn ang="0">
                  <a:pos x="181" y="17"/>
                </a:cxn>
                <a:cxn ang="0">
                  <a:pos x="185" y="7"/>
                </a:cxn>
                <a:cxn ang="0">
                  <a:pos x="185" y="5"/>
                </a:cxn>
                <a:cxn ang="0">
                  <a:pos x="180" y="1"/>
                </a:cxn>
                <a:cxn ang="0">
                  <a:pos x="177" y="1"/>
                </a:cxn>
                <a:cxn ang="0">
                  <a:pos x="175" y="5"/>
                </a:cxn>
              </a:cxnLst>
              <a:rect l="0" t="0" r="r" b="b"/>
              <a:pathLst>
                <a:path w="185" h="925">
                  <a:moveTo>
                    <a:pt x="175" y="5"/>
                  </a:moveTo>
                  <a:lnTo>
                    <a:pt x="175" y="5"/>
                  </a:lnTo>
                  <a:lnTo>
                    <a:pt x="174" y="9"/>
                  </a:lnTo>
                  <a:lnTo>
                    <a:pt x="172" y="13"/>
                  </a:lnTo>
                  <a:lnTo>
                    <a:pt x="168" y="22"/>
                  </a:lnTo>
                  <a:lnTo>
                    <a:pt x="163" y="30"/>
                  </a:lnTo>
                  <a:lnTo>
                    <a:pt x="162" y="35"/>
                  </a:lnTo>
                  <a:lnTo>
                    <a:pt x="161" y="39"/>
                  </a:lnTo>
                  <a:lnTo>
                    <a:pt x="161" y="39"/>
                  </a:lnTo>
                  <a:lnTo>
                    <a:pt x="161" y="62"/>
                  </a:lnTo>
                  <a:lnTo>
                    <a:pt x="159" y="87"/>
                  </a:lnTo>
                  <a:lnTo>
                    <a:pt x="159" y="87"/>
                  </a:lnTo>
                  <a:lnTo>
                    <a:pt x="155" y="118"/>
                  </a:lnTo>
                  <a:lnTo>
                    <a:pt x="149" y="148"/>
                  </a:lnTo>
                  <a:lnTo>
                    <a:pt x="149" y="148"/>
                  </a:lnTo>
                  <a:lnTo>
                    <a:pt x="146" y="164"/>
                  </a:lnTo>
                  <a:lnTo>
                    <a:pt x="142" y="178"/>
                  </a:lnTo>
                  <a:lnTo>
                    <a:pt x="138" y="193"/>
                  </a:lnTo>
                  <a:lnTo>
                    <a:pt x="135" y="207"/>
                  </a:lnTo>
                  <a:lnTo>
                    <a:pt x="135" y="207"/>
                  </a:lnTo>
                  <a:lnTo>
                    <a:pt x="131" y="238"/>
                  </a:lnTo>
                  <a:lnTo>
                    <a:pt x="128" y="268"/>
                  </a:lnTo>
                  <a:lnTo>
                    <a:pt x="122" y="330"/>
                  </a:lnTo>
                  <a:lnTo>
                    <a:pt x="117" y="361"/>
                  </a:lnTo>
                  <a:lnTo>
                    <a:pt x="112" y="392"/>
                  </a:lnTo>
                  <a:lnTo>
                    <a:pt x="106" y="422"/>
                  </a:lnTo>
                  <a:lnTo>
                    <a:pt x="99" y="452"/>
                  </a:lnTo>
                  <a:lnTo>
                    <a:pt x="99" y="452"/>
                  </a:lnTo>
                  <a:lnTo>
                    <a:pt x="80" y="510"/>
                  </a:lnTo>
                  <a:lnTo>
                    <a:pt x="72" y="538"/>
                  </a:lnTo>
                  <a:lnTo>
                    <a:pt x="64" y="568"/>
                  </a:lnTo>
                  <a:lnTo>
                    <a:pt x="64" y="568"/>
                  </a:lnTo>
                  <a:lnTo>
                    <a:pt x="56" y="599"/>
                  </a:lnTo>
                  <a:lnTo>
                    <a:pt x="50" y="630"/>
                  </a:lnTo>
                  <a:lnTo>
                    <a:pt x="38" y="691"/>
                  </a:lnTo>
                  <a:lnTo>
                    <a:pt x="38" y="691"/>
                  </a:lnTo>
                  <a:lnTo>
                    <a:pt x="25" y="750"/>
                  </a:lnTo>
                  <a:lnTo>
                    <a:pt x="15" y="809"/>
                  </a:lnTo>
                  <a:lnTo>
                    <a:pt x="15" y="809"/>
                  </a:lnTo>
                  <a:lnTo>
                    <a:pt x="6" y="865"/>
                  </a:lnTo>
                  <a:lnTo>
                    <a:pt x="2" y="893"/>
                  </a:lnTo>
                  <a:lnTo>
                    <a:pt x="1" y="906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1" y="923"/>
                  </a:lnTo>
                  <a:lnTo>
                    <a:pt x="2" y="924"/>
                  </a:lnTo>
                  <a:lnTo>
                    <a:pt x="3" y="925"/>
                  </a:lnTo>
                  <a:lnTo>
                    <a:pt x="5" y="925"/>
                  </a:lnTo>
                  <a:lnTo>
                    <a:pt x="7" y="925"/>
                  </a:lnTo>
                  <a:lnTo>
                    <a:pt x="8" y="924"/>
                  </a:lnTo>
                  <a:lnTo>
                    <a:pt x="9" y="923"/>
                  </a:lnTo>
                  <a:lnTo>
                    <a:pt x="9" y="921"/>
                  </a:lnTo>
                  <a:lnTo>
                    <a:pt x="9" y="921"/>
                  </a:lnTo>
                  <a:lnTo>
                    <a:pt x="10" y="906"/>
                  </a:lnTo>
                  <a:lnTo>
                    <a:pt x="11" y="891"/>
                  </a:lnTo>
                  <a:lnTo>
                    <a:pt x="13" y="875"/>
                  </a:lnTo>
                  <a:lnTo>
                    <a:pt x="16" y="862"/>
                  </a:lnTo>
                  <a:lnTo>
                    <a:pt x="16" y="862"/>
                  </a:lnTo>
                  <a:lnTo>
                    <a:pt x="21" y="833"/>
                  </a:lnTo>
                  <a:lnTo>
                    <a:pt x="25" y="803"/>
                  </a:lnTo>
                  <a:lnTo>
                    <a:pt x="25" y="803"/>
                  </a:lnTo>
                  <a:lnTo>
                    <a:pt x="31" y="774"/>
                  </a:lnTo>
                  <a:lnTo>
                    <a:pt x="37" y="744"/>
                  </a:lnTo>
                  <a:lnTo>
                    <a:pt x="48" y="685"/>
                  </a:lnTo>
                  <a:lnTo>
                    <a:pt x="48" y="685"/>
                  </a:lnTo>
                  <a:lnTo>
                    <a:pt x="62" y="623"/>
                  </a:lnTo>
                  <a:lnTo>
                    <a:pt x="68" y="592"/>
                  </a:lnTo>
                  <a:lnTo>
                    <a:pt x="75" y="560"/>
                  </a:lnTo>
                  <a:lnTo>
                    <a:pt x="75" y="560"/>
                  </a:lnTo>
                  <a:lnTo>
                    <a:pt x="83" y="531"/>
                  </a:lnTo>
                  <a:lnTo>
                    <a:pt x="93" y="503"/>
                  </a:lnTo>
                  <a:lnTo>
                    <a:pt x="110" y="446"/>
                  </a:lnTo>
                  <a:lnTo>
                    <a:pt x="110" y="446"/>
                  </a:lnTo>
                  <a:lnTo>
                    <a:pt x="117" y="417"/>
                  </a:lnTo>
                  <a:lnTo>
                    <a:pt x="124" y="386"/>
                  </a:lnTo>
                  <a:lnTo>
                    <a:pt x="129" y="355"/>
                  </a:lnTo>
                  <a:lnTo>
                    <a:pt x="132" y="324"/>
                  </a:lnTo>
                  <a:lnTo>
                    <a:pt x="138" y="262"/>
                  </a:lnTo>
                  <a:lnTo>
                    <a:pt x="141" y="231"/>
                  </a:lnTo>
                  <a:lnTo>
                    <a:pt x="145" y="201"/>
                  </a:lnTo>
                  <a:lnTo>
                    <a:pt x="145" y="201"/>
                  </a:lnTo>
                  <a:lnTo>
                    <a:pt x="148" y="186"/>
                  </a:lnTo>
                  <a:lnTo>
                    <a:pt x="153" y="172"/>
                  </a:lnTo>
                  <a:lnTo>
                    <a:pt x="157" y="157"/>
                  </a:lnTo>
                  <a:lnTo>
                    <a:pt x="161" y="143"/>
                  </a:lnTo>
                  <a:lnTo>
                    <a:pt x="161" y="143"/>
                  </a:lnTo>
                  <a:lnTo>
                    <a:pt x="164" y="119"/>
                  </a:lnTo>
                  <a:lnTo>
                    <a:pt x="167" y="94"/>
                  </a:lnTo>
                  <a:lnTo>
                    <a:pt x="167" y="94"/>
                  </a:lnTo>
                  <a:lnTo>
                    <a:pt x="169" y="70"/>
                  </a:lnTo>
                  <a:lnTo>
                    <a:pt x="171" y="45"/>
                  </a:lnTo>
                  <a:lnTo>
                    <a:pt x="171" y="45"/>
                  </a:lnTo>
                  <a:lnTo>
                    <a:pt x="171" y="40"/>
                  </a:lnTo>
                  <a:lnTo>
                    <a:pt x="172" y="36"/>
                  </a:lnTo>
                  <a:lnTo>
                    <a:pt x="177" y="26"/>
                  </a:lnTo>
                  <a:lnTo>
                    <a:pt x="181" y="17"/>
                  </a:lnTo>
                  <a:lnTo>
                    <a:pt x="183" y="12"/>
                  </a:lnTo>
                  <a:lnTo>
                    <a:pt x="185" y="7"/>
                  </a:lnTo>
                  <a:lnTo>
                    <a:pt x="185" y="7"/>
                  </a:lnTo>
                  <a:lnTo>
                    <a:pt x="185" y="5"/>
                  </a:lnTo>
                  <a:lnTo>
                    <a:pt x="183" y="4"/>
                  </a:lnTo>
                  <a:lnTo>
                    <a:pt x="180" y="1"/>
                  </a:lnTo>
                  <a:lnTo>
                    <a:pt x="179" y="0"/>
                  </a:lnTo>
                  <a:lnTo>
                    <a:pt x="177" y="1"/>
                  </a:lnTo>
                  <a:lnTo>
                    <a:pt x="176" y="3"/>
                  </a:lnTo>
                  <a:lnTo>
                    <a:pt x="175" y="5"/>
                  </a:lnTo>
                  <a:lnTo>
                    <a:pt x="17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8" name="Freeform 915"/>
            <p:cNvSpPr/>
            <p:nvPr/>
          </p:nvSpPr>
          <p:spPr bwMode="auto">
            <a:xfrm>
              <a:off x="3605213" y="1336675"/>
              <a:ext cx="98425" cy="500063"/>
            </a:xfrm>
            <a:custGeom>
              <a:avLst/>
              <a:gdLst/>
              <a:ahLst/>
              <a:cxnLst>
                <a:cxn ang="0">
                  <a:pos x="174" y="4"/>
                </a:cxn>
                <a:cxn ang="0">
                  <a:pos x="173" y="62"/>
                </a:cxn>
                <a:cxn ang="0">
                  <a:pos x="167" y="119"/>
                </a:cxn>
                <a:cxn ang="0">
                  <a:pos x="157" y="179"/>
                </a:cxn>
                <a:cxn ang="0">
                  <a:pos x="147" y="239"/>
                </a:cxn>
                <a:cxn ang="0">
                  <a:pos x="136" y="302"/>
                </a:cxn>
                <a:cxn ang="0">
                  <a:pos x="126" y="365"/>
                </a:cxn>
                <a:cxn ang="0">
                  <a:pos x="118" y="428"/>
                </a:cxn>
                <a:cxn ang="0">
                  <a:pos x="107" y="490"/>
                </a:cxn>
                <a:cxn ang="0">
                  <a:pos x="101" y="519"/>
                </a:cxn>
                <a:cxn ang="0">
                  <a:pos x="78" y="605"/>
                </a:cxn>
                <a:cxn ang="0">
                  <a:pos x="47" y="719"/>
                </a:cxn>
                <a:cxn ang="0">
                  <a:pos x="41" y="747"/>
                </a:cxn>
                <a:cxn ang="0">
                  <a:pos x="32" y="806"/>
                </a:cxn>
                <a:cxn ang="0">
                  <a:pos x="27" y="835"/>
                </a:cxn>
                <a:cxn ang="0">
                  <a:pos x="20" y="859"/>
                </a:cxn>
                <a:cxn ang="0">
                  <a:pos x="5" y="907"/>
                </a:cxn>
                <a:cxn ang="0">
                  <a:pos x="0" y="931"/>
                </a:cxn>
                <a:cxn ang="0">
                  <a:pos x="0" y="933"/>
                </a:cxn>
                <a:cxn ang="0">
                  <a:pos x="0" y="939"/>
                </a:cxn>
                <a:cxn ang="0">
                  <a:pos x="1" y="942"/>
                </a:cxn>
                <a:cxn ang="0">
                  <a:pos x="4" y="943"/>
                </a:cxn>
                <a:cxn ang="0">
                  <a:pos x="7" y="942"/>
                </a:cxn>
                <a:cxn ang="0">
                  <a:pos x="9" y="939"/>
                </a:cxn>
                <a:cxn ang="0">
                  <a:pos x="10" y="924"/>
                </a:cxn>
                <a:cxn ang="0">
                  <a:pos x="16" y="897"/>
                </a:cxn>
                <a:cxn ang="0">
                  <a:pos x="30" y="857"/>
                </a:cxn>
                <a:cxn ang="0">
                  <a:pos x="37" y="829"/>
                </a:cxn>
                <a:cxn ang="0">
                  <a:pos x="42" y="800"/>
                </a:cxn>
                <a:cxn ang="0">
                  <a:pos x="52" y="741"/>
                </a:cxn>
                <a:cxn ang="0">
                  <a:pos x="58" y="712"/>
                </a:cxn>
                <a:cxn ang="0">
                  <a:pos x="90" y="595"/>
                </a:cxn>
                <a:cxn ang="0">
                  <a:pos x="113" y="506"/>
                </a:cxn>
                <a:cxn ang="0">
                  <a:pos x="120" y="476"/>
                </a:cxn>
                <a:cxn ang="0">
                  <a:pos x="129" y="417"/>
                </a:cxn>
                <a:cxn ang="0">
                  <a:pos x="136" y="359"/>
                </a:cxn>
                <a:cxn ang="0">
                  <a:pos x="146" y="296"/>
                </a:cxn>
                <a:cxn ang="0">
                  <a:pos x="158" y="233"/>
                </a:cxn>
                <a:cxn ang="0">
                  <a:pos x="168" y="173"/>
                </a:cxn>
                <a:cxn ang="0">
                  <a:pos x="178" y="113"/>
                </a:cxn>
                <a:cxn ang="0">
                  <a:pos x="184" y="58"/>
                </a:cxn>
                <a:cxn ang="0">
                  <a:pos x="185" y="4"/>
                </a:cxn>
                <a:cxn ang="0">
                  <a:pos x="184" y="2"/>
                </a:cxn>
                <a:cxn ang="0">
                  <a:pos x="182" y="0"/>
                </a:cxn>
                <a:cxn ang="0">
                  <a:pos x="177" y="0"/>
                </a:cxn>
                <a:cxn ang="0">
                  <a:pos x="175" y="2"/>
                </a:cxn>
                <a:cxn ang="0">
                  <a:pos x="174" y="4"/>
                </a:cxn>
              </a:cxnLst>
              <a:rect l="0" t="0" r="r" b="b"/>
              <a:pathLst>
                <a:path w="185" h="943">
                  <a:moveTo>
                    <a:pt x="174" y="4"/>
                  </a:moveTo>
                  <a:lnTo>
                    <a:pt x="174" y="4"/>
                  </a:lnTo>
                  <a:lnTo>
                    <a:pt x="174" y="33"/>
                  </a:lnTo>
                  <a:lnTo>
                    <a:pt x="173" y="62"/>
                  </a:lnTo>
                  <a:lnTo>
                    <a:pt x="171" y="90"/>
                  </a:lnTo>
                  <a:lnTo>
                    <a:pt x="167" y="119"/>
                  </a:lnTo>
                  <a:lnTo>
                    <a:pt x="167" y="119"/>
                  </a:lnTo>
                  <a:lnTo>
                    <a:pt x="157" y="179"/>
                  </a:lnTo>
                  <a:lnTo>
                    <a:pt x="147" y="239"/>
                  </a:lnTo>
                  <a:lnTo>
                    <a:pt x="147" y="239"/>
                  </a:lnTo>
                  <a:lnTo>
                    <a:pt x="142" y="271"/>
                  </a:lnTo>
                  <a:lnTo>
                    <a:pt x="136" y="302"/>
                  </a:lnTo>
                  <a:lnTo>
                    <a:pt x="131" y="334"/>
                  </a:lnTo>
                  <a:lnTo>
                    <a:pt x="126" y="365"/>
                  </a:lnTo>
                  <a:lnTo>
                    <a:pt x="126" y="365"/>
                  </a:lnTo>
                  <a:lnTo>
                    <a:pt x="118" y="428"/>
                  </a:lnTo>
                  <a:lnTo>
                    <a:pt x="112" y="459"/>
                  </a:lnTo>
                  <a:lnTo>
                    <a:pt x="107" y="490"/>
                  </a:lnTo>
                  <a:lnTo>
                    <a:pt x="107" y="490"/>
                  </a:lnTo>
                  <a:lnTo>
                    <a:pt x="101" y="519"/>
                  </a:lnTo>
                  <a:lnTo>
                    <a:pt x="94" y="547"/>
                  </a:lnTo>
                  <a:lnTo>
                    <a:pt x="78" y="605"/>
                  </a:lnTo>
                  <a:lnTo>
                    <a:pt x="62" y="662"/>
                  </a:lnTo>
                  <a:lnTo>
                    <a:pt x="47" y="719"/>
                  </a:lnTo>
                  <a:lnTo>
                    <a:pt x="47" y="719"/>
                  </a:lnTo>
                  <a:lnTo>
                    <a:pt x="41" y="747"/>
                  </a:lnTo>
                  <a:lnTo>
                    <a:pt x="36" y="776"/>
                  </a:lnTo>
                  <a:lnTo>
                    <a:pt x="32" y="806"/>
                  </a:lnTo>
                  <a:lnTo>
                    <a:pt x="27" y="835"/>
                  </a:lnTo>
                  <a:lnTo>
                    <a:pt x="27" y="835"/>
                  </a:lnTo>
                  <a:lnTo>
                    <a:pt x="24" y="848"/>
                  </a:lnTo>
                  <a:lnTo>
                    <a:pt x="20" y="859"/>
                  </a:lnTo>
                  <a:lnTo>
                    <a:pt x="12" y="883"/>
                  </a:lnTo>
                  <a:lnTo>
                    <a:pt x="5" y="907"/>
                  </a:lnTo>
                  <a:lnTo>
                    <a:pt x="2" y="919"/>
                  </a:lnTo>
                  <a:lnTo>
                    <a:pt x="0" y="931"/>
                  </a:lnTo>
                  <a:lnTo>
                    <a:pt x="0" y="931"/>
                  </a:lnTo>
                  <a:lnTo>
                    <a:pt x="0" y="933"/>
                  </a:lnTo>
                  <a:lnTo>
                    <a:pt x="0" y="939"/>
                  </a:lnTo>
                  <a:lnTo>
                    <a:pt x="0" y="939"/>
                  </a:lnTo>
                  <a:lnTo>
                    <a:pt x="0" y="940"/>
                  </a:lnTo>
                  <a:lnTo>
                    <a:pt x="1" y="942"/>
                  </a:lnTo>
                  <a:lnTo>
                    <a:pt x="2" y="943"/>
                  </a:lnTo>
                  <a:lnTo>
                    <a:pt x="4" y="943"/>
                  </a:lnTo>
                  <a:lnTo>
                    <a:pt x="6" y="943"/>
                  </a:lnTo>
                  <a:lnTo>
                    <a:pt x="7" y="942"/>
                  </a:lnTo>
                  <a:lnTo>
                    <a:pt x="8" y="940"/>
                  </a:lnTo>
                  <a:lnTo>
                    <a:pt x="9" y="939"/>
                  </a:lnTo>
                  <a:lnTo>
                    <a:pt x="9" y="939"/>
                  </a:lnTo>
                  <a:lnTo>
                    <a:pt x="10" y="924"/>
                  </a:lnTo>
                  <a:lnTo>
                    <a:pt x="13" y="911"/>
                  </a:lnTo>
                  <a:lnTo>
                    <a:pt x="16" y="897"/>
                  </a:lnTo>
                  <a:lnTo>
                    <a:pt x="21" y="884"/>
                  </a:lnTo>
                  <a:lnTo>
                    <a:pt x="30" y="857"/>
                  </a:lnTo>
                  <a:lnTo>
                    <a:pt x="34" y="843"/>
                  </a:lnTo>
                  <a:lnTo>
                    <a:pt x="37" y="829"/>
                  </a:lnTo>
                  <a:lnTo>
                    <a:pt x="37" y="829"/>
                  </a:lnTo>
                  <a:lnTo>
                    <a:pt x="42" y="800"/>
                  </a:lnTo>
                  <a:lnTo>
                    <a:pt x="47" y="771"/>
                  </a:lnTo>
                  <a:lnTo>
                    <a:pt x="52" y="741"/>
                  </a:lnTo>
                  <a:lnTo>
                    <a:pt x="58" y="712"/>
                  </a:lnTo>
                  <a:lnTo>
                    <a:pt x="58" y="712"/>
                  </a:lnTo>
                  <a:lnTo>
                    <a:pt x="73" y="653"/>
                  </a:lnTo>
                  <a:lnTo>
                    <a:pt x="90" y="595"/>
                  </a:lnTo>
                  <a:lnTo>
                    <a:pt x="106" y="535"/>
                  </a:lnTo>
                  <a:lnTo>
                    <a:pt x="113" y="506"/>
                  </a:lnTo>
                  <a:lnTo>
                    <a:pt x="120" y="476"/>
                  </a:lnTo>
                  <a:lnTo>
                    <a:pt x="120" y="476"/>
                  </a:lnTo>
                  <a:lnTo>
                    <a:pt x="125" y="447"/>
                  </a:lnTo>
                  <a:lnTo>
                    <a:pt x="129" y="417"/>
                  </a:lnTo>
                  <a:lnTo>
                    <a:pt x="136" y="359"/>
                  </a:lnTo>
                  <a:lnTo>
                    <a:pt x="136" y="359"/>
                  </a:lnTo>
                  <a:lnTo>
                    <a:pt x="141" y="327"/>
                  </a:lnTo>
                  <a:lnTo>
                    <a:pt x="146" y="296"/>
                  </a:lnTo>
                  <a:lnTo>
                    <a:pt x="153" y="264"/>
                  </a:lnTo>
                  <a:lnTo>
                    <a:pt x="158" y="233"/>
                  </a:lnTo>
                  <a:lnTo>
                    <a:pt x="158" y="233"/>
                  </a:lnTo>
                  <a:lnTo>
                    <a:pt x="168" y="173"/>
                  </a:lnTo>
                  <a:lnTo>
                    <a:pt x="178" y="113"/>
                  </a:lnTo>
                  <a:lnTo>
                    <a:pt x="178" y="113"/>
                  </a:lnTo>
                  <a:lnTo>
                    <a:pt x="182" y="86"/>
                  </a:lnTo>
                  <a:lnTo>
                    <a:pt x="184" y="58"/>
                  </a:lnTo>
                  <a:lnTo>
                    <a:pt x="184" y="32"/>
                  </a:lnTo>
                  <a:lnTo>
                    <a:pt x="185" y="4"/>
                  </a:lnTo>
                  <a:lnTo>
                    <a:pt x="185" y="4"/>
                  </a:lnTo>
                  <a:lnTo>
                    <a:pt x="184" y="2"/>
                  </a:lnTo>
                  <a:lnTo>
                    <a:pt x="183" y="1"/>
                  </a:lnTo>
                  <a:lnTo>
                    <a:pt x="182" y="0"/>
                  </a:lnTo>
                  <a:lnTo>
                    <a:pt x="180" y="0"/>
                  </a:lnTo>
                  <a:lnTo>
                    <a:pt x="177" y="0"/>
                  </a:lnTo>
                  <a:lnTo>
                    <a:pt x="176" y="1"/>
                  </a:lnTo>
                  <a:lnTo>
                    <a:pt x="175" y="2"/>
                  </a:lnTo>
                  <a:lnTo>
                    <a:pt x="174" y="4"/>
                  </a:lnTo>
                  <a:lnTo>
                    <a:pt x="17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9" name="Freeform 916"/>
            <p:cNvSpPr/>
            <p:nvPr/>
          </p:nvSpPr>
          <p:spPr bwMode="auto">
            <a:xfrm>
              <a:off x="3649663" y="1366838"/>
              <a:ext cx="90488" cy="492125"/>
            </a:xfrm>
            <a:custGeom>
              <a:avLst/>
              <a:gdLst/>
              <a:ahLst/>
              <a:cxnLst>
                <a:cxn ang="0">
                  <a:pos x="162" y="5"/>
                </a:cxn>
                <a:cxn ang="0">
                  <a:pos x="161" y="67"/>
                </a:cxn>
                <a:cxn ang="0">
                  <a:pos x="155" y="128"/>
                </a:cxn>
                <a:cxn ang="0">
                  <a:pos x="151" y="156"/>
                </a:cxn>
                <a:cxn ang="0">
                  <a:pos x="141" y="214"/>
                </a:cxn>
                <a:cxn ang="0">
                  <a:pos x="137" y="243"/>
                </a:cxn>
                <a:cxn ang="0">
                  <a:pos x="123" y="335"/>
                </a:cxn>
                <a:cxn ang="0">
                  <a:pos x="111" y="397"/>
                </a:cxn>
                <a:cxn ang="0">
                  <a:pos x="97" y="457"/>
                </a:cxn>
                <a:cxn ang="0">
                  <a:pos x="87" y="487"/>
                </a:cxn>
                <a:cxn ang="0">
                  <a:pos x="69" y="543"/>
                </a:cxn>
                <a:cxn ang="0">
                  <a:pos x="51" y="599"/>
                </a:cxn>
                <a:cxn ang="0">
                  <a:pos x="48" y="614"/>
                </a:cxn>
                <a:cxn ang="0">
                  <a:pos x="44" y="658"/>
                </a:cxn>
                <a:cxn ang="0">
                  <a:pos x="40" y="702"/>
                </a:cxn>
                <a:cxn ang="0">
                  <a:pos x="38" y="717"/>
                </a:cxn>
                <a:cxn ang="0">
                  <a:pos x="23" y="796"/>
                </a:cxn>
                <a:cxn ang="0">
                  <a:pos x="17" y="822"/>
                </a:cxn>
                <a:cxn ang="0">
                  <a:pos x="12" y="846"/>
                </a:cxn>
                <a:cxn ang="0">
                  <a:pos x="6" y="898"/>
                </a:cxn>
                <a:cxn ang="0">
                  <a:pos x="0" y="924"/>
                </a:cxn>
                <a:cxn ang="0">
                  <a:pos x="0" y="926"/>
                </a:cxn>
                <a:cxn ang="0">
                  <a:pos x="3" y="928"/>
                </a:cxn>
                <a:cxn ang="0">
                  <a:pos x="6" y="929"/>
                </a:cxn>
                <a:cxn ang="0">
                  <a:pos x="9" y="928"/>
                </a:cxn>
                <a:cxn ang="0">
                  <a:pos x="10" y="926"/>
                </a:cxn>
                <a:cxn ang="0">
                  <a:pos x="14" y="902"/>
                </a:cxn>
                <a:cxn ang="0">
                  <a:pos x="20" y="855"/>
                </a:cxn>
                <a:cxn ang="0">
                  <a:pos x="25" y="831"/>
                </a:cxn>
                <a:cxn ang="0">
                  <a:pos x="30" y="805"/>
                </a:cxn>
                <a:cxn ang="0">
                  <a:pos x="45" y="727"/>
                </a:cxn>
                <a:cxn ang="0">
                  <a:pos x="49" y="698"/>
                </a:cxn>
                <a:cxn ang="0">
                  <a:pos x="54" y="640"/>
                </a:cxn>
                <a:cxn ang="0">
                  <a:pos x="58" y="610"/>
                </a:cxn>
                <a:cxn ang="0">
                  <a:pos x="66" y="580"/>
                </a:cxn>
                <a:cxn ang="0">
                  <a:pos x="86" y="519"/>
                </a:cxn>
                <a:cxn ang="0">
                  <a:pos x="97" y="490"/>
                </a:cxn>
                <a:cxn ang="0">
                  <a:pos x="113" y="431"/>
                </a:cxn>
                <a:cxn ang="0">
                  <a:pos x="126" y="372"/>
                </a:cxn>
                <a:cxn ang="0">
                  <a:pos x="137" y="312"/>
                </a:cxn>
                <a:cxn ang="0">
                  <a:pos x="145" y="252"/>
                </a:cxn>
                <a:cxn ang="0">
                  <a:pos x="155" y="186"/>
                </a:cxn>
                <a:cxn ang="0">
                  <a:pos x="166" y="121"/>
                </a:cxn>
                <a:cxn ang="0">
                  <a:pos x="169" y="92"/>
                </a:cxn>
                <a:cxn ang="0">
                  <a:pos x="171" y="34"/>
                </a:cxn>
                <a:cxn ang="0">
                  <a:pos x="171" y="5"/>
                </a:cxn>
                <a:cxn ang="0">
                  <a:pos x="170" y="1"/>
                </a:cxn>
                <a:cxn ang="0">
                  <a:pos x="167" y="0"/>
                </a:cxn>
                <a:cxn ang="0">
                  <a:pos x="164" y="1"/>
                </a:cxn>
                <a:cxn ang="0">
                  <a:pos x="162" y="5"/>
                </a:cxn>
              </a:cxnLst>
              <a:rect l="0" t="0" r="r" b="b"/>
              <a:pathLst>
                <a:path w="171" h="929">
                  <a:moveTo>
                    <a:pt x="162" y="5"/>
                  </a:moveTo>
                  <a:lnTo>
                    <a:pt x="162" y="5"/>
                  </a:lnTo>
                  <a:lnTo>
                    <a:pt x="162" y="36"/>
                  </a:lnTo>
                  <a:lnTo>
                    <a:pt x="161" y="67"/>
                  </a:lnTo>
                  <a:lnTo>
                    <a:pt x="160" y="97"/>
                  </a:lnTo>
                  <a:lnTo>
                    <a:pt x="155" y="128"/>
                  </a:lnTo>
                  <a:lnTo>
                    <a:pt x="155" y="128"/>
                  </a:lnTo>
                  <a:lnTo>
                    <a:pt x="151" y="156"/>
                  </a:lnTo>
                  <a:lnTo>
                    <a:pt x="146" y="185"/>
                  </a:lnTo>
                  <a:lnTo>
                    <a:pt x="141" y="214"/>
                  </a:lnTo>
                  <a:lnTo>
                    <a:pt x="137" y="243"/>
                  </a:lnTo>
                  <a:lnTo>
                    <a:pt x="137" y="243"/>
                  </a:lnTo>
                  <a:lnTo>
                    <a:pt x="129" y="305"/>
                  </a:lnTo>
                  <a:lnTo>
                    <a:pt x="123" y="335"/>
                  </a:lnTo>
                  <a:lnTo>
                    <a:pt x="117" y="366"/>
                  </a:lnTo>
                  <a:lnTo>
                    <a:pt x="111" y="397"/>
                  </a:lnTo>
                  <a:lnTo>
                    <a:pt x="104" y="427"/>
                  </a:lnTo>
                  <a:lnTo>
                    <a:pt x="97" y="457"/>
                  </a:lnTo>
                  <a:lnTo>
                    <a:pt x="87" y="487"/>
                  </a:lnTo>
                  <a:lnTo>
                    <a:pt x="87" y="487"/>
                  </a:lnTo>
                  <a:lnTo>
                    <a:pt x="78" y="515"/>
                  </a:lnTo>
                  <a:lnTo>
                    <a:pt x="69" y="543"/>
                  </a:lnTo>
                  <a:lnTo>
                    <a:pt x="59" y="572"/>
                  </a:lnTo>
                  <a:lnTo>
                    <a:pt x="51" y="599"/>
                  </a:lnTo>
                  <a:lnTo>
                    <a:pt x="51" y="599"/>
                  </a:lnTo>
                  <a:lnTo>
                    <a:pt x="48" y="614"/>
                  </a:lnTo>
                  <a:lnTo>
                    <a:pt x="46" y="628"/>
                  </a:lnTo>
                  <a:lnTo>
                    <a:pt x="44" y="658"/>
                  </a:lnTo>
                  <a:lnTo>
                    <a:pt x="42" y="687"/>
                  </a:lnTo>
                  <a:lnTo>
                    <a:pt x="40" y="702"/>
                  </a:lnTo>
                  <a:lnTo>
                    <a:pt x="38" y="717"/>
                  </a:lnTo>
                  <a:lnTo>
                    <a:pt x="38" y="717"/>
                  </a:lnTo>
                  <a:lnTo>
                    <a:pt x="28" y="769"/>
                  </a:lnTo>
                  <a:lnTo>
                    <a:pt x="23" y="796"/>
                  </a:lnTo>
                  <a:lnTo>
                    <a:pt x="17" y="822"/>
                  </a:lnTo>
                  <a:lnTo>
                    <a:pt x="17" y="822"/>
                  </a:lnTo>
                  <a:lnTo>
                    <a:pt x="15" y="834"/>
                  </a:lnTo>
                  <a:lnTo>
                    <a:pt x="12" y="846"/>
                  </a:lnTo>
                  <a:lnTo>
                    <a:pt x="9" y="872"/>
                  </a:lnTo>
                  <a:lnTo>
                    <a:pt x="6" y="898"/>
                  </a:lnTo>
                  <a:lnTo>
                    <a:pt x="4" y="910"/>
                  </a:lnTo>
                  <a:lnTo>
                    <a:pt x="0" y="924"/>
                  </a:lnTo>
                  <a:lnTo>
                    <a:pt x="0" y="924"/>
                  </a:lnTo>
                  <a:lnTo>
                    <a:pt x="0" y="926"/>
                  </a:lnTo>
                  <a:lnTo>
                    <a:pt x="2" y="927"/>
                  </a:lnTo>
                  <a:lnTo>
                    <a:pt x="3" y="928"/>
                  </a:lnTo>
                  <a:lnTo>
                    <a:pt x="5" y="929"/>
                  </a:lnTo>
                  <a:lnTo>
                    <a:pt x="6" y="929"/>
                  </a:lnTo>
                  <a:lnTo>
                    <a:pt x="8" y="929"/>
                  </a:lnTo>
                  <a:lnTo>
                    <a:pt x="9" y="928"/>
                  </a:lnTo>
                  <a:lnTo>
                    <a:pt x="10" y="926"/>
                  </a:lnTo>
                  <a:lnTo>
                    <a:pt x="10" y="926"/>
                  </a:lnTo>
                  <a:lnTo>
                    <a:pt x="13" y="915"/>
                  </a:lnTo>
                  <a:lnTo>
                    <a:pt x="14" y="902"/>
                  </a:lnTo>
                  <a:lnTo>
                    <a:pt x="17" y="878"/>
                  </a:lnTo>
                  <a:lnTo>
                    <a:pt x="20" y="855"/>
                  </a:lnTo>
                  <a:lnTo>
                    <a:pt x="22" y="842"/>
                  </a:lnTo>
                  <a:lnTo>
                    <a:pt x="25" y="831"/>
                  </a:lnTo>
                  <a:lnTo>
                    <a:pt x="25" y="831"/>
                  </a:lnTo>
                  <a:lnTo>
                    <a:pt x="30" y="805"/>
                  </a:lnTo>
                  <a:lnTo>
                    <a:pt x="36" y="778"/>
                  </a:lnTo>
                  <a:lnTo>
                    <a:pt x="45" y="727"/>
                  </a:lnTo>
                  <a:lnTo>
                    <a:pt x="45" y="727"/>
                  </a:lnTo>
                  <a:lnTo>
                    <a:pt x="49" y="698"/>
                  </a:lnTo>
                  <a:lnTo>
                    <a:pt x="52" y="669"/>
                  </a:lnTo>
                  <a:lnTo>
                    <a:pt x="54" y="640"/>
                  </a:lnTo>
                  <a:lnTo>
                    <a:pt x="58" y="610"/>
                  </a:lnTo>
                  <a:lnTo>
                    <a:pt x="58" y="610"/>
                  </a:lnTo>
                  <a:lnTo>
                    <a:pt x="61" y="595"/>
                  </a:lnTo>
                  <a:lnTo>
                    <a:pt x="66" y="580"/>
                  </a:lnTo>
                  <a:lnTo>
                    <a:pt x="76" y="550"/>
                  </a:lnTo>
                  <a:lnTo>
                    <a:pt x="86" y="519"/>
                  </a:lnTo>
                  <a:lnTo>
                    <a:pt x="97" y="490"/>
                  </a:lnTo>
                  <a:lnTo>
                    <a:pt x="97" y="490"/>
                  </a:lnTo>
                  <a:lnTo>
                    <a:pt x="106" y="461"/>
                  </a:lnTo>
                  <a:lnTo>
                    <a:pt x="113" y="431"/>
                  </a:lnTo>
                  <a:lnTo>
                    <a:pt x="120" y="402"/>
                  </a:lnTo>
                  <a:lnTo>
                    <a:pt x="126" y="372"/>
                  </a:lnTo>
                  <a:lnTo>
                    <a:pt x="132" y="342"/>
                  </a:lnTo>
                  <a:lnTo>
                    <a:pt x="137" y="312"/>
                  </a:lnTo>
                  <a:lnTo>
                    <a:pt x="145" y="252"/>
                  </a:lnTo>
                  <a:lnTo>
                    <a:pt x="145" y="252"/>
                  </a:lnTo>
                  <a:lnTo>
                    <a:pt x="149" y="219"/>
                  </a:lnTo>
                  <a:lnTo>
                    <a:pt x="155" y="186"/>
                  </a:lnTo>
                  <a:lnTo>
                    <a:pt x="161" y="154"/>
                  </a:lnTo>
                  <a:lnTo>
                    <a:pt x="166" y="121"/>
                  </a:lnTo>
                  <a:lnTo>
                    <a:pt x="166" y="121"/>
                  </a:lnTo>
                  <a:lnTo>
                    <a:pt x="169" y="92"/>
                  </a:lnTo>
                  <a:lnTo>
                    <a:pt x="171" y="63"/>
                  </a:lnTo>
                  <a:lnTo>
                    <a:pt x="171" y="34"/>
                  </a:lnTo>
                  <a:lnTo>
                    <a:pt x="171" y="5"/>
                  </a:lnTo>
                  <a:lnTo>
                    <a:pt x="171" y="5"/>
                  </a:lnTo>
                  <a:lnTo>
                    <a:pt x="171" y="2"/>
                  </a:lnTo>
                  <a:lnTo>
                    <a:pt x="170" y="1"/>
                  </a:lnTo>
                  <a:lnTo>
                    <a:pt x="168" y="0"/>
                  </a:lnTo>
                  <a:lnTo>
                    <a:pt x="167" y="0"/>
                  </a:lnTo>
                  <a:lnTo>
                    <a:pt x="165" y="0"/>
                  </a:lnTo>
                  <a:lnTo>
                    <a:pt x="164" y="1"/>
                  </a:lnTo>
                  <a:lnTo>
                    <a:pt x="163" y="2"/>
                  </a:lnTo>
                  <a:lnTo>
                    <a:pt x="162" y="5"/>
                  </a:lnTo>
                  <a:lnTo>
                    <a:pt x="162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0" name="Freeform 917"/>
            <p:cNvSpPr/>
            <p:nvPr/>
          </p:nvSpPr>
          <p:spPr bwMode="auto">
            <a:xfrm>
              <a:off x="3692525" y="1401763"/>
              <a:ext cx="90488" cy="436563"/>
            </a:xfrm>
            <a:custGeom>
              <a:avLst/>
              <a:gdLst/>
              <a:ahLst/>
              <a:cxnLst>
                <a:cxn ang="0">
                  <a:pos x="161" y="5"/>
                </a:cxn>
                <a:cxn ang="0">
                  <a:pos x="157" y="61"/>
                </a:cxn>
                <a:cxn ang="0">
                  <a:pos x="148" y="118"/>
                </a:cxn>
                <a:cxn ang="0">
                  <a:pos x="143" y="143"/>
                </a:cxn>
                <a:cxn ang="0">
                  <a:pos x="130" y="192"/>
                </a:cxn>
                <a:cxn ang="0">
                  <a:pos x="126" y="216"/>
                </a:cxn>
                <a:cxn ang="0">
                  <a:pos x="124" y="236"/>
                </a:cxn>
                <a:cxn ang="0">
                  <a:pos x="124" y="257"/>
                </a:cxn>
                <a:cxn ang="0">
                  <a:pos x="120" y="285"/>
                </a:cxn>
                <a:cxn ang="0">
                  <a:pos x="115" y="314"/>
                </a:cxn>
                <a:cxn ang="0">
                  <a:pos x="97" y="395"/>
                </a:cxn>
                <a:cxn ang="0">
                  <a:pos x="93" y="422"/>
                </a:cxn>
                <a:cxn ang="0">
                  <a:pos x="88" y="472"/>
                </a:cxn>
                <a:cxn ang="0">
                  <a:pos x="82" y="520"/>
                </a:cxn>
                <a:cxn ang="0">
                  <a:pos x="74" y="547"/>
                </a:cxn>
                <a:cxn ang="0">
                  <a:pos x="56" y="599"/>
                </a:cxn>
                <a:cxn ang="0">
                  <a:pos x="47" y="624"/>
                </a:cxn>
                <a:cxn ang="0">
                  <a:pos x="24" y="696"/>
                </a:cxn>
                <a:cxn ang="0">
                  <a:pos x="10" y="745"/>
                </a:cxn>
                <a:cxn ang="0">
                  <a:pos x="2" y="795"/>
                </a:cxn>
                <a:cxn ang="0">
                  <a:pos x="0" y="820"/>
                </a:cxn>
                <a:cxn ang="0">
                  <a:pos x="2" y="823"/>
                </a:cxn>
                <a:cxn ang="0">
                  <a:pos x="5" y="825"/>
                </a:cxn>
                <a:cxn ang="0">
                  <a:pos x="8" y="823"/>
                </a:cxn>
                <a:cxn ang="0">
                  <a:pos x="9" y="820"/>
                </a:cxn>
                <a:cxn ang="0">
                  <a:pos x="11" y="794"/>
                </a:cxn>
                <a:cxn ang="0">
                  <a:pos x="21" y="743"/>
                </a:cxn>
                <a:cxn ang="0">
                  <a:pos x="34" y="693"/>
                </a:cxn>
                <a:cxn ang="0">
                  <a:pos x="58" y="618"/>
                </a:cxn>
                <a:cxn ang="0">
                  <a:pos x="66" y="594"/>
                </a:cxn>
                <a:cxn ang="0">
                  <a:pos x="84" y="547"/>
                </a:cxn>
                <a:cxn ang="0">
                  <a:pos x="90" y="522"/>
                </a:cxn>
                <a:cxn ang="0">
                  <a:pos x="95" y="496"/>
                </a:cxn>
                <a:cxn ang="0">
                  <a:pos x="100" y="443"/>
                </a:cxn>
                <a:cxn ang="0">
                  <a:pos x="103" y="416"/>
                </a:cxn>
                <a:cxn ang="0">
                  <a:pos x="113" y="366"/>
                </a:cxn>
                <a:cxn ang="0">
                  <a:pos x="123" y="316"/>
                </a:cxn>
                <a:cxn ang="0">
                  <a:pos x="133" y="266"/>
                </a:cxn>
                <a:cxn ang="0">
                  <a:pos x="134" y="253"/>
                </a:cxn>
                <a:cxn ang="0">
                  <a:pos x="134" y="226"/>
                </a:cxn>
                <a:cxn ang="0">
                  <a:pos x="136" y="212"/>
                </a:cxn>
                <a:cxn ang="0">
                  <a:pos x="147" y="162"/>
                </a:cxn>
                <a:cxn ang="0">
                  <a:pos x="159" y="112"/>
                </a:cxn>
                <a:cxn ang="0">
                  <a:pos x="163" y="85"/>
                </a:cxn>
                <a:cxn ang="0">
                  <a:pos x="169" y="32"/>
                </a:cxn>
                <a:cxn ang="0">
                  <a:pos x="170" y="5"/>
                </a:cxn>
                <a:cxn ang="0">
                  <a:pos x="169" y="1"/>
                </a:cxn>
                <a:cxn ang="0">
                  <a:pos x="166" y="0"/>
                </a:cxn>
                <a:cxn ang="0">
                  <a:pos x="163" y="1"/>
                </a:cxn>
                <a:cxn ang="0">
                  <a:pos x="161" y="5"/>
                </a:cxn>
              </a:cxnLst>
              <a:rect l="0" t="0" r="r" b="b"/>
              <a:pathLst>
                <a:path w="170" h="825">
                  <a:moveTo>
                    <a:pt x="161" y="5"/>
                  </a:moveTo>
                  <a:lnTo>
                    <a:pt x="161" y="5"/>
                  </a:lnTo>
                  <a:lnTo>
                    <a:pt x="160" y="34"/>
                  </a:lnTo>
                  <a:lnTo>
                    <a:pt x="157" y="61"/>
                  </a:lnTo>
                  <a:lnTo>
                    <a:pt x="153" y="90"/>
                  </a:lnTo>
                  <a:lnTo>
                    <a:pt x="148" y="118"/>
                  </a:lnTo>
                  <a:lnTo>
                    <a:pt x="148" y="118"/>
                  </a:lnTo>
                  <a:lnTo>
                    <a:pt x="143" y="143"/>
                  </a:lnTo>
                  <a:lnTo>
                    <a:pt x="136" y="168"/>
                  </a:lnTo>
                  <a:lnTo>
                    <a:pt x="130" y="192"/>
                  </a:lnTo>
                  <a:lnTo>
                    <a:pt x="126" y="216"/>
                  </a:lnTo>
                  <a:lnTo>
                    <a:pt x="126" y="216"/>
                  </a:lnTo>
                  <a:lnTo>
                    <a:pt x="124" y="227"/>
                  </a:lnTo>
                  <a:lnTo>
                    <a:pt x="124" y="236"/>
                  </a:lnTo>
                  <a:lnTo>
                    <a:pt x="124" y="257"/>
                  </a:lnTo>
                  <a:lnTo>
                    <a:pt x="124" y="257"/>
                  </a:lnTo>
                  <a:lnTo>
                    <a:pt x="123" y="271"/>
                  </a:lnTo>
                  <a:lnTo>
                    <a:pt x="120" y="285"/>
                  </a:lnTo>
                  <a:lnTo>
                    <a:pt x="115" y="314"/>
                  </a:lnTo>
                  <a:lnTo>
                    <a:pt x="115" y="314"/>
                  </a:lnTo>
                  <a:lnTo>
                    <a:pt x="102" y="367"/>
                  </a:lnTo>
                  <a:lnTo>
                    <a:pt x="97" y="395"/>
                  </a:lnTo>
                  <a:lnTo>
                    <a:pt x="93" y="422"/>
                  </a:lnTo>
                  <a:lnTo>
                    <a:pt x="93" y="422"/>
                  </a:lnTo>
                  <a:lnTo>
                    <a:pt x="91" y="447"/>
                  </a:lnTo>
                  <a:lnTo>
                    <a:pt x="88" y="472"/>
                  </a:lnTo>
                  <a:lnTo>
                    <a:pt x="86" y="495"/>
                  </a:lnTo>
                  <a:lnTo>
                    <a:pt x="82" y="520"/>
                  </a:lnTo>
                  <a:lnTo>
                    <a:pt x="82" y="520"/>
                  </a:lnTo>
                  <a:lnTo>
                    <a:pt x="74" y="547"/>
                  </a:lnTo>
                  <a:lnTo>
                    <a:pt x="65" y="573"/>
                  </a:lnTo>
                  <a:lnTo>
                    <a:pt x="56" y="599"/>
                  </a:lnTo>
                  <a:lnTo>
                    <a:pt x="47" y="624"/>
                  </a:lnTo>
                  <a:lnTo>
                    <a:pt x="47" y="624"/>
                  </a:lnTo>
                  <a:lnTo>
                    <a:pt x="31" y="672"/>
                  </a:lnTo>
                  <a:lnTo>
                    <a:pt x="24" y="696"/>
                  </a:lnTo>
                  <a:lnTo>
                    <a:pt x="17" y="720"/>
                  </a:lnTo>
                  <a:lnTo>
                    <a:pt x="10" y="745"/>
                  </a:lnTo>
                  <a:lnTo>
                    <a:pt x="5" y="770"/>
                  </a:lnTo>
                  <a:lnTo>
                    <a:pt x="2" y="795"/>
                  </a:lnTo>
                  <a:lnTo>
                    <a:pt x="0" y="820"/>
                  </a:lnTo>
                  <a:lnTo>
                    <a:pt x="0" y="820"/>
                  </a:lnTo>
                  <a:lnTo>
                    <a:pt x="1" y="822"/>
                  </a:lnTo>
                  <a:lnTo>
                    <a:pt x="2" y="823"/>
                  </a:lnTo>
                  <a:lnTo>
                    <a:pt x="3" y="824"/>
                  </a:lnTo>
                  <a:lnTo>
                    <a:pt x="5" y="825"/>
                  </a:lnTo>
                  <a:lnTo>
                    <a:pt x="6" y="824"/>
                  </a:lnTo>
                  <a:lnTo>
                    <a:pt x="8" y="823"/>
                  </a:lnTo>
                  <a:lnTo>
                    <a:pt x="9" y="822"/>
                  </a:lnTo>
                  <a:lnTo>
                    <a:pt x="9" y="820"/>
                  </a:lnTo>
                  <a:lnTo>
                    <a:pt x="9" y="820"/>
                  </a:lnTo>
                  <a:lnTo>
                    <a:pt x="11" y="794"/>
                  </a:lnTo>
                  <a:lnTo>
                    <a:pt x="15" y="769"/>
                  </a:lnTo>
                  <a:lnTo>
                    <a:pt x="21" y="743"/>
                  </a:lnTo>
                  <a:lnTo>
                    <a:pt x="27" y="717"/>
                  </a:lnTo>
                  <a:lnTo>
                    <a:pt x="34" y="693"/>
                  </a:lnTo>
                  <a:lnTo>
                    <a:pt x="42" y="668"/>
                  </a:lnTo>
                  <a:lnTo>
                    <a:pt x="58" y="618"/>
                  </a:lnTo>
                  <a:lnTo>
                    <a:pt x="58" y="618"/>
                  </a:lnTo>
                  <a:lnTo>
                    <a:pt x="66" y="594"/>
                  </a:lnTo>
                  <a:lnTo>
                    <a:pt x="75" y="571"/>
                  </a:lnTo>
                  <a:lnTo>
                    <a:pt x="84" y="547"/>
                  </a:lnTo>
                  <a:lnTo>
                    <a:pt x="90" y="522"/>
                  </a:lnTo>
                  <a:lnTo>
                    <a:pt x="90" y="522"/>
                  </a:lnTo>
                  <a:lnTo>
                    <a:pt x="93" y="510"/>
                  </a:lnTo>
                  <a:lnTo>
                    <a:pt x="95" y="496"/>
                  </a:lnTo>
                  <a:lnTo>
                    <a:pt x="98" y="469"/>
                  </a:lnTo>
                  <a:lnTo>
                    <a:pt x="100" y="443"/>
                  </a:lnTo>
                  <a:lnTo>
                    <a:pt x="103" y="416"/>
                  </a:lnTo>
                  <a:lnTo>
                    <a:pt x="103" y="416"/>
                  </a:lnTo>
                  <a:lnTo>
                    <a:pt x="107" y="391"/>
                  </a:lnTo>
                  <a:lnTo>
                    <a:pt x="113" y="366"/>
                  </a:lnTo>
                  <a:lnTo>
                    <a:pt x="123" y="316"/>
                  </a:lnTo>
                  <a:lnTo>
                    <a:pt x="123" y="316"/>
                  </a:lnTo>
                  <a:lnTo>
                    <a:pt x="128" y="291"/>
                  </a:lnTo>
                  <a:lnTo>
                    <a:pt x="133" y="266"/>
                  </a:lnTo>
                  <a:lnTo>
                    <a:pt x="133" y="266"/>
                  </a:lnTo>
                  <a:lnTo>
                    <a:pt x="134" y="253"/>
                  </a:lnTo>
                  <a:lnTo>
                    <a:pt x="134" y="239"/>
                  </a:lnTo>
                  <a:lnTo>
                    <a:pt x="134" y="226"/>
                  </a:lnTo>
                  <a:lnTo>
                    <a:pt x="136" y="212"/>
                  </a:lnTo>
                  <a:lnTo>
                    <a:pt x="136" y="212"/>
                  </a:lnTo>
                  <a:lnTo>
                    <a:pt x="141" y="186"/>
                  </a:lnTo>
                  <a:lnTo>
                    <a:pt x="147" y="162"/>
                  </a:lnTo>
                  <a:lnTo>
                    <a:pt x="153" y="137"/>
                  </a:lnTo>
                  <a:lnTo>
                    <a:pt x="159" y="112"/>
                  </a:lnTo>
                  <a:lnTo>
                    <a:pt x="159" y="112"/>
                  </a:lnTo>
                  <a:lnTo>
                    <a:pt x="163" y="85"/>
                  </a:lnTo>
                  <a:lnTo>
                    <a:pt x="167" y="58"/>
                  </a:lnTo>
                  <a:lnTo>
                    <a:pt x="169" y="32"/>
                  </a:lnTo>
                  <a:lnTo>
                    <a:pt x="170" y="5"/>
                  </a:lnTo>
                  <a:lnTo>
                    <a:pt x="170" y="5"/>
                  </a:lnTo>
                  <a:lnTo>
                    <a:pt x="170" y="3"/>
                  </a:lnTo>
                  <a:lnTo>
                    <a:pt x="169" y="1"/>
                  </a:lnTo>
                  <a:lnTo>
                    <a:pt x="168" y="0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3" y="1"/>
                  </a:lnTo>
                  <a:lnTo>
                    <a:pt x="162" y="3"/>
                  </a:lnTo>
                  <a:lnTo>
                    <a:pt x="161" y="5"/>
                  </a:lnTo>
                  <a:lnTo>
                    <a:pt x="161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1" name="Freeform 918"/>
            <p:cNvSpPr/>
            <p:nvPr/>
          </p:nvSpPr>
          <p:spPr bwMode="auto">
            <a:xfrm>
              <a:off x="3751263" y="1443038"/>
              <a:ext cx="66675" cy="360363"/>
            </a:xfrm>
            <a:custGeom>
              <a:avLst/>
              <a:gdLst/>
              <a:ahLst/>
              <a:cxnLst>
                <a:cxn ang="0">
                  <a:pos x="117" y="4"/>
                </a:cxn>
                <a:cxn ang="0">
                  <a:pos x="116" y="50"/>
                </a:cxn>
                <a:cxn ang="0">
                  <a:pos x="108" y="139"/>
                </a:cxn>
                <a:cxn ang="0">
                  <a:pos x="94" y="228"/>
                </a:cxn>
                <a:cxn ang="0">
                  <a:pos x="68" y="361"/>
                </a:cxn>
                <a:cxn ang="0">
                  <a:pos x="63" y="383"/>
                </a:cxn>
                <a:cxn ang="0">
                  <a:pos x="57" y="404"/>
                </a:cxn>
                <a:cxn ang="0">
                  <a:pos x="48" y="432"/>
                </a:cxn>
                <a:cxn ang="0">
                  <a:pos x="47" y="440"/>
                </a:cxn>
                <a:cxn ang="0">
                  <a:pos x="44" y="482"/>
                </a:cxn>
                <a:cxn ang="0">
                  <a:pos x="38" y="523"/>
                </a:cxn>
                <a:cxn ang="0">
                  <a:pos x="32" y="542"/>
                </a:cxn>
                <a:cxn ang="0">
                  <a:pos x="10" y="598"/>
                </a:cxn>
                <a:cxn ang="0">
                  <a:pos x="7" y="608"/>
                </a:cxn>
                <a:cxn ang="0">
                  <a:pos x="2" y="637"/>
                </a:cxn>
                <a:cxn ang="0">
                  <a:pos x="0" y="678"/>
                </a:cxn>
                <a:cxn ang="0">
                  <a:pos x="0" y="680"/>
                </a:cxn>
                <a:cxn ang="0">
                  <a:pos x="3" y="682"/>
                </a:cxn>
                <a:cxn ang="0">
                  <a:pos x="6" y="682"/>
                </a:cxn>
                <a:cxn ang="0">
                  <a:pos x="9" y="680"/>
                </a:cxn>
                <a:cxn ang="0">
                  <a:pos x="9" y="678"/>
                </a:cxn>
                <a:cxn ang="0">
                  <a:pos x="12" y="635"/>
                </a:cxn>
                <a:cxn ang="0">
                  <a:pos x="22" y="594"/>
                </a:cxn>
                <a:cxn ang="0">
                  <a:pos x="36" y="556"/>
                </a:cxn>
                <a:cxn ang="0">
                  <a:pos x="48" y="517"/>
                </a:cxn>
                <a:cxn ang="0">
                  <a:pos x="51" y="501"/>
                </a:cxn>
                <a:cxn ang="0">
                  <a:pos x="56" y="448"/>
                </a:cxn>
                <a:cxn ang="0">
                  <a:pos x="57" y="436"/>
                </a:cxn>
                <a:cxn ang="0">
                  <a:pos x="67" y="398"/>
                </a:cxn>
                <a:cxn ang="0">
                  <a:pos x="77" y="359"/>
                </a:cxn>
                <a:cxn ang="0">
                  <a:pos x="80" y="347"/>
                </a:cxn>
                <a:cxn ang="0">
                  <a:pos x="96" y="262"/>
                </a:cxn>
                <a:cxn ang="0">
                  <a:pos x="112" y="178"/>
                </a:cxn>
                <a:cxn ang="0">
                  <a:pos x="119" y="134"/>
                </a:cxn>
                <a:cxn ang="0">
                  <a:pos x="127" y="48"/>
                </a:cxn>
                <a:cxn ang="0">
                  <a:pos x="128" y="4"/>
                </a:cxn>
                <a:cxn ang="0">
                  <a:pos x="126" y="1"/>
                </a:cxn>
                <a:cxn ang="0">
                  <a:pos x="122" y="0"/>
                </a:cxn>
                <a:cxn ang="0">
                  <a:pos x="119" y="1"/>
                </a:cxn>
                <a:cxn ang="0">
                  <a:pos x="117" y="4"/>
                </a:cxn>
              </a:cxnLst>
              <a:rect l="0" t="0" r="r" b="b"/>
              <a:pathLst>
                <a:path w="128" h="682">
                  <a:moveTo>
                    <a:pt x="117" y="4"/>
                  </a:moveTo>
                  <a:lnTo>
                    <a:pt x="117" y="4"/>
                  </a:lnTo>
                  <a:lnTo>
                    <a:pt x="117" y="27"/>
                  </a:lnTo>
                  <a:lnTo>
                    <a:pt x="116" y="50"/>
                  </a:lnTo>
                  <a:lnTo>
                    <a:pt x="113" y="95"/>
                  </a:lnTo>
                  <a:lnTo>
                    <a:pt x="108" y="139"/>
                  </a:lnTo>
                  <a:lnTo>
                    <a:pt x="101" y="184"/>
                  </a:lnTo>
                  <a:lnTo>
                    <a:pt x="94" y="228"/>
                  </a:lnTo>
                  <a:lnTo>
                    <a:pt x="84" y="273"/>
                  </a:lnTo>
                  <a:lnTo>
                    <a:pt x="68" y="361"/>
                  </a:lnTo>
                  <a:lnTo>
                    <a:pt x="68" y="361"/>
                  </a:lnTo>
                  <a:lnTo>
                    <a:pt x="63" y="383"/>
                  </a:lnTo>
                  <a:lnTo>
                    <a:pt x="57" y="404"/>
                  </a:lnTo>
                  <a:lnTo>
                    <a:pt x="57" y="404"/>
                  </a:lnTo>
                  <a:lnTo>
                    <a:pt x="51" y="422"/>
                  </a:lnTo>
                  <a:lnTo>
                    <a:pt x="48" y="432"/>
                  </a:lnTo>
                  <a:lnTo>
                    <a:pt x="47" y="440"/>
                  </a:lnTo>
                  <a:lnTo>
                    <a:pt x="47" y="440"/>
                  </a:lnTo>
                  <a:lnTo>
                    <a:pt x="46" y="461"/>
                  </a:lnTo>
                  <a:lnTo>
                    <a:pt x="44" y="482"/>
                  </a:lnTo>
                  <a:lnTo>
                    <a:pt x="41" y="503"/>
                  </a:lnTo>
                  <a:lnTo>
                    <a:pt x="38" y="523"/>
                  </a:lnTo>
                  <a:lnTo>
                    <a:pt x="38" y="523"/>
                  </a:lnTo>
                  <a:lnTo>
                    <a:pt x="32" y="542"/>
                  </a:lnTo>
                  <a:lnTo>
                    <a:pt x="24" y="561"/>
                  </a:lnTo>
                  <a:lnTo>
                    <a:pt x="10" y="598"/>
                  </a:lnTo>
                  <a:lnTo>
                    <a:pt x="10" y="598"/>
                  </a:lnTo>
                  <a:lnTo>
                    <a:pt x="7" y="608"/>
                  </a:lnTo>
                  <a:lnTo>
                    <a:pt x="5" y="618"/>
                  </a:lnTo>
                  <a:lnTo>
                    <a:pt x="2" y="637"/>
                  </a:lnTo>
                  <a:lnTo>
                    <a:pt x="0" y="657"/>
                  </a:lnTo>
                  <a:lnTo>
                    <a:pt x="0" y="678"/>
                  </a:lnTo>
                  <a:lnTo>
                    <a:pt x="0" y="678"/>
                  </a:lnTo>
                  <a:lnTo>
                    <a:pt x="0" y="680"/>
                  </a:lnTo>
                  <a:lnTo>
                    <a:pt x="1" y="681"/>
                  </a:lnTo>
                  <a:lnTo>
                    <a:pt x="3" y="682"/>
                  </a:lnTo>
                  <a:lnTo>
                    <a:pt x="4" y="682"/>
                  </a:lnTo>
                  <a:lnTo>
                    <a:pt x="6" y="682"/>
                  </a:lnTo>
                  <a:lnTo>
                    <a:pt x="7" y="681"/>
                  </a:lnTo>
                  <a:lnTo>
                    <a:pt x="9" y="680"/>
                  </a:lnTo>
                  <a:lnTo>
                    <a:pt x="9" y="678"/>
                  </a:lnTo>
                  <a:lnTo>
                    <a:pt x="9" y="678"/>
                  </a:lnTo>
                  <a:lnTo>
                    <a:pt x="10" y="656"/>
                  </a:lnTo>
                  <a:lnTo>
                    <a:pt x="12" y="635"/>
                  </a:lnTo>
                  <a:lnTo>
                    <a:pt x="16" y="615"/>
                  </a:lnTo>
                  <a:lnTo>
                    <a:pt x="22" y="594"/>
                  </a:lnTo>
                  <a:lnTo>
                    <a:pt x="22" y="594"/>
                  </a:lnTo>
                  <a:lnTo>
                    <a:pt x="36" y="556"/>
                  </a:lnTo>
                  <a:lnTo>
                    <a:pt x="43" y="537"/>
                  </a:lnTo>
                  <a:lnTo>
                    <a:pt x="48" y="517"/>
                  </a:lnTo>
                  <a:lnTo>
                    <a:pt x="48" y="517"/>
                  </a:lnTo>
                  <a:lnTo>
                    <a:pt x="51" y="501"/>
                  </a:lnTo>
                  <a:lnTo>
                    <a:pt x="53" y="483"/>
                  </a:lnTo>
                  <a:lnTo>
                    <a:pt x="56" y="448"/>
                  </a:lnTo>
                  <a:lnTo>
                    <a:pt x="56" y="448"/>
                  </a:lnTo>
                  <a:lnTo>
                    <a:pt x="57" y="436"/>
                  </a:lnTo>
                  <a:lnTo>
                    <a:pt x="60" y="422"/>
                  </a:lnTo>
                  <a:lnTo>
                    <a:pt x="67" y="398"/>
                  </a:lnTo>
                  <a:lnTo>
                    <a:pt x="74" y="372"/>
                  </a:lnTo>
                  <a:lnTo>
                    <a:pt x="77" y="359"/>
                  </a:lnTo>
                  <a:lnTo>
                    <a:pt x="80" y="347"/>
                  </a:lnTo>
                  <a:lnTo>
                    <a:pt x="80" y="347"/>
                  </a:lnTo>
                  <a:lnTo>
                    <a:pt x="87" y="305"/>
                  </a:lnTo>
                  <a:lnTo>
                    <a:pt x="96" y="262"/>
                  </a:lnTo>
                  <a:lnTo>
                    <a:pt x="104" y="220"/>
                  </a:lnTo>
                  <a:lnTo>
                    <a:pt x="112" y="178"/>
                  </a:lnTo>
                  <a:lnTo>
                    <a:pt x="112" y="178"/>
                  </a:lnTo>
                  <a:lnTo>
                    <a:pt x="119" y="134"/>
                  </a:lnTo>
                  <a:lnTo>
                    <a:pt x="123" y="92"/>
                  </a:lnTo>
                  <a:lnTo>
                    <a:pt x="127" y="48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7" y="2"/>
                  </a:lnTo>
                  <a:lnTo>
                    <a:pt x="126" y="1"/>
                  </a:lnTo>
                  <a:lnTo>
                    <a:pt x="125" y="0"/>
                  </a:lnTo>
                  <a:lnTo>
                    <a:pt x="122" y="0"/>
                  </a:lnTo>
                  <a:lnTo>
                    <a:pt x="120" y="0"/>
                  </a:lnTo>
                  <a:lnTo>
                    <a:pt x="119" y="1"/>
                  </a:lnTo>
                  <a:lnTo>
                    <a:pt x="118" y="2"/>
                  </a:lnTo>
                  <a:lnTo>
                    <a:pt x="117" y="4"/>
                  </a:lnTo>
                  <a:lnTo>
                    <a:pt x="11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2" name="Freeform 919"/>
            <p:cNvSpPr/>
            <p:nvPr/>
          </p:nvSpPr>
          <p:spPr bwMode="auto">
            <a:xfrm>
              <a:off x="3797300" y="1477963"/>
              <a:ext cx="60325" cy="268288"/>
            </a:xfrm>
            <a:custGeom>
              <a:avLst/>
              <a:gdLst/>
              <a:ahLst/>
              <a:cxnLst>
                <a:cxn ang="0">
                  <a:pos x="114" y="4"/>
                </a:cxn>
                <a:cxn ang="0">
                  <a:pos x="113" y="1"/>
                </a:cxn>
                <a:cxn ang="0">
                  <a:pos x="110" y="0"/>
                </a:cxn>
                <a:cxn ang="0">
                  <a:pos x="106" y="1"/>
                </a:cxn>
                <a:cxn ang="0">
                  <a:pos x="105" y="4"/>
                </a:cxn>
                <a:cxn ang="0">
                  <a:pos x="104" y="38"/>
                </a:cxn>
                <a:cxn ang="0">
                  <a:pos x="94" y="104"/>
                </a:cxn>
                <a:cxn ang="0">
                  <a:pos x="81" y="170"/>
                </a:cxn>
                <a:cxn ang="0">
                  <a:pos x="58" y="268"/>
                </a:cxn>
                <a:cxn ang="0">
                  <a:pos x="47" y="324"/>
                </a:cxn>
                <a:cxn ang="0">
                  <a:pos x="37" y="366"/>
                </a:cxn>
                <a:cxn ang="0">
                  <a:pos x="31" y="379"/>
                </a:cxn>
                <a:cxn ang="0">
                  <a:pos x="28" y="393"/>
                </a:cxn>
                <a:cxn ang="0">
                  <a:pos x="25" y="419"/>
                </a:cxn>
                <a:cxn ang="0">
                  <a:pos x="22" y="433"/>
                </a:cxn>
                <a:cxn ang="0">
                  <a:pos x="8" y="483"/>
                </a:cxn>
                <a:cxn ang="0">
                  <a:pos x="1" y="500"/>
                </a:cxn>
                <a:cxn ang="0">
                  <a:pos x="0" y="504"/>
                </a:cxn>
                <a:cxn ang="0">
                  <a:pos x="5" y="507"/>
                </a:cxn>
                <a:cxn ang="0">
                  <a:pos x="8" y="506"/>
                </a:cxn>
                <a:cxn ang="0">
                  <a:pos x="10" y="505"/>
                </a:cxn>
                <a:cxn ang="0">
                  <a:pos x="25" y="465"/>
                </a:cxn>
                <a:cxn ang="0">
                  <a:pos x="32" y="437"/>
                </a:cxn>
                <a:cxn ang="0">
                  <a:pos x="38" y="409"/>
                </a:cxn>
                <a:cxn ang="0">
                  <a:pos x="39" y="396"/>
                </a:cxn>
                <a:cxn ang="0">
                  <a:pos x="41" y="380"/>
                </a:cxn>
                <a:cxn ang="0">
                  <a:pos x="55" y="335"/>
                </a:cxn>
                <a:cxn ang="0">
                  <a:pos x="59" y="319"/>
                </a:cxn>
                <a:cxn ang="0">
                  <a:pos x="64" y="286"/>
                </a:cxn>
                <a:cxn ang="0">
                  <a:pos x="68" y="271"/>
                </a:cxn>
                <a:cxn ang="0">
                  <a:pos x="96" y="142"/>
                </a:cxn>
                <a:cxn ang="0">
                  <a:pos x="109" y="76"/>
                </a:cxn>
                <a:cxn ang="0">
                  <a:pos x="114" y="10"/>
                </a:cxn>
                <a:cxn ang="0">
                  <a:pos x="114" y="9"/>
                </a:cxn>
              </a:cxnLst>
              <a:rect l="0" t="0" r="r" b="b"/>
              <a:pathLst>
                <a:path w="114" h="507">
                  <a:moveTo>
                    <a:pt x="114" y="4"/>
                  </a:moveTo>
                  <a:lnTo>
                    <a:pt x="114" y="4"/>
                  </a:lnTo>
                  <a:lnTo>
                    <a:pt x="114" y="2"/>
                  </a:lnTo>
                  <a:lnTo>
                    <a:pt x="113" y="1"/>
                  </a:lnTo>
                  <a:lnTo>
                    <a:pt x="111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106" y="1"/>
                  </a:lnTo>
                  <a:lnTo>
                    <a:pt x="105" y="2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04" y="38"/>
                  </a:lnTo>
                  <a:lnTo>
                    <a:pt x="100" y="71"/>
                  </a:lnTo>
                  <a:lnTo>
                    <a:pt x="94" y="104"/>
                  </a:lnTo>
                  <a:lnTo>
                    <a:pt x="88" y="137"/>
                  </a:lnTo>
                  <a:lnTo>
                    <a:pt x="81" y="170"/>
                  </a:lnTo>
                  <a:lnTo>
                    <a:pt x="74" y="203"/>
                  </a:lnTo>
                  <a:lnTo>
                    <a:pt x="58" y="268"/>
                  </a:lnTo>
                  <a:lnTo>
                    <a:pt x="58" y="268"/>
                  </a:lnTo>
                  <a:lnTo>
                    <a:pt x="47" y="324"/>
                  </a:lnTo>
                  <a:lnTo>
                    <a:pt x="40" y="352"/>
                  </a:lnTo>
                  <a:lnTo>
                    <a:pt x="37" y="366"/>
                  </a:lnTo>
                  <a:lnTo>
                    <a:pt x="31" y="379"/>
                  </a:lnTo>
                  <a:lnTo>
                    <a:pt x="31" y="379"/>
                  </a:lnTo>
                  <a:lnTo>
                    <a:pt x="29" y="385"/>
                  </a:lnTo>
                  <a:lnTo>
                    <a:pt x="28" y="393"/>
                  </a:lnTo>
                  <a:lnTo>
                    <a:pt x="26" y="406"/>
                  </a:lnTo>
                  <a:lnTo>
                    <a:pt x="25" y="419"/>
                  </a:lnTo>
                  <a:lnTo>
                    <a:pt x="22" y="433"/>
                  </a:lnTo>
                  <a:lnTo>
                    <a:pt x="22" y="433"/>
                  </a:lnTo>
                  <a:lnTo>
                    <a:pt x="13" y="467"/>
                  </a:lnTo>
                  <a:lnTo>
                    <a:pt x="8" y="483"/>
                  </a:lnTo>
                  <a:lnTo>
                    <a:pt x="1" y="500"/>
                  </a:lnTo>
                  <a:lnTo>
                    <a:pt x="1" y="500"/>
                  </a:lnTo>
                  <a:lnTo>
                    <a:pt x="0" y="502"/>
                  </a:lnTo>
                  <a:lnTo>
                    <a:pt x="0" y="504"/>
                  </a:lnTo>
                  <a:lnTo>
                    <a:pt x="3" y="506"/>
                  </a:lnTo>
                  <a:lnTo>
                    <a:pt x="5" y="507"/>
                  </a:lnTo>
                  <a:lnTo>
                    <a:pt x="7" y="507"/>
                  </a:lnTo>
                  <a:lnTo>
                    <a:pt x="8" y="506"/>
                  </a:lnTo>
                  <a:lnTo>
                    <a:pt x="10" y="505"/>
                  </a:lnTo>
                  <a:lnTo>
                    <a:pt x="10" y="505"/>
                  </a:lnTo>
                  <a:lnTo>
                    <a:pt x="20" y="479"/>
                  </a:lnTo>
                  <a:lnTo>
                    <a:pt x="25" y="465"/>
                  </a:lnTo>
                  <a:lnTo>
                    <a:pt x="29" y="451"/>
                  </a:lnTo>
                  <a:lnTo>
                    <a:pt x="32" y="437"/>
                  </a:lnTo>
                  <a:lnTo>
                    <a:pt x="36" y="424"/>
                  </a:lnTo>
                  <a:lnTo>
                    <a:pt x="38" y="409"/>
                  </a:lnTo>
                  <a:lnTo>
                    <a:pt x="39" y="396"/>
                  </a:lnTo>
                  <a:lnTo>
                    <a:pt x="39" y="396"/>
                  </a:lnTo>
                  <a:lnTo>
                    <a:pt x="40" y="387"/>
                  </a:lnTo>
                  <a:lnTo>
                    <a:pt x="41" y="380"/>
                  </a:lnTo>
                  <a:lnTo>
                    <a:pt x="45" y="365"/>
                  </a:lnTo>
                  <a:lnTo>
                    <a:pt x="55" y="335"/>
                  </a:lnTo>
                  <a:lnTo>
                    <a:pt x="55" y="335"/>
                  </a:lnTo>
                  <a:lnTo>
                    <a:pt x="59" y="319"/>
                  </a:lnTo>
                  <a:lnTo>
                    <a:pt x="62" y="303"/>
                  </a:lnTo>
                  <a:lnTo>
                    <a:pt x="64" y="286"/>
                  </a:lnTo>
                  <a:lnTo>
                    <a:pt x="68" y="271"/>
                  </a:lnTo>
                  <a:lnTo>
                    <a:pt x="68" y="271"/>
                  </a:lnTo>
                  <a:lnTo>
                    <a:pt x="82" y="206"/>
                  </a:lnTo>
                  <a:lnTo>
                    <a:pt x="96" y="142"/>
                  </a:lnTo>
                  <a:lnTo>
                    <a:pt x="103" y="109"/>
                  </a:lnTo>
                  <a:lnTo>
                    <a:pt x="109" y="76"/>
                  </a:lnTo>
                  <a:lnTo>
                    <a:pt x="112" y="43"/>
                  </a:lnTo>
                  <a:lnTo>
                    <a:pt x="114" y="10"/>
                  </a:lnTo>
                  <a:lnTo>
                    <a:pt x="114" y="10"/>
                  </a:lnTo>
                  <a:lnTo>
                    <a:pt x="114" y="9"/>
                  </a:lnTo>
                  <a:lnTo>
                    <a:pt x="11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3" name="Freeform 920"/>
            <p:cNvSpPr/>
            <p:nvPr/>
          </p:nvSpPr>
          <p:spPr bwMode="auto">
            <a:xfrm>
              <a:off x="3857625" y="1504950"/>
              <a:ext cx="33338" cy="190500"/>
            </a:xfrm>
            <a:custGeom>
              <a:avLst/>
              <a:gdLst/>
              <a:ahLst/>
              <a:cxnLst>
                <a:cxn ang="0">
                  <a:pos x="54" y="2"/>
                </a:cxn>
                <a:cxn ang="0">
                  <a:pos x="48" y="11"/>
                </a:cxn>
                <a:cxn ang="0">
                  <a:pos x="45" y="24"/>
                </a:cxn>
                <a:cxn ang="0">
                  <a:pos x="46" y="44"/>
                </a:cxn>
                <a:cxn ang="0">
                  <a:pos x="46" y="50"/>
                </a:cxn>
                <a:cxn ang="0">
                  <a:pos x="42" y="74"/>
                </a:cxn>
                <a:cxn ang="0">
                  <a:pos x="31" y="123"/>
                </a:cxn>
                <a:cxn ang="0">
                  <a:pos x="29" y="147"/>
                </a:cxn>
                <a:cxn ang="0">
                  <a:pos x="28" y="162"/>
                </a:cxn>
                <a:cxn ang="0">
                  <a:pos x="24" y="206"/>
                </a:cxn>
                <a:cxn ang="0">
                  <a:pos x="13" y="265"/>
                </a:cxn>
                <a:cxn ang="0">
                  <a:pos x="11" y="275"/>
                </a:cxn>
                <a:cxn ang="0">
                  <a:pos x="9" y="306"/>
                </a:cxn>
                <a:cxn ang="0">
                  <a:pos x="8" y="319"/>
                </a:cxn>
                <a:cxn ang="0">
                  <a:pos x="0" y="354"/>
                </a:cxn>
                <a:cxn ang="0">
                  <a:pos x="0" y="356"/>
                </a:cxn>
                <a:cxn ang="0">
                  <a:pos x="4" y="360"/>
                </a:cxn>
                <a:cxn ang="0">
                  <a:pos x="7" y="360"/>
                </a:cxn>
                <a:cxn ang="0">
                  <a:pos x="9" y="357"/>
                </a:cxn>
                <a:cxn ang="0">
                  <a:pos x="16" y="325"/>
                </a:cxn>
                <a:cxn ang="0">
                  <a:pos x="19" y="292"/>
                </a:cxn>
                <a:cxn ang="0">
                  <a:pos x="20" y="280"/>
                </a:cxn>
                <a:cxn ang="0">
                  <a:pos x="27" y="240"/>
                </a:cxn>
                <a:cxn ang="0">
                  <a:pos x="35" y="201"/>
                </a:cxn>
                <a:cxn ang="0">
                  <a:pos x="37" y="188"/>
                </a:cxn>
                <a:cxn ang="0">
                  <a:pos x="38" y="161"/>
                </a:cxn>
                <a:cxn ang="0">
                  <a:pos x="40" y="133"/>
                </a:cxn>
                <a:cxn ang="0">
                  <a:pos x="44" y="109"/>
                </a:cxn>
                <a:cxn ang="0">
                  <a:pos x="50" y="85"/>
                </a:cxn>
                <a:cxn ang="0">
                  <a:pos x="57" y="53"/>
                </a:cxn>
                <a:cxn ang="0">
                  <a:pos x="57" y="43"/>
                </a:cxn>
                <a:cxn ang="0">
                  <a:pos x="56" y="24"/>
                </a:cxn>
                <a:cxn ang="0">
                  <a:pos x="56" y="15"/>
                </a:cxn>
                <a:cxn ang="0">
                  <a:pos x="60" y="8"/>
                </a:cxn>
                <a:cxn ang="0">
                  <a:pos x="62" y="7"/>
                </a:cxn>
                <a:cxn ang="0">
                  <a:pos x="62" y="3"/>
                </a:cxn>
                <a:cxn ang="0">
                  <a:pos x="58" y="0"/>
                </a:cxn>
                <a:cxn ang="0">
                  <a:pos x="54" y="2"/>
                </a:cxn>
              </a:cxnLst>
              <a:rect l="0" t="0" r="r" b="b"/>
              <a:pathLst>
                <a:path w="62" h="360">
                  <a:moveTo>
                    <a:pt x="54" y="2"/>
                  </a:moveTo>
                  <a:lnTo>
                    <a:pt x="54" y="2"/>
                  </a:lnTo>
                  <a:lnTo>
                    <a:pt x="50" y="6"/>
                  </a:lnTo>
                  <a:lnTo>
                    <a:pt x="48" y="11"/>
                  </a:lnTo>
                  <a:lnTo>
                    <a:pt x="46" y="17"/>
                  </a:lnTo>
                  <a:lnTo>
                    <a:pt x="45" y="24"/>
                  </a:lnTo>
                  <a:lnTo>
                    <a:pt x="46" y="38"/>
                  </a:lnTo>
                  <a:lnTo>
                    <a:pt x="46" y="44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4" y="62"/>
                  </a:lnTo>
                  <a:lnTo>
                    <a:pt x="42" y="74"/>
                  </a:lnTo>
                  <a:lnTo>
                    <a:pt x="36" y="99"/>
                  </a:lnTo>
                  <a:lnTo>
                    <a:pt x="31" y="123"/>
                  </a:lnTo>
                  <a:lnTo>
                    <a:pt x="29" y="135"/>
                  </a:lnTo>
                  <a:lnTo>
                    <a:pt x="29" y="147"/>
                  </a:lnTo>
                  <a:lnTo>
                    <a:pt x="29" y="147"/>
                  </a:lnTo>
                  <a:lnTo>
                    <a:pt x="28" y="162"/>
                  </a:lnTo>
                  <a:lnTo>
                    <a:pt x="27" y="177"/>
                  </a:lnTo>
                  <a:lnTo>
                    <a:pt x="24" y="206"/>
                  </a:lnTo>
                  <a:lnTo>
                    <a:pt x="19" y="236"/>
                  </a:lnTo>
                  <a:lnTo>
                    <a:pt x="13" y="265"/>
                  </a:lnTo>
                  <a:lnTo>
                    <a:pt x="13" y="265"/>
                  </a:lnTo>
                  <a:lnTo>
                    <a:pt x="11" y="275"/>
                  </a:lnTo>
                  <a:lnTo>
                    <a:pt x="10" y="286"/>
                  </a:lnTo>
                  <a:lnTo>
                    <a:pt x="9" y="306"/>
                  </a:lnTo>
                  <a:lnTo>
                    <a:pt x="9" y="306"/>
                  </a:lnTo>
                  <a:lnTo>
                    <a:pt x="8" y="319"/>
                  </a:lnTo>
                  <a:lnTo>
                    <a:pt x="5" y="331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0" y="356"/>
                  </a:lnTo>
                  <a:lnTo>
                    <a:pt x="1" y="358"/>
                  </a:lnTo>
                  <a:lnTo>
                    <a:pt x="4" y="360"/>
                  </a:lnTo>
                  <a:lnTo>
                    <a:pt x="6" y="360"/>
                  </a:lnTo>
                  <a:lnTo>
                    <a:pt x="7" y="360"/>
                  </a:lnTo>
                  <a:lnTo>
                    <a:pt x="8" y="359"/>
                  </a:lnTo>
                  <a:lnTo>
                    <a:pt x="9" y="357"/>
                  </a:lnTo>
                  <a:lnTo>
                    <a:pt x="9" y="357"/>
                  </a:lnTo>
                  <a:lnTo>
                    <a:pt x="16" y="325"/>
                  </a:lnTo>
                  <a:lnTo>
                    <a:pt x="18" y="309"/>
                  </a:lnTo>
                  <a:lnTo>
                    <a:pt x="19" y="292"/>
                  </a:lnTo>
                  <a:lnTo>
                    <a:pt x="19" y="292"/>
                  </a:lnTo>
                  <a:lnTo>
                    <a:pt x="20" y="280"/>
                  </a:lnTo>
                  <a:lnTo>
                    <a:pt x="22" y="266"/>
                  </a:lnTo>
                  <a:lnTo>
                    <a:pt x="27" y="240"/>
                  </a:lnTo>
                  <a:lnTo>
                    <a:pt x="33" y="215"/>
                  </a:lnTo>
                  <a:lnTo>
                    <a:pt x="35" y="201"/>
                  </a:lnTo>
                  <a:lnTo>
                    <a:pt x="37" y="188"/>
                  </a:lnTo>
                  <a:lnTo>
                    <a:pt x="37" y="188"/>
                  </a:lnTo>
                  <a:lnTo>
                    <a:pt x="38" y="174"/>
                  </a:lnTo>
                  <a:lnTo>
                    <a:pt x="38" y="161"/>
                  </a:lnTo>
                  <a:lnTo>
                    <a:pt x="39" y="146"/>
                  </a:lnTo>
                  <a:lnTo>
                    <a:pt x="40" y="133"/>
                  </a:lnTo>
                  <a:lnTo>
                    <a:pt x="40" y="133"/>
                  </a:lnTo>
                  <a:lnTo>
                    <a:pt x="44" y="109"/>
                  </a:lnTo>
                  <a:lnTo>
                    <a:pt x="50" y="85"/>
                  </a:lnTo>
                  <a:lnTo>
                    <a:pt x="50" y="85"/>
                  </a:lnTo>
                  <a:lnTo>
                    <a:pt x="55" y="65"/>
                  </a:lnTo>
                  <a:lnTo>
                    <a:pt x="57" y="53"/>
                  </a:lnTo>
                  <a:lnTo>
                    <a:pt x="57" y="43"/>
                  </a:lnTo>
                  <a:lnTo>
                    <a:pt x="57" y="43"/>
                  </a:lnTo>
                  <a:lnTo>
                    <a:pt x="56" y="34"/>
                  </a:lnTo>
                  <a:lnTo>
                    <a:pt x="56" y="24"/>
                  </a:lnTo>
                  <a:lnTo>
                    <a:pt x="56" y="19"/>
                  </a:lnTo>
                  <a:lnTo>
                    <a:pt x="56" y="15"/>
                  </a:lnTo>
                  <a:lnTo>
                    <a:pt x="58" y="11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2" y="7"/>
                  </a:lnTo>
                  <a:lnTo>
                    <a:pt x="62" y="5"/>
                  </a:lnTo>
                  <a:lnTo>
                    <a:pt x="62" y="3"/>
                  </a:lnTo>
                  <a:lnTo>
                    <a:pt x="61" y="2"/>
                  </a:lnTo>
                  <a:lnTo>
                    <a:pt x="58" y="0"/>
                  </a:lnTo>
                  <a:lnTo>
                    <a:pt x="56" y="1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4" name="Freeform 921"/>
            <p:cNvSpPr/>
            <p:nvPr/>
          </p:nvSpPr>
          <p:spPr bwMode="auto">
            <a:xfrm>
              <a:off x="3883025" y="1544638"/>
              <a:ext cx="22225" cy="130175"/>
            </a:xfrm>
            <a:custGeom>
              <a:avLst/>
              <a:gdLst/>
              <a:ahLst/>
              <a:cxnLst>
                <a:cxn ang="0">
                  <a:pos x="33" y="4"/>
                </a:cxn>
                <a:cxn ang="0">
                  <a:pos x="33" y="4"/>
                </a:cxn>
                <a:cxn ang="0">
                  <a:pos x="33" y="37"/>
                </a:cxn>
                <a:cxn ang="0">
                  <a:pos x="29" y="69"/>
                </a:cxn>
                <a:cxn ang="0">
                  <a:pos x="25" y="101"/>
                </a:cxn>
                <a:cxn ang="0">
                  <a:pos x="23" y="117"/>
                </a:cxn>
                <a:cxn ang="0">
                  <a:pos x="19" y="133"/>
                </a:cxn>
                <a:cxn ang="0">
                  <a:pos x="19" y="133"/>
                </a:cxn>
                <a:cxn ang="0">
                  <a:pos x="13" y="156"/>
                </a:cxn>
                <a:cxn ang="0">
                  <a:pos x="11" y="167"/>
                </a:cxn>
                <a:cxn ang="0">
                  <a:pos x="10" y="179"/>
                </a:cxn>
                <a:cxn ang="0">
                  <a:pos x="10" y="179"/>
                </a:cxn>
                <a:cxn ang="0">
                  <a:pos x="8" y="194"/>
                </a:cxn>
                <a:cxn ang="0">
                  <a:pos x="5" y="210"/>
                </a:cxn>
                <a:cxn ang="0">
                  <a:pos x="2" y="225"/>
                </a:cxn>
                <a:cxn ang="0">
                  <a:pos x="0" y="242"/>
                </a:cxn>
                <a:cxn ang="0">
                  <a:pos x="0" y="242"/>
                </a:cxn>
                <a:cxn ang="0">
                  <a:pos x="0" y="244"/>
                </a:cxn>
                <a:cxn ang="0">
                  <a:pos x="1" y="245"/>
                </a:cxn>
                <a:cxn ang="0">
                  <a:pos x="3" y="246"/>
                </a:cxn>
                <a:cxn ang="0">
                  <a:pos x="4" y="246"/>
                </a:cxn>
                <a:cxn ang="0">
                  <a:pos x="6" y="246"/>
                </a:cxn>
                <a:cxn ang="0">
                  <a:pos x="8" y="245"/>
                </a:cxn>
                <a:cxn ang="0">
                  <a:pos x="9" y="244"/>
                </a:cxn>
                <a:cxn ang="0">
                  <a:pos x="9" y="242"/>
                </a:cxn>
                <a:cxn ang="0">
                  <a:pos x="9" y="242"/>
                </a:cxn>
                <a:cxn ang="0">
                  <a:pos x="11" y="227"/>
                </a:cxn>
                <a:cxn ang="0">
                  <a:pos x="14" y="214"/>
                </a:cxn>
                <a:cxn ang="0">
                  <a:pos x="17" y="199"/>
                </a:cxn>
                <a:cxn ang="0">
                  <a:pos x="18" y="193"/>
                </a:cxn>
                <a:cxn ang="0">
                  <a:pos x="18" y="186"/>
                </a:cxn>
                <a:cxn ang="0">
                  <a:pos x="18" y="186"/>
                </a:cxn>
                <a:cxn ang="0">
                  <a:pos x="19" y="177"/>
                </a:cxn>
                <a:cxn ang="0">
                  <a:pos x="20" y="169"/>
                </a:cxn>
                <a:cxn ang="0">
                  <a:pos x="24" y="152"/>
                </a:cxn>
                <a:cxn ang="0">
                  <a:pos x="28" y="135"/>
                </a:cxn>
                <a:cxn ang="0">
                  <a:pos x="32" y="119"/>
                </a:cxn>
                <a:cxn ang="0">
                  <a:pos x="32" y="119"/>
                </a:cxn>
                <a:cxn ang="0">
                  <a:pos x="37" y="90"/>
                </a:cxn>
                <a:cxn ang="0">
                  <a:pos x="40" y="62"/>
                </a:cxn>
                <a:cxn ang="0">
                  <a:pos x="42" y="33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2"/>
                </a:cxn>
                <a:cxn ang="0">
                  <a:pos x="41" y="1"/>
                </a:cxn>
                <a:cxn ang="0">
                  <a:pos x="39" y="0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5" y="1"/>
                </a:cxn>
                <a:cxn ang="0">
                  <a:pos x="34" y="2"/>
                </a:cxn>
                <a:cxn ang="0">
                  <a:pos x="33" y="4"/>
                </a:cxn>
                <a:cxn ang="0">
                  <a:pos x="33" y="4"/>
                </a:cxn>
              </a:cxnLst>
              <a:rect l="0" t="0" r="r" b="b"/>
              <a:pathLst>
                <a:path w="42" h="246">
                  <a:moveTo>
                    <a:pt x="33" y="4"/>
                  </a:moveTo>
                  <a:lnTo>
                    <a:pt x="33" y="4"/>
                  </a:lnTo>
                  <a:lnTo>
                    <a:pt x="33" y="37"/>
                  </a:lnTo>
                  <a:lnTo>
                    <a:pt x="29" y="69"/>
                  </a:lnTo>
                  <a:lnTo>
                    <a:pt x="25" y="101"/>
                  </a:lnTo>
                  <a:lnTo>
                    <a:pt x="23" y="117"/>
                  </a:lnTo>
                  <a:lnTo>
                    <a:pt x="19" y="133"/>
                  </a:lnTo>
                  <a:lnTo>
                    <a:pt x="19" y="133"/>
                  </a:lnTo>
                  <a:lnTo>
                    <a:pt x="13" y="156"/>
                  </a:lnTo>
                  <a:lnTo>
                    <a:pt x="11" y="167"/>
                  </a:lnTo>
                  <a:lnTo>
                    <a:pt x="10" y="179"/>
                  </a:lnTo>
                  <a:lnTo>
                    <a:pt x="10" y="179"/>
                  </a:lnTo>
                  <a:lnTo>
                    <a:pt x="8" y="194"/>
                  </a:lnTo>
                  <a:lnTo>
                    <a:pt x="5" y="210"/>
                  </a:lnTo>
                  <a:lnTo>
                    <a:pt x="2" y="225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0" y="244"/>
                  </a:lnTo>
                  <a:lnTo>
                    <a:pt x="1" y="245"/>
                  </a:lnTo>
                  <a:lnTo>
                    <a:pt x="3" y="246"/>
                  </a:lnTo>
                  <a:lnTo>
                    <a:pt x="4" y="246"/>
                  </a:lnTo>
                  <a:lnTo>
                    <a:pt x="6" y="246"/>
                  </a:lnTo>
                  <a:lnTo>
                    <a:pt x="8" y="245"/>
                  </a:lnTo>
                  <a:lnTo>
                    <a:pt x="9" y="244"/>
                  </a:lnTo>
                  <a:lnTo>
                    <a:pt x="9" y="242"/>
                  </a:lnTo>
                  <a:lnTo>
                    <a:pt x="9" y="242"/>
                  </a:lnTo>
                  <a:lnTo>
                    <a:pt x="11" y="227"/>
                  </a:lnTo>
                  <a:lnTo>
                    <a:pt x="14" y="214"/>
                  </a:lnTo>
                  <a:lnTo>
                    <a:pt x="17" y="199"/>
                  </a:lnTo>
                  <a:lnTo>
                    <a:pt x="18" y="193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9" y="177"/>
                  </a:lnTo>
                  <a:lnTo>
                    <a:pt x="20" y="169"/>
                  </a:lnTo>
                  <a:lnTo>
                    <a:pt x="24" y="152"/>
                  </a:lnTo>
                  <a:lnTo>
                    <a:pt x="28" y="135"/>
                  </a:lnTo>
                  <a:lnTo>
                    <a:pt x="32" y="119"/>
                  </a:lnTo>
                  <a:lnTo>
                    <a:pt x="32" y="119"/>
                  </a:lnTo>
                  <a:lnTo>
                    <a:pt x="37" y="90"/>
                  </a:lnTo>
                  <a:lnTo>
                    <a:pt x="40" y="62"/>
                  </a:lnTo>
                  <a:lnTo>
                    <a:pt x="42" y="33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2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5" y="1"/>
                  </a:lnTo>
                  <a:lnTo>
                    <a:pt x="34" y="2"/>
                  </a:lnTo>
                  <a:lnTo>
                    <a:pt x="33" y="4"/>
                  </a:lnTo>
                  <a:lnTo>
                    <a:pt x="33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5" name="Freeform 922"/>
            <p:cNvSpPr/>
            <p:nvPr/>
          </p:nvSpPr>
          <p:spPr bwMode="auto">
            <a:xfrm>
              <a:off x="3454400" y="1239838"/>
              <a:ext cx="25400" cy="65088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7" y="12"/>
                </a:cxn>
                <a:cxn ang="0">
                  <a:pos x="36" y="19"/>
                </a:cxn>
                <a:cxn ang="0">
                  <a:pos x="31" y="34"/>
                </a:cxn>
                <a:cxn ang="0">
                  <a:pos x="26" y="47"/>
                </a:cxn>
                <a:cxn ang="0">
                  <a:pos x="18" y="62"/>
                </a:cxn>
                <a:cxn ang="0">
                  <a:pos x="12" y="75"/>
                </a:cxn>
                <a:cxn ang="0">
                  <a:pos x="6" y="89"/>
                </a:cxn>
                <a:cxn ang="0">
                  <a:pos x="2" y="103"/>
                </a:cxn>
                <a:cxn ang="0">
                  <a:pos x="1" y="110"/>
                </a:cxn>
                <a:cxn ang="0">
                  <a:pos x="0" y="117"/>
                </a:cxn>
                <a:cxn ang="0">
                  <a:pos x="0" y="117"/>
                </a:cxn>
                <a:cxn ang="0">
                  <a:pos x="0" y="120"/>
                </a:cxn>
                <a:cxn ang="0">
                  <a:pos x="1" y="122"/>
                </a:cxn>
                <a:cxn ang="0">
                  <a:pos x="3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0"/>
                </a:cxn>
                <a:cxn ang="0">
                  <a:pos x="9" y="117"/>
                </a:cxn>
                <a:cxn ang="0">
                  <a:pos x="9" y="117"/>
                </a:cxn>
                <a:cxn ang="0">
                  <a:pos x="10" y="109"/>
                </a:cxn>
                <a:cxn ang="0">
                  <a:pos x="12" y="101"/>
                </a:cxn>
                <a:cxn ang="0">
                  <a:pos x="15" y="94"/>
                </a:cxn>
                <a:cxn ang="0">
                  <a:pos x="19" y="86"/>
                </a:cxn>
                <a:cxn ang="0">
                  <a:pos x="27" y="73"/>
                </a:cxn>
                <a:cxn ang="0">
                  <a:pos x="30" y="65"/>
                </a:cxn>
                <a:cxn ang="0">
                  <a:pos x="33" y="58"/>
                </a:cxn>
                <a:cxn ang="0">
                  <a:pos x="33" y="58"/>
                </a:cxn>
                <a:cxn ang="0">
                  <a:pos x="42" y="32"/>
                </a:cxn>
                <a:cxn ang="0">
                  <a:pos x="45" y="18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47" y="2"/>
                </a:cxn>
                <a:cxn ang="0">
                  <a:pos x="46" y="1"/>
                </a:cxn>
                <a:cxn ang="0">
                  <a:pos x="44" y="0"/>
                </a:cxn>
                <a:cxn ang="0">
                  <a:pos x="43" y="0"/>
                </a:cxn>
                <a:cxn ang="0">
                  <a:pos x="41" y="0"/>
                </a:cxn>
                <a:cxn ang="0">
                  <a:pos x="39" y="1"/>
                </a:cxn>
                <a:cxn ang="0">
                  <a:pos x="38" y="2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47" h="123">
                  <a:moveTo>
                    <a:pt x="38" y="4"/>
                  </a:moveTo>
                  <a:lnTo>
                    <a:pt x="38" y="4"/>
                  </a:lnTo>
                  <a:lnTo>
                    <a:pt x="37" y="12"/>
                  </a:lnTo>
                  <a:lnTo>
                    <a:pt x="36" y="19"/>
                  </a:lnTo>
                  <a:lnTo>
                    <a:pt x="31" y="34"/>
                  </a:lnTo>
                  <a:lnTo>
                    <a:pt x="26" y="47"/>
                  </a:lnTo>
                  <a:lnTo>
                    <a:pt x="18" y="62"/>
                  </a:lnTo>
                  <a:lnTo>
                    <a:pt x="12" y="75"/>
                  </a:lnTo>
                  <a:lnTo>
                    <a:pt x="6" y="89"/>
                  </a:lnTo>
                  <a:lnTo>
                    <a:pt x="2" y="103"/>
                  </a:lnTo>
                  <a:lnTo>
                    <a:pt x="1" y="110"/>
                  </a:lnTo>
                  <a:lnTo>
                    <a:pt x="0" y="117"/>
                  </a:lnTo>
                  <a:lnTo>
                    <a:pt x="0" y="117"/>
                  </a:lnTo>
                  <a:lnTo>
                    <a:pt x="0" y="120"/>
                  </a:lnTo>
                  <a:lnTo>
                    <a:pt x="1" y="122"/>
                  </a:lnTo>
                  <a:lnTo>
                    <a:pt x="3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0"/>
                  </a:lnTo>
                  <a:lnTo>
                    <a:pt x="9" y="117"/>
                  </a:lnTo>
                  <a:lnTo>
                    <a:pt x="9" y="117"/>
                  </a:lnTo>
                  <a:lnTo>
                    <a:pt x="10" y="109"/>
                  </a:lnTo>
                  <a:lnTo>
                    <a:pt x="12" y="101"/>
                  </a:lnTo>
                  <a:lnTo>
                    <a:pt x="15" y="94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0" y="65"/>
                  </a:lnTo>
                  <a:lnTo>
                    <a:pt x="33" y="58"/>
                  </a:lnTo>
                  <a:lnTo>
                    <a:pt x="33" y="58"/>
                  </a:lnTo>
                  <a:lnTo>
                    <a:pt x="42" y="32"/>
                  </a:lnTo>
                  <a:lnTo>
                    <a:pt x="45" y="18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7" y="2"/>
                  </a:lnTo>
                  <a:lnTo>
                    <a:pt x="46" y="1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1"/>
                  </a:lnTo>
                  <a:lnTo>
                    <a:pt x="38" y="2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6" name="Freeform 923"/>
            <p:cNvSpPr/>
            <p:nvPr/>
          </p:nvSpPr>
          <p:spPr bwMode="auto">
            <a:xfrm>
              <a:off x="3471863" y="1241425"/>
              <a:ext cx="26988" cy="77788"/>
            </a:xfrm>
            <a:custGeom>
              <a:avLst/>
              <a:gdLst/>
              <a:ahLst/>
              <a:cxnLst>
                <a:cxn ang="0">
                  <a:pos x="43" y="5"/>
                </a:cxn>
                <a:cxn ang="0">
                  <a:pos x="43" y="5"/>
                </a:cxn>
                <a:cxn ang="0">
                  <a:pos x="42" y="13"/>
                </a:cxn>
                <a:cxn ang="0">
                  <a:pos x="40" y="23"/>
                </a:cxn>
                <a:cxn ang="0">
                  <a:pos x="35" y="40"/>
                </a:cxn>
                <a:cxn ang="0">
                  <a:pos x="29" y="57"/>
                </a:cxn>
                <a:cxn ang="0">
                  <a:pos x="21" y="73"/>
                </a:cxn>
                <a:cxn ang="0">
                  <a:pos x="14" y="91"/>
                </a:cxn>
                <a:cxn ang="0">
                  <a:pos x="7" y="107"/>
                </a:cxn>
                <a:cxn ang="0">
                  <a:pos x="3" y="125"/>
                </a:cxn>
                <a:cxn ang="0">
                  <a:pos x="1" y="133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1" y="144"/>
                </a:cxn>
                <a:cxn ang="0">
                  <a:pos x="1" y="145"/>
                </a:cxn>
                <a:cxn ang="0">
                  <a:pos x="3" y="146"/>
                </a:cxn>
                <a:cxn ang="0">
                  <a:pos x="5" y="146"/>
                </a:cxn>
                <a:cxn ang="0">
                  <a:pos x="6" y="146"/>
                </a:cxn>
                <a:cxn ang="0">
                  <a:pos x="8" y="145"/>
                </a:cxn>
                <a:cxn ang="0">
                  <a:pos x="9" y="144"/>
                </a:cxn>
                <a:cxn ang="0">
                  <a:pos x="9" y="142"/>
                </a:cxn>
                <a:cxn ang="0">
                  <a:pos x="9" y="142"/>
                </a:cxn>
                <a:cxn ang="0">
                  <a:pos x="10" y="133"/>
                </a:cxn>
                <a:cxn ang="0">
                  <a:pos x="12" y="125"/>
                </a:cxn>
                <a:cxn ang="0">
                  <a:pos x="17" y="107"/>
                </a:cxn>
                <a:cxn ang="0">
                  <a:pos x="24" y="91"/>
                </a:cxn>
                <a:cxn ang="0">
                  <a:pos x="31" y="73"/>
                </a:cxn>
                <a:cxn ang="0">
                  <a:pos x="38" y="57"/>
                </a:cxn>
                <a:cxn ang="0">
                  <a:pos x="44" y="40"/>
                </a:cxn>
                <a:cxn ang="0">
                  <a:pos x="49" y="23"/>
                </a:cxn>
                <a:cxn ang="0">
                  <a:pos x="51" y="13"/>
                </a:cxn>
                <a:cxn ang="0">
                  <a:pos x="52" y="5"/>
                </a:cxn>
                <a:cxn ang="0">
                  <a:pos x="52" y="5"/>
                </a:cxn>
                <a:cxn ang="0">
                  <a:pos x="51" y="3"/>
                </a:cxn>
                <a:cxn ang="0">
                  <a:pos x="51" y="2"/>
                </a:cxn>
                <a:cxn ang="0">
                  <a:pos x="49" y="1"/>
                </a:cxn>
                <a:cxn ang="0">
                  <a:pos x="47" y="0"/>
                </a:cxn>
                <a:cxn ang="0">
                  <a:pos x="44" y="2"/>
                </a:cxn>
                <a:cxn ang="0">
                  <a:pos x="43" y="3"/>
                </a:cxn>
                <a:cxn ang="0">
                  <a:pos x="43" y="5"/>
                </a:cxn>
                <a:cxn ang="0">
                  <a:pos x="43" y="5"/>
                </a:cxn>
              </a:cxnLst>
              <a:rect l="0" t="0" r="r" b="b"/>
              <a:pathLst>
                <a:path w="52" h="146">
                  <a:moveTo>
                    <a:pt x="43" y="5"/>
                  </a:moveTo>
                  <a:lnTo>
                    <a:pt x="43" y="5"/>
                  </a:lnTo>
                  <a:lnTo>
                    <a:pt x="42" y="13"/>
                  </a:lnTo>
                  <a:lnTo>
                    <a:pt x="40" y="23"/>
                  </a:lnTo>
                  <a:lnTo>
                    <a:pt x="35" y="40"/>
                  </a:lnTo>
                  <a:lnTo>
                    <a:pt x="29" y="57"/>
                  </a:lnTo>
                  <a:lnTo>
                    <a:pt x="21" y="73"/>
                  </a:lnTo>
                  <a:lnTo>
                    <a:pt x="14" y="91"/>
                  </a:lnTo>
                  <a:lnTo>
                    <a:pt x="7" y="107"/>
                  </a:lnTo>
                  <a:lnTo>
                    <a:pt x="3" y="125"/>
                  </a:lnTo>
                  <a:lnTo>
                    <a:pt x="1" y="133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" y="144"/>
                  </a:lnTo>
                  <a:lnTo>
                    <a:pt x="1" y="145"/>
                  </a:lnTo>
                  <a:lnTo>
                    <a:pt x="3" y="146"/>
                  </a:lnTo>
                  <a:lnTo>
                    <a:pt x="5" y="146"/>
                  </a:lnTo>
                  <a:lnTo>
                    <a:pt x="6" y="146"/>
                  </a:lnTo>
                  <a:lnTo>
                    <a:pt x="8" y="145"/>
                  </a:lnTo>
                  <a:lnTo>
                    <a:pt x="9" y="144"/>
                  </a:lnTo>
                  <a:lnTo>
                    <a:pt x="9" y="142"/>
                  </a:lnTo>
                  <a:lnTo>
                    <a:pt x="9" y="142"/>
                  </a:lnTo>
                  <a:lnTo>
                    <a:pt x="10" y="133"/>
                  </a:lnTo>
                  <a:lnTo>
                    <a:pt x="12" y="125"/>
                  </a:lnTo>
                  <a:lnTo>
                    <a:pt x="17" y="107"/>
                  </a:lnTo>
                  <a:lnTo>
                    <a:pt x="24" y="91"/>
                  </a:lnTo>
                  <a:lnTo>
                    <a:pt x="31" y="73"/>
                  </a:lnTo>
                  <a:lnTo>
                    <a:pt x="38" y="57"/>
                  </a:lnTo>
                  <a:lnTo>
                    <a:pt x="44" y="40"/>
                  </a:lnTo>
                  <a:lnTo>
                    <a:pt x="49" y="23"/>
                  </a:lnTo>
                  <a:lnTo>
                    <a:pt x="51" y="13"/>
                  </a:lnTo>
                  <a:lnTo>
                    <a:pt x="52" y="5"/>
                  </a:lnTo>
                  <a:lnTo>
                    <a:pt x="52" y="5"/>
                  </a:lnTo>
                  <a:lnTo>
                    <a:pt x="51" y="3"/>
                  </a:lnTo>
                  <a:lnTo>
                    <a:pt x="51" y="2"/>
                  </a:lnTo>
                  <a:lnTo>
                    <a:pt x="49" y="1"/>
                  </a:lnTo>
                  <a:lnTo>
                    <a:pt x="47" y="0"/>
                  </a:lnTo>
                  <a:lnTo>
                    <a:pt x="44" y="2"/>
                  </a:lnTo>
                  <a:lnTo>
                    <a:pt x="43" y="3"/>
                  </a:lnTo>
                  <a:lnTo>
                    <a:pt x="43" y="5"/>
                  </a:lnTo>
                  <a:lnTo>
                    <a:pt x="43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7" name="Freeform 924"/>
            <p:cNvSpPr/>
            <p:nvPr/>
          </p:nvSpPr>
          <p:spPr bwMode="auto">
            <a:xfrm>
              <a:off x="3497263" y="1241425"/>
              <a:ext cx="34925" cy="100013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54" y="12"/>
                </a:cxn>
                <a:cxn ang="0">
                  <a:pos x="50" y="20"/>
                </a:cxn>
                <a:cxn ang="0">
                  <a:pos x="47" y="31"/>
                </a:cxn>
                <a:cxn ang="0">
                  <a:pos x="45" y="42"/>
                </a:cxn>
                <a:cxn ang="0">
                  <a:pos x="30" y="86"/>
                </a:cxn>
                <a:cxn ang="0">
                  <a:pos x="24" y="99"/>
                </a:cxn>
                <a:cxn ang="0">
                  <a:pos x="12" y="128"/>
                </a:cxn>
                <a:cxn ang="0">
                  <a:pos x="9" y="138"/>
                </a:cxn>
                <a:cxn ang="0">
                  <a:pos x="7" y="149"/>
                </a:cxn>
                <a:cxn ang="0">
                  <a:pos x="6" y="167"/>
                </a:cxn>
                <a:cxn ang="0">
                  <a:pos x="4" y="179"/>
                </a:cxn>
                <a:cxn ang="0">
                  <a:pos x="1" y="182"/>
                </a:cxn>
                <a:cxn ang="0">
                  <a:pos x="0" y="185"/>
                </a:cxn>
                <a:cxn ang="0">
                  <a:pos x="1" y="188"/>
                </a:cxn>
                <a:cxn ang="0">
                  <a:pos x="6" y="189"/>
                </a:cxn>
                <a:cxn ang="0">
                  <a:pos x="9" y="189"/>
                </a:cxn>
                <a:cxn ang="0">
                  <a:pos x="15" y="179"/>
                </a:cxn>
                <a:cxn ang="0">
                  <a:pos x="16" y="167"/>
                </a:cxn>
                <a:cxn ang="0">
                  <a:pos x="15" y="159"/>
                </a:cxn>
                <a:cxn ang="0">
                  <a:pos x="17" y="142"/>
                </a:cxn>
                <a:cxn ang="0">
                  <a:pos x="25" y="119"/>
                </a:cxn>
                <a:cxn ang="0">
                  <a:pos x="32" y="103"/>
                </a:cxn>
                <a:cxn ang="0">
                  <a:pos x="42" y="80"/>
                </a:cxn>
                <a:cxn ang="0">
                  <a:pos x="49" y="58"/>
                </a:cxn>
                <a:cxn ang="0">
                  <a:pos x="57" y="30"/>
                </a:cxn>
                <a:cxn ang="0">
                  <a:pos x="59" y="24"/>
                </a:cxn>
                <a:cxn ang="0">
                  <a:pos x="64" y="12"/>
                </a:cxn>
                <a:cxn ang="0">
                  <a:pos x="66" y="6"/>
                </a:cxn>
                <a:cxn ang="0">
                  <a:pos x="65" y="2"/>
                </a:cxn>
                <a:cxn ang="0">
                  <a:pos x="61" y="0"/>
                </a:cxn>
                <a:cxn ang="0">
                  <a:pos x="58" y="2"/>
                </a:cxn>
                <a:cxn ang="0">
                  <a:pos x="57" y="4"/>
                </a:cxn>
              </a:cxnLst>
              <a:rect l="0" t="0" r="r" b="b"/>
              <a:pathLst>
                <a:path w="66" h="190">
                  <a:moveTo>
                    <a:pt x="57" y="4"/>
                  </a:moveTo>
                  <a:lnTo>
                    <a:pt x="57" y="4"/>
                  </a:lnTo>
                  <a:lnTo>
                    <a:pt x="56" y="8"/>
                  </a:lnTo>
                  <a:lnTo>
                    <a:pt x="54" y="12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8" y="26"/>
                  </a:lnTo>
                  <a:lnTo>
                    <a:pt x="47" y="31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35" y="71"/>
                  </a:lnTo>
                  <a:lnTo>
                    <a:pt x="30" y="86"/>
                  </a:lnTo>
                  <a:lnTo>
                    <a:pt x="24" y="99"/>
                  </a:lnTo>
                  <a:lnTo>
                    <a:pt x="24" y="99"/>
                  </a:lnTo>
                  <a:lnTo>
                    <a:pt x="15" y="118"/>
                  </a:lnTo>
                  <a:lnTo>
                    <a:pt x="12" y="128"/>
                  </a:lnTo>
                  <a:lnTo>
                    <a:pt x="9" y="138"/>
                  </a:lnTo>
                  <a:lnTo>
                    <a:pt x="9" y="138"/>
                  </a:lnTo>
                  <a:lnTo>
                    <a:pt x="7" y="142"/>
                  </a:lnTo>
                  <a:lnTo>
                    <a:pt x="7" y="149"/>
                  </a:lnTo>
                  <a:lnTo>
                    <a:pt x="6" y="161"/>
                  </a:lnTo>
                  <a:lnTo>
                    <a:pt x="6" y="167"/>
                  </a:lnTo>
                  <a:lnTo>
                    <a:pt x="5" y="173"/>
                  </a:lnTo>
                  <a:lnTo>
                    <a:pt x="4" y="179"/>
                  </a:lnTo>
                  <a:lnTo>
                    <a:pt x="1" y="182"/>
                  </a:lnTo>
                  <a:lnTo>
                    <a:pt x="1" y="182"/>
                  </a:lnTo>
                  <a:lnTo>
                    <a:pt x="0" y="184"/>
                  </a:lnTo>
                  <a:lnTo>
                    <a:pt x="0" y="185"/>
                  </a:lnTo>
                  <a:lnTo>
                    <a:pt x="0" y="187"/>
                  </a:lnTo>
                  <a:lnTo>
                    <a:pt x="1" y="188"/>
                  </a:lnTo>
                  <a:lnTo>
                    <a:pt x="4" y="190"/>
                  </a:lnTo>
                  <a:lnTo>
                    <a:pt x="6" y="189"/>
                  </a:lnTo>
                  <a:lnTo>
                    <a:pt x="9" y="189"/>
                  </a:lnTo>
                  <a:lnTo>
                    <a:pt x="9" y="189"/>
                  </a:lnTo>
                  <a:lnTo>
                    <a:pt x="13" y="184"/>
                  </a:lnTo>
                  <a:lnTo>
                    <a:pt x="15" y="179"/>
                  </a:lnTo>
                  <a:lnTo>
                    <a:pt x="16" y="173"/>
                  </a:lnTo>
                  <a:lnTo>
                    <a:pt x="16" y="167"/>
                  </a:lnTo>
                  <a:lnTo>
                    <a:pt x="16" y="167"/>
                  </a:lnTo>
                  <a:lnTo>
                    <a:pt x="15" y="159"/>
                  </a:lnTo>
                  <a:lnTo>
                    <a:pt x="16" y="151"/>
                  </a:lnTo>
                  <a:lnTo>
                    <a:pt x="17" y="142"/>
                  </a:lnTo>
                  <a:lnTo>
                    <a:pt x="19" y="134"/>
                  </a:lnTo>
                  <a:lnTo>
                    <a:pt x="25" y="119"/>
                  </a:lnTo>
                  <a:lnTo>
                    <a:pt x="32" y="103"/>
                  </a:lnTo>
                  <a:lnTo>
                    <a:pt x="32" y="103"/>
                  </a:lnTo>
                  <a:lnTo>
                    <a:pt x="37" y="92"/>
                  </a:lnTo>
                  <a:lnTo>
                    <a:pt x="42" y="80"/>
                  </a:lnTo>
                  <a:lnTo>
                    <a:pt x="49" y="58"/>
                  </a:lnTo>
                  <a:lnTo>
                    <a:pt x="49" y="58"/>
                  </a:lnTo>
                  <a:lnTo>
                    <a:pt x="53" y="44"/>
                  </a:lnTo>
                  <a:lnTo>
                    <a:pt x="57" y="30"/>
                  </a:lnTo>
                  <a:lnTo>
                    <a:pt x="57" y="30"/>
                  </a:lnTo>
                  <a:lnTo>
                    <a:pt x="59" y="24"/>
                  </a:lnTo>
                  <a:lnTo>
                    <a:pt x="62" y="18"/>
                  </a:lnTo>
                  <a:lnTo>
                    <a:pt x="64" y="12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1"/>
                  </a:lnTo>
                  <a:lnTo>
                    <a:pt x="61" y="0"/>
                  </a:lnTo>
                  <a:lnTo>
                    <a:pt x="59" y="1"/>
                  </a:lnTo>
                  <a:lnTo>
                    <a:pt x="58" y="2"/>
                  </a:lnTo>
                  <a:lnTo>
                    <a:pt x="57" y="4"/>
                  </a:lnTo>
                  <a:lnTo>
                    <a:pt x="5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8" name="Freeform 925"/>
            <p:cNvSpPr>
              <a:spLocks noEditPoints="1"/>
            </p:cNvSpPr>
            <p:nvPr/>
          </p:nvSpPr>
          <p:spPr bwMode="auto">
            <a:xfrm>
              <a:off x="3362325" y="1298575"/>
              <a:ext cx="142875" cy="146050"/>
            </a:xfrm>
            <a:custGeom>
              <a:avLst/>
              <a:gdLst/>
              <a:ahLst/>
              <a:cxnLst>
                <a:cxn ang="0">
                  <a:pos x="131" y="277"/>
                </a:cxn>
                <a:cxn ang="0">
                  <a:pos x="96" y="271"/>
                </a:cxn>
                <a:cxn ang="0">
                  <a:pos x="62" y="257"/>
                </a:cxn>
                <a:cxn ang="0">
                  <a:pos x="34" y="236"/>
                </a:cxn>
                <a:cxn ang="0">
                  <a:pos x="13" y="206"/>
                </a:cxn>
                <a:cxn ang="0">
                  <a:pos x="1" y="168"/>
                </a:cxn>
                <a:cxn ang="0">
                  <a:pos x="0" y="139"/>
                </a:cxn>
                <a:cxn ang="0">
                  <a:pos x="8" y="98"/>
                </a:cxn>
                <a:cxn ang="0">
                  <a:pos x="27" y="61"/>
                </a:cxn>
                <a:cxn ang="0">
                  <a:pos x="55" y="31"/>
                </a:cxn>
                <a:cxn ang="0">
                  <a:pos x="91" y="10"/>
                </a:cxn>
                <a:cxn ang="0">
                  <a:pos x="118" y="0"/>
                </a:cxn>
                <a:cxn ang="0">
                  <a:pos x="128" y="1"/>
                </a:cxn>
                <a:cxn ang="0">
                  <a:pos x="138" y="9"/>
                </a:cxn>
                <a:cxn ang="0">
                  <a:pos x="146" y="14"/>
                </a:cxn>
                <a:cxn ang="0">
                  <a:pos x="183" y="24"/>
                </a:cxn>
                <a:cxn ang="0">
                  <a:pos x="214" y="41"/>
                </a:cxn>
                <a:cxn ang="0">
                  <a:pos x="239" y="63"/>
                </a:cxn>
                <a:cxn ang="0">
                  <a:pos x="257" y="90"/>
                </a:cxn>
                <a:cxn ang="0">
                  <a:pos x="268" y="122"/>
                </a:cxn>
                <a:cxn ang="0">
                  <a:pos x="271" y="145"/>
                </a:cxn>
                <a:cxn ang="0">
                  <a:pos x="268" y="179"/>
                </a:cxn>
                <a:cxn ang="0">
                  <a:pos x="255" y="212"/>
                </a:cxn>
                <a:cxn ang="0">
                  <a:pos x="236" y="241"/>
                </a:cxn>
                <a:cxn ang="0">
                  <a:pos x="209" y="263"/>
                </a:cxn>
                <a:cxn ang="0">
                  <a:pos x="174" y="275"/>
                </a:cxn>
                <a:cxn ang="0">
                  <a:pos x="144" y="277"/>
                </a:cxn>
                <a:cxn ang="0">
                  <a:pos x="101" y="48"/>
                </a:cxn>
                <a:cxn ang="0">
                  <a:pos x="62" y="79"/>
                </a:cxn>
                <a:cxn ang="0">
                  <a:pos x="48" y="100"/>
                </a:cxn>
                <a:cxn ang="0">
                  <a:pos x="38" y="126"/>
                </a:cxn>
                <a:cxn ang="0">
                  <a:pos x="37" y="153"/>
                </a:cxn>
                <a:cxn ang="0">
                  <a:pos x="41" y="172"/>
                </a:cxn>
                <a:cxn ang="0">
                  <a:pos x="52" y="194"/>
                </a:cxn>
                <a:cxn ang="0">
                  <a:pos x="67" y="214"/>
                </a:cxn>
                <a:cxn ang="0">
                  <a:pos x="88" y="229"/>
                </a:cxn>
                <a:cxn ang="0">
                  <a:pos x="112" y="238"/>
                </a:cxn>
                <a:cxn ang="0">
                  <a:pos x="139" y="241"/>
                </a:cxn>
                <a:cxn ang="0">
                  <a:pos x="155" y="240"/>
                </a:cxn>
                <a:cxn ang="0">
                  <a:pos x="171" y="236"/>
                </a:cxn>
                <a:cxn ang="0">
                  <a:pos x="194" y="224"/>
                </a:cxn>
                <a:cxn ang="0">
                  <a:pos x="213" y="208"/>
                </a:cxn>
                <a:cxn ang="0">
                  <a:pos x="225" y="187"/>
                </a:cxn>
                <a:cxn ang="0">
                  <a:pos x="233" y="163"/>
                </a:cxn>
                <a:cxn ang="0">
                  <a:pos x="233" y="139"/>
                </a:cxn>
                <a:cxn ang="0">
                  <a:pos x="228" y="121"/>
                </a:cxn>
                <a:cxn ang="0">
                  <a:pos x="216" y="97"/>
                </a:cxn>
                <a:cxn ang="0">
                  <a:pos x="199" y="78"/>
                </a:cxn>
                <a:cxn ang="0">
                  <a:pos x="177" y="63"/>
                </a:cxn>
                <a:cxn ang="0">
                  <a:pos x="150" y="53"/>
                </a:cxn>
                <a:cxn ang="0">
                  <a:pos x="119" y="49"/>
                </a:cxn>
                <a:cxn ang="0">
                  <a:pos x="112" y="47"/>
                </a:cxn>
              </a:cxnLst>
              <a:rect l="0" t="0" r="r" b="b"/>
              <a:pathLst>
                <a:path w="271" h="277">
                  <a:moveTo>
                    <a:pt x="144" y="277"/>
                  </a:moveTo>
                  <a:lnTo>
                    <a:pt x="144" y="277"/>
                  </a:lnTo>
                  <a:lnTo>
                    <a:pt x="131" y="277"/>
                  </a:lnTo>
                  <a:lnTo>
                    <a:pt x="120" y="276"/>
                  </a:lnTo>
                  <a:lnTo>
                    <a:pt x="108" y="274"/>
                  </a:lnTo>
                  <a:lnTo>
                    <a:pt x="96" y="271"/>
                  </a:lnTo>
                  <a:lnTo>
                    <a:pt x="85" y="267"/>
                  </a:lnTo>
                  <a:lnTo>
                    <a:pt x="73" y="263"/>
                  </a:lnTo>
                  <a:lnTo>
                    <a:pt x="62" y="257"/>
                  </a:lnTo>
                  <a:lnTo>
                    <a:pt x="53" y="251"/>
                  </a:lnTo>
                  <a:lnTo>
                    <a:pt x="42" y="244"/>
                  </a:lnTo>
                  <a:lnTo>
                    <a:pt x="34" y="236"/>
                  </a:lnTo>
                  <a:lnTo>
                    <a:pt x="26" y="226"/>
                  </a:lnTo>
                  <a:lnTo>
                    <a:pt x="19" y="217"/>
                  </a:lnTo>
                  <a:lnTo>
                    <a:pt x="13" y="206"/>
                  </a:lnTo>
                  <a:lnTo>
                    <a:pt x="7" y="194"/>
                  </a:lnTo>
                  <a:lnTo>
                    <a:pt x="3" y="181"/>
                  </a:lnTo>
                  <a:lnTo>
                    <a:pt x="1" y="168"/>
                  </a:lnTo>
                  <a:lnTo>
                    <a:pt x="1" y="168"/>
                  </a:lnTo>
                  <a:lnTo>
                    <a:pt x="0" y="153"/>
                  </a:lnTo>
                  <a:lnTo>
                    <a:pt x="0" y="139"/>
                  </a:lnTo>
                  <a:lnTo>
                    <a:pt x="1" y="125"/>
                  </a:lnTo>
                  <a:lnTo>
                    <a:pt x="4" y="112"/>
                  </a:lnTo>
                  <a:lnTo>
                    <a:pt x="8" y="98"/>
                  </a:lnTo>
                  <a:lnTo>
                    <a:pt x="14" y="86"/>
                  </a:lnTo>
                  <a:lnTo>
                    <a:pt x="20" y="74"/>
                  </a:lnTo>
                  <a:lnTo>
                    <a:pt x="27" y="61"/>
                  </a:lnTo>
                  <a:lnTo>
                    <a:pt x="35" y="51"/>
                  </a:lnTo>
                  <a:lnTo>
                    <a:pt x="45" y="41"/>
                  </a:lnTo>
                  <a:lnTo>
                    <a:pt x="55" y="31"/>
                  </a:lnTo>
                  <a:lnTo>
                    <a:pt x="66" y="23"/>
                  </a:lnTo>
                  <a:lnTo>
                    <a:pt x="78" y="16"/>
                  </a:lnTo>
                  <a:lnTo>
                    <a:pt x="91" y="10"/>
                  </a:lnTo>
                  <a:lnTo>
                    <a:pt x="103" y="4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8" y="1"/>
                  </a:lnTo>
                  <a:lnTo>
                    <a:pt x="132" y="2"/>
                  </a:lnTo>
                  <a:lnTo>
                    <a:pt x="135" y="5"/>
                  </a:lnTo>
                  <a:lnTo>
                    <a:pt x="138" y="9"/>
                  </a:lnTo>
                  <a:lnTo>
                    <a:pt x="141" y="13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58" y="17"/>
                  </a:lnTo>
                  <a:lnTo>
                    <a:pt x="171" y="20"/>
                  </a:lnTo>
                  <a:lnTo>
                    <a:pt x="183" y="24"/>
                  </a:lnTo>
                  <a:lnTo>
                    <a:pt x="193" y="29"/>
                  </a:lnTo>
                  <a:lnTo>
                    <a:pt x="204" y="34"/>
                  </a:lnTo>
                  <a:lnTo>
                    <a:pt x="214" y="41"/>
                  </a:lnTo>
                  <a:lnTo>
                    <a:pt x="223" y="48"/>
                  </a:lnTo>
                  <a:lnTo>
                    <a:pt x="232" y="55"/>
                  </a:lnTo>
                  <a:lnTo>
                    <a:pt x="239" y="63"/>
                  </a:lnTo>
                  <a:lnTo>
                    <a:pt x="246" y="72"/>
                  </a:lnTo>
                  <a:lnTo>
                    <a:pt x="252" y="81"/>
                  </a:lnTo>
                  <a:lnTo>
                    <a:pt x="257" y="90"/>
                  </a:lnTo>
                  <a:lnTo>
                    <a:pt x="261" y="100"/>
                  </a:lnTo>
                  <a:lnTo>
                    <a:pt x="266" y="111"/>
                  </a:lnTo>
                  <a:lnTo>
                    <a:pt x="268" y="122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1" y="145"/>
                  </a:lnTo>
                  <a:lnTo>
                    <a:pt x="271" y="156"/>
                  </a:lnTo>
                  <a:lnTo>
                    <a:pt x="270" y="168"/>
                  </a:lnTo>
                  <a:lnTo>
                    <a:pt x="268" y="179"/>
                  </a:lnTo>
                  <a:lnTo>
                    <a:pt x="265" y="190"/>
                  </a:lnTo>
                  <a:lnTo>
                    <a:pt x="260" y="202"/>
                  </a:lnTo>
                  <a:lnTo>
                    <a:pt x="255" y="212"/>
                  </a:lnTo>
                  <a:lnTo>
                    <a:pt x="250" y="222"/>
                  </a:lnTo>
                  <a:lnTo>
                    <a:pt x="243" y="232"/>
                  </a:lnTo>
                  <a:lnTo>
                    <a:pt x="236" y="241"/>
                  </a:lnTo>
                  <a:lnTo>
                    <a:pt x="227" y="249"/>
                  </a:lnTo>
                  <a:lnTo>
                    <a:pt x="218" y="256"/>
                  </a:lnTo>
                  <a:lnTo>
                    <a:pt x="209" y="263"/>
                  </a:lnTo>
                  <a:lnTo>
                    <a:pt x="197" y="268"/>
                  </a:lnTo>
                  <a:lnTo>
                    <a:pt x="186" y="272"/>
                  </a:lnTo>
                  <a:lnTo>
                    <a:pt x="174" y="275"/>
                  </a:lnTo>
                  <a:lnTo>
                    <a:pt x="174" y="275"/>
                  </a:lnTo>
                  <a:lnTo>
                    <a:pt x="159" y="277"/>
                  </a:lnTo>
                  <a:lnTo>
                    <a:pt x="144" y="277"/>
                  </a:lnTo>
                  <a:lnTo>
                    <a:pt x="144" y="277"/>
                  </a:lnTo>
                  <a:close/>
                  <a:moveTo>
                    <a:pt x="101" y="48"/>
                  </a:moveTo>
                  <a:lnTo>
                    <a:pt x="101" y="48"/>
                  </a:lnTo>
                  <a:lnTo>
                    <a:pt x="87" y="56"/>
                  </a:lnTo>
                  <a:lnTo>
                    <a:pt x="73" y="66"/>
                  </a:lnTo>
                  <a:lnTo>
                    <a:pt x="62" y="79"/>
                  </a:lnTo>
                  <a:lnTo>
                    <a:pt x="57" y="86"/>
                  </a:lnTo>
                  <a:lnTo>
                    <a:pt x="52" y="93"/>
                  </a:lnTo>
                  <a:lnTo>
                    <a:pt x="48" y="100"/>
                  </a:lnTo>
                  <a:lnTo>
                    <a:pt x="44" y="109"/>
                  </a:lnTo>
                  <a:lnTo>
                    <a:pt x="40" y="117"/>
                  </a:lnTo>
                  <a:lnTo>
                    <a:pt x="38" y="126"/>
                  </a:lnTo>
                  <a:lnTo>
                    <a:pt x="37" y="135"/>
                  </a:lnTo>
                  <a:lnTo>
                    <a:pt x="36" y="144"/>
                  </a:lnTo>
                  <a:lnTo>
                    <a:pt x="37" y="153"/>
                  </a:lnTo>
                  <a:lnTo>
                    <a:pt x="38" y="163"/>
                  </a:lnTo>
                  <a:lnTo>
                    <a:pt x="38" y="163"/>
                  </a:lnTo>
                  <a:lnTo>
                    <a:pt x="41" y="172"/>
                  </a:lnTo>
                  <a:lnTo>
                    <a:pt x="44" y="180"/>
                  </a:lnTo>
                  <a:lnTo>
                    <a:pt x="48" y="187"/>
                  </a:lnTo>
                  <a:lnTo>
                    <a:pt x="52" y="194"/>
                  </a:lnTo>
                  <a:lnTo>
                    <a:pt x="56" y="202"/>
                  </a:lnTo>
                  <a:lnTo>
                    <a:pt x="62" y="208"/>
                  </a:lnTo>
                  <a:lnTo>
                    <a:pt x="67" y="214"/>
                  </a:lnTo>
                  <a:lnTo>
                    <a:pt x="73" y="219"/>
                  </a:lnTo>
                  <a:lnTo>
                    <a:pt x="81" y="224"/>
                  </a:lnTo>
                  <a:lnTo>
                    <a:pt x="88" y="229"/>
                  </a:lnTo>
                  <a:lnTo>
                    <a:pt x="95" y="232"/>
                  </a:lnTo>
                  <a:lnTo>
                    <a:pt x="103" y="235"/>
                  </a:lnTo>
                  <a:lnTo>
                    <a:pt x="112" y="238"/>
                  </a:lnTo>
                  <a:lnTo>
                    <a:pt x="121" y="239"/>
                  </a:lnTo>
                  <a:lnTo>
                    <a:pt x="129" y="241"/>
                  </a:lnTo>
                  <a:lnTo>
                    <a:pt x="139" y="241"/>
                  </a:lnTo>
                  <a:lnTo>
                    <a:pt x="139" y="241"/>
                  </a:lnTo>
                  <a:lnTo>
                    <a:pt x="147" y="241"/>
                  </a:lnTo>
                  <a:lnTo>
                    <a:pt x="155" y="240"/>
                  </a:lnTo>
                  <a:lnTo>
                    <a:pt x="163" y="238"/>
                  </a:lnTo>
                  <a:lnTo>
                    <a:pt x="171" y="236"/>
                  </a:lnTo>
                  <a:lnTo>
                    <a:pt x="171" y="236"/>
                  </a:lnTo>
                  <a:lnTo>
                    <a:pt x="179" y="233"/>
                  </a:lnTo>
                  <a:lnTo>
                    <a:pt x="187" y="229"/>
                  </a:lnTo>
                  <a:lnTo>
                    <a:pt x="194" y="224"/>
                  </a:lnTo>
                  <a:lnTo>
                    <a:pt x="201" y="219"/>
                  </a:lnTo>
                  <a:lnTo>
                    <a:pt x="207" y="214"/>
                  </a:lnTo>
                  <a:lnTo>
                    <a:pt x="213" y="208"/>
                  </a:lnTo>
                  <a:lnTo>
                    <a:pt x="217" y="202"/>
                  </a:lnTo>
                  <a:lnTo>
                    <a:pt x="222" y="194"/>
                  </a:lnTo>
                  <a:lnTo>
                    <a:pt x="225" y="187"/>
                  </a:lnTo>
                  <a:lnTo>
                    <a:pt x="228" y="180"/>
                  </a:lnTo>
                  <a:lnTo>
                    <a:pt x="230" y="172"/>
                  </a:lnTo>
                  <a:lnTo>
                    <a:pt x="233" y="163"/>
                  </a:lnTo>
                  <a:lnTo>
                    <a:pt x="234" y="155"/>
                  </a:lnTo>
                  <a:lnTo>
                    <a:pt x="234" y="147"/>
                  </a:lnTo>
                  <a:lnTo>
                    <a:pt x="233" y="139"/>
                  </a:lnTo>
                  <a:lnTo>
                    <a:pt x="230" y="130"/>
                  </a:lnTo>
                  <a:lnTo>
                    <a:pt x="230" y="130"/>
                  </a:lnTo>
                  <a:lnTo>
                    <a:pt x="228" y="121"/>
                  </a:lnTo>
                  <a:lnTo>
                    <a:pt x="225" y="113"/>
                  </a:lnTo>
                  <a:lnTo>
                    <a:pt x="221" y="105"/>
                  </a:lnTo>
                  <a:lnTo>
                    <a:pt x="216" y="97"/>
                  </a:lnTo>
                  <a:lnTo>
                    <a:pt x="212" y="90"/>
                  </a:lnTo>
                  <a:lnTo>
                    <a:pt x="206" y="84"/>
                  </a:lnTo>
                  <a:lnTo>
                    <a:pt x="199" y="78"/>
                  </a:lnTo>
                  <a:lnTo>
                    <a:pt x="192" y="73"/>
                  </a:lnTo>
                  <a:lnTo>
                    <a:pt x="185" y="67"/>
                  </a:lnTo>
                  <a:lnTo>
                    <a:pt x="177" y="63"/>
                  </a:lnTo>
                  <a:lnTo>
                    <a:pt x="168" y="59"/>
                  </a:lnTo>
                  <a:lnTo>
                    <a:pt x="160" y="56"/>
                  </a:lnTo>
                  <a:lnTo>
                    <a:pt x="150" y="53"/>
                  </a:lnTo>
                  <a:lnTo>
                    <a:pt x="141" y="51"/>
                  </a:lnTo>
                  <a:lnTo>
                    <a:pt x="129" y="50"/>
                  </a:lnTo>
                  <a:lnTo>
                    <a:pt x="119" y="49"/>
                  </a:lnTo>
                  <a:lnTo>
                    <a:pt x="119" y="49"/>
                  </a:lnTo>
                  <a:lnTo>
                    <a:pt x="115" y="49"/>
                  </a:lnTo>
                  <a:lnTo>
                    <a:pt x="112" y="47"/>
                  </a:lnTo>
                  <a:lnTo>
                    <a:pt x="107" y="45"/>
                  </a:lnTo>
                  <a:lnTo>
                    <a:pt x="101" y="4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9" name="Freeform 926"/>
            <p:cNvSpPr>
              <a:spLocks noEditPoints="1"/>
            </p:cNvSpPr>
            <p:nvPr/>
          </p:nvSpPr>
          <p:spPr bwMode="auto">
            <a:xfrm>
              <a:off x="3282950" y="1227138"/>
              <a:ext cx="644525" cy="642938"/>
            </a:xfrm>
            <a:custGeom>
              <a:avLst/>
              <a:gdLst/>
              <a:ahLst/>
              <a:cxnLst>
                <a:cxn ang="0">
                  <a:pos x="653" y="1206"/>
                </a:cxn>
                <a:cxn ang="0">
                  <a:pos x="563" y="1160"/>
                </a:cxn>
                <a:cxn ang="0">
                  <a:pos x="550" y="1153"/>
                </a:cxn>
                <a:cxn ang="0">
                  <a:pos x="236" y="832"/>
                </a:cxn>
                <a:cxn ang="0">
                  <a:pos x="143" y="731"/>
                </a:cxn>
                <a:cxn ang="0">
                  <a:pos x="77" y="679"/>
                </a:cxn>
                <a:cxn ang="0">
                  <a:pos x="72" y="657"/>
                </a:cxn>
                <a:cxn ang="0">
                  <a:pos x="40" y="570"/>
                </a:cxn>
                <a:cxn ang="0">
                  <a:pos x="11" y="425"/>
                </a:cxn>
                <a:cxn ang="0">
                  <a:pos x="1" y="212"/>
                </a:cxn>
                <a:cxn ang="0">
                  <a:pos x="10" y="196"/>
                </a:cxn>
                <a:cxn ang="0">
                  <a:pos x="19" y="182"/>
                </a:cxn>
                <a:cxn ang="0">
                  <a:pos x="110" y="81"/>
                </a:cxn>
                <a:cxn ang="0">
                  <a:pos x="210" y="10"/>
                </a:cxn>
                <a:cxn ang="0">
                  <a:pos x="228" y="8"/>
                </a:cxn>
                <a:cxn ang="0">
                  <a:pos x="242" y="2"/>
                </a:cxn>
                <a:cxn ang="0">
                  <a:pos x="419" y="2"/>
                </a:cxn>
                <a:cxn ang="0">
                  <a:pos x="599" y="26"/>
                </a:cxn>
                <a:cxn ang="0">
                  <a:pos x="638" y="36"/>
                </a:cxn>
                <a:cxn ang="0">
                  <a:pos x="656" y="46"/>
                </a:cxn>
                <a:cxn ang="0">
                  <a:pos x="887" y="256"/>
                </a:cxn>
                <a:cxn ang="0">
                  <a:pos x="1107" y="475"/>
                </a:cxn>
                <a:cxn ang="0">
                  <a:pos x="1167" y="525"/>
                </a:cxn>
                <a:cxn ang="0">
                  <a:pos x="1185" y="553"/>
                </a:cxn>
                <a:cxn ang="0">
                  <a:pos x="1215" y="644"/>
                </a:cxn>
                <a:cxn ang="0">
                  <a:pos x="1218" y="725"/>
                </a:cxn>
                <a:cxn ang="0">
                  <a:pos x="1194" y="798"/>
                </a:cxn>
                <a:cxn ang="0">
                  <a:pos x="1193" y="817"/>
                </a:cxn>
                <a:cxn ang="0">
                  <a:pos x="1109" y="909"/>
                </a:cxn>
                <a:cxn ang="0">
                  <a:pos x="862" y="1146"/>
                </a:cxn>
                <a:cxn ang="0">
                  <a:pos x="853" y="1157"/>
                </a:cxn>
                <a:cxn ang="0">
                  <a:pos x="761" y="1206"/>
                </a:cxn>
                <a:cxn ang="0">
                  <a:pos x="231" y="43"/>
                </a:cxn>
                <a:cxn ang="0">
                  <a:pos x="137" y="108"/>
                </a:cxn>
                <a:cxn ang="0">
                  <a:pos x="54" y="198"/>
                </a:cxn>
                <a:cxn ang="0">
                  <a:pos x="40" y="216"/>
                </a:cxn>
                <a:cxn ang="0">
                  <a:pos x="45" y="400"/>
                </a:cxn>
                <a:cxn ang="0">
                  <a:pos x="68" y="529"/>
                </a:cxn>
                <a:cxn ang="0">
                  <a:pos x="105" y="637"/>
                </a:cxn>
                <a:cxn ang="0">
                  <a:pos x="112" y="658"/>
                </a:cxn>
                <a:cxn ang="0">
                  <a:pos x="181" y="718"/>
                </a:cxn>
                <a:cxn ang="0">
                  <a:pos x="294" y="841"/>
                </a:cxn>
                <a:cxn ang="0">
                  <a:pos x="585" y="1129"/>
                </a:cxn>
                <a:cxn ang="0">
                  <a:pos x="633" y="1159"/>
                </a:cxn>
                <a:cxn ang="0">
                  <a:pos x="706" y="1177"/>
                </a:cxn>
                <a:cxn ang="0">
                  <a:pos x="765" y="1165"/>
                </a:cxn>
                <a:cxn ang="0">
                  <a:pos x="823" y="1131"/>
                </a:cxn>
                <a:cxn ang="0">
                  <a:pos x="865" y="1090"/>
                </a:cxn>
                <a:cxn ang="0">
                  <a:pos x="1140" y="817"/>
                </a:cxn>
                <a:cxn ang="0">
                  <a:pos x="1147" y="803"/>
                </a:cxn>
                <a:cxn ang="0">
                  <a:pos x="1177" y="736"/>
                </a:cxn>
                <a:cxn ang="0">
                  <a:pos x="1179" y="657"/>
                </a:cxn>
                <a:cxn ang="0">
                  <a:pos x="1148" y="564"/>
                </a:cxn>
                <a:cxn ang="0">
                  <a:pos x="1140" y="556"/>
                </a:cxn>
                <a:cxn ang="0">
                  <a:pos x="894" y="335"/>
                </a:cxn>
                <a:cxn ang="0">
                  <a:pos x="627" y="72"/>
                </a:cxn>
                <a:cxn ang="0">
                  <a:pos x="558" y="57"/>
                </a:cxn>
                <a:cxn ang="0">
                  <a:pos x="377" y="39"/>
                </a:cxn>
                <a:cxn ang="0">
                  <a:pos x="236" y="40"/>
                </a:cxn>
              </a:cxnLst>
              <a:rect l="0" t="0" r="r" b="b"/>
              <a:pathLst>
                <a:path w="1220" h="1215">
                  <a:moveTo>
                    <a:pt x="706" y="1215"/>
                  </a:moveTo>
                  <a:lnTo>
                    <a:pt x="706" y="1215"/>
                  </a:lnTo>
                  <a:lnTo>
                    <a:pt x="688" y="1214"/>
                  </a:lnTo>
                  <a:lnTo>
                    <a:pt x="671" y="1211"/>
                  </a:lnTo>
                  <a:lnTo>
                    <a:pt x="653" y="1206"/>
                  </a:lnTo>
                  <a:lnTo>
                    <a:pt x="636" y="1200"/>
                  </a:lnTo>
                  <a:lnTo>
                    <a:pt x="617" y="1193"/>
                  </a:lnTo>
                  <a:lnTo>
                    <a:pt x="599" y="1184"/>
                  </a:lnTo>
                  <a:lnTo>
                    <a:pt x="581" y="1172"/>
                  </a:lnTo>
                  <a:lnTo>
                    <a:pt x="563" y="1160"/>
                  </a:lnTo>
                  <a:lnTo>
                    <a:pt x="561" y="1158"/>
                  </a:lnTo>
                  <a:lnTo>
                    <a:pt x="558" y="1158"/>
                  </a:lnTo>
                  <a:lnTo>
                    <a:pt x="558" y="1158"/>
                  </a:lnTo>
                  <a:lnTo>
                    <a:pt x="554" y="1156"/>
                  </a:lnTo>
                  <a:lnTo>
                    <a:pt x="550" y="1153"/>
                  </a:lnTo>
                  <a:lnTo>
                    <a:pt x="307" y="910"/>
                  </a:lnTo>
                  <a:lnTo>
                    <a:pt x="307" y="910"/>
                  </a:lnTo>
                  <a:lnTo>
                    <a:pt x="290" y="891"/>
                  </a:lnTo>
                  <a:lnTo>
                    <a:pt x="271" y="872"/>
                  </a:lnTo>
                  <a:lnTo>
                    <a:pt x="236" y="832"/>
                  </a:lnTo>
                  <a:lnTo>
                    <a:pt x="236" y="832"/>
                  </a:lnTo>
                  <a:lnTo>
                    <a:pt x="200" y="790"/>
                  </a:lnTo>
                  <a:lnTo>
                    <a:pt x="181" y="771"/>
                  </a:lnTo>
                  <a:lnTo>
                    <a:pt x="163" y="751"/>
                  </a:lnTo>
                  <a:lnTo>
                    <a:pt x="143" y="731"/>
                  </a:lnTo>
                  <a:lnTo>
                    <a:pt x="123" y="714"/>
                  </a:lnTo>
                  <a:lnTo>
                    <a:pt x="102" y="697"/>
                  </a:lnTo>
                  <a:lnTo>
                    <a:pt x="80" y="682"/>
                  </a:lnTo>
                  <a:lnTo>
                    <a:pt x="80" y="682"/>
                  </a:lnTo>
                  <a:lnTo>
                    <a:pt x="77" y="679"/>
                  </a:lnTo>
                  <a:lnTo>
                    <a:pt x="74" y="677"/>
                  </a:lnTo>
                  <a:lnTo>
                    <a:pt x="72" y="670"/>
                  </a:lnTo>
                  <a:lnTo>
                    <a:pt x="71" y="665"/>
                  </a:lnTo>
                  <a:lnTo>
                    <a:pt x="71" y="661"/>
                  </a:lnTo>
                  <a:lnTo>
                    <a:pt x="72" y="657"/>
                  </a:lnTo>
                  <a:lnTo>
                    <a:pt x="71" y="654"/>
                  </a:lnTo>
                  <a:lnTo>
                    <a:pt x="71" y="654"/>
                  </a:lnTo>
                  <a:lnTo>
                    <a:pt x="59" y="626"/>
                  </a:lnTo>
                  <a:lnTo>
                    <a:pt x="49" y="598"/>
                  </a:lnTo>
                  <a:lnTo>
                    <a:pt x="40" y="570"/>
                  </a:lnTo>
                  <a:lnTo>
                    <a:pt x="32" y="541"/>
                  </a:lnTo>
                  <a:lnTo>
                    <a:pt x="25" y="512"/>
                  </a:lnTo>
                  <a:lnTo>
                    <a:pt x="19" y="483"/>
                  </a:lnTo>
                  <a:lnTo>
                    <a:pt x="15" y="453"/>
                  </a:lnTo>
                  <a:lnTo>
                    <a:pt x="11" y="425"/>
                  </a:lnTo>
                  <a:lnTo>
                    <a:pt x="7" y="396"/>
                  </a:lnTo>
                  <a:lnTo>
                    <a:pt x="4" y="368"/>
                  </a:lnTo>
                  <a:lnTo>
                    <a:pt x="1" y="312"/>
                  </a:lnTo>
                  <a:lnTo>
                    <a:pt x="0" y="259"/>
                  </a:lnTo>
                  <a:lnTo>
                    <a:pt x="1" y="212"/>
                  </a:lnTo>
                  <a:lnTo>
                    <a:pt x="1" y="212"/>
                  </a:lnTo>
                  <a:lnTo>
                    <a:pt x="1" y="207"/>
                  </a:lnTo>
                  <a:lnTo>
                    <a:pt x="3" y="202"/>
                  </a:lnTo>
                  <a:lnTo>
                    <a:pt x="6" y="198"/>
                  </a:lnTo>
                  <a:lnTo>
                    <a:pt x="10" y="196"/>
                  </a:lnTo>
                  <a:lnTo>
                    <a:pt x="14" y="193"/>
                  </a:lnTo>
                  <a:lnTo>
                    <a:pt x="16" y="188"/>
                  </a:lnTo>
                  <a:lnTo>
                    <a:pt x="16" y="188"/>
                  </a:lnTo>
                  <a:lnTo>
                    <a:pt x="17" y="185"/>
                  </a:lnTo>
                  <a:lnTo>
                    <a:pt x="19" y="182"/>
                  </a:lnTo>
                  <a:lnTo>
                    <a:pt x="19" y="182"/>
                  </a:lnTo>
                  <a:lnTo>
                    <a:pt x="41" y="154"/>
                  </a:lnTo>
                  <a:lnTo>
                    <a:pt x="63" y="127"/>
                  </a:lnTo>
                  <a:lnTo>
                    <a:pt x="86" y="103"/>
                  </a:lnTo>
                  <a:lnTo>
                    <a:pt x="110" y="81"/>
                  </a:lnTo>
                  <a:lnTo>
                    <a:pt x="135" y="60"/>
                  </a:lnTo>
                  <a:lnTo>
                    <a:pt x="159" y="41"/>
                  </a:lnTo>
                  <a:lnTo>
                    <a:pt x="185" y="25"/>
                  </a:lnTo>
                  <a:lnTo>
                    <a:pt x="210" y="10"/>
                  </a:lnTo>
                  <a:lnTo>
                    <a:pt x="210" y="10"/>
                  </a:lnTo>
                  <a:lnTo>
                    <a:pt x="215" y="8"/>
                  </a:lnTo>
                  <a:lnTo>
                    <a:pt x="219" y="7"/>
                  </a:lnTo>
                  <a:lnTo>
                    <a:pt x="219" y="7"/>
                  </a:lnTo>
                  <a:lnTo>
                    <a:pt x="222" y="8"/>
                  </a:lnTo>
                  <a:lnTo>
                    <a:pt x="228" y="8"/>
                  </a:lnTo>
                  <a:lnTo>
                    <a:pt x="232" y="5"/>
                  </a:lnTo>
                  <a:lnTo>
                    <a:pt x="232" y="5"/>
                  </a:lnTo>
                  <a:lnTo>
                    <a:pt x="236" y="3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91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77" y="0"/>
                  </a:lnTo>
                  <a:lnTo>
                    <a:pt x="419" y="2"/>
                  </a:lnTo>
                  <a:lnTo>
                    <a:pt x="458" y="5"/>
                  </a:lnTo>
                  <a:lnTo>
                    <a:pt x="495" y="8"/>
                  </a:lnTo>
                  <a:lnTo>
                    <a:pt x="531" y="13"/>
                  </a:lnTo>
                  <a:lnTo>
                    <a:pt x="566" y="20"/>
                  </a:lnTo>
                  <a:lnTo>
                    <a:pt x="599" y="26"/>
                  </a:lnTo>
                  <a:lnTo>
                    <a:pt x="631" y="34"/>
                  </a:lnTo>
                  <a:lnTo>
                    <a:pt x="631" y="34"/>
                  </a:lnTo>
                  <a:lnTo>
                    <a:pt x="634" y="35"/>
                  </a:lnTo>
                  <a:lnTo>
                    <a:pt x="636" y="36"/>
                  </a:lnTo>
                  <a:lnTo>
                    <a:pt x="638" y="36"/>
                  </a:lnTo>
                  <a:lnTo>
                    <a:pt x="638" y="36"/>
                  </a:lnTo>
                  <a:lnTo>
                    <a:pt x="642" y="36"/>
                  </a:lnTo>
                  <a:lnTo>
                    <a:pt x="646" y="38"/>
                  </a:lnTo>
                  <a:lnTo>
                    <a:pt x="656" y="46"/>
                  </a:lnTo>
                  <a:lnTo>
                    <a:pt x="656" y="46"/>
                  </a:lnTo>
                  <a:lnTo>
                    <a:pt x="697" y="80"/>
                  </a:lnTo>
                  <a:lnTo>
                    <a:pt x="736" y="114"/>
                  </a:lnTo>
                  <a:lnTo>
                    <a:pt x="775" y="149"/>
                  </a:lnTo>
                  <a:lnTo>
                    <a:pt x="812" y="184"/>
                  </a:lnTo>
                  <a:lnTo>
                    <a:pt x="887" y="256"/>
                  </a:lnTo>
                  <a:lnTo>
                    <a:pt x="958" y="328"/>
                  </a:lnTo>
                  <a:lnTo>
                    <a:pt x="958" y="328"/>
                  </a:lnTo>
                  <a:lnTo>
                    <a:pt x="1008" y="379"/>
                  </a:lnTo>
                  <a:lnTo>
                    <a:pt x="1057" y="428"/>
                  </a:lnTo>
                  <a:lnTo>
                    <a:pt x="1107" y="475"/>
                  </a:lnTo>
                  <a:lnTo>
                    <a:pt x="1156" y="521"/>
                  </a:lnTo>
                  <a:lnTo>
                    <a:pt x="1159" y="524"/>
                  </a:lnTo>
                  <a:lnTo>
                    <a:pt x="1163" y="524"/>
                  </a:lnTo>
                  <a:lnTo>
                    <a:pt x="1163" y="524"/>
                  </a:lnTo>
                  <a:lnTo>
                    <a:pt x="1167" y="525"/>
                  </a:lnTo>
                  <a:lnTo>
                    <a:pt x="1171" y="527"/>
                  </a:lnTo>
                  <a:lnTo>
                    <a:pt x="1173" y="529"/>
                  </a:lnTo>
                  <a:lnTo>
                    <a:pt x="1175" y="533"/>
                  </a:lnTo>
                  <a:lnTo>
                    <a:pt x="1175" y="533"/>
                  </a:lnTo>
                  <a:lnTo>
                    <a:pt x="1185" y="553"/>
                  </a:lnTo>
                  <a:lnTo>
                    <a:pt x="1193" y="571"/>
                  </a:lnTo>
                  <a:lnTo>
                    <a:pt x="1201" y="590"/>
                  </a:lnTo>
                  <a:lnTo>
                    <a:pt x="1207" y="607"/>
                  </a:lnTo>
                  <a:lnTo>
                    <a:pt x="1211" y="626"/>
                  </a:lnTo>
                  <a:lnTo>
                    <a:pt x="1215" y="644"/>
                  </a:lnTo>
                  <a:lnTo>
                    <a:pt x="1218" y="660"/>
                  </a:lnTo>
                  <a:lnTo>
                    <a:pt x="1220" y="677"/>
                  </a:lnTo>
                  <a:lnTo>
                    <a:pt x="1220" y="693"/>
                  </a:lnTo>
                  <a:lnTo>
                    <a:pt x="1220" y="710"/>
                  </a:lnTo>
                  <a:lnTo>
                    <a:pt x="1218" y="725"/>
                  </a:lnTo>
                  <a:lnTo>
                    <a:pt x="1216" y="741"/>
                  </a:lnTo>
                  <a:lnTo>
                    <a:pt x="1212" y="755"/>
                  </a:lnTo>
                  <a:lnTo>
                    <a:pt x="1208" y="771"/>
                  </a:lnTo>
                  <a:lnTo>
                    <a:pt x="1202" y="785"/>
                  </a:lnTo>
                  <a:lnTo>
                    <a:pt x="1194" y="798"/>
                  </a:lnTo>
                  <a:lnTo>
                    <a:pt x="1192" y="804"/>
                  </a:lnTo>
                  <a:lnTo>
                    <a:pt x="1193" y="809"/>
                  </a:lnTo>
                  <a:lnTo>
                    <a:pt x="1193" y="809"/>
                  </a:lnTo>
                  <a:lnTo>
                    <a:pt x="1194" y="813"/>
                  </a:lnTo>
                  <a:lnTo>
                    <a:pt x="1193" y="817"/>
                  </a:lnTo>
                  <a:lnTo>
                    <a:pt x="1191" y="821"/>
                  </a:lnTo>
                  <a:lnTo>
                    <a:pt x="1188" y="826"/>
                  </a:lnTo>
                  <a:lnTo>
                    <a:pt x="1188" y="826"/>
                  </a:lnTo>
                  <a:lnTo>
                    <a:pt x="1147" y="869"/>
                  </a:lnTo>
                  <a:lnTo>
                    <a:pt x="1109" y="909"/>
                  </a:lnTo>
                  <a:lnTo>
                    <a:pt x="1070" y="948"/>
                  </a:lnTo>
                  <a:lnTo>
                    <a:pt x="1031" y="985"/>
                  </a:lnTo>
                  <a:lnTo>
                    <a:pt x="952" y="1062"/>
                  </a:lnTo>
                  <a:lnTo>
                    <a:pt x="862" y="1146"/>
                  </a:lnTo>
                  <a:lnTo>
                    <a:pt x="862" y="1146"/>
                  </a:lnTo>
                  <a:lnTo>
                    <a:pt x="858" y="1151"/>
                  </a:lnTo>
                  <a:lnTo>
                    <a:pt x="857" y="1152"/>
                  </a:lnTo>
                  <a:lnTo>
                    <a:pt x="857" y="1152"/>
                  </a:lnTo>
                  <a:lnTo>
                    <a:pt x="853" y="1157"/>
                  </a:lnTo>
                  <a:lnTo>
                    <a:pt x="853" y="1157"/>
                  </a:lnTo>
                  <a:lnTo>
                    <a:pt x="834" y="1170"/>
                  </a:lnTo>
                  <a:lnTo>
                    <a:pt x="815" y="1182"/>
                  </a:lnTo>
                  <a:lnTo>
                    <a:pt x="798" y="1192"/>
                  </a:lnTo>
                  <a:lnTo>
                    <a:pt x="779" y="1200"/>
                  </a:lnTo>
                  <a:lnTo>
                    <a:pt x="761" y="1206"/>
                  </a:lnTo>
                  <a:lnTo>
                    <a:pt x="743" y="1211"/>
                  </a:lnTo>
                  <a:lnTo>
                    <a:pt x="724" y="1214"/>
                  </a:lnTo>
                  <a:lnTo>
                    <a:pt x="706" y="1215"/>
                  </a:lnTo>
                  <a:lnTo>
                    <a:pt x="706" y="1215"/>
                  </a:lnTo>
                  <a:close/>
                  <a:moveTo>
                    <a:pt x="231" y="43"/>
                  </a:moveTo>
                  <a:lnTo>
                    <a:pt x="231" y="43"/>
                  </a:lnTo>
                  <a:lnTo>
                    <a:pt x="206" y="57"/>
                  </a:lnTo>
                  <a:lnTo>
                    <a:pt x="182" y="72"/>
                  </a:lnTo>
                  <a:lnTo>
                    <a:pt x="159" y="90"/>
                  </a:lnTo>
                  <a:lnTo>
                    <a:pt x="137" y="108"/>
                  </a:lnTo>
                  <a:lnTo>
                    <a:pt x="114" y="129"/>
                  </a:lnTo>
                  <a:lnTo>
                    <a:pt x="93" y="151"/>
                  </a:lnTo>
                  <a:lnTo>
                    <a:pt x="73" y="175"/>
                  </a:lnTo>
                  <a:lnTo>
                    <a:pt x="54" y="198"/>
                  </a:lnTo>
                  <a:lnTo>
                    <a:pt x="54" y="198"/>
                  </a:lnTo>
                  <a:lnTo>
                    <a:pt x="50" y="202"/>
                  </a:lnTo>
                  <a:lnTo>
                    <a:pt x="46" y="205"/>
                  </a:lnTo>
                  <a:lnTo>
                    <a:pt x="40" y="208"/>
                  </a:lnTo>
                  <a:lnTo>
                    <a:pt x="40" y="216"/>
                  </a:lnTo>
                  <a:lnTo>
                    <a:pt x="40" y="216"/>
                  </a:lnTo>
                  <a:lnTo>
                    <a:pt x="39" y="280"/>
                  </a:lnTo>
                  <a:lnTo>
                    <a:pt x="40" y="311"/>
                  </a:lnTo>
                  <a:lnTo>
                    <a:pt x="41" y="342"/>
                  </a:lnTo>
                  <a:lnTo>
                    <a:pt x="43" y="371"/>
                  </a:lnTo>
                  <a:lnTo>
                    <a:pt x="45" y="400"/>
                  </a:lnTo>
                  <a:lnTo>
                    <a:pt x="49" y="427"/>
                  </a:lnTo>
                  <a:lnTo>
                    <a:pt x="52" y="453"/>
                  </a:lnTo>
                  <a:lnTo>
                    <a:pt x="56" y="479"/>
                  </a:lnTo>
                  <a:lnTo>
                    <a:pt x="61" y="504"/>
                  </a:lnTo>
                  <a:lnTo>
                    <a:pt x="68" y="529"/>
                  </a:lnTo>
                  <a:lnTo>
                    <a:pt x="74" y="552"/>
                  </a:lnTo>
                  <a:lnTo>
                    <a:pt x="80" y="574"/>
                  </a:lnTo>
                  <a:lnTo>
                    <a:pt x="88" y="596"/>
                  </a:lnTo>
                  <a:lnTo>
                    <a:pt x="96" y="618"/>
                  </a:lnTo>
                  <a:lnTo>
                    <a:pt x="105" y="637"/>
                  </a:lnTo>
                  <a:lnTo>
                    <a:pt x="105" y="637"/>
                  </a:lnTo>
                  <a:lnTo>
                    <a:pt x="107" y="642"/>
                  </a:lnTo>
                  <a:lnTo>
                    <a:pt x="107" y="648"/>
                  </a:lnTo>
                  <a:lnTo>
                    <a:pt x="107" y="654"/>
                  </a:lnTo>
                  <a:lnTo>
                    <a:pt x="112" y="658"/>
                  </a:lnTo>
                  <a:lnTo>
                    <a:pt x="112" y="658"/>
                  </a:lnTo>
                  <a:lnTo>
                    <a:pt x="131" y="671"/>
                  </a:lnTo>
                  <a:lnTo>
                    <a:pt x="148" y="686"/>
                  </a:lnTo>
                  <a:lnTo>
                    <a:pt x="165" y="701"/>
                  </a:lnTo>
                  <a:lnTo>
                    <a:pt x="181" y="718"/>
                  </a:lnTo>
                  <a:lnTo>
                    <a:pt x="213" y="751"/>
                  </a:lnTo>
                  <a:lnTo>
                    <a:pt x="243" y="785"/>
                  </a:lnTo>
                  <a:lnTo>
                    <a:pt x="243" y="785"/>
                  </a:lnTo>
                  <a:lnTo>
                    <a:pt x="276" y="822"/>
                  </a:lnTo>
                  <a:lnTo>
                    <a:pt x="294" y="841"/>
                  </a:lnTo>
                  <a:lnTo>
                    <a:pt x="311" y="859"/>
                  </a:lnTo>
                  <a:lnTo>
                    <a:pt x="579" y="1127"/>
                  </a:lnTo>
                  <a:lnTo>
                    <a:pt x="582" y="1128"/>
                  </a:lnTo>
                  <a:lnTo>
                    <a:pt x="582" y="1128"/>
                  </a:lnTo>
                  <a:lnTo>
                    <a:pt x="585" y="1129"/>
                  </a:lnTo>
                  <a:lnTo>
                    <a:pt x="588" y="1131"/>
                  </a:lnTo>
                  <a:lnTo>
                    <a:pt x="588" y="1131"/>
                  </a:lnTo>
                  <a:lnTo>
                    <a:pt x="604" y="1142"/>
                  </a:lnTo>
                  <a:lnTo>
                    <a:pt x="618" y="1152"/>
                  </a:lnTo>
                  <a:lnTo>
                    <a:pt x="633" y="1159"/>
                  </a:lnTo>
                  <a:lnTo>
                    <a:pt x="647" y="1165"/>
                  </a:lnTo>
                  <a:lnTo>
                    <a:pt x="662" y="1170"/>
                  </a:lnTo>
                  <a:lnTo>
                    <a:pt x="677" y="1174"/>
                  </a:lnTo>
                  <a:lnTo>
                    <a:pt x="691" y="1177"/>
                  </a:lnTo>
                  <a:lnTo>
                    <a:pt x="706" y="1177"/>
                  </a:lnTo>
                  <a:lnTo>
                    <a:pt x="706" y="1177"/>
                  </a:lnTo>
                  <a:lnTo>
                    <a:pt x="720" y="1177"/>
                  </a:lnTo>
                  <a:lnTo>
                    <a:pt x="735" y="1174"/>
                  </a:lnTo>
                  <a:lnTo>
                    <a:pt x="750" y="1170"/>
                  </a:lnTo>
                  <a:lnTo>
                    <a:pt x="765" y="1165"/>
                  </a:lnTo>
                  <a:lnTo>
                    <a:pt x="779" y="1159"/>
                  </a:lnTo>
                  <a:lnTo>
                    <a:pt x="794" y="1152"/>
                  </a:lnTo>
                  <a:lnTo>
                    <a:pt x="808" y="1142"/>
                  </a:lnTo>
                  <a:lnTo>
                    <a:pt x="823" y="1131"/>
                  </a:lnTo>
                  <a:lnTo>
                    <a:pt x="823" y="1131"/>
                  </a:lnTo>
                  <a:lnTo>
                    <a:pt x="824" y="1130"/>
                  </a:lnTo>
                  <a:lnTo>
                    <a:pt x="825" y="1130"/>
                  </a:lnTo>
                  <a:lnTo>
                    <a:pt x="826" y="1129"/>
                  </a:lnTo>
                  <a:lnTo>
                    <a:pt x="865" y="1090"/>
                  </a:lnTo>
                  <a:lnTo>
                    <a:pt x="865" y="1090"/>
                  </a:lnTo>
                  <a:lnTo>
                    <a:pt x="934" y="1017"/>
                  </a:lnTo>
                  <a:lnTo>
                    <a:pt x="1002" y="949"/>
                  </a:lnTo>
                  <a:lnTo>
                    <a:pt x="1069" y="883"/>
                  </a:lnTo>
                  <a:lnTo>
                    <a:pt x="1105" y="850"/>
                  </a:lnTo>
                  <a:lnTo>
                    <a:pt x="1140" y="817"/>
                  </a:lnTo>
                  <a:lnTo>
                    <a:pt x="1143" y="815"/>
                  </a:lnTo>
                  <a:lnTo>
                    <a:pt x="1144" y="811"/>
                  </a:lnTo>
                  <a:lnTo>
                    <a:pt x="1144" y="811"/>
                  </a:lnTo>
                  <a:lnTo>
                    <a:pt x="1145" y="807"/>
                  </a:lnTo>
                  <a:lnTo>
                    <a:pt x="1147" y="803"/>
                  </a:lnTo>
                  <a:lnTo>
                    <a:pt x="1147" y="803"/>
                  </a:lnTo>
                  <a:lnTo>
                    <a:pt x="1157" y="786"/>
                  </a:lnTo>
                  <a:lnTo>
                    <a:pt x="1165" y="770"/>
                  </a:lnTo>
                  <a:lnTo>
                    <a:pt x="1173" y="753"/>
                  </a:lnTo>
                  <a:lnTo>
                    <a:pt x="1177" y="736"/>
                  </a:lnTo>
                  <a:lnTo>
                    <a:pt x="1180" y="720"/>
                  </a:lnTo>
                  <a:lnTo>
                    <a:pt x="1182" y="703"/>
                  </a:lnTo>
                  <a:lnTo>
                    <a:pt x="1182" y="688"/>
                  </a:lnTo>
                  <a:lnTo>
                    <a:pt x="1181" y="672"/>
                  </a:lnTo>
                  <a:lnTo>
                    <a:pt x="1179" y="657"/>
                  </a:lnTo>
                  <a:lnTo>
                    <a:pt x="1176" y="642"/>
                  </a:lnTo>
                  <a:lnTo>
                    <a:pt x="1173" y="628"/>
                  </a:lnTo>
                  <a:lnTo>
                    <a:pt x="1169" y="614"/>
                  </a:lnTo>
                  <a:lnTo>
                    <a:pt x="1158" y="588"/>
                  </a:lnTo>
                  <a:lnTo>
                    <a:pt x="1148" y="564"/>
                  </a:lnTo>
                  <a:lnTo>
                    <a:pt x="1146" y="560"/>
                  </a:lnTo>
                  <a:lnTo>
                    <a:pt x="1143" y="558"/>
                  </a:lnTo>
                  <a:lnTo>
                    <a:pt x="1143" y="558"/>
                  </a:lnTo>
                  <a:lnTo>
                    <a:pt x="1140" y="556"/>
                  </a:lnTo>
                  <a:lnTo>
                    <a:pt x="1140" y="556"/>
                  </a:lnTo>
                  <a:lnTo>
                    <a:pt x="1089" y="514"/>
                  </a:lnTo>
                  <a:lnTo>
                    <a:pt x="1039" y="471"/>
                  </a:lnTo>
                  <a:lnTo>
                    <a:pt x="991" y="427"/>
                  </a:lnTo>
                  <a:lnTo>
                    <a:pt x="942" y="381"/>
                  </a:lnTo>
                  <a:lnTo>
                    <a:pt x="894" y="335"/>
                  </a:lnTo>
                  <a:lnTo>
                    <a:pt x="846" y="289"/>
                  </a:lnTo>
                  <a:lnTo>
                    <a:pt x="752" y="196"/>
                  </a:lnTo>
                  <a:lnTo>
                    <a:pt x="752" y="196"/>
                  </a:lnTo>
                  <a:lnTo>
                    <a:pt x="629" y="75"/>
                  </a:lnTo>
                  <a:lnTo>
                    <a:pt x="627" y="72"/>
                  </a:lnTo>
                  <a:lnTo>
                    <a:pt x="623" y="72"/>
                  </a:lnTo>
                  <a:lnTo>
                    <a:pt x="622" y="71"/>
                  </a:lnTo>
                  <a:lnTo>
                    <a:pt x="622" y="71"/>
                  </a:lnTo>
                  <a:lnTo>
                    <a:pt x="590" y="64"/>
                  </a:lnTo>
                  <a:lnTo>
                    <a:pt x="558" y="57"/>
                  </a:lnTo>
                  <a:lnTo>
                    <a:pt x="525" y="52"/>
                  </a:lnTo>
                  <a:lnTo>
                    <a:pt x="491" y="46"/>
                  </a:lnTo>
                  <a:lnTo>
                    <a:pt x="455" y="43"/>
                  </a:lnTo>
                  <a:lnTo>
                    <a:pt x="417" y="40"/>
                  </a:lnTo>
                  <a:lnTo>
                    <a:pt x="377" y="39"/>
                  </a:lnTo>
                  <a:lnTo>
                    <a:pt x="336" y="38"/>
                  </a:lnTo>
                  <a:lnTo>
                    <a:pt x="336" y="38"/>
                  </a:lnTo>
                  <a:lnTo>
                    <a:pt x="291" y="39"/>
                  </a:lnTo>
                  <a:lnTo>
                    <a:pt x="241" y="40"/>
                  </a:lnTo>
                  <a:lnTo>
                    <a:pt x="236" y="40"/>
                  </a:lnTo>
                  <a:lnTo>
                    <a:pt x="232" y="42"/>
                  </a:lnTo>
                  <a:lnTo>
                    <a:pt x="232" y="42"/>
                  </a:lnTo>
                  <a:lnTo>
                    <a:pt x="231" y="43"/>
                  </a:lnTo>
                  <a:lnTo>
                    <a:pt x="231" y="4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0" name="Freeform 927"/>
            <p:cNvSpPr>
              <a:spLocks noEditPoints="1"/>
            </p:cNvSpPr>
            <p:nvPr/>
          </p:nvSpPr>
          <p:spPr bwMode="auto">
            <a:xfrm>
              <a:off x="3424238" y="1154113"/>
              <a:ext cx="557213" cy="225425"/>
            </a:xfrm>
            <a:custGeom>
              <a:avLst/>
              <a:gdLst/>
              <a:ahLst/>
              <a:cxnLst>
                <a:cxn ang="0">
                  <a:pos x="77" y="421"/>
                </a:cxn>
                <a:cxn ang="0">
                  <a:pos x="65" y="420"/>
                </a:cxn>
                <a:cxn ang="0">
                  <a:pos x="28" y="385"/>
                </a:cxn>
                <a:cxn ang="0">
                  <a:pos x="2" y="324"/>
                </a:cxn>
                <a:cxn ang="0">
                  <a:pos x="1" y="253"/>
                </a:cxn>
                <a:cxn ang="0">
                  <a:pos x="3" y="188"/>
                </a:cxn>
                <a:cxn ang="0">
                  <a:pos x="40" y="100"/>
                </a:cxn>
                <a:cxn ang="0">
                  <a:pos x="87" y="65"/>
                </a:cxn>
                <a:cxn ang="0">
                  <a:pos x="160" y="37"/>
                </a:cxn>
                <a:cxn ang="0">
                  <a:pos x="250" y="24"/>
                </a:cxn>
                <a:cxn ang="0">
                  <a:pos x="311" y="37"/>
                </a:cxn>
                <a:cxn ang="0">
                  <a:pos x="412" y="72"/>
                </a:cxn>
                <a:cxn ang="0">
                  <a:pos x="529" y="127"/>
                </a:cxn>
                <a:cxn ang="0">
                  <a:pos x="587" y="70"/>
                </a:cxn>
                <a:cxn ang="0">
                  <a:pos x="661" y="29"/>
                </a:cxn>
                <a:cxn ang="0">
                  <a:pos x="790" y="1"/>
                </a:cxn>
                <a:cxn ang="0">
                  <a:pos x="894" y="10"/>
                </a:cxn>
                <a:cxn ang="0">
                  <a:pos x="971" y="35"/>
                </a:cxn>
                <a:cxn ang="0">
                  <a:pos x="1030" y="87"/>
                </a:cxn>
                <a:cxn ang="0">
                  <a:pos x="1052" y="163"/>
                </a:cxn>
                <a:cxn ang="0">
                  <a:pos x="1025" y="252"/>
                </a:cxn>
                <a:cxn ang="0">
                  <a:pos x="951" y="306"/>
                </a:cxn>
                <a:cxn ang="0">
                  <a:pos x="871" y="326"/>
                </a:cxn>
                <a:cxn ang="0">
                  <a:pos x="769" y="315"/>
                </a:cxn>
                <a:cxn ang="0">
                  <a:pos x="623" y="246"/>
                </a:cxn>
                <a:cxn ang="0">
                  <a:pos x="524" y="190"/>
                </a:cxn>
                <a:cxn ang="0">
                  <a:pos x="479" y="259"/>
                </a:cxn>
                <a:cxn ang="0">
                  <a:pos x="458" y="261"/>
                </a:cxn>
                <a:cxn ang="0">
                  <a:pos x="451" y="244"/>
                </a:cxn>
                <a:cxn ang="0">
                  <a:pos x="504" y="162"/>
                </a:cxn>
                <a:cxn ang="0">
                  <a:pos x="394" y="95"/>
                </a:cxn>
                <a:cxn ang="0">
                  <a:pos x="310" y="68"/>
                </a:cxn>
                <a:cxn ang="0">
                  <a:pos x="213" y="57"/>
                </a:cxn>
                <a:cxn ang="0">
                  <a:pos x="142" y="76"/>
                </a:cxn>
                <a:cxn ang="0">
                  <a:pos x="89" y="99"/>
                </a:cxn>
                <a:cxn ang="0">
                  <a:pos x="47" y="159"/>
                </a:cxn>
                <a:cxn ang="0">
                  <a:pos x="30" y="231"/>
                </a:cxn>
                <a:cxn ang="0">
                  <a:pos x="41" y="335"/>
                </a:cxn>
                <a:cxn ang="0">
                  <a:pos x="65" y="372"/>
                </a:cxn>
                <a:cxn ang="0">
                  <a:pos x="101" y="397"/>
                </a:cxn>
                <a:cxn ang="0">
                  <a:pos x="117" y="394"/>
                </a:cxn>
                <a:cxn ang="0">
                  <a:pos x="127" y="410"/>
                </a:cxn>
                <a:cxn ang="0">
                  <a:pos x="112" y="425"/>
                </a:cxn>
                <a:cxn ang="0">
                  <a:pos x="819" y="29"/>
                </a:cxn>
                <a:cxn ang="0">
                  <a:pos x="736" y="41"/>
                </a:cxn>
                <a:cxn ang="0">
                  <a:pos x="628" y="80"/>
                </a:cxn>
                <a:cxn ang="0">
                  <a:pos x="550" y="152"/>
                </a:cxn>
                <a:cxn ang="0">
                  <a:pos x="632" y="213"/>
                </a:cxn>
                <a:cxn ang="0">
                  <a:pos x="723" y="264"/>
                </a:cxn>
                <a:cxn ang="0">
                  <a:pos x="808" y="289"/>
                </a:cxn>
                <a:cxn ang="0">
                  <a:pos x="922" y="285"/>
                </a:cxn>
                <a:cxn ang="0">
                  <a:pos x="994" y="243"/>
                </a:cxn>
                <a:cxn ang="0">
                  <a:pos x="1021" y="169"/>
                </a:cxn>
                <a:cxn ang="0">
                  <a:pos x="1014" y="119"/>
                </a:cxn>
                <a:cxn ang="0">
                  <a:pos x="991" y="91"/>
                </a:cxn>
                <a:cxn ang="0">
                  <a:pos x="938" y="55"/>
                </a:cxn>
                <a:cxn ang="0">
                  <a:pos x="849" y="32"/>
                </a:cxn>
              </a:cxnLst>
              <a:rect l="0" t="0" r="r" b="b"/>
              <a:pathLst>
                <a:path w="1052" h="426">
                  <a:moveTo>
                    <a:pt x="96" y="426"/>
                  </a:moveTo>
                  <a:lnTo>
                    <a:pt x="96" y="426"/>
                  </a:lnTo>
                  <a:lnTo>
                    <a:pt x="90" y="425"/>
                  </a:lnTo>
                  <a:lnTo>
                    <a:pt x="85" y="425"/>
                  </a:lnTo>
                  <a:lnTo>
                    <a:pt x="80" y="423"/>
                  </a:lnTo>
                  <a:lnTo>
                    <a:pt x="77" y="421"/>
                  </a:lnTo>
                  <a:lnTo>
                    <a:pt x="74" y="418"/>
                  </a:lnTo>
                  <a:lnTo>
                    <a:pt x="68" y="423"/>
                  </a:lnTo>
                  <a:lnTo>
                    <a:pt x="68" y="421"/>
                  </a:lnTo>
                  <a:lnTo>
                    <a:pt x="68" y="421"/>
                  </a:lnTo>
                  <a:lnTo>
                    <a:pt x="65" y="420"/>
                  </a:lnTo>
                  <a:lnTo>
                    <a:pt x="65" y="420"/>
                  </a:lnTo>
                  <a:lnTo>
                    <a:pt x="59" y="417"/>
                  </a:lnTo>
                  <a:lnTo>
                    <a:pt x="53" y="413"/>
                  </a:lnTo>
                  <a:lnTo>
                    <a:pt x="53" y="413"/>
                  </a:lnTo>
                  <a:lnTo>
                    <a:pt x="44" y="405"/>
                  </a:lnTo>
                  <a:lnTo>
                    <a:pt x="36" y="396"/>
                  </a:lnTo>
                  <a:lnTo>
                    <a:pt x="28" y="385"/>
                  </a:lnTo>
                  <a:lnTo>
                    <a:pt x="21" y="373"/>
                  </a:lnTo>
                  <a:lnTo>
                    <a:pt x="14" y="361"/>
                  </a:lnTo>
                  <a:lnTo>
                    <a:pt x="9" y="349"/>
                  </a:lnTo>
                  <a:lnTo>
                    <a:pt x="5" y="336"/>
                  </a:lnTo>
                  <a:lnTo>
                    <a:pt x="2" y="324"/>
                  </a:lnTo>
                  <a:lnTo>
                    <a:pt x="2" y="324"/>
                  </a:lnTo>
                  <a:lnTo>
                    <a:pt x="0" y="313"/>
                  </a:lnTo>
                  <a:lnTo>
                    <a:pt x="0" y="300"/>
                  </a:lnTo>
                  <a:lnTo>
                    <a:pt x="0" y="275"/>
                  </a:lnTo>
                  <a:lnTo>
                    <a:pt x="0" y="275"/>
                  </a:lnTo>
                  <a:lnTo>
                    <a:pt x="1" y="253"/>
                  </a:lnTo>
                  <a:lnTo>
                    <a:pt x="1" y="253"/>
                  </a:lnTo>
                  <a:lnTo>
                    <a:pt x="1" y="234"/>
                  </a:lnTo>
                  <a:lnTo>
                    <a:pt x="1" y="234"/>
                  </a:lnTo>
                  <a:lnTo>
                    <a:pt x="0" y="210"/>
                  </a:lnTo>
                  <a:lnTo>
                    <a:pt x="1" y="198"/>
                  </a:lnTo>
                  <a:lnTo>
                    <a:pt x="3" y="188"/>
                  </a:lnTo>
                  <a:lnTo>
                    <a:pt x="3" y="188"/>
                  </a:lnTo>
                  <a:lnTo>
                    <a:pt x="8" y="166"/>
                  </a:lnTo>
                  <a:lnTo>
                    <a:pt x="13" y="153"/>
                  </a:lnTo>
                  <a:lnTo>
                    <a:pt x="18" y="139"/>
                  </a:lnTo>
                  <a:lnTo>
                    <a:pt x="25" y="126"/>
                  </a:lnTo>
                  <a:lnTo>
                    <a:pt x="32" y="112"/>
                  </a:lnTo>
                  <a:lnTo>
                    <a:pt x="40" y="100"/>
                  </a:lnTo>
                  <a:lnTo>
                    <a:pt x="44" y="95"/>
                  </a:lnTo>
                  <a:lnTo>
                    <a:pt x="49" y="89"/>
                  </a:lnTo>
                  <a:lnTo>
                    <a:pt x="49" y="89"/>
                  </a:lnTo>
                  <a:lnTo>
                    <a:pt x="62" y="80"/>
                  </a:lnTo>
                  <a:lnTo>
                    <a:pt x="73" y="72"/>
                  </a:lnTo>
                  <a:lnTo>
                    <a:pt x="87" y="65"/>
                  </a:lnTo>
                  <a:lnTo>
                    <a:pt x="100" y="58"/>
                  </a:lnTo>
                  <a:lnTo>
                    <a:pt x="114" y="53"/>
                  </a:lnTo>
                  <a:lnTo>
                    <a:pt x="127" y="47"/>
                  </a:lnTo>
                  <a:lnTo>
                    <a:pt x="156" y="38"/>
                  </a:lnTo>
                  <a:lnTo>
                    <a:pt x="160" y="37"/>
                  </a:lnTo>
                  <a:lnTo>
                    <a:pt x="160" y="37"/>
                  </a:lnTo>
                  <a:lnTo>
                    <a:pt x="180" y="31"/>
                  </a:lnTo>
                  <a:lnTo>
                    <a:pt x="198" y="27"/>
                  </a:lnTo>
                  <a:lnTo>
                    <a:pt x="218" y="24"/>
                  </a:lnTo>
                  <a:lnTo>
                    <a:pt x="236" y="24"/>
                  </a:lnTo>
                  <a:lnTo>
                    <a:pt x="236" y="24"/>
                  </a:lnTo>
                  <a:lnTo>
                    <a:pt x="250" y="24"/>
                  </a:lnTo>
                  <a:lnTo>
                    <a:pt x="262" y="25"/>
                  </a:lnTo>
                  <a:lnTo>
                    <a:pt x="275" y="27"/>
                  </a:lnTo>
                  <a:lnTo>
                    <a:pt x="287" y="31"/>
                  </a:lnTo>
                  <a:lnTo>
                    <a:pt x="287" y="31"/>
                  </a:lnTo>
                  <a:lnTo>
                    <a:pt x="309" y="36"/>
                  </a:lnTo>
                  <a:lnTo>
                    <a:pt x="311" y="37"/>
                  </a:lnTo>
                  <a:lnTo>
                    <a:pt x="311" y="37"/>
                  </a:lnTo>
                  <a:lnTo>
                    <a:pt x="338" y="44"/>
                  </a:lnTo>
                  <a:lnTo>
                    <a:pt x="362" y="51"/>
                  </a:lnTo>
                  <a:lnTo>
                    <a:pt x="387" y="60"/>
                  </a:lnTo>
                  <a:lnTo>
                    <a:pt x="400" y="66"/>
                  </a:lnTo>
                  <a:lnTo>
                    <a:pt x="412" y="72"/>
                  </a:lnTo>
                  <a:lnTo>
                    <a:pt x="412" y="72"/>
                  </a:lnTo>
                  <a:lnTo>
                    <a:pt x="438" y="85"/>
                  </a:lnTo>
                  <a:lnTo>
                    <a:pt x="464" y="100"/>
                  </a:lnTo>
                  <a:lnTo>
                    <a:pt x="513" y="130"/>
                  </a:lnTo>
                  <a:lnTo>
                    <a:pt x="523" y="136"/>
                  </a:lnTo>
                  <a:lnTo>
                    <a:pt x="529" y="127"/>
                  </a:lnTo>
                  <a:lnTo>
                    <a:pt x="529" y="127"/>
                  </a:lnTo>
                  <a:lnTo>
                    <a:pt x="540" y="113"/>
                  </a:lnTo>
                  <a:lnTo>
                    <a:pt x="551" y="101"/>
                  </a:lnTo>
                  <a:lnTo>
                    <a:pt x="563" y="89"/>
                  </a:lnTo>
                  <a:lnTo>
                    <a:pt x="574" y="79"/>
                  </a:lnTo>
                  <a:lnTo>
                    <a:pt x="587" y="70"/>
                  </a:lnTo>
                  <a:lnTo>
                    <a:pt x="599" y="60"/>
                  </a:lnTo>
                  <a:lnTo>
                    <a:pt x="611" y="52"/>
                  </a:lnTo>
                  <a:lnTo>
                    <a:pt x="625" y="45"/>
                  </a:lnTo>
                  <a:lnTo>
                    <a:pt x="625" y="45"/>
                  </a:lnTo>
                  <a:lnTo>
                    <a:pt x="642" y="37"/>
                  </a:lnTo>
                  <a:lnTo>
                    <a:pt x="661" y="29"/>
                  </a:lnTo>
                  <a:lnTo>
                    <a:pt x="680" y="23"/>
                  </a:lnTo>
                  <a:lnTo>
                    <a:pt x="698" y="18"/>
                  </a:lnTo>
                  <a:lnTo>
                    <a:pt x="734" y="10"/>
                  </a:lnTo>
                  <a:lnTo>
                    <a:pt x="767" y="4"/>
                  </a:lnTo>
                  <a:lnTo>
                    <a:pt x="767" y="4"/>
                  </a:lnTo>
                  <a:lnTo>
                    <a:pt x="790" y="1"/>
                  </a:lnTo>
                  <a:lnTo>
                    <a:pt x="813" y="0"/>
                  </a:lnTo>
                  <a:lnTo>
                    <a:pt x="813" y="0"/>
                  </a:lnTo>
                  <a:lnTo>
                    <a:pt x="826" y="0"/>
                  </a:lnTo>
                  <a:lnTo>
                    <a:pt x="841" y="1"/>
                  </a:lnTo>
                  <a:lnTo>
                    <a:pt x="868" y="5"/>
                  </a:lnTo>
                  <a:lnTo>
                    <a:pt x="894" y="10"/>
                  </a:lnTo>
                  <a:lnTo>
                    <a:pt x="922" y="16"/>
                  </a:lnTo>
                  <a:lnTo>
                    <a:pt x="922" y="16"/>
                  </a:lnTo>
                  <a:lnTo>
                    <a:pt x="935" y="19"/>
                  </a:lnTo>
                  <a:lnTo>
                    <a:pt x="947" y="23"/>
                  </a:lnTo>
                  <a:lnTo>
                    <a:pt x="959" y="28"/>
                  </a:lnTo>
                  <a:lnTo>
                    <a:pt x="971" y="35"/>
                  </a:lnTo>
                  <a:lnTo>
                    <a:pt x="982" y="42"/>
                  </a:lnTo>
                  <a:lnTo>
                    <a:pt x="994" y="49"/>
                  </a:lnTo>
                  <a:lnTo>
                    <a:pt x="1004" y="57"/>
                  </a:lnTo>
                  <a:lnTo>
                    <a:pt x="1013" y="67"/>
                  </a:lnTo>
                  <a:lnTo>
                    <a:pt x="1022" y="77"/>
                  </a:lnTo>
                  <a:lnTo>
                    <a:pt x="1030" y="87"/>
                  </a:lnTo>
                  <a:lnTo>
                    <a:pt x="1037" y="99"/>
                  </a:lnTo>
                  <a:lnTo>
                    <a:pt x="1043" y="110"/>
                  </a:lnTo>
                  <a:lnTo>
                    <a:pt x="1047" y="122"/>
                  </a:lnTo>
                  <a:lnTo>
                    <a:pt x="1050" y="135"/>
                  </a:lnTo>
                  <a:lnTo>
                    <a:pt x="1052" y="148"/>
                  </a:lnTo>
                  <a:lnTo>
                    <a:pt x="1052" y="163"/>
                  </a:lnTo>
                  <a:lnTo>
                    <a:pt x="1052" y="163"/>
                  </a:lnTo>
                  <a:lnTo>
                    <a:pt x="1050" y="183"/>
                  </a:lnTo>
                  <a:lnTo>
                    <a:pt x="1047" y="203"/>
                  </a:lnTo>
                  <a:lnTo>
                    <a:pt x="1041" y="221"/>
                  </a:lnTo>
                  <a:lnTo>
                    <a:pt x="1034" y="237"/>
                  </a:lnTo>
                  <a:lnTo>
                    <a:pt x="1025" y="252"/>
                  </a:lnTo>
                  <a:lnTo>
                    <a:pt x="1014" y="264"/>
                  </a:lnTo>
                  <a:lnTo>
                    <a:pt x="1003" y="275"/>
                  </a:lnTo>
                  <a:lnTo>
                    <a:pt x="991" y="285"/>
                  </a:lnTo>
                  <a:lnTo>
                    <a:pt x="978" y="293"/>
                  </a:lnTo>
                  <a:lnTo>
                    <a:pt x="965" y="300"/>
                  </a:lnTo>
                  <a:lnTo>
                    <a:pt x="951" y="306"/>
                  </a:lnTo>
                  <a:lnTo>
                    <a:pt x="938" y="311"/>
                  </a:lnTo>
                  <a:lnTo>
                    <a:pt x="924" y="316"/>
                  </a:lnTo>
                  <a:lnTo>
                    <a:pt x="912" y="320"/>
                  </a:lnTo>
                  <a:lnTo>
                    <a:pt x="887" y="324"/>
                  </a:lnTo>
                  <a:lnTo>
                    <a:pt x="887" y="324"/>
                  </a:lnTo>
                  <a:lnTo>
                    <a:pt x="871" y="326"/>
                  </a:lnTo>
                  <a:lnTo>
                    <a:pt x="854" y="327"/>
                  </a:lnTo>
                  <a:lnTo>
                    <a:pt x="854" y="327"/>
                  </a:lnTo>
                  <a:lnTo>
                    <a:pt x="841" y="326"/>
                  </a:lnTo>
                  <a:lnTo>
                    <a:pt x="827" y="325"/>
                  </a:lnTo>
                  <a:lnTo>
                    <a:pt x="799" y="321"/>
                  </a:lnTo>
                  <a:lnTo>
                    <a:pt x="769" y="315"/>
                  </a:lnTo>
                  <a:lnTo>
                    <a:pt x="740" y="305"/>
                  </a:lnTo>
                  <a:lnTo>
                    <a:pt x="711" y="294"/>
                  </a:lnTo>
                  <a:lnTo>
                    <a:pt x="681" y="281"/>
                  </a:lnTo>
                  <a:lnTo>
                    <a:pt x="652" y="265"/>
                  </a:lnTo>
                  <a:lnTo>
                    <a:pt x="623" y="246"/>
                  </a:lnTo>
                  <a:lnTo>
                    <a:pt x="623" y="246"/>
                  </a:lnTo>
                  <a:lnTo>
                    <a:pt x="597" y="229"/>
                  </a:lnTo>
                  <a:lnTo>
                    <a:pt x="571" y="209"/>
                  </a:lnTo>
                  <a:lnTo>
                    <a:pt x="571" y="209"/>
                  </a:lnTo>
                  <a:lnTo>
                    <a:pt x="541" y="187"/>
                  </a:lnTo>
                  <a:lnTo>
                    <a:pt x="531" y="179"/>
                  </a:lnTo>
                  <a:lnTo>
                    <a:pt x="524" y="190"/>
                  </a:lnTo>
                  <a:lnTo>
                    <a:pt x="524" y="190"/>
                  </a:lnTo>
                  <a:lnTo>
                    <a:pt x="500" y="227"/>
                  </a:lnTo>
                  <a:lnTo>
                    <a:pt x="500" y="227"/>
                  </a:lnTo>
                  <a:lnTo>
                    <a:pt x="482" y="256"/>
                  </a:lnTo>
                  <a:lnTo>
                    <a:pt x="482" y="256"/>
                  </a:lnTo>
                  <a:lnTo>
                    <a:pt x="479" y="259"/>
                  </a:lnTo>
                  <a:lnTo>
                    <a:pt x="476" y="262"/>
                  </a:lnTo>
                  <a:lnTo>
                    <a:pt x="473" y="263"/>
                  </a:lnTo>
                  <a:lnTo>
                    <a:pt x="469" y="263"/>
                  </a:lnTo>
                  <a:lnTo>
                    <a:pt x="469" y="263"/>
                  </a:lnTo>
                  <a:lnTo>
                    <a:pt x="464" y="263"/>
                  </a:lnTo>
                  <a:lnTo>
                    <a:pt x="458" y="261"/>
                  </a:lnTo>
                  <a:lnTo>
                    <a:pt x="455" y="258"/>
                  </a:lnTo>
                  <a:lnTo>
                    <a:pt x="452" y="254"/>
                  </a:lnTo>
                  <a:lnTo>
                    <a:pt x="452" y="254"/>
                  </a:lnTo>
                  <a:lnTo>
                    <a:pt x="451" y="251"/>
                  </a:lnTo>
                  <a:lnTo>
                    <a:pt x="450" y="247"/>
                  </a:lnTo>
                  <a:lnTo>
                    <a:pt x="451" y="244"/>
                  </a:lnTo>
                  <a:lnTo>
                    <a:pt x="453" y="240"/>
                  </a:lnTo>
                  <a:lnTo>
                    <a:pt x="453" y="240"/>
                  </a:lnTo>
                  <a:lnTo>
                    <a:pt x="474" y="208"/>
                  </a:lnTo>
                  <a:lnTo>
                    <a:pt x="474" y="208"/>
                  </a:lnTo>
                  <a:lnTo>
                    <a:pt x="498" y="172"/>
                  </a:lnTo>
                  <a:lnTo>
                    <a:pt x="504" y="162"/>
                  </a:lnTo>
                  <a:lnTo>
                    <a:pt x="477" y="144"/>
                  </a:lnTo>
                  <a:lnTo>
                    <a:pt x="477" y="144"/>
                  </a:lnTo>
                  <a:lnTo>
                    <a:pt x="445" y="123"/>
                  </a:lnTo>
                  <a:lnTo>
                    <a:pt x="429" y="113"/>
                  </a:lnTo>
                  <a:lnTo>
                    <a:pt x="412" y="104"/>
                  </a:lnTo>
                  <a:lnTo>
                    <a:pt x="394" y="95"/>
                  </a:lnTo>
                  <a:lnTo>
                    <a:pt x="377" y="86"/>
                  </a:lnTo>
                  <a:lnTo>
                    <a:pt x="359" y="80"/>
                  </a:lnTo>
                  <a:lnTo>
                    <a:pt x="343" y="75"/>
                  </a:lnTo>
                  <a:lnTo>
                    <a:pt x="335" y="74"/>
                  </a:lnTo>
                  <a:lnTo>
                    <a:pt x="335" y="74"/>
                  </a:lnTo>
                  <a:lnTo>
                    <a:pt x="310" y="68"/>
                  </a:lnTo>
                  <a:lnTo>
                    <a:pt x="284" y="63"/>
                  </a:lnTo>
                  <a:lnTo>
                    <a:pt x="256" y="58"/>
                  </a:lnTo>
                  <a:lnTo>
                    <a:pt x="243" y="57"/>
                  </a:lnTo>
                  <a:lnTo>
                    <a:pt x="229" y="57"/>
                  </a:lnTo>
                  <a:lnTo>
                    <a:pt x="229" y="57"/>
                  </a:lnTo>
                  <a:lnTo>
                    <a:pt x="213" y="57"/>
                  </a:lnTo>
                  <a:lnTo>
                    <a:pt x="196" y="59"/>
                  </a:lnTo>
                  <a:lnTo>
                    <a:pt x="182" y="64"/>
                  </a:lnTo>
                  <a:lnTo>
                    <a:pt x="167" y="68"/>
                  </a:lnTo>
                  <a:lnTo>
                    <a:pt x="167" y="68"/>
                  </a:lnTo>
                  <a:lnTo>
                    <a:pt x="156" y="72"/>
                  </a:lnTo>
                  <a:lnTo>
                    <a:pt x="142" y="76"/>
                  </a:lnTo>
                  <a:lnTo>
                    <a:pt x="142" y="76"/>
                  </a:lnTo>
                  <a:lnTo>
                    <a:pt x="128" y="81"/>
                  </a:lnTo>
                  <a:lnTo>
                    <a:pt x="115" y="86"/>
                  </a:lnTo>
                  <a:lnTo>
                    <a:pt x="101" y="91"/>
                  </a:lnTo>
                  <a:lnTo>
                    <a:pt x="89" y="99"/>
                  </a:lnTo>
                  <a:lnTo>
                    <a:pt x="89" y="99"/>
                  </a:lnTo>
                  <a:lnTo>
                    <a:pt x="81" y="106"/>
                  </a:lnTo>
                  <a:lnTo>
                    <a:pt x="74" y="112"/>
                  </a:lnTo>
                  <a:lnTo>
                    <a:pt x="68" y="119"/>
                  </a:lnTo>
                  <a:lnTo>
                    <a:pt x="63" y="127"/>
                  </a:lnTo>
                  <a:lnTo>
                    <a:pt x="55" y="143"/>
                  </a:lnTo>
                  <a:lnTo>
                    <a:pt x="47" y="159"/>
                  </a:lnTo>
                  <a:lnTo>
                    <a:pt x="44" y="166"/>
                  </a:lnTo>
                  <a:lnTo>
                    <a:pt x="44" y="166"/>
                  </a:lnTo>
                  <a:lnTo>
                    <a:pt x="40" y="175"/>
                  </a:lnTo>
                  <a:lnTo>
                    <a:pt x="37" y="184"/>
                  </a:lnTo>
                  <a:lnTo>
                    <a:pt x="33" y="207"/>
                  </a:lnTo>
                  <a:lnTo>
                    <a:pt x="30" y="231"/>
                  </a:lnTo>
                  <a:lnTo>
                    <a:pt x="29" y="256"/>
                  </a:lnTo>
                  <a:lnTo>
                    <a:pt x="30" y="281"/>
                  </a:lnTo>
                  <a:lnTo>
                    <a:pt x="33" y="304"/>
                  </a:lnTo>
                  <a:lnTo>
                    <a:pt x="35" y="316"/>
                  </a:lnTo>
                  <a:lnTo>
                    <a:pt x="38" y="326"/>
                  </a:lnTo>
                  <a:lnTo>
                    <a:pt x="41" y="335"/>
                  </a:lnTo>
                  <a:lnTo>
                    <a:pt x="45" y="344"/>
                  </a:lnTo>
                  <a:lnTo>
                    <a:pt x="45" y="344"/>
                  </a:lnTo>
                  <a:lnTo>
                    <a:pt x="49" y="353"/>
                  </a:lnTo>
                  <a:lnTo>
                    <a:pt x="55" y="360"/>
                  </a:lnTo>
                  <a:lnTo>
                    <a:pt x="60" y="366"/>
                  </a:lnTo>
                  <a:lnTo>
                    <a:pt x="65" y="372"/>
                  </a:lnTo>
                  <a:lnTo>
                    <a:pt x="71" y="378"/>
                  </a:lnTo>
                  <a:lnTo>
                    <a:pt x="77" y="382"/>
                  </a:lnTo>
                  <a:lnTo>
                    <a:pt x="92" y="391"/>
                  </a:lnTo>
                  <a:lnTo>
                    <a:pt x="92" y="391"/>
                  </a:lnTo>
                  <a:lnTo>
                    <a:pt x="97" y="394"/>
                  </a:lnTo>
                  <a:lnTo>
                    <a:pt x="101" y="397"/>
                  </a:lnTo>
                  <a:lnTo>
                    <a:pt x="108" y="390"/>
                  </a:lnTo>
                  <a:lnTo>
                    <a:pt x="109" y="393"/>
                  </a:lnTo>
                  <a:lnTo>
                    <a:pt x="109" y="393"/>
                  </a:lnTo>
                  <a:lnTo>
                    <a:pt x="112" y="393"/>
                  </a:lnTo>
                  <a:lnTo>
                    <a:pt x="112" y="393"/>
                  </a:lnTo>
                  <a:lnTo>
                    <a:pt x="117" y="394"/>
                  </a:lnTo>
                  <a:lnTo>
                    <a:pt x="121" y="395"/>
                  </a:lnTo>
                  <a:lnTo>
                    <a:pt x="123" y="397"/>
                  </a:lnTo>
                  <a:lnTo>
                    <a:pt x="125" y="400"/>
                  </a:lnTo>
                  <a:lnTo>
                    <a:pt x="127" y="405"/>
                  </a:lnTo>
                  <a:lnTo>
                    <a:pt x="127" y="410"/>
                  </a:lnTo>
                  <a:lnTo>
                    <a:pt x="127" y="410"/>
                  </a:lnTo>
                  <a:lnTo>
                    <a:pt x="127" y="413"/>
                  </a:lnTo>
                  <a:lnTo>
                    <a:pt x="125" y="419"/>
                  </a:lnTo>
                  <a:lnTo>
                    <a:pt x="123" y="421"/>
                  </a:lnTo>
                  <a:lnTo>
                    <a:pt x="121" y="423"/>
                  </a:lnTo>
                  <a:lnTo>
                    <a:pt x="117" y="425"/>
                  </a:lnTo>
                  <a:lnTo>
                    <a:pt x="112" y="425"/>
                  </a:lnTo>
                  <a:lnTo>
                    <a:pt x="112" y="425"/>
                  </a:lnTo>
                  <a:lnTo>
                    <a:pt x="103" y="426"/>
                  </a:lnTo>
                  <a:lnTo>
                    <a:pt x="103" y="426"/>
                  </a:lnTo>
                  <a:lnTo>
                    <a:pt x="96" y="426"/>
                  </a:lnTo>
                  <a:lnTo>
                    <a:pt x="96" y="426"/>
                  </a:lnTo>
                  <a:close/>
                  <a:moveTo>
                    <a:pt x="819" y="29"/>
                  </a:moveTo>
                  <a:lnTo>
                    <a:pt x="819" y="29"/>
                  </a:lnTo>
                  <a:lnTo>
                    <a:pt x="805" y="31"/>
                  </a:lnTo>
                  <a:lnTo>
                    <a:pt x="788" y="32"/>
                  </a:lnTo>
                  <a:lnTo>
                    <a:pt x="771" y="34"/>
                  </a:lnTo>
                  <a:lnTo>
                    <a:pt x="754" y="37"/>
                  </a:lnTo>
                  <a:lnTo>
                    <a:pt x="736" y="41"/>
                  </a:lnTo>
                  <a:lnTo>
                    <a:pt x="717" y="46"/>
                  </a:lnTo>
                  <a:lnTo>
                    <a:pt x="675" y="58"/>
                  </a:lnTo>
                  <a:lnTo>
                    <a:pt x="675" y="58"/>
                  </a:lnTo>
                  <a:lnTo>
                    <a:pt x="659" y="65"/>
                  </a:lnTo>
                  <a:lnTo>
                    <a:pt x="643" y="72"/>
                  </a:lnTo>
                  <a:lnTo>
                    <a:pt x="628" y="80"/>
                  </a:lnTo>
                  <a:lnTo>
                    <a:pt x="613" y="90"/>
                  </a:lnTo>
                  <a:lnTo>
                    <a:pt x="599" y="101"/>
                  </a:lnTo>
                  <a:lnTo>
                    <a:pt x="586" y="113"/>
                  </a:lnTo>
                  <a:lnTo>
                    <a:pt x="572" y="127"/>
                  </a:lnTo>
                  <a:lnTo>
                    <a:pt x="559" y="142"/>
                  </a:lnTo>
                  <a:lnTo>
                    <a:pt x="550" y="152"/>
                  </a:lnTo>
                  <a:lnTo>
                    <a:pt x="562" y="160"/>
                  </a:lnTo>
                  <a:lnTo>
                    <a:pt x="562" y="160"/>
                  </a:lnTo>
                  <a:lnTo>
                    <a:pt x="582" y="174"/>
                  </a:lnTo>
                  <a:lnTo>
                    <a:pt x="602" y="190"/>
                  </a:lnTo>
                  <a:lnTo>
                    <a:pt x="602" y="190"/>
                  </a:lnTo>
                  <a:lnTo>
                    <a:pt x="632" y="213"/>
                  </a:lnTo>
                  <a:lnTo>
                    <a:pt x="648" y="224"/>
                  </a:lnTo>
                  <a:lnTo>
                    <a:pt x="664" y="234"/>
                  </a:lnTo>
                  <a:lnTo>
                    <a:pt x="664" y="234"/>
                  </a:lnTo>
                  <a:lnTo>
                    <a:pt x="688" y="246"/>
                  </a:lnTo>
                  <a:lnTo>
                    <a:pt x="704" y="255"/>
                  </a:lnTo>
                  <a:lnTo>
                    <a:pt x="723" y="264"/>
                  </a:lnTo>
                  <a:lnTo>
                    <a:pt x="744" y="272"/>
                  </a:lnTo>
                  <a:lnTo>
                    <a:pt x="765" y="279"/>
                  </a:lnTo>
                  <a:lnTo>
                    <a:pt x="787" y="286"/>
                  </a:lnTo>
                  <a:lnTo>
                    <a:pt x="797" y="288"/>
                  </a:lnTo>
                  <a:lnTo>
                    <a:pt x="808" y="289"/>
                  </a:lnTo>
                  <a:lnTo>
                    <a:pt x="808" y="289"/>
                  </a:lnTo>
                  <a:lnTo>
                    <a:pt x="834" y="291"/>
                  </a:lnTo>
                  <a:lnTo>
                    <a:pt x="859" y="292"/>
                  </a:lnTo>
                  <a:lnTo>
                    <a:pt x="859" y="292"/>
                  </a:lnTo>
                  <a:lnTo>
                    <a:pt x="882" y="291"/>
                  </a:lnTo>
                  <a:lnTo>
                    <a:pt x="903" y="289"/>
                  </a:lnTo>
                  <a:lnTo>
                    <a:pt x="922" y="285"/>
                  </a:lnTo>
                  <a:lnTo>
                    <a:pt x="940" y="279"/>
                  </a:lnTo>
                  <a:lnTo>
                    <a:pt x="955" y="273"/>
                  </a:lnTo>
                  <a:lnTo>
                    <a:pt x="970" y="265"/>
                  </a:lnTo>
                  <a:lnTo>
                    <a:pt x="983" y="255"/>
                  </a:lnTo>
                  <a:lnTo>
                    <a:pt x="994" y="243"/>
                  </a:lnTo>
                  <a:lnTo>
                    <a:pt x="994" y="243"/>
                  </a:lnTo>
                  <a:lnTo>
                    <a:pt x="1001" y="233"/>
                  </a:lnTo>
                  <a:lnTo>
                    <a:pt x="1007" y="222"/>
                  </a:lnTo>
                  <a:lnTo>
                    <a:pt x="1012" y="209"/>
                  </a:lnTo>
                  <a:lnTo>
                    <a:pt x="1016" y="197"/>
                  </a:lnTo>
                  <a:lnTo>
                    <a:pt x="1019" y="182"/>
                  </a:lnTo>
                  <a:lnTo>
                    <a:pt x="1021" y="169"/>
                  </a:lnTo>
                  <a:lnTo>
                    <a:pt x="1021" y="156"/>
                  </a:lnTo>
                  <a:lnTo>
                    <a:pt x="1020" y="142"/>
                  </a:lnTo>
                  <a:lnTo>
                    <a:pt x="1020" y="142"/>
                  </a:lnTo>
                  <a:lnTo>
                    <a:pt x="1019" y="134"/>
                  </a:lnTo>
                  <a:lnTo>
                    <a:pt x="1016" y="127"/>
                  </a:lnTo>
                  <a:lnTo>
                    <a:pt x="1014" y="119"/>
                  </a:lnTo>
                  <a:lnTo>
                    <a:pt x="1010" y="113"/>
                  </a:lnTo>
                  <a:lnTo>
                    <a:pt x="1007" y="107"/>
                  </a:lnTo>
                  <a:lnTo>
                    <a:pt x="1002" y="101"/>
                  </a:lnTo>
                  <a:lnTo>
                    <a:pt x="997" y="96"/>
                  </a:lnTo>
                  <a:lnTo>
                    <a:pt x="991" y="91"/>
                  </a:lnTo>
                  <a:lnTo>
                    <a:pt x="991" y="91"/>
                  </a:lnTo>
                  <a:lnTo>
                    <a:pt x="973" y="79"/>
                  </a:lnTo>
                  <a:lnTo>
                    <a:pt x="973" y="79"/>
                  </a:lnTo>
                  <a:lnTo>
                    <a:pt x="956" y="67"/>
                  </a:lnTo>
                  <a:lnTo>
                    <a:pt x="947" y="60"/>
                  </a:lnTo>
                  <a:lnTo>
                    <a:pt x="938" y="55"/>
                  </a:lnTo>
                  <a:lnTo>
                    <a:pt x="938" y="55"/>
                  </a:lnTo>
                  <a:lnTo>
                    <a:pt x="926" y="50"/>
                  </a:lnTo>
                  <a:lnTo>
                    <a:pt x="914" y="46"/>
                  </a:lnTo>
                  <a:lnTo>
                    <a:pt x="889" y="39"/>
                  </a:lnTo>
                  <a:lnTo>
                    <a:pt x="865" y="35"/>
                  </a:lnTo>
                  <a:lnTo>
                    <a:pt x="849" y="32"/>
                  </a:lnTo>
                  <a:lnTo>
                    <a:pt x="849" y="32"/>
                  </a:lnTo>
                  <a:lnTo>
                    <a:pt x="834" y="31"/>
                  </a:lnTo>
                  <a:lnTo>
                    <a:pt x="819" y="29"/>
                  </a:lnTo>
                  <a:lnTo>
                    <a:pt x="819" y="2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6668472" y="4229422"/>
            <a:ext cx="549032" cy="417388"/>
            <a:chOff x="4095751" y="2149476"/>
            <a:chExt cx="854074" cy="6492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2" name="Freeform 981"/>
            <p:cNvSpPr/>
            <p:nvPr/>
          </p:nvSpPr>
          <p:spPr bwMode="auto">
            <a:xfrm>
              <a:off x="4114801" y="2484438"/>
              <a:ext cx="41275" cy="42863"/>
            </a:xfrm>
            <a:custGeom>
              <a:avLst/>
              <a:gdLst/>
              <a:ahLst/>
              <a:cxnLst>
                <a:cxn ang="0">
                  <a:pos x="72" y="1"/>
                </a:cxn>
                <a:cxn ang="0">
                  <a:pos x="72" y="1"/>
                </a:cxn>
                <a:cxn ang="0">
                  <a:pos x="51" y="17"/>
                </a:cxn>
                <a:cxn ang="0">
                  <a:pos x="33" y="34"/>
                </a:cxn>
                <a:cxn ang="0">
                  <a:pos x="23" y="45"/>
                </a:cxn>
                <a:cxn ang="0">
                  <a:pos x="15" y="54"/>
                </a:cxn>
                <a:cxn ang="0">
                  <a:pos x="8" y="64"/>
                </a:cxn>
                <a:cxn ang="0">
                  <a:pos x="1" y="76"/>
                </a:cxn>
                <a:cxn ang="0">
                  <a:pos x="1" y="76"/>
                </a:cxn>
                <a:cxn ang="0">
                  <a:pos x="0" y="78"/>
                </a:cxn>
                <a:cxn ang="0">
                  <a:pos x="1" y="79"/>
                </a:cxn>
                <a:cxn ang="0">
                  <a:pos x="2" y="81"/>
                </a:cxn>
                <a:cxn ang="0">
                  <a:pos x="3" y="82"/>
                </a:cxn>
                <a:cxn ang="0">
                  <a:pos x="4" y="83"/>
                </a:cxn>
                <a:cxn ang="0">
                  <a:pos x="6" y="83"/>
                </a:cxn>
                <a:cxn ang="0">
                  <a:pos x="8" y="82"/>
                </a:cxn>
                <a:cxn ang="0">
                  <a:pos x="9" y="80"/>
                </a:cxn>
                <a:cxn ang="0">
                  <a:pos x="9" y="80"/>
                </a:cxn>
                <a:cxn ang="0">
                  <a:pos x="15" y="70"/>
                </a:cxn>
                <a:cxn ang="0">
                  <a:pos x="23" y="60"/>
                </a:cxn>
                <a:cxn ang="0">
                  <a:pos x="31" y="51"/>
                </a:cxn>
                <a:cxn ang="0">
                  <a:pos x="39" y="42"/>
                </a:cxn>
                <a:cxn ang="0">
                  <a:pos x="58" y="25"/>
                </a:cxn>
                <a:cxn ang="0">
                  <a:pos x="77" y="9"/>
                </a:cxn>
                <a:cxn ang="0">
                  <a:pos x="77" y="9"/>
                </a:cxn>
                <a:cxn ang="0">
                  <a:pos x="78" y="7"/>
                </a:cxn>
                <a:cxn ang="0">
                  <a:pos x="79" y="6"/>
                </a:cxn>
                <a:cxn ang="0">
                  <a:pos x="78" y="2"/>
                </a:cxn>
                <a:cxn ang="0">
                  <a:pos x="77" y="1"/>
                </a:cxn>
                <a:cxn ang="0">
                  <a:pos x="75" y="0"/>
                </a:cxn>
                <a:cxn ang="0">
                  <a:pos x="74" y="0"/>
                </a:cxn>
                <a:cxn ang="0">
                  <a:pos x="72" y="1"/>
                </a:cxn>
                <a:cxn ang="0">
                  <a:pos x="72" y="1"/>
                </a:cxn>
              </a:cxnLst>
              <a:rect l="0" t="0" r="r" b="b"/>
              <a:pathLst>
                <a:path w="79" h="83">
                  <a:moveTo>
                    <a:pt x="72" y="1"/>
                  </a:moveTo>
                  <a:lnTo>
                    <a:pt x="72" y="1"/>
                  </a:lnTo>
                  <a:lnTo>
                    <a:pt x="51" y="17"/>
                  </a:lnTo>
                  <a:lnTo>
                    <a:pt x="33" y="34"/>
                  </a:lnTo>
                  <a:lnTo>
                    <a:pt x="23" y="45"/>
                  </a:lnTo>
                  <a:lnTo>
                    <a:pt x="15" y="54"/>
                  </a:lnTo>
                  <a:lnTo>
                    <a:pt x="8" y="64"/>
                  </a:lnTo>
                  <a:lnTo>
                    <a:pt x="1" y="76"/>
                  </a:lnTo>
                  <a:lnTo>
                    <a:pt x="1" y="76"/>
                  </a:lnTo>
                  <a:lnTo>
                    <a:pt x="0" y="78"/>
                  </a:lnTo>
                  <a:lnTo>
                    <a:pt x="1" y="79"/>
                  </a:lnTo>
                  <a:lnTo>
                    <a:pt x="2" y="81"/>
                  </a:lnTo>
                  <a:lnTo>
                    <a:pt x="3" y="82"/>
                  </a:lnTo>
                  <a:lnTo>
                    <a:pt x="4" y="83"/>
                  </a:lnTo>
                  <a:lnTo>
                    <a:pt x="6" y="83"/>
                  </a:lnTo>
                  <a:lnTo>
                    <a:pt x="8" y="82"/>
                  </a:lnTo>
                  <a:lnTo>
                    <a:pt x="9" y="80"/>
                  </a:lnTo>
                  <a:lnTo>
                    <a:pt x="9" y="80"/>
                  </a:lnTo>
                  <a:lnTo>
                    <a:pt x="15" y="70"/>
                  </a:lnTo>
                  <a:lnTo>
                    <a:pt x="23" y="60"/>
                  </a:lnTo>
                  <a:lnTo>
                    <a:pt x="31" y="51"/>
                  </a:lnTo>
                  <a:lnTo>
                    <a:pt x="39" y="42"/>
                  </a:lnTo>
                  <a:lnTo>
                    <a:pt x="58" y="25"/>
                  </a:lnTo>
                  <a:lnTo>
                    <a:pt x="77" y="9"/>
                  </a:lnTo>
                  <a:lnTo>
                    <a:pt x="77" y="9"/>
                  </a:lnTo>
                  <a:lnTo>
                    <a:pt x="78" y="7"/>
                  </a:lnTo>
                  <a:lnTo>
                    <a:pt x="79" y="6"/>
                  </a:lnTo>
                  <a:lnTo>
                    <a:pt x="78" y="2"/>
                  </a:lnTo>
                  <a:lnTo>
                    <a:pt x="77" y="1"/>
                  </a:lnTo>
                  <a:lnTo>
                    <a:pt x="75" y="0"/>
                  </a:lnTo>
                  <a:lnTo>
                    <a:pt x="74" y="0"/>
                  </a:lnTo>
                  <a:lnTo>
                    <a:pt x="72" y="1"/>
                  </a:lnTo>
                  <a:lnTo>
                    <a:pt x="7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3" name="Freeform 982"/>
            <p:cNvSpPr/>
            <p:nvPr/>
          </p:nvSpPr>
          <p:spPr bwMode="auto">
            <a:xfrm>
              <a:off x="4122738" y="2492376"/>
              <a:ext cx="60325" cy="63500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106" y="1"/>
                </a:cxn>
                <a:cxn ang="0">
                  <a:pos x="44" y="63"/>
                </a:cxn>
                <a:cxn ang="0">
                  <a:pos x="44" y="63"/>
                </a:cxn>
                <a:cxn ang="0">
                  <a:pos x="20" y="87"/>
                </a:cxn>
                <a:cxn ang="0">
                  <a:pos x="10" y="99"/>
                </a:cxn>
                <a:cxn ang="0">
                  <a:pos x="4" y="105"/>
                </a:cxn>
                <a:cxn ang="0">
                  <a:pos x="0" y="113"/>
                </a:cxn>
                <a:cxn ang="0">
                  <a:pos x="0" y="113"/>
                </a:cxn>
                <a:cxn ang="0">
                  <a:pos x="0" y="115"/>
                </a:cxn>
                <a:cxn ang="0">
                  <a:pos x="0" y="117"/>
                </a:cxn>
                <a:cxn ang="0">
                  <a:pos x="2" y="119"/>
                </a:cxn>
                <a:cxn ang="0">
                  <a:pos x="4" y="120"/>
                </a:cxn>
                <a:cxn ang="0">
                  <a:pos x="6" y="120"/>
                </a:cxn>
                <a:cxn ang="0">
                  <a:pos x="7" y="119"/>
                </a:cxn>
                <a:cxn ang="0">
                  <a:pos x="8" y="118"/>
                </a:cxn>
                <a:cxn ang="0">
                  <a:pos x="8" y="118"/>
                </a:cxn>
                <a:cxn ang="0">
                  <a:pos x="13" y="110"/>
                </a:cxn>
                <a:cxn ang="0">
                  <a:pos x="18" y="103"/>
                </a:cxn>
                <a:cxn ang="0">
                  <a:pos x="30" y="90"/>
                </a:cxn>
                <a:cxn ang="0">
                  <a:pos x="55" y="65"/>
                </a:cxn>
                <a:cxn ang="0">
                  <a:pos x="55" y="65"/>
                </a:cxn>
                <a:cxn ang="0">
                  <a:pos x="113" y="7"/>
                </a:cxn>
                <a:cxn ang="0">
                  <a:pos x="113" y="7"/>
                </a:cxn>
                <a:cxn ang="0">
                  <a:pos x="114" y="6"/>
                </a:cxn>
                <a:cxn ang="0">
                  <a:pos x="114" y="4"/>
                </a:cxn>
                <a:cxn ang="0">
                  <a:pos x="114" y="2"/>
                </a:cxn>
                <a:cxn ang="0">
                  <a:pos x="113" y="1"/>
                </a:cxn>
                <a:cxn ang="0">
                  <a:pos x="111" y="0"/>
                </a:cxn>
                <a:cxn ang="0">
                  <a:pos x="110" y="0"/>
                </a:cxn>
                <a:cxn ang="0">
                  <a:pos x="108" y="0"/>
                </a:cxn>
                <a:cxn ang="0">
                  <a:pos x="106" y="1"/>
                </a:cxn>
                <a:cxn ang="0">
                  <a:pos x="106" y="1"/>
                </a:cxn>
              </a:cxnLst>
              <a:rect l="0" t="0" r="r" b="b"/>
              <a:pathLst>
                <a:path w="114" h="120">
                  <a:moveTo>
                    <a:pt x="106" y="1"/>
                  </a:moveTo>
                  <a:lnTo>
                    <a:pt x="106" y="1"/>
                  </a:lnTo>
                  <a:lnTo>
                    <a:pt x="44" y="63"/>
                  </a:lnTo>
                  <a:lnTo>
                    <a:pt x="44" y="63"/>
                  </a:lnTo>
                  <a:lnTo>
                    <a:pt x="20" y="87"/>
                  </a:lnTo>
                  <a:lnTo>
                    <a:pt x="10" y="99"/>
                  </a:lnTo>
                  <a:lnTo>
                    <a:pt x="4" y="105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0" y="117"/>
                  </a:lnTo>
                  <a:lnTo>
                    <a:pt x="2" y="119"/>
                  </a:lnTo>
                  <a:lnTo>
                    <a:pt x="4" y="120"/>
                  </a:lnTo>
                  <a:lnTo>
                    <a:pt x="6" y="120"/>
                  </a:lnTo>
                  <a:lnTo>
                    <a:pt x="7" y="119"/>
                  </a:lnTo>
                  <a:lnTo>
                    <a:pt x="8" y="118"/>
                  </a:lnTo>
                  <a:lnTo>
                    <a:pt x="8" y="118"/>
                  </a:lnTo>
                  <a:lnTo>
                    <a:pt x="13" y="110"/>
                  </a:lnTo>
                  <a:lnTo>
                    <a:pt x="18" y="103"/>
                  </a:lnTo>
                  <a:lnTo>
                    <a:pt x="30" y="90"/>
                  </a:lnTo>
                  <a:lnTo>
                    <a:pt x="55" y="65"/>
                  </a:lnTo>
                  <a:lnTo>
                    <a:pt x="55" y="65"/>
                  </a:lnTo>
                  <a:lnTo>
                    <a:pt x="113" y="7"/>
                  </a:lnTo>
                  <a:lnTo>
                    <a:pt x="113" y="7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4" y="2"/>
                  </a:lnTo>
                  <a:lnTo>
                    <a:pt x="113" y="1"/>
                  </a:lnTo>
                  <a:lnTo>
                    <a:pt x="111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106" y="1"/>
                  </a:lnTo>
                  <a:lnTo>
                    <a:pt x="106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4" name="Freeform 983"/>
            <p:cNvSpPr/>
            <p:nvPr/>
          </p:nvSpPr>
          <p:spPr bwMode="auto">
            <a:xfrm>
              <a:off x="4133851" y="2506663"/>
              <a:ext cx="88900" cy="85725"/>
            </a:xfrm>
            <a:custGeom>
              <a:avLst/>
              <a:gdLst/>
              <a:ahLst/>
              <a:cxnLst>
                <a:cxn ang="0">
                  <a:pos x="161" y="1"/>
                </a:cxn>
                <a:cxn ang="0">
                  <a:pos x="161" y="1"/>
                </a:cxn>
                <a:cxn ang="0">
                  <a:pos x="141" y="21"/>
                </a:cxn>
                <a:cxn ang="0">
                  <a:pos x="122" y="41"/>
                </a:cxn>
                <a:cxn ang="0">
                  <a:pos x="82" y="79"/>
                </a:cxn>
                <a:cxn ang="0">
                  <a:pos x="41" y="118"/>
                </a:cxn>
                <a:cxn ang="0">
                  <a:pos x="2" y="156"/>
                </a:cxn>
                <a:cxn ang="0">
                  <a:pos x="2" y="156"/>
                </a:cxn>
                <a:cxn ang="0">
                  <a:pos x="0" y="158"/>
                </a:cxn>
                <a:cxn ang="0">
                  <a:pos x="0" y="160"/>
                </a:cxn>
                <a:cxn ang="0">
                  <a:pos x="1" y="161"/>
                </a:cxn>
                <a:cxn ang="0">
                  <a:pos x="2" y="163"/>
                </a:cxn>
                <a:cxn ang="0">
                  <a:pos x="3" y="164"/>
                </a:cxn>
                <a:cxn ang="0">
                  <a:pos x="5" y="164"/>
                </a:cxn>
                <a:cxn ang="0">
                  <a:pos x="6" y="164"/>
                </a:cxn>
                <a:cxn ang="0">
                  <a:pos x="8" y="163"/>
                </a:cxn>
                <a:cxn ang="0">
                  <a:pos x="8" y="163"/>
                </a:cxn>
                <a:cxn ang="0">
                  <a:pos x="49" y="125"/>
                </a:cxn>
                <a:cxn ang="0">
                  <a:pos x="89" y="87"/>
                </a:cxn>
                <a:cxn ang="0">
                  <a:pos x="128" y="48"/>
                </a:cxn>
                <a:cxn ang="0">
                  <a:pos x="148" y="29"/>
                </a:cxn>
                <a:cxn ang="0">
                  <a:pos x="167" y="8"/>
                </a:cxn>
                <a:cxn ang="0">
                  <a:pos x="167" y="8"/>
                </a:cxn>
                <a:cxn ang="0">
                  <a:pos x="168" y="6"/>
                </a:cxn>
                <a:cxn ang="0">
                  <a:pos x="168" y="4"/>
                </a:cxn>
                <a:cxn ang="0">
                  <a:pos x="168" y="3"/>
                </a:cxn>
                <a:cxn ang="0">
                  <a:pos x="167" y="1"/>
                </a:cxn>
                <a:cxn ang="0">
                  <a:pos x="165" y="0"/>
                </a:cxn>
                <a:cxn ang="0">
                  <a:pos x="164" y="0"/>
                </a:cxn>
                <a:cxn ang="0">
                  <a:pos x="162" y="0"/>
                </a:cxn>
                <a:cxn ang="0">
                  <a:pos x="161" y="1"/>
                </a:cxn>
                <a:cxn ang="0">
                  <a:pos x="161" y="1"/>
                </a:cxn>
              </a:cxnLst>
              <a:rect l="0" t="0" r="r" b="b"/>
              <a:pathLst>
                <a:path w="168" h="164">
                  <a:moveTo>
                    <a:pt x="161" y="1"/>
                  </a:moveTo>
                  <a:lnTo>
                    <a:pt x="161" y="1"/>
                  </a:lnTo>
                  <a:lnTo>
                    <a:pt x="141" y="21"/>
                  </a:lnTo>
                  <a:lnTo>
                    <a:pt x="122" y="41"/>
                  </a:lnTo>
                  <a:lnTo>
                    <a:pt x="82" y="79"/>
                  </a:lnTo>
                  <a:lnTo>
                    <a:pt x="41" y="118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0" y="158"/>
                  </a:lnTo>
                  <a:lnTo>
                    <a:pt x="0" y="160"/>
                  </a:lnTo>
                  <a:lnTo>
                    <a:pt x="1" y="161"/>
                  </a:lnTo>
                  <a:lnTo>
                    <a:pt x="2" y="163"/>
                  </a:lnTo>
                  <a:lnTo>
                    <a:pt x="3" y="164"/>
                  </a:lnTo>
                  <a:lnTo>
                    <a:pt x="5" y="164"/>
                  </a:lnTo>
                  <a:lnTo>
                    <a:pt x="6" y="164"/>
                  </a:lnTo>
                  <a:lnTo>
                    <a:pt x="8" y="163"/>
                  </a:lnTo>
                  <a:lnTo>
                    <a:pt x="8" y="163"/>
                  </a:lnTo>
                  <a:lnTo>
                    <a:pt x="49" y="125"/>
                  </a:lnTo>
                  <a:lnTo>
                    <a:pt x="89" y="87"/>
                  </a:lnTo>
                  <a:lnTo>
                    <a:pt x="128" y="48"/>
                  </a:lnTo>
                  <a:lnTo>
                    <a:pt x="148" y="29"/>
                  </a:lnTo>
                  <a:lnTo>
                    <a:pt x="167" y="8"/>
                  </a:lnTo>
                  <a:lnTo>
                    <a:pt x="167" y="8"/>
                  </a:lnTo>
                  <a:lnTo>
                    <a:pt x="168" y="6"/>
                  </a:lnTo>
                  <a:lnTo>
                    <a:pt x="168" y="4"/>
                  </a:lnTo>
                  <a:lnTo>
                    <a:pt x="168" y="3"/>
                  </a:lnTo>
                  <a:lnTo>
                    <a:pt x="167" y="1"/>
                  </a:lnTo>
                  <a:lnTo>
                    <a:pt x="165" y="0"/>
                  </a:lnTo>
                  <a:lnTo>
                    <a:pt x="164" y="0"/>
                  </a:lnTo>
                  <a:lnTo>
                    <a:pt x="162" y="0"/>
                  </a:lnTo>
                  <a:lnTo>
                    <a:pt x="161" y="1"/>
                  </a:lnTo>
                  <a:lnTo>
                    <a:pt x="161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5" name="Freeform 984"/>
            <p:cNvSpPr/>
            <p:nvPr/>
          </p:nvSpPr>
          <p:spPr bwMode="auto">
            <a:xfrm>
              <a:off x="4135438" y="2541588"/>
              <a:ext cx="88900" cy="87313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162" y="1"/>
                </a:cxn>
                <a:cxn ang="0">
                  <a:pos x="150" y="9"/>
                </a:cxn>
                <a:cxn ang="0">
                  <a:pos x="140" y="19"/>
                </a:cxn>
                <a:cxn ang="0">
                  <a:pos x="119" y="37"/>
                </a:cxn>
                <a:cxn ang="0">
                  <a:pos x="81" y="78"/>
                </a:cxn>
                <a:cxn ang="0">
                  <a:pos x="81" y="78"/>
                </a:cxn>
                <a:cxn ang="0">
                  <a:pos x="71" y="88"/>
                </a:cxn>
                <a:cxn ang="0">
                  <a:pos x="58" y="97"/>
                </a:cxn>
                <a:cxn ang="0">
                  <a:pos x="47" y="107"/>
                </a:cxn>
                <a:cxn ang="0">
                  <a:pos x="35" y="116"/>
                </a:cxn>
                <a:cxn ang="0">
                  <a:pos x="35" y="116"/>
                </a:cxn>
                <a:cxn ang="0">
                  <a:pos x="26" y="126"/>
                </a:cxn>
                <a:cxn ang="0">
                  <a:pos x="17" y="136"/>
                </a:cxn>
                <a:cxn ang="0">
                  <a:pos x="8" y="147"/>
                </a:cxn>
                <a:cxn ang="0">
                  <a:pos x="1" y="158"/>
                </a:cxn>
                <a:cxn ang="0">
                  <a:pos x="1" y="158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1" y="163"/>
                </a:cxn>
                <a:cxn ang="0">
                  <a:pos x="2" y="165"/>
                </a:cxn>
                <a:cxn ang="0">
                  <a:pos x="4" y="165"/>
                </a:cxn>
                <a:cxn ang="0">
                  <a:pos x="6" y="165"/>
                </a:cxn>
                <a:cxn ang="0">
                  <a:pos x="7" y="165"/>
                </a:cxn>
                <a:cxn ang="0">
                  <a:pos x="9" y="163"/>
                </a:cxn>
                <a:cxn ang="0">
                  <a:pos x="9" y="163"/>
                </a:cxn>
                <a:cxn ang="0">
                  <a:pos x="17" y="152"/>
                </a:cxn>
                <a:cxn ang="0">
                  <a:pos x="25" y="142"/>
                </a:cxn>
                <a:cxn ang="0">
                  <a:pos x="33" y="132"/>
                </a:cxn>
                <a:cxn ang="0">
                  <a:pos x="43" y="123"/>
                </a:cxn>
                <a:cxn ang="0">
                  <a:pos x="62" y="106"/>
                </a:cxn>
                <a:cxn ang="0">
                  <a:pos x="82" y="89"/>
                </a:cxn>
                <a:cxn ang="0">
                  <a:pos x="82" y="89"/>
                </a:cxn>
                <a:cxn ang="0">
                  <a:pos x="92" y="80"/>
                </a:cxn>
                <a:cxn ang="0">
                  <a:pos x="103" y="69"/>
                </a:cxn>
                <a:cxn ang="0">
                  <a:pos x="120" y="49"/>
                </a:cxn>
                <a:cxn ang="0">
                  <a:pos x="120" y="49"/>
                </a:cxn>
                <a:cxn ang="0">
                  <a:pos x="132" y="38"/>
                </a:cxn>
                <a:cxn ang="0">
                  <a:pos x="142" y="28"/>
                </a:cxn>
                <a:cxn ang="0">
                  <a:pos x="166" y="9"/>
                </a:cxn>
                <a:cxn ang="0">
                  <a:pos x="166" y="9"/>
                </a:cxn>
                <a:cxn ang="0">
                  <a:pos x="168" y="7"/>
                </a:cxn>
                <a:cxn ang="0">
                  <a:pos x="168" y="6"/>
                </a:cxn>
                <a:cxn ang="0">
                  <a:pos x="167" y="2"/>
                </a:cxn>
                <a:cxn ang="0">
                  <a:pos x="166" y="1"/>
                </a:cxn>
                <a:cxn ang="0">
                  <a:pos x="165" y="0"/>
                </a:cxn>
                <a:cxn ang="0">
                  <a:pos x="163" y="0"/>
                </a:cxn>
                <a:cxn ang="0">
                  <a:pos x="162" y="1"/>
                </a:cxn>
                <a:cxn ang="0">
                  <a:pos x="162" y="1"/>
                </a:cxn>
              </a:cxnLst>
              <a:rect l="0" t="0" r="r" b="b"/>
              <a:pathLst>
                <a:path w="168" h="165">
                  <a:moveTo>
                    <a:pt x="162" y="1"/>
                  </a:moveTo>
                  <a:lnTo>
                    <a:pt x="162" y="1"/>
                  </a:lnTo>
                  <a:lnTo>
                    <a:pt x="150" y="9"/>
                  </a:lnTo>
                  <a:lnTo>
                    <a:pt x="140" y="19"/>
                  </a:lnTo>
                  <a:lnTo>
                    <a:pt x="119" y="37"/>
                  </a:lnTo>
                  <a:lnTo>
                    <a:pt x="81" y="78"/>
                  </a:lnTo>
                  <a:lnTo>
                    <a:pt x="81" y="78"/>
                  </a:lnTo>
                  <a:lnTo>
                    <a:pt x="71" y="88"/>
                  </a:lnTo>
                  <a:lnTo>
                    <a:pt x="58" y="97"/>
                  </a:lnTo>
                  <a:lnTo>
                    <a:pt x="47" y="107"/>
                  </a:lnTo>
                  <a:lnTo>
                    <a:pt x="35" y="116"/>
                  </a:lnTo>
                  <a:lnTo>
                    <a:pt x="35" y="116"/>
                  </a:lnTo>
                  <a:lnTo>
                    <a:pt x="26" y="126"/>
                  </a:lnTo>
                  <a:lnTo>
                    <a:pt x="17" y="136"/>
                  </a:lnTo>
                  <a:lnTo>
                    <a:pt x="8" y="147"/>
                  </a:lnTo>
                  <a:lnTo>
                    <a:pt x="1" y="158"/>
                  </a:lnTo>
                  <a:lnTo>
                    <a:pt x="1" y="158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2" y="165"/>
                  </a:lnTo>
                  <a:lnTo>
                    <a:pt x="4" y="165"/>
                  </a:lnTo>
                  <a:lnTo>
                    <a:pt x="6" y="165"/>
                  </a:lnTo>
                  <a:lnTo>
                    <a:pt x="7" y="165"/>
                  </a:lnTo>
                  <a:lnTo>
                    <a:pt x="9" y="163"/>
                  </a:lnTo>
                  <a:lnTo>
                    <a:pt x="9" y="163"/>
                  </a:lnTo>
                  <a:lnTo>
                    <a:pt x="17" y="152"/>
                  </a:lnTo>
                  <a:lnTo>
                    <a:pt x="25" y="142"/>
                  </a:lnTo>
                  <a:lnTo>
                    <a:pt x="33" y="132"/>
                  </a:lnTo>
                  <a:lnTo>
                    <a:pt x="43" y="123"/>
                  </a:lnTo>
                  <a:lnTo>
                    <a:pt x="62" y="106"/>
                  </a:lnTo>
                  <a:lnTo>
                    <a:pt x="82" y="89"/>
                  </a:lnTo>
                  <a:lnTo>
                    <a:pt x="82" y="89"/>
                  </a:lnTo>
                  <a:lnTo>
                    <a:pt x="92" y="80"/>
                  </a:lnTo>
                  <a:lnTo>
                    <a:pt x="103" y="69"/>
                  </a:lnTo>
                  <a:lnTo>
                    <a:pt x="120" y="49"/>
                  </a:lnTo>
                  <a:lnTo>
                    <a:pt x="120" y="49"/>
                  </a:lnTo>
                  <a:lnTo>
                    <a:pt x="132" y="38"/>
                  </a:lnTo>
                  <a:lnTo>
                    <a:pt x="142" y="28"/>
                  </a:lnTo>
                  <a:lnTo>
                    <a:pt x="166" y="9"/>
                  </a:lnTo>
                  <a:lnTo>
                    <a:pt x="166" y="9"/>
                  </a:lnTo>
                  <a:lnTo>
                    <a:pt x="168" y="7"/>
                  </a:lnTo>
                  <a:lnTo>
                    <a:pt x="168" y="6"/>
                  </a:lnTo>
                  <a:lnTo>
                    <a:pt x="167" y="2"/>
                  </a:lnTo>
                  <a:lnTo>
                    <a:pt x="166" y="1"/>
                  </a:lnTo>
                  <a:lnTo>
                    <a:pt x="165" y="0"/>
                  </a:lnTo>
                  <a:lnTo>
                    <a:pt x="163" y="0"/>
                  </a:lnTo>
                  <a:lnTo>
                    <a:pt x="162" y="1"/>
                  </a:lnTo>
                  <a:lnTo>
                    <a:pt x="16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6" name="Freeform 985"/>
            <p:cNvSpPr/>
            <p:nvPr/>
          </p:nvSpPr>
          <p:spPr bwMode="auto">
            <a:xfrm>
              <a:off x="4129088" y="2597151"/>
              <a:ext cx="71438" cy="68263"/>
            </a:xfrm>
            <a:custGeom>
              <a:avLst/>
              <a:gdLst/>
              <a:ahLst/>
              <a:cxnLst>
                <a:cxn ang="0">
                  <a:pos x="125" y="1"/>
                </a:cxn>
                <a:cxn ang="0">
                  <a:pos x="125" y="1"/>
                </a:cxn>
                <a:cxn ang="0">
                  <a:pos x="108" y="14"/>
                </a:cxn>
                <a:cxn ang="0">
                  <a:pos x="94" y="29"/>
                </a:cxn>
                <a:cxn ang="0">
                  <a:pos x="65" y="60"/>
                </a:cxn>
                <a:cxn ang="0">
                  <a:pos x="65" y="60"/>
                </a:cxn>
                <a:cxn ang="0">
                  <a:pos x="49" y="75"/>
                </a:cxn>
                <a:cxn ang="0">
                  <a:pos x="34" y="91"/>
                </a:cxn>
                <a:cxn ang="0">
                  <a:pos x="1" y="121"/>
                </a:cxn>
                <a:cxn ang="0">
                  <a:pos x="1" y="121"/>
                </a:cxn>
                <a:cxn ang="0">
                  <a:pos x="0" y="122"/>
                </a:cxn>
                <a:cxn ang="0">
                  <a:pos x="0" y="124"/>
                </a:cxn>
                <a:cxn ang="0">
                  <a:pos x="0" y="126"/>
                </a:cxn>
                <a:cxn ang="0">
                  <a:pos x="1" y="127"/>
                </a:cxn>
                <a:cxn ang="0">
                  <a:pos x="3" y="128"/>
                </a:cxn>
                <a:cxn ang="0">
                  <a:pos x="4" y="129"/>
                </a:cxn>
                <a:cxn ang="0">
                  <a:pos x="6" y="128"/>
                </a:cxn>
                <a:cxn ang="0">
                  <a:pos x="8" y="127"/>
                </a:cxn>
                <a:cxn ang="0">
                  <a:pos x="8" y="127"/>
                </a:cxn>
                <a:cxn ang="0">
                  <a:pos x="38" y="100"/>
                </a:cxn>
                <a:cxn ang="0">
                  <a:pos x="67" y="71"/>
                </a:cxn>
                <a:cxn ang="0">
                  <a:pos x="67" y="71"/>
                </a:cxn>
                <a:cxn ang="0">
                  <a:pos x="98" y="38"/>
                </a:cxn>
                <a:cxn ang="0">
                  <a:pos x="115" y="22"/>
                </a:cxn>
                <a:cxn ang="0">
                  <a:pos x="131" y="7"/>
                </a:cxn>
                <a:cxn ang="0">
                  <a:pos x="131" y="7"/>
                </a:cxn>
                <a:cxn ang="0">
                  <a:pos x="132" y="6"/>
                </a:cxn>
                <a:cxn ang="0">
                  <a:pos x="133" y="4"/>
                </a:cxn>
                <a:cxn ang="0">
                  <a:pos x="132" y="2"/>
                </a:cxn>
                <a:cxn ang="0">
                  <a:pos x="131" y="1"/>
                </a:cxn>
                <a:cxn ang="0">
                  <a:pos x="128" y="0"/>
                </a:cxn>
                <a:cxn ang="0">
                  <a:pos x="127" y="0"/>
                </a:cxn>
                <a:cxn ang="0">
                  <a:pos x="125" y="1"/>
                </a:cxn>
                <a:cxn ang="0">
                  <a:pos x="125" y="1"/>
                </a:cxn>
              </a:cxnLst>
              <a:rect l="0" t="0" r="r" b="b"/>
              <a:pathLst>
                <a:path w="133" h="129">
                  <a:moveTo>
                    <a:pt x="125" y="1"/>
                  </a:moveTo>
                  <a:lnTo>
                    <a:pt x="125" y="1"/>
                  </a:lnTo>
                  <a:lnTo>
                    <a:pt x="108" y="14"/>
                  </a:lnTo>
                  <a:lnTo>
                    <a:pt x="94" y="29"/>
                  </a:lnTo>
                  <a:lnTo>
                    <a:pt x="65" y="60"/>
                  </a:lnTo>
                  <a:lnTo>
                    <a:pt x="65" y="60"/>
                  </a:lnTo>
                  <a:lnTo>
                    <a:pt x="49" y="75"/>
                  </a:lnTo>
                  <a:lnTo>
                    <a:pt x="34" y="91"/>
                  </a:lnTo>
                  <a:lnTo>
                    <a:pt x="1" y="121"/>
                  </a:lnTo>
                  <a:lnTo>
                    <a:pt x="1" y="121"/>
                  </a:lnTo>
                  <a:lnTo>
                    <a:pt x="0" y="122"/>
                  </a:lnTo>
                  <a:lnTo>
                    <a:pt x="0" y="124"/>
                  </a:lnTo>
                  <a:lnTo>
                    <a:pt x="0" y="126"/>
                  </a:lnTo>
                  <a:lnTo>
                    <a:pt x="1" y="127"/>
                  </a:lnTo>
                  <a:lnTo>
                    <a:pt x="3" y="128"/>
                  </a:lnTo>
                  <a:lnTo>
                    <a:pt x="4" y="129"/>
                  </a:lnTo>
                  <a:lnTo>
                    <a:pt x="6" y="128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38" y="100"/>
                  </a:lnTo>
                  <a:lnTo>
                    <a:pt x="67" y="71"/>
                  </a:lnTo>
                  <a:lnTo>
                    <a:pt x="67" y="71"/>
                  </a:lnTo>
                  <a:lnTo>
                    <a:pt x="98" y="38"/>
                  </a:lnTo>
                  <a:lnTo>
                    <a:pt x="115" y="22"/>
                  </a:lnTo>
                  <a:lnTo>
                    <a:pt x="131" y="7"/>
                  </a:lnTo>
                  <a:lnTo>
                    <a:pt x="131" y="7"/>
                  </a:lnTo>
                  <a:lnTo>
                    <a:pt x="132" y="6"/>
                  </a:lnTo>
                  <a:lnTo>
                    <a:pt x="133" y="4"/>
                  </a:lnTo>
                  <a:lnTo>
                    <a:pt x="132" y="2"/>
                  </a:lnTo>
                  <a:lnTo>
                    <a:pt x="131" y="1"/>
                  </a:lnTo>
                  <a:lnTo>
                    <a:pt x="128" y="0"/>
                  </a:lnTo>
                  <a:lnTo>
                    <a:pt x="127" y="0"/>
                  </a:lnTo>
                  <a:lnTo>
                    <a:pt x="125" y="1"/>
                  </a:lnTo>
                  <a:lnTo>
                    <a:pt x="125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7" name="Freeform 986"/>
            <p:cNvSpPr/>
            <p:nvPr/>
          </p:nvSpPr>
          <p:spPr bwMode="auto">
            <a:xfrm>
              <a:off x="4129088" y="2630488"/>
              <a:ext cx="71438" cy="66675"/>
            </a:xfrm>
            <a:custGeom>
              <a:avLst/>
              <a:gdLst/>
              <a:ahLst/>
              <a:cxnLst>
                <a:cxn ang="0">
                  <a:pos x="125" y="1"/>
                </a:cxn>
                <a:cxn ang="0">
                  <a:pos x="125" y="1"/>
                </a:cxn>
                <a:cxn ang="0">
                  <a:pos x="92" y="28"/>
                </a:cxn>
                <a:cxn ang="0">
                  <a:pos x="59" y="57"/>
                </a:cxn>
                <a:cxn ang="0">
                  <a:pos x="43" y="71"/>
                </a:cxn>
                <a:cxn ang="0">
                  <a:pos x="29" y="86"/>
                </a:cxn>
                <a:cxn ang="0">
                  <a:pos x="14" y="103"/>
                </a:cxn>
                <a:cxn ang="0">
                  <a:pos x="1" y="119"/>
                </a:cxn>
                <a:cxn ang="0">
                  <a:pos x="1" y="119"/>
                </a:cxn>
                <a:cxn ang="0">
                  <a:pos x="0" y="121"/>
                </a:cxn>
                <a:cxn ang="0">
                  <a:pos x="0" y="122"/>
                </a:cxn>
                <a:cxn ang="0">
                  <a:pos x="1" y="124"/>
                </a:cxn>
                <a:cxn ang="0">
                  <a:pos x="2" y="125"/>
                </a:cxn>
                <a:cxn ang="0">
                  <a:pos x="5" y="125"/>
                </a:cxn>
                <a:cxn ang="0">
                  <a:pos x="7" y="125"/>
                </a:cxn>
                <a:cxn ang="0">
                  <a:pos x="9" y="124"/>
                </a:cxn>
                <a:cxn ang="0">
                  <a:pos x="9" y="124"/>
                </a:cxn>
                <a:cxn ang="0">
                  <a:pos x="21" y="108"/>
                </a:cxn>
                <a:cxn ang="0">
                  <a:pos x="36" y="92"/>
                </a:cxn>
                <a:cxn ang="0">
                  <a:pos x="51" y="77"/>
                </a:cxn>
                <a:cxn ang="0">
                  <a:pos x="67" y="62"/>
                </a:cxn>
                <a:cxn ang="0">
                  <a:pos x="99" y="34"/>
                </a:cxn>
                <a:cxn ang="0">
                  <a:pos x="131" y="7"/>
                </a:cxn>
                <a:cxn ang="0">
                  <a:pos x="131" y="7"/>
                </a:cxn>
                <a:cxn ang="0">
                  <a:pos x="132" y="6"/>
                </a:cxn>
                <a:cxn ang="0">
                  <a:pos x="133" y="4"/>
                </a:cxn>
                <a:cxn ang="0">
                  <a:pos x="132" y="3"/>
                </a:cxn>
                <a:cxn ang="0">
                  <a:pos x="131" y="1"/>
                </a:cxn>
                <a:cxn ang="0">
                  <a:pos x="128" y="0"/>
                </a:cxn>
                <a:cxn ang="0">
                  <a:pos x="126" y="0"/>
                </a:cxn>
                <a:cxn ang="0">
                  <a:pos x="125" y="1"/>
                </a:cxn>
                <a:cxn ang="0">
                  <a:pos x="125" y="1"/>
                </a:cxn>
              </a:cxnLst>
              <a:rect l="0" t="0" r="r" b="b"/>
              <a:pathLst>
                <a:path w="133" h="125">
                  <a:moveTo>
                    <a:pt x="125" y="1"/>
                  </a:moveTo>
                  <a:lnTo>
                    <a:pt x="125" y="1"/>
                  </a:lnTo>
                  <a:lnTo>
                    <a:pt x="92" y="28"/>
                  </a:lnTo>
                  <a:lnTo>
                    <a:pt x="59" y="57"/>
                  </a:lnTo>
                  <a:lnTo>
                    <a:pt x="43" y="71"/>
                  </a:lnTo>
                  <a:lnTo>
                    <a:pt x="29" y="86"/>
                  </a:lnTo>
                  <a:lnTo>
                    <a:pt x="14" y="103"/>
                  </a:lnTo>
                  <a:lnTo>
                    <a:pt x="1" y="119"/>
                  </a:lnTo>
                  <a:lnTo>
                    <a:pt x="1" y="119"/>
                  </a:lnTo>
                  <a:lnTo>
                    <a:pt x="0" y="121"/>
                  </a:lnTo>
                  <a:lnTo>
                    <a:pt x="0" y="122"/>
                  </a:lnTo>
                  <a:lnTo>
                    <a:pt x="1" y="124"/>
                  </a:lnTo>
                  <a:lnTo>
                    <a:pt x="2" y="125"/>
                  </a:lnTo>
                  <a:lnTo>
                    <a:pt x="5" y="125"/>
                  </a:lnTo>
                  <a:lnTo>
                    <a:pt x="7" y="125"/>
                  </a:lnTo>
                  <a:lnTo>
                    <a:pt x="9" y="124"/>
                  </a:lnTo>
                  <a:lnTo>
                    <a:pt x="9" y="124"/>
                  </a:lnTo>
                  <a:lnTo>
                    <a:pt x="21" y="108"/>
                  </a:lnTo>
                  <a:lnTo>
                    <a:pt x="36" y="92"/>
                  </a:lnTo>
                  <a:lnTo>
                    <a:pt x="51" y="77"/>
                  </a:lnTo>
                  <a:lnTo>
                    <a:pt x="67" y="62"/>
                  </a:lnTo>
                  <a:lnTo>
                    <a:pt x="99" y="34"/>
                  </a:lnTo>
                  <a:lnTo>
                    <a:pt x="131" y="7"/>
                  </a:lnTo>
                  <a:lnTo>
                    <a:pt x="131" y="7"/>
                  </a:lnTo>
                  <a:lnTo>
                    <a:pt x="132" y="6"/>
                  </a:lnTo>
                  <a:lnTo>
                    <a:pt x="133" y="4"/>
                  </a:lnTo>
                  <a:lnTo>
                    <a:pt x="132" y="3"/>
                  </a:lnTo>
                  <a:lnTo>
                    <a:pt x="131" y="1"/>
                  </a:lnTo>
                  <a:lnTo>
                    <a:pt x="128" y="0"/>
                  </a:lnTo>
                  <a:lnTo>
                    <a:pt x="126" y="0"/>
                  </a:lnTo>
                  <a:lnTo>
                    <a:pt x="125" y="1"/>
                  </a:lnTo>
                  <a:lnTo>
                    <a:pt x="125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8" name="Freeform 987"/>
            <p:cNvSpPr/>
            <p:nvPr/>
          </p:nvSpPr>
          <p:spPr bwMode="auto">
            <a:xfrm>
              <a:off x="4127501" y="2670176"/>
              <a:ext cx="55563" cy="55563"/>
            </a:xfrm>
            <a:custGeom>
              <a:avLst/>
              <a:gdLst/>
              <a:ahLst/>
              <a:cxnLst>
                <a:cxn ang="0">
                  <a:pos x="97" y="1"/>
                </a:cxn>
                <a:cxn ang="0">
                  <a:pos x="97" y="1"/>
                </a:cxn>
                <a:cxn ang="0">
                  <a:pos x="82" y="10"/>
                </a:cxn>
                <a:cxn ang="0">
                  <a:pos x="69" y="20"/>
                </a:cxn>
                <a:cxn ang="0">
                  <a:pos x="55" y="32"/>
                </a:cxn>
                <a:cxn ang="0">
                  <a:pos x="43" y="43"/>
                </a:cxn>
                <a:cxn ang="0">
                  <a:pos x="32" y="56"/>
                </a:cxn>
                <a:cxn ang="0">
                  <a:pos x="20" y="69"/>
                </a:cxn>
                <a:cxn ang="0">
                  <a:pos x="10" y="82"/>
                </a:cxn>
                <a:cxn ang="0">
                  <a:pos x="1" y="97"/>
                </a:cxn>
                <a:cxn ang="0">
                  <a:pos x="1" y="97"/>
                </a:cxn>
                <a:cxn ang="0">
                  <a:pos x="0" y="99"/>
                </a:cxn>
                <a:cxn ang="0">
                  <a:pos x="0" y="100"/>
                </a:cxn>
                <a:cxn ang="0">
                  <a:pos x="1" y="102"/>
                </a:cxn>
                <a:cxn ang="0">
                  <a:pos x="2" y="103"/>
                </a:cxn>
                <a:cxn ang="0">
                  <a:pos x="4" y="104"/>
                </a:cxn>
                <a:cxn ang="0">
                  <a:pos x="6" y="104"/>
                </a:cxn>
                <a:cxn ang="0">
                  <a:pos x="7" y="103"/>
                </a:cxn>
                <a:cxn ang="0">
                  <a:pos x="9" y="102"/>
                </a:cxn>
                <a:cxn ang="0">
                  <a:pos x="9" y="102"/>
                </a:cxn>
                <a:cxn ang="0">
                  <a:pos x="17" y="88"/>
                </a:cxn>
                <a:cxn ang="0">
                  <a:pos x="27" y="75"/>
                </a:cxn>
                <a:cxn ang="0">
                  <a:pos x="39" y="62"/>
                </a:cxn>
                <a:cxn ang="0">
                  <a:pos x="50" y="50"/>
                </a:cxn>
                <a:cxn ang="0">
                  <a:pos x="62" y="38"/>
                </a:cxn>
                <a:cxn ang="0">
                  <a:pos x="75" y="28"/>
                </a:cxn>
                <a:cxn ang="0">
                  <a:pos x="88" y="17"/>
                </a:cxn>
                <a:cxn ang="0">
                  <a:pos x="102" y="8"/>
                </a:cxn>
                <a:cxn ang="0">
                  <a:pos x="102" y="8"/>
                </a:cxn>
                <a:cxn ang="0">
                  <a:pos x="103" y="7"/>
                </a:cxn>
                <a:cxn ang="0">
                  <a:pos x="104" y="5"/>
                </a:cxn>
                <a:cxn ang="0">
                  <a:pos x="104" y="4"/>
                </a:cxn>
                <a:cxn ang="0">
                  <a:pos x="103" y="2"/>
                </a:cxn>
                <a:cxn ang="0">
                  <a:pos x="102" y="1"/>
                </a:cxn>
                <a:cxn ang="0">
                  <a:pos x="101" y="0"/>
                </a:cxn>
                <a:cxn ang="0">
                  <a:pos x="99" y="0"/>
                </a:cxn>
                <a:cxn ang="0">
                  <a:pos x="97" y="1"/>
                </a:cxn>
                <a:cxn ang="0">
                  <a:pos x="97" y="1"/>
                </a:cxn>
              </a:cxnLst>
              <a:rect l="0" t="0" r="r" b="b"/>
              <a:pathLst>
                <a:path w="104" h="104">
                  <a:moveTo>
                    <a:pt x="97" y="1"/>
                  </a:moveTo>
                  <a:lnTo>
                    <a:pt x="97" y="1"/>
                  </a:lnTo>
                  <a:lnTo>
                    <a:pt x="82" y="10"/>
                  </a:lnTo>
                  <a:lnTo>
                    <a:pt x="69" y="20"/>
                  </a:lnTo>
                  <a:lnTo>
                    <a:pt x="55" y="32"/>
                  </a:lnTo>
                  <a:lnTo>
                    <a:pt x="43" y="43"/>
                  </a:lnTo>
                  <a:lnTo>
                    <a:pt x="32" y="56"/>
                  </a:lnTo>
                  <a:lnTo>
                    <a:pt x="20" y="69"/>
                  </a:lnTo>
                  <a:lnTo>
                    <a:pt x="10" y="82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0" y="99"/>
                  </a:lnTo>
                  <a:lnTo>
                    <a:pt x="0" y="100"/>
                  </a:lnTo>
                  <a:lnTo>
                    <a:pt x="1" y="102"/>
                  </a:lnTo>
                  <a:lnTo>
                    <a:pt x="2" y="103"/>
                  </a:lnTo>
                  <a:lnTo>
                    <a:pt x="4" y="104"/>
                  </a:lnTo>
                  <a:lnTo>
                    <a:pt x="6" y="104"/>
                  </a:lnTo>
                  <a:lnTo>
                    <a:pt x="7" y="103"/>
                  </a:lnTo>
                  <a:lnTo>
                    <a:pt x="9" y="102"/>
                  </a:lnTo>
                  <a:lnTo>
                    <a:pt x="9" y="102"/>
                  </a:lnTo>
                  <a:lnTo>
                    <a:pt x="17" y="88"/>
                  </a:lnTo>
                  <a:lnTo>
                    <a:pt x="27" y="75"/>
                  </a:lnTo>
                  <a:lnTo>
                    <a:pt x="39" y="62"/>
                  </a:lnTo>
                  <a:lnTo>
                    <a:pt x="50" y="50"/>
                  </a:lnTo>
                  <a:lnTo>
                    <a:pt x="62" y="38"/>
                  </a:lnTo>
                  <a:lnTo>
                    <a:pt x="75" y="28"/>
                  </a:lnTo>
                  <a:lnTo>
                    <a:pt x="88" y="17"/>
                  </a:lnTo>
                  <a:lnTo>
                    <a:pt x="102" y="8"/>
                  </a:lnTo>
                  <a:lnTo>
                    <a:pt x="102" y="8"/>
                  </a:lnTo>
                  <a:lnTo>
                    <a:pt x="103" y="7"/>
                  </a:lnTo>
                  <a:lnTo>
                    <a:pt x="104" y="5"/>
                  </a:lnTo>
                  <a:lnTo>
                    <a:pt x="104" y="4"/>
                  </a:lnTo>
                  <a:lnTo>
                    <a:pt x="103" y="2"/>
                  </a:lnTo>
                  <a:lnTo>
                    <a:pt x="102" y="1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1"/>
                  </a:lnTo>
                  <a:lnTo>
                    <a:pt x="97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9" name="Freeform 988"/>
            <p:cNvSpPr/>
            <p:nvPr/>
          </p:nvSpPr>
          <p:spPr bwMode="auto">
            <a:xfrm>
              <a:off x="4213226" y="2727326"/>
              <a:ext cx="26988" cy="46038"/>
            </a:xfrm>
            <a:custGeom>
              <a:avLst/>
              <a:gdLst/>
              <a:ahLst/>
              <a:cxnLst>
                <a:cxn ang="0">
                  <a:pos x="42" y="3"/>
                </a:cxn>
                <a:cxn ang="0">
                  <a:pos x="42" y="3"/>
                </a:cxn>
                <a:cxn ang="0">
                  <a:pos x="37" y="14"/>
                </a:cxn>
                <a:cxn ang="0">
                  <a:pos x="32" y="24"/>
                </a:cxn>
                <a:cxn ang="0">
                  <a:pos x="21" y="43"/>
                </a:cxn>
                <a:cxn ang="0">
                  <a:pos x="10" y="63"/>
                </a:cxn>
                <a:cxn ang="0">
                  <a:pos x="4" y="73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0" y="85"/>
                </a:cxn>
                <a:cxn ang="0">
                  <a:pos x="1" y="86"/>
                </a:cxn>
                <a:cxn ang="0">
                  <a:pos x="2" y="88"/>
                </a:cxn>
                <a:cxn ang="0">
                  <a:pos x="3" y="88"/>
                </a:cxn>
                <a:cxn ang="0">
                  <a:pos x="5" y="88"/>
                </a:cxn>
                <a:cxn ang="0">
                  <a:pos x="7" y="88"/>
                </a:cxn>
                <a:cxn ang="0">
                  <a:pos x="8" y="87"/>
                </a:cxn>
                <a:cxn ang="0">
                  <a:pos x="10" y="85"/>
                </a:cxn>
                <a:cxn ang="0">
                  <a:pos x="10" y="85"/>
                </a:cxn>
                <a:cxn ang="0">
                  <a:pos x="14" y="75"/>
                </a:cxn>
                <a:cxn ang="0">
                  <a:pos x="19" y="65"/>
                </a:cxn>
                <a:cxn ang="0">
                  <a:pos x="30" y="46"/>
                </a:cxn>
                <a:cxn ang="0">
                  <a:pos x="42" y="26"/>
                </a:cxn>
                <a:cxn ang="0">
                  <a:pos x="47" y="17"/>
                </a:cxn>
                <a:cxn ang="0">
                  <a:pos x="51" y="7"/>
                </a:cxn>
                <a:cxn ang="0">
                  <a:pos x="51" y="7"/>
                </a:cxn>
                <a:cxn ang="0">
                  <a:pos x="51" y="5"/>
                </a:cxn>
                <a:cxn ang="0">
                  <a:pos x="50" y="2"/>
                </a:cxn>
                <a:cxn ang="0">
                  <a:pos x="49" y="1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44" y="0"/>
                </a:cxn>
                <a:cxn ang="0">
                  <a:pos x="43" y="2"/>
                </a:cxn>
                <a:cxn ang="0">
                  <a:pos x="42" y="3"/>
                </a:cxn>
                <a:cxn ang="0">
                  <a:pos x="42" y="3"/>
                </a:cxn>
              </a:cxnLst>
              <a:rect l="0" t="0" r="r" b="b"/>
              <a:pathLst>
                <a:path w="51" h="88">
                  <a:moveTo>
                    <a:pt x="42" y="3"/>
                  </a:moveTo>
                  <a:lnTo>
                    <a:pt x="42" y="3"/>
                  </a:lnTo>
                  <a:lnTo>
                    <a:pt x="37" y="14"/>
                  </a:lnTo>
                  <a:lnTo>
                    <a:pt x="32" y="24"/>
                  </a:lnTo>
                  <a:lnTo>
                    <a:pt x="21" y="43"/>
                  </a:lnTo>
                  <a:lnTo>
                    <a:pt x="10" y="63"/>
                  </a:lnTo>
                  <a:lnTo>
                    <a:pt x="4" y="73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1" y="86"/>
                  </a:lnTo>
                  <a:lnTo>
                    <a:pt x="2" y="88"/>
                  </a:lnTo>
                  <a:lnTo>
                    <a:pt x="3" y="88"/>
                  </a:lnTo>
                  <a:lnTo>
                    <a:pt x="5" y="88"/>
                  </a:lnTo>
                  <a:lnTo>
                    <a:pt x="7" y="88"/>
                  </a:lnTo>
                  <a:lnTo>
                    <a:pt x="8" y="87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4" y="75"/>
                  </a:lnTo>
                  <a:lnTo>
                    <a:pt x="19" y="65"/>
                  </a:lnTo>
                  <a:lnTo>
                    <a:pt x="30" y="46"/>
                  </a:lnTo>
                  <a:lnTo>
                    <a:pt x="42" y="26"/>
                  </a:lnTo>
                  <a:lnTo>
                    <a:pt x="47" y="17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5"/>
                  </a:lnTo>
                  <a:lnTo>
                    <a:pt x="50" y="2"/>
                  </a:lnTo>
                  <a:lnTo>
                    <a:pt x="49" y="1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3" y="2"/>
                  </a:lnTo>
                  <a:lnTo>
                    <a:pt x="42" y="3"/>
                  </a:lnTo>
                  <a:lnTo>
                    <a:pt x="4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0" name="Freeform 989"/>
            <p:cNvSpPr/>
            <p:nvPr/>
          </p:nvSpPr>
          <p:spPr bwMode="auto">
            <a:xfrm>
              <a:off x="4268788" y="2722563"/>
              <a:ext cx="44450" cy="61913"/>
            </a:xfrm>
            <a:custGeom>
              <a:avLst/>
              <a:gdLst/>
              <a:ahLst/>
              <a:cxnLst>
                <a:cxn ang="0">
                  <a:pos x="74" y="1"/>
                </a:cxn>
                <a:cxn ang="0">
                  <a:pos x="74" y="1"/>
                </a:cxn>
                <a:cxn ang="0">
                  <a:pos x="51" y="23"/>
                </a:cxn>
                <a:cxn ang="0">
                  <a:pos x="40" y="35"/>
                </a:cxn>
                <a:cxn ang="0">
                  <a:pos x="30" y="48"/>
                </a:cxn>
                <a:cxn ang="0">
                  <a:pos x="30" y="48"/>
                </a:cxn>
                <a:cxn ang="0">
                  <a:pos x="21" y="62"/>
                </a:cxn>
                <a:cxn ang="0">
                  <a:pos x="13" y="78"/>
                </a:cxn>
                <a:cxn ang="0">
                  <a:pos x="6" y="94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0" y="113"/>
                </a:cxn>
                <a:cxn ang="0">
                  <a:pos x="0" y="115"/>
                </a:cxn>
                <a:cxn ang="0">
                  <a:pos x="2" y="116"/>
                </a:cxn>
                <a:cxn ang="0">
                  <a:pos x="3" y="117"/>
                </a:cxn>
                <a:cxn ang="0">
                  <a:pos x="5" y="117"/>
                </a:cxn>
                <a:cxn ang="0">
                  <a:pos x="7" y="116"/>
                </a:cxn>
                <a:cxn ang="0">
                  <a:pos x="8" y="115"/>
                </a:cxn>
                <a:cxn ang="0">
                  <a:pos x="9" y="114"/>
                </a:cxn>
                <a:cxn ang="0">
                  <a:pos x="9" y="114"/>
                </a:cxn>
                <a:cxn ang="0">
                  <a:pos x="15" y="96"/>
                </a:cxn>
                <a:cxn ang="0">
                  <a:pos x="23" y="79"/>
                </a:cxn>
                <a:cxn ang="0">
                  <a:pos x="31" y="62"/>
                </a:cxn>
                <a:cxn ang="0">
                  <a:pos x="36" y="55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51" y="37"/>
                </a:cxn>
                <a:cxn ang="0">
                  <a:pos x="61" y="27"/>
                </a:cxn>
                <a:cxn ang="0">
                  <a:pos x="81" y="8"/>
                </a:cxn>
                <a:cxn ang="0">
                  <a:pos x="81" y="8"/>
                </a:cxn>
                <a:cxn ang="0">
                  <a:pos x="82" y="6"/>
                </a:cxn>
                <a:cxn ang="0">
                  <a:pos x="83" y="4"/>
                </a:cxn>
                <a:cxn ang="0">
                  <a:pos x="82" y="3"/>
                </a:cxn>
                <a:cxn ang="0">
                  <a:pos x="81" y="1"/>
                </a:cxn>
                <a:cxn ang="0">
                  <a:pos x="80" y="0"/>
                </a:cxn>
                <a:cxn ang="0">
                  <a:pos x="78" y="0"/>
                </a:cxn>
                <a:cxn ang="0">
                  <a:pos x="76" y="0"/>
                </a:cxn>
                <a:cxn ang="0">
                  <a:pos x="74" y="1"/>
                </a:cxn>
                <a:cxn ang="0">
                  <a:pos x="74" y="1"/>
                </a:cxn>
              </a:cxnLst>
              <a:rect l="0" t="0" r="r" b="b"/>
              <a:pathLst>
                <a:path w="83" h="117">
                  <a:moveTo>
                    <a:pt x="74" y="1"/>
                  </a:moveTo>
                  <a:lnTo>
                    <a:pt x="74" y="1"/>
                  </a:lnTo>
                  <a:lnTo>
                    <a:pt x="51" y="23"/>
                  </a:lnTo>
                  <a:lnTo>
                    <a:pt x="40" y="35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21" y="62"/>
                  </a:lnTo>
                  <a:lnTo>
                    <a:pt x="13" y="78"/>
                  </a:lnTo>
                  <a:lnTo>
                    <a:pt x="6" y="94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2" y="116"/>
                  </a:lnTo>
                  <a:lnTo>
                    <a:pt x="3" y="117"/>
                  </a:lnTo>
                  <a:lnTo>
                    <a:pt x="5" y="117"/>
                  </a:lnTo>
                  <a:lnTo>
                    <a:pt x="7" y="116"/>
                  </a:lnTo>
                  <a:lnTo>
                    <a:pt x="8" y="115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5" y="96"/>
                  </a:lnTo>
                  <a:lnTo>
                    <a:pt x="23" y="79"/>
                  </a:lnTo>
                  <a:lnTo>
                    <a:pt x="31" y="62"/>
                  </a:lnTo>
                  <a:lnTo>
                    <a:pt x="36" y="55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51" y="37"/>
                  </a:lnTo>
                  <a:lnTo>
                    <a:pt x="61" y="27"/>
                  </a:lnTo>
                  <a:lnTo>
                    <a:pt x="81" y="8"/>
                  </a:lnTo>
                  <a:lnTo>
                    <a:pt x="81" y="8"/>
                  </a:lnTo>
                  <a:lnTo>
                    <a:pt x="82" y="6"/>
                  </a:lnTo>
                  <a:lnTo>
                    <a:pt x="83" y="4"/>
                  </a:lnTo>
                  <a:lnTo>
                    <a:pt x="82" y="3"/>
                  </a:lnTo>
                  <a:lnTo>
                    <a:pt x="81" y="1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1"/>
                  </a:lnTo>
                  <a:lnTo>
                    <a:pt x="74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1" name="Freeform 990"/>
            <p:cNvSpPr/>
            <p:nvPr/>
          </p:nvSpPr>
          <p:spPr bwMode="auto">
            <a:xfrm>
              <a:off x="4346576" y="2727326"/>
              <a:ext cx="36513" cy="47625"/>
            </a:xfrm>
            <a:custGeom>
              <a:avLst/>
              <a:gdLst/>
              <a:ahLst/>
              <a:cxnLst>
                <a:cxn ang="0">
                  <a:pos x="61" y="2"/>
                </a:cxn>
                <a:cxn ang="0">
                  <a:pos x="61" y="2"/>
                </a:cxn>
                <a:cxn ang="0">
                  <a:pos x="57" y="9"/>
                </a:cxn>
                <a:cxn ang="0">
                  <a:pos x="52" y="15"/>
                </a:cxn>
                <a:cxn ang="0">
                  <a:pos x="42" y="26"/>
                </a:cxn>
                <a:cxn ang="0">
                  <a:pos x="32" y="37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16" y="59"/>
                </a:cxn>
                <a:cxn ang="0">
                  <a:pos x="12" y="66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3" y="76"/>
                </a:cxn>
                <a:cxn ang="0">
                  <a:pos x="1" y="79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0" y="85"/>
                </a:cxn>
                <a:cxn ang="0">
                  <a:pos x="1" y="86"/>
                </a:cxn>
                <a:cxn ang="0">
                  <a:pos x="2" y="88"/>
                </a:cxn>
                <a:cxn ang="0">
                  <a:pos x="4" y="88"/>
                </a:cxn>
                <a:cxn ang="0">
                  <a:pos x="5" y="89"/>
                </a:cxn>
                <a:cxn ang="0">
                  <a:pos x="7" y="88"/>
                </a:cxn>
                <a:cxn ang="0">
                  <a:pos x="8" y="87"/>
                </a:cxn>
                <a:cxn ang="0">
                  <a:pos x="9" y="85"/>
                </a:cxn>
                <a:cxn ang="0">
                  <a:pos x="9" y="85"/>
                </a:cxn>
                <a:cxn ang="0">
                  <a:pos x="11" y="81"/>
                </a:cxn>
                <a:cxn ang="0">
                  <a:pos x="13" y="79"/>
                </a:cxn>
                <a:cxn ang="0">
                  <a:pos x="17" y="76"/>
                </a:cxn>
                <a:cxn ang="0">
                  <a:pos x="19" y="73"/>
                </a:cxn>
                <a:cxn ang="0">
                  <a:pos x="19" y="73"/>
                </a:cxn>
                <a:cxn ang="0">
                  <a:pos x="22" y="67"/>
                </a:cxn>
                <a:cxn ang="0">
                  <a:pos x="26" y="60"/>
                </a:cxn>
                <a:cxn ang="0">
                  <a:pos x="34" y="49"/>
                </a:cxn>
                <a:cxn ang="0">
                  <a:pos x="34" y="49"/>
                </a:cxn>
                <a:cxn ang="0">
                  <a:pos x="42" y="38"/>
                </a:cxn>
                <a:cxn ang="0">
                  <a:pos x="52" y="28"/>
                </a:cxn>
                <a:cxn ang="0">
                  <a:pos x="61" y="18"/>
                </a:cxn>
                <a:cxn ang="0">
                  <a:pos x="65" y="13"/>
                </a:cxn>
                <a:cxn ang="0">
                  <a:pos x="68" y="8"/>
                </a:cxn>
                <a:cxn ang="0">
                  <a:pos x="68" y="8"/>
                </a:cxn>
                <a:cxn ang="0">
                  <a:pos x="69" y="6"/>
                </a:cxn>
                <a:cxn ang="0">
                  <a:pos x="69" y="3"/>
                </a:cxn>
                <a:cxn ang="0">
                  <a:pos x="68" y="2"/>
                </a:cxn>
                <a:cxn ang="0">
                  <a:pos x="67" y="1"/>
                </a:cxn>
                <a:cxn ang="0">
                  <a:pos x="65" y="0"/>
                </a:cxn>
                <a:cxn ang="0">
                  <a:pos x="63" y="0"/>
                </a:cxn>
                <a:cxn ang="0">
                  <a:pos x="62" y="1"/>
                </a:cxn>
                <a:cxn ang="0">
                  <a:pos x="61" y="2"/>
                </a:cxn>
                <a:cxn ang="0">
                  <a:pos x="61" y="2"/>
                </a:cxn>
              </a:cxnLst>
              <a:rect l="0" t="0" r="r" b="b"/>
              <a:pathLst>
                <a:path w="69" h="89">
                  <a:moveTo>
                    <a:pt x="61" y="2"/>
                  </a:moveTo>
                  <a:lnTo>
                    <a:pt x="61" y="2"/>
                  </a:lnTo>
                  <a:lnTo>
                    <a:pt x="57" y="9"/>
                  </a:lnTo>
                  <a:lnTo>
                    <a:pt x="52" y="15"/>
                  </a:lnTo>
                  <a:lnTo>
                    <a:pt x="42" y="26"/>
                  </a:lnTo>
                  <a:lnTo>
                    <a:pt x="32" y="37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16" y="59"/>
                  </a:lnTo>
                  <a:lnTo>
                    <a:pt x="12" y="66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3" y="76"/>
                  </a:lnTo>
                  <a:lnTo>
                    <a:pt x="1" y="79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1" y="86"/>
                  </a:lnTo>
                  <a:lnTo>
                    <a:pt x="2" y="88"/>
                  </a:lnTo>
                  <a:lnTo>
                    <a:pt x="4" y="88"/>
                  </a:lnTo>
                  <a:lnTo>
                    <a:pt x="5" y="89"/>
                  </a:lnTo>
                  <a:lnTo>
                    <a:pt x="7" y="88"/>
                  </a:lnTo>
                  <a:lnTo>
                    <a:pt x="8" y="87"/>
                  </a:lnTo>
                  <a:lnTo>
                    <a:pt x="9" y="85"/>
                  </a:lnTo>
                  <a:lnTo>
                    <a:pt x="9" y="85"/>
                  </a:lnTo>
                  <a:lnTo>
                    <a:pt x="11" y="81"/>
                  </a:lnTo>
                  <a:lnTo>
                    <a:pt x="13" y="79"/>
                  </a:lnTo>
                  <a:lnTo>
                    <a:pt x="17" y="76"/>
                  </a:lnTo>
                  <a:lnTo>
                    <a:pt x="19" y="73"/>
                  </a:lnTo>
                  <a:lnTo>
                    <a:pt x="19" y="73"/>
                  </a:lnTo>
                  <a:lnTo>
                    <a:pt x="22" y="67"/>
                  </a:lnTo>
                  <a:lnTo>
                    <a:pt x="26" y="60"/>
                  </a:lnTo>
                  <a:lnTo>
                    <a:pt x="34" y="49"/>
                  </a:lnTo>
                  <a:lnTo>
                    <a:pt x="34" y="49"/>
                  </a:lnTo>
                  <a:lnTo>
                    <a:pt x="42" y="38"/>
                  </a:lnTo>
                  <a:lnTo>
                    <a:pt x="52" y="28"/>
                  </a:lnTo>
                  <a:lnTo>
                    <a:pt x="61" y="18"/>
                  </a:lnTo>
                  <a:lnTo>
                    <a:pt x="65" y="13"/>
                  </a:lnTo>
                  <a:lnTo>
                    <a:pt x="68" y="8"/>
                  </a:lnTo>
                  <a:lnTo>
                    <a:pt x="68" y="8"/>
                  </a:lnTo>
                  <a:lnTo>
                    <a:pt x="69" y="6"/>
                  </a:lnTo>
                  <a:lnTo>
                    <a:pt x="69" y="3"/>
                  </a:lnTo>
                  <a:lnTo>
                    <a:pt x="68" y="2"/>
                  </a:lnTo>
                  <a:lnTo>
                    <a:pt x="67" y="1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62" y="1"/>
                  </a:lnTo>
                  <a:lnTo>
                    <a:pt x="61" y="2"/>
                  </a:lnTo>
                  <a:lnTo>
                    <a:pt x="61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2" name="Freeform 991"/>
            <p:cNvSpPr/>
            <p:nvPr/>
          </p:nvSpPr>
          <p:spPr bwMode="auto">
            <a:xfrm>
              <a:off x="4402138" y="2727326"/>
              <a:ext cx="28575" cy="49213"/>
            </a:xfrm>
            <a:custGeom>
              <a:avLst/>
              <a:gdLst/>
              <a:ahLst/>
              <a:cxnLst>
                <a:cxn ang="0">
                  <a:pos x="44" y="6"/>
                </a:cxn>
                <a:cxn ang="0">
                  <a:pos x="44" y="6"/>
                </a:cxn>
                <a:cxn ang="0">
                  <a:pos x="43" y="10"/>
                </a:cxn>
                <a:cxn ang="0">
                  <a:pos x="42" y="12"/>
                </a:cxn>
                <a:cxn ang="0">
                  <a:pos x="41" y="14"/>
                </a:cxn>
                <a:cxn ang="0">
                  <a:pos x="40" y="15"/>
                </a:cxn>
                <a:cxn ang="0">
                  <a:pos x="37" y="17"/>
                </a:cxn>
                <a:cxn ang="0">
                  <a:pos x="36" y="18"/>
                </a:cxn>
                <a:cxn ang="0">
                  <a:pos x="35" y="20"/>
                </a:cxn>
                <a:cxn ang="0">
                  <a:pos x="35" y="20"/>
                </a:cxn>
                <a:cxn ang="0">
                  <a:pos x="31" y="25"/>
                </a:cxn>
                <a:cxn ang="0">
                  <a:pos x="27" y="30"/>
                </a:cxn>
                <a:cxn ang="0">
                  <a:pos x="22" y="36"/>
                </a:cxn>
                <a:cxn ang="0">
                  <a:pos x="19" y="41"/>
                </a:cxn>
                <a:cxn ang="0">
                  <a:pos x="19" y="41"/>
                </a:cxn>
                <a:cxn ang="0">
                  <a:pos x="14" y="52"/>
                </a:cxn>
                <a:cxn ang="0">
                  <a:pos x="10" y="64"/>
                </a:cxn>
                <a:cxn ang="0">
                  <a:pos x="6" y="75"/>
                </a:cxn>
                <a:cxn ang="0">
                  <a:pos x="0" y="85"/>
                </a:cxn>
                <a:cxn ang="0">
                  <a:pos x="0" y="85"/>
                </a:cxn>
                <a:cxn ang="0">
                  <a:pos x="0" y="87"/>
                </a:cxn>
                <a:cxn ang="0">
                  <a:pos x="0" y="88"/>
                </a:cxn>
                <a:cxn ang="0">
                  <a:pos x="1" y="91"/>
                </a:cxn>
                <a:cxn ang="0">
                  <a:pos x="2" y="92"/>
                </a:cxn>
                <a:cxn ang="0">
                  <a:pos x="4" y="92"/>
                </a:cxn>
                <a:cxn ang="0">
                  <a:pos x="5" y="92"/>
                </a:cxn>
                <a:cxn ang="0">
                  <a:pos x="7" y="92"/>
                </a:cxn>
                <a:cxn ang="0">
                  <a:pos x="8" y="89"/>
                </a:cxn>
                <a:cxn ang="0">
                  <a:pos x="8" y="89"/>
                </a:cxn>
                <a:cxn ang="0">
                  <a:pos x="12" y="83"/>
                </a:cxn>
                <a:cxn ang="0">
                  <a:pos x="15" y="77"/>
                </a:cxn>
                <a:cxn ang="0">
                  <a:pos x="21" y="63"/>
                </a:cxn>
                <a:cxn ang="0">
                  <a:pos x="28" y="49"/>
                </a:cxn>
                <a:cxn ang="0">
                  <a:pos x="31" y="43"/>
                </a:cxn>
                <a:cxn ang="0">
                  <a:pos x="36" y="37"/>
                </a:cxn>
                <a:cxn ang="0">
                  <a:pos x="36" y="37"/>
                </a:cxn>
                <a:cxn ang="0">
                  <a:pos x="41" y="29"/>
                </a:cxn>
                <a:cxn ang="0">
                  <a:pos x="47" y="22"/>
                </a:cxn>
                <a:cxn ang="0">
                  <a:pos x="51" y="14"/>
                </a:cxn>
                <a:cxn ang="0">
                  <a:pos x="53" y="10"/>
                </a:cxn>
                <a:cxn ang="0">
                  <a:pos x="54" y="6"/>
                </a:cxn>
                <a:cxn ang="0">
                  <a:pos x="54" y="6"/>
                </a:cxn>
                <a:cxn ang="0">
                  <a:pos x="54" y="3"/>
                </a:cxn>
                <a:cxn ang="0">
                  <a:pos x="53" y="1"/>
                </a:cxn>
                <a:cxn ang="0">
                  <a:pos x="50" y="0"/>
                </a:cxn>
                <a:cxn ang="0">
                  <a:pos x="49" y="0"/>
                </a:cxn>
                <a:cxn ang="0">
                  <a:pos x="45" y="1"/>
                </a:cxn>
                <a:cxn ang="0">
                  <a:pos x="44" y="3"/>
                </a:cxn>
                <a:cxn ang="0">
                  <a:pos x="44" y="6"/>
                </a:cxn>
                <a:cxn ang="0">
                  <a:pos x="44" y="6"/>
                </a:cxn>
              </a:cxnLst>
              <a:rect l="0" t="0" r="r" b="b"/>
              <a:pathLst>
                <a:path w="54" h="92">
                  <a:moveTo>
                    <a:pt x="44" y="6"/>
                  </a:moveTo>
                  <a:lnTo>
                    <a:pt x="44" y="6"/>
                  </a:lnTo>
                  <a:lnTo>
                    <a:pt x="43" y="10"/>
                  </a:lnTo>
                  <a:lnTo>
                    <a:pt x="42" y="12"/>
                  </a:lnTo>
                  <a:lnTo>
                    <a:pt x="41" y="14"/>
                  </a:lnTo>
                  <a:lnTo>
                    <a:pt x="40" y="15"/>
                  </a:lnTo>
                  <a:lnTo>
                    <a:pt x="37" y="17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1" y="25"/>
                  </a:lnTo>
                  <a:lnTo>
                    <a:pt x="27" y="30"/>
                  </a:lnTo>
                  <a:lnTo>
                    <a:pt x="22" y="36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4" y="52"/>
                  </a:lnTo>
                  <a:lnTo>
                    <a:pt x="10" y="64"/>
                  </a:lnTo>
                  <a:lnTo>
                    <a:pt x="6" y="7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7"/>
                  </a:lnTo>
                  <a:lnTo>
                    <a:pt x="0" y="88"/>
                  </a:lnTo>
                  <a:lnTo>
                    <a:pt x="1" y="91"/>
                  </a:lnTo>
                  <a:lnTo>
                    <a:pt x="2" y="92"/>
                  </a:lnTo>
                  <a:lnTo>
                    <a:pt x="4" y="92"/>
                  </a:lnTo>
                  <a:lnTo>
                    <a:pt x="5" y="92"/>
                  </a:lnTo>
                  <a:lnTo>
                    <a:pt x="7" y="92"/>
                  </a:lnTo>
                  <a:lnTo>
                    <a:pt x="8" y="89"/>
                  </a:lnTo>
                  <a:lnTo>
                    <a:pt x="8" y="89"/>
                  </a:lnTo>
                  <a:lnTo>
                    <a:pt x="12" y="83"/>
                  </a:lnTo>
                  <a:lnTo>
                    <a:pt x="15" y="77"/>
                  </a:lnTo>
                  <a:lnTo>
                    <a:pt x="21" y="63"/>
                  </a:lnTo>
                  <a:lnTo>
                    <a:pt x="28" y="49"/>
                  </a:lnTo>
                  <a:lnTo>
                    <a:pt x="31" y="43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41" y="29"/>
                  </a:lnTo>
                  <a:lnTo>
                    <a:pt x="47" y="22"/>
                  </a:lnTo>
                  <a:lnTo>
                    <a:pt x="51" y="14"/>
                  </a:lnTo>
                  <a:lnTo>
                    <a:pt x="53" y="10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3"/>
                  </a:lnTo>
                  <a:lnTo>
                    <a:pt x="53" y="1"/>
                  </a:lnTo>
                  <a:lnTo>
                    <a:pt x="50" y="0"/>
                  </a:lnTo>
                  <a:lnTo>
                    <a:pt x="49" y="0"/>
                  </a:lnTo>
                  <a:lnTo>
                    <a:pt x="45" y="1"/>
                  </a:lnTo>
                  <a:lnTo>
                    <a:pt x="44" y="3"/>
                  </a:lnTo>
                  <a:lnTo>
                    <a:pt x="44" y="6"/>
                  </a:lnTo>
                  <a:lnTo>
                    <a:pt x="44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3" name="Freeform 992"/>
            <p:cNvSpPr/>
            <p:nvPr/>
          </p:nvSpPr>
          <p:spPr bwMode="auto">
            <a:xfrm>
              <a:off x="4464051" y="2733676"/>
              <a:ext cx="26988" cy="36513"/>
            </a:xfrm>
            <a:custGeom>
              <a:avLst/>
              <a:gdLst/>
              <a:ahLst/>
              <a:cxnLst>
                <a:cxn ang="0">
                  <a:pos x="41" y="2"/>
                </a:cxn>
                <a:cxn ang="0">
                  <a:pos x="41" y="2"/>
                </a:cxn>
                <a:cxn ang="0">
                  <a:pos x="37" y="10"/>
                </a:cxn>
                <a:cxn ang="0">
                  <a:pos x="32" y="18"/>
                </a:cxn>
                <a:cxn ang="0">
                  <a:pos x="21" y="33"/>
                </a:cxn>
                <a:cxn ang="0">
                  <a:pos x="21" y="33"/>
                </a:cxn>
                <a:cxn ang="0">
                  <a:pos x="10" y="48"/>
                </a:cxn>
                <a:cxn ang="0">
                  <a:pos x="1" y="65"/>
                </a:cxn>
                <a:cxn ang="0">
                  <a:pos x="1" y="65"/>
                </a:cxn>
                <a:cxn ang="0">
                  <a:pos x="0" y="66"/>
                </a:cxn>
                <a:cxn ang="0">
                  <a:pos x="0" y="68"/>
                </a:cxn>
                <a:cxn ang="0">
                  <a:pos x="1" y="70"/>
                </a:cxn>
                <a:cxn ang="0">
                  <a:pos x="3" y="71"/>
                </a:cxn>
                <a:cxn ang="0">
                  <a:pos x="4" y="71"/>
                </a:cxn>
                <a:cxn ang="0">
                  <a:pos x="6" y="71"/>
                </a:cxn>
                <a:cxn ang="0">
                  <a:pos x="7" y="71"/>
                </a:cxn>
                <a:cxn ang="0">
                  <a:pos x="9" y="69"/>
                </a:cxn>
                <a:cxn ang="0">
                  <a:pos x="9" y="69"/>
                </a:cxn>
                <a:cxn ang="0">
                  <a:pos x="18" y="54"/>
                </a:cxn>
                <a:cxn ang="0">
                  <a:pos x="29" y="37"/>
                </a:cxn>
                <a:cxn ang="0">
                  <a:pos x="29" y="37"/>
                </a:cxn>
                <a:cxn ang="0">
                  <a:pos x="40" y="21"/>
                </a:cxn>
                <a:cxn ang="0">
                  <a:pos x="46" y="13"/>
                </a:cxn>
                <a:cxn ang="0">
                  <a:pos x="51" y="5"/>
                </a:cxn>
                <a:cxn ang="0">
                  <a:pos x="51" y="5"/>
                </a:cxn>
                <a:cxn ang="0">
                  <a:pos x="51" y="3"/>
                </a:cxn>
                <a:cxn ang="0">
                  <a:pos x="51" y="1"/>
                </a:cxn>
                <a:cxn ang="0">
                  <a:pos x="50" y="0"/>
                </a:cxn>
                <a:cxn ang="0">
                  <a:pos x="47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1" y="2"/>
                </a:cxn>
                <a:cxn ang="0">
                  <a:pos x="41" y="2"/>
                </a:cxn>
              </a:cxnLst>
              <a:rect l="0" t="0" r="r" b="b"/>
              <a:pathLst>
                <a:path w="51" h="71">
                  <a:moveTo>
                    <a:pt x="41" y="2"/>
                  </a:moveTo>
                  <a:lnTo>
                    <a:pt x="41" y="2"/>
                  </a:lnTo>
                  <a:lnTo>
                    <a:pt x="37" y="10"/>
                  </a:lnTo>
                  <a:lnTo>
                    <a:pt x="32" y="18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10" y="48"/>
                  </a:lnTo>
                  <a:lnTo>
                    <a:pt x="1" y="65"/>
                  </a:lnTo>
                  <a:lnTo>
                    <a:pt x="1" y="65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1" y="70"/>
                  </a:lnTo>
                  <a:lnTo>
                    <a:pt x="3" y="71"/>
                  </a:lnTo>
                  <a:lnTo>
                    <a:pt x="4" y="71"/>
                  </a:lnTo>
                  <a:lnTo>
                    <a:pt x="6" y="71"/>
                  </a:lnTo>
                  <a:lnTo>
                    <a:pt x="7" y="71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18" y="54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40" y="21"/>
                  </a:lnTo>
                  <a:lnTo>
                    <a:pt x="46" y="13"/>
                  </a:lnTo>
                  <a:lnTo>
                    <a:pt x="51" y="5"/>
                  </a:lnTo>
                  <a:lnTo>
                    <a:pt x="51" y="5"/>
                  </a:lnTo>
                  <a:lnTo>
                    <a:pt x="51" y="3"/>
                  </a:lnTo>
                  <a:lnTo>
                    <a:pt x="51" y="1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1" y="2"/>
                  </a:lnTo>
                  <a:lnTo>
                    <a:pt x="41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4" name="Freeform 993"/>
            <p:cNvSpPr/>
            <p:nvPr/>
          </p:nvSpPr>
          <p:spPr bwMode="auto">
            <a:xfrm>
              <a:off x="4532313" y="2736851"/>
              <a:ext cx="30163" cy="42863"/>
            </a:xfrm>
            <a:custGeom>
              <a:avLst/>
              <a:gdLst/>
              <a:ahLst/>
              <a:cxnLst>
                <a:cxn ang="0">
                  <a:pos x="49" y="3"/>
                </a:cxn>
                <a:cxn ang="0">
                  <a:pos x="49" y="3"/>
                </a:cxn>
                <a:cxn ang="0">
                  <a:pos x="43" y="13"/>
                </a:cxn>
                <a:cxn ang="0">
                  <a:pos x="37" y="24"/>
                </a:cxn>
                <a:cxn ang="0">
                  <a:pos x="29" y="34"/>
                </a:cxn>
                <a:cxn ang="0">
                  <a:pos x="22" y="43"/>
                </a:cxn>
                <a:cxn ang="0">
                  <a:pos x="22" y="43"/>
                </a:cxn>
                <a:cxn ang="0">
                  <a:pos x="15" y="50"/>
                </a:cxn>
                <a:cxn ang="0">
                  <a:pos x="10" y="57"/>
                </a:cxn>
                <a:cxn ang="0">
                  <a:pos x="4" y="65"/>
                </a:cxn>
                <a:cxn ang="0">
                  <a:pos x="1" y="74"/>
                </a:cxn>
                <a:cxn ang="0">
                  <a:pos x="1" y="74"/>
                </a:cxn>
                <a:cxn ang="0">
                  <a:pos x="0" y="76"/>
                </a:cxn>
                <a:cxn ang="0">
                  <a:pos x="1" y="78"/>
                </a:cxn>
                <a:cxn ang="0">
                  <a:pos x="2" y="79"/>
                </a:cxn>
                <a:cxn ang="0">
                  <a:pos x="4" y="79"/>
                </a:cxn>
                <a:cxn ang="0">
                  <a:pos x="6" y="80"/>
                </a:cxn>
                <a:cxn ang="0">
                  <a:pos x="8" y="79"/>
                </a:cxn>
                <a:cxn ang="0">
                  <a:pos x="9" y="78"/>
                </a:cxn>
                <a:cxn ang="0">
                  <a:pos x="10" y="76"/>
                </a:cxn>
                <a:cxn ang="0">
                  <a:pos x="10" y="76"/>
                </a:cxn>
                <a:cxn ang="0">
                  <a:pos x="13" y="70"/>
                </a:cxn>
                <a:cxn ang="0">
                  <a:pos x="15" y="65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9" y="50"/>
                </a:cxn>
                <a:cxn ang="0">
                  <a:pos x="32" y="46"/>
                </a:cxn>
                <a:cxn ang="0">
                  <a:pos x="35" y="43"/>
                </a:cxn>
                <a:cxn ang="0">
                  <a:pos x="35" y="43"/>
                </a:cxn>
                <a:cxn ang="0">
                  <a:pos x="41" y="33"/>
                </a:cxn>
                <a:cxn ang="0">
                  <a:pos x="46" y="25"/>
                </a:cxn>
                <a:cxn ang="0">
                  <a:pos x="52" y="17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7" y="5"/>
                </a:cxn>
                <a:cxn ang="0">
                  <a:pos x="57" y="4"/>
                </a:cxn>
                <a:cxn ang="0">
                  <a:pos x="56" y="2"/>
                </a:cxn>
                <a:cxn ang="0">
                  <a:pos x="55" y="1"/>
                </a:cxn>
                <a:cxn ang="0">
                  <a:pos x="53" y="0"/>
                </a:cxn>
                <a:cxn ang="0">
                  <a:pos x="52" y="0"/>
                </a:cxn>
                <a:cxn ang="0">
                  <a:pos x="50" y="1"/>
                </a:cxn>
                <a:cxn ang="0">
                  <a:pos x="49" y="3"/>
                </a:cxn>
                <a:cxn ang="0">
                  <a:pos x="49" y="3"/>
                </a:cxn>
              </a:cxnLst>
              <a:rect l="0" t="0" r="r" b="b"/>
              <a:pathLst>
                <a:path w="57" h="80">
                  <a:moveTo>
                    <a:pt x="49" y="3"/>
                  </a:moveTo>
                  <a:lnTo>
                    <a:pt x="49" y="3"/>
                  </a:lnTo>
                  <a:lnTo>
                    <a:pt x="43" y="13"/>
                  </a:lnTo>
                  <a:lnTo>
                    <a:pt x="37" y="24"/>
                  </a:lnTo>
                  <a:lnTo>
                    <a:pt x="29" y="34"/>
                  </a:lnTo>
                  <a:lnTo>
                    <a:pt x="22" y="43"/>
                  </a:lnTo>
                  <a:lnTo>
                    <a:pt x="22" y="43"/>
                  </a:lnTo>
                  <a:lnTo>
                    <a:pt x="15" y="50"/>
                  </a:lnTo>
                  <a:lnTo>
                    <a:pt x="10" y="57"/>
                  </a:lnTo>
                  <a:lnTo>
                    <a:pt x="4" y="65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2" y="79"/>
                  </a:lnTo>
                  <a:lnTo>
                    <a:pt x="4" y="79"/>
                  </a:lnTo>
                  <a:lnTo>
                    <a:pt x="6" y="80"/>
                  </a:lnTo>
                  <a:lnTo>
                    <a:pt x="8" y="79"/>
                  </a:lnTo>
                  <a:lnTo>
                    <a:pt x="9" y="78"/>
                  </a:lnTo>
                  <a:lnTo>
                    <a:pt x="10" y="76"/>
                  </a:lnTo>
                  <a:lnTo>
                    <a:pt x="10" y="76"/>
                  </a:lnTo>
                  <a:lnTo>
                    <a:pt x="13" y="70"/>
                  </a:lnTo>
                  <a:lnTo>
                    <a:pt x="15" y="65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9" y="50"/>
                  </a:lnTo>
                  <a:lnTo>
                    <a:pt x="32" y="46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41" y="33"/>
                  </a:lnTo>
                  <a:lnTo>
                    <a:pt x="46" y="25"/>
                  </a:lnTo>
                  <a:lnTo>
                    <a:pt x="52" y="17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7" y="5"/>
                  </a:lnTo>
                  <a:lnTo>
                    <a:pt x="57" y="4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3" y="0"/>
                  </a:lnTo>
                  <a:lnTo>
                    <a:pt x="52" y="0"/>
                  </a:lnTo>
                  <a:lnTo>
                    <a:pt x="50" y="1"/>
                  </a:lnTo>
                  <a:lnTo>
                    <a:pt x="49" y="3"/>
                  </a:lnTo>
                  <a:lnTo>
                    <a:pt x="4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5" name="Freeform 994"/>
            <p:cNvSpPr/>
            <p:nvPr/>
          </p:nvSpPr>
          <p:spPr bwMode="auto">
            <a:xfrm>
              <a:off x="4589463" y="2735263"/>
              <a:ext cx="22225" cy="34925"/>
            </a:xfrm>
            <a:custGeom>
              <a:avLst/>
              <a:gdLst/>
              <a:ahLst/>
              <a:cxnLst>
                <a:cxn ang="0">
                  <a:pos x="33" y="2"/>
                </a:cxn>
                <a:cxn ang="0">
                  <a:pos x="33" y="2"/>
                </a:cxn>
                <a:cxn ang="0">
                  <a:pos x="24" y="16"/>
                </a:cxn>
                <a:cxn ang="0">
                  <a:pos x="16" y="31"/>
                </a:cxn>
                <a:cxn ang="0">
                  <a:pos x="7" y="46"/>
                </a:cxn>
                <a:cxn ang="0">
                  <a:pos x="1" y="61"/>
                </a:cxn>
                <a:cxn ang="0">
                  <a:pos x="1" y="61"/>
                </a:cxn>
                <a:cxn ang="0">
                  <a:pos x="0" y="63"/>
                </a:cxn>
                <a:cxn ang="0">
                  <a:pos x="1" y="64"/>
                </a:cxn>
                <a:cxn ang="0">
                  <a:pos x="2" y="65"/>
                </a:cxn>
                <a:cxn ang="0">
                  <a:pos x="4" y="66"/>
                </a:cxn>
                <a:cxn ang="0">
                  <a:pos x="7" y="66"/>
                </a:cxn>
                <a:cxn ang="0">
                  <a:pos x="8" y="65"/>
                </a:cxn>
                <a:cxn ang="0">
                  <a:pos x="10" y="63"/>
                </a:cxn>
                <a:cxn ang="0">
                  <a:pos x="10" y="63"/>
                </a:cxn>
                <a:cxn ang="0">
                  <a:pos x="17" y="49"/>
                </a:cxn>
                <a:cxn ang="0">
                  <a:pos x="24" y="34"/>
                </a:cxn>
                <a:cxn ang="0">
                  <a:pos x="32" y="21"/>
                </a:cxn>
                <a:cxn ang="0">
                  <a:pos x="42" y="7"/>
                </a:cxn>
                <a:cxn ang="0">
                  <a:pos x="42" y="7"/>
                </a:cxn>
                <a:cxn ang="0">
                  <a:pos x="42" y="5"/>
                </a:cxn>
                <a:cxn ang="0">
                  <a:pos x="42" y="4"/>
                </a:cxn>
                <a:cxn ang="0">
                  <a:pos x="41" y="2"/>
                </a:cxn>
                <a:cxn ang="0">
                  <a:pos x="40" y="1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4" y="1"/>
                </a:cxn>
                <a:cxn ang="0">
                  <a:pos x="33" y="2"/>
                </a:cxn>
                <a:cxn ang="0">
                  <a:pos x="33" y="2"/>
                </a:cxn>
              </a:cxnLst>
              <a:rect l="0" t="0" r="r" b="b"/>
              <a:pathLst>
                <a:path w="42" h="66">
                  <a:moveTo>
                    <a:pt x="33" y="2"/>
                  </a:moveTo>
                  <a:lnTo>
                    <a:pt x="33" y="2"/>
                  </a:lnTo>
                  <a:lnTo>
                    <a:pt x="24" y="16"/>
                  </a:lnTo>
                  <a:lnTo>
                    <a:pt x="16" y="31"/>
                  </a:lnTo>
                  <a:lnTo>
                    <a:pt x="7" y="46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3"/>
                  </a:lnTo>
                  <a:lnTo>
                    <a:pt x="1" y="64"/>
                  </a:lnTo>
                  <a:lnTo>
                    <a:pt x="2" y="65"/>
                  </a:lnTo>
                  <a:lnTo>
                    <a:pt x="4" y="66"/>
                  </a:lnTo>
                  <a:lnTo>
                    <a:pt x="7" y="66"/>
                  </a:lnTo>
                  <a:lnTo>
                    <a:pt x="8" y="65"/>
                  </a:lnTo>
                  <a:lnTo>
                    <a:pt x="10" y="63"/>
                  </a:lnTo>
                  <a:lnTo>
                    <a:pt x="10" y="63"/>
                  </a:lnTo>
                  <a:lnTo>
                    <a:pt x="17" y="49"/>
                  </a:lnTo>
                  <a:lnTo>
                    <a:pt x="24" y="34"/>
                  </a:lnTo>
                  <a:lnTo>
                    <a:pt x="32" y="21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2" y="5"/>
                  </a:lnTo>
                  <a:lnTo>
                    <a:pt x="42" y="4"/>
                  </a:lnTo>
                  <a:lnTo>
                    <a:pt x="41" y="2"/>
                  </a:lnTo>
                  <a:lnTo>
                    <a:pt x="40" y="1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4" y="1"/>
                  </a:lnTo>
                  <a:lnTo>
                    <a:pt x="33" y="2"/>
                  </a:lnTo>
                  <a:lnTo>
                    <a:pt x="3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6" name="Freeform 995"/>
            <p:cNvSpPr/>
            <p:nvPr/>
          </p:nvSpPr>
          <p:spPr bwMode="auto">
            <a:xfrm>
              <a:off x="4651376" y="2736851"/>
              <a:ext cx="25400" cy="42863"/>
            </a:xfrm>
            <a:custGeom>
              <a:avLst/>
              <a:gdLst/>
              <a:ahLst/>
              <a:cxnLst>
                <a:cxn ang="0">
                  <a:pos x="39" y="4"/>
                </a:cxn>
                <a:cxn ang="0">
                  <a:pos x="39" y="4"/>
                </a:cxn>
                <a:cxn ang="0">
                  <a:pos x="36" y="13"/>
                </a:cxn>
                <a:cxn ang="0">
                  <a:pos x="31" y="22"/>
                </a:cxn>
                <a:cxn ang="0">
                  <a:pos x="22" y="39"/>
                </a:cxn>
                <a:cxn ang="0">
                  <a:pos x="11" y="56"/>
                </a:cxn>
                <a:cxn ang="0">
                  <a:pos x="0" y="73"/>
                </a:cxn>
                <a:cxn ang="0">
                  <a:pos x="0" y="73"/>
                </a:cxn>
                <a:cxn ang="0">
                  <a:pos x="0" y="75"/>
                </a:cxn>
                <a:cxn ang="0">
                  <a:pos x="0" y="76"/>
                </a:cxn>
                <a:cxn ang="0">
                  <a:pos x="1" y="78"/>
                </a:cxn>
                <a:cxn ang="0">
                  <a:pos x="2" y="79"/>
                </a:cxn>
                <a:cxn ang="0">
                  <a:pos x="4" y="80"/>
                </a:cxn>
                <a:cxn ang="0">
                  <a:pos x="5" y="80"/>
                </a:cxn>
                <a:cxn ang="0">
                  <a:pos x="8" y="79"/>
                </a:cxn>
                <a:cxn ang="0">
                  <a:pos x="9" y="78"/>
                </a:cxn>
                <a:cxn ang="0">
                  <a:pos x="9" y="78"/>
                </a:cxn>
                <a:cxn ang="0">
                  <a:pos x="20" y="60"/>
                </a:cxn>
                <a:cxn ang="0">
                  <a:pos x="30" y="43"/>
                </a:cxn>
                <a:cxn ang="0">
                  <a:pos x="41" y="25"/>
                </a:cxn>
                <a:cxn ang="0">
                  <a:pos x="44" y="16"/>
                </a:cxn>
                <a:cxn ang="0">
                  <a:pos x="47" y="6"/>
                </a:cxn>
                <a:cxn ang="0">
                  <a:pos x="47" y="6"/>
                </a:cxn>
                <a:cxn ang="0">
                  <a:pos x="48" y="4"/>
                </a:cxn>
                <a:cxn ang="0">
                  <a:pos x="47" y="3"/>
                </a:cxn>
                <a:cxn ang="0">
                  <a:pos x="46" y="1"/>
                </a:cxn>
                <a:cxn ang="0">
                  <a:pos x="44" y="1"/>
                </a:cxn>
                <a:cxn ang="0">
                  <a:pos x="43" y="0"/>
                </a:cxn>
                <a:cxn ang="0">
                  <a:pos x="41" y="1"/>
                </a:cxn>
                <a:cxn ang="0">
                  <a:pos x="40" y="2"/>
                </a:cxn>
                <a:cxn ang="0">
                  <a:pos x="39" y="4"/>
                </a:cxn>
                <a:cxn ang="0">
                  <a:pos x="39" y="4"/>
                </a:cxn>
              </a:cxnLst>
              <a:rect l="0" t="0" r="r" b="b"/>
              <a:pathLst>
                <a:path w="48" h="80">
                  <a:moveTo>
                    <a:pt x="39" y="4"/>
                  </a:moveTo>
                  <a:lnTo>
                    <a:pt x="39" y="4"/>
                  </a:lnTo>
                  <a:lnTo>
                    <a:pt x="36" y="13"/>
                  </a:lnTo>
                  <a:lnTo>
                    <a:pt x="31" y="22"/>
                  </a:lnTo>
                  <a:lnTo>
                    <a:pt x="22" y="39"/>
                  </a:lnTo>
                  <a:lnTo>
                    <a:pt x="11" y="56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2" y="79"/>
                  </a:lnTo>
                  <a:lnTo>
                    <a:pt x="4" y="80"/>
                  </a:lnTo>
                  <a:lnTo>
                    <a:pt x="5" y="80"/>
                  </a:lnTo>
                  <a:lnTo>
                    <a:pt x="8" y="79"/>
                  </a:lnTo>
                  <a:lnTo>
                    <a:pt x="9" y="78"/>
                  </a:lnTo>
                  <a:lnTo>
                    <a:pt x="9" y="78"/>
                  </a:lnTo>
                  <a:lnTo>
                    <a:pt x="20" y="60"/>
                  </a:lnTo>
                  <a:lnTo>
                    <a:pt x="30" y="43"/>
                  </a:lnTo>
                  <a:lnTo>
                    <a:pt x="41" y="25"/>
                  </a:lnTo>
                  <a:lnTo>
                    <a:pt x="44" y="16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8" y="4"/>
                  </a:lnTo>
                  <a:lnTo>
                    <a:pt x="47" y="3"/>
                  </a:lnTo>
                  <a:lnTo>
                    <a:pt x="46" y="1"/>
                  </a:lnTo>
                  <a:lnTo>
                    <a:pt x="44" y="1"/>
                  </a:lnTo>
                  <a:lnTo>
                    <a:pt x="43" y="0"/>
                  </a:lnTo>
                  <a:lnTo>
                    <a:pt x="41" y="1"/>
                  </a:lnTo>
                  <a:lnTo>
                    <a:pt x="40" y="2"/>
                  </a:lnTo>
                  <a:lnTo>
                    <a:pt x="39" y="4"/>
                  </a:lnTo>
                  <a:lnTo>
                    <a:pt x="3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7" name="Freeform 996"/>
            <p:cNvSpPr/>
            <p:nvPr/>
          </p:nvSpPr>
          <p:spPr bwMode="auto">
            <a:xfrm>
              <a:off x="4702176" y="2738438"/>
              <a:ext cx="22225" cy="38100"/>
            </a:xfrm>
            <a:custGeom>
              <a:avLst/>
              <a:gdLst/>
              <a:ahLst/>
              <a:cxnLst>
                <a:cxn ang="0">
                  <a:pos x="35" y="3"/>
                </a:cxn>
                <a:cxn ang="0">
                  <a:pos x="35" y="3"/>
                </a:cxn>
                <a:cxn ang="0">
                  <a:pos x="30" y="10"/>
                </a:cxn>
                <a:cxn ang="0">
                  <a:pos x="26" y="18"/>
                </a:cxn>
                <a:cxn ang="0">
                  <a:pos x="14" y="32"/>
                </a:cxn>
                <a:cxn ang="0">
                  <a:pos x="10" y="40"/>
                </a:cxn>
                <a:cxn ang="0">
                  <a:pos x="5" y="48"/>
                </a:cxn>
                <a:cxn ang="0">
                  <a:pos x="2" y="55"/>
                </a:cxn>
                <a:cxn ang="0">
                  <a:pos x="0" y="64"/>
                </a:cxn>
                <a:cxn ang="0">
                  <a:pos x="0" y="64"/>
                </a:cxn>
                <a:cxn ang="0">
                  <a:pos x="0" y="66"/>
                </a:cxn>
                <a:cxn ang="0">
                  <a:pos x="0" y="67"/>
                </a:cxn>
                <a:cxn ang="0">
                  <a:pos x="3" y="70"/>
                </a:cxn>
                <a:cxn ang="0">
                  <a:pos x="5" y="71"/>
                </a:cxn>
                <a:cxn ang="0">
                  <a:pos x="7" y="70"/>
                </a:cxn>
                <a:cxn ang="0">
                  <a:pos x="8" y="69"/>
                </a:cxn>
                <a:cxn ang="0">
                  <a:pos x="9" y="66"/>
                </a:cxn>
                <a:cxn ang="0">
                  <a:pos x="9" y="66"/>
                </a:cxn>
                <a:cxn ang="0">
                  <a:pos x="11" y="58"/>
                </a:cxn>
                <a:cxn ang="0">
                  <a:pos x="14" y="51"/>
                </a:cxn>
                <a:cxn ang="0">
                  <a:pos x="18" y="44"/>
                </a:cxn>
                <a:cxn ang="0">
                  <a:pos x="23" y="36"/>
                </a:cxn>
                <a:cxn ang="0">
                  <a:pos x="34" y="22"/>
                </a:cxn>
                <a:cxn ang="0">
                  <a:pos x="39" y="15"/>
                </a:cxn>
                <a:cxn ang="0">
                  <a:pos x="43" y="7"/>
                </a:cxn>
                <a:cxn ang="0">
                  <a:pos x="43" y="7"/>
                </a:cxn>
                <a:cxn ang="0">
                  <a:pos x="43" y="5"/>
                </a:cxn>
                <a:cxn ang="0">
                  <a:pos x="43" y="4"/>
                </a:cxn>
                <a:cxn ang="0">
                  <a:pos x="42" y="2"/>
                </a:cxn>
                <a:cxn ang="0">
                  <a:pos x="41" y="1"/>
                </a:cxn>
                <a:cxn ang="0">
                  <a:pos x="39" y="0"/>
                </a:cxn>
                <a:cxn ang="0">
                  <a:pos x="38" y="0"/>
                </a:cxn>
                <a:cxn ang="0">
                  <a:pos x="36" y="1"/>
                </a:cxn>
                <a:cxn ang="0">
                  <a:pos x="35" y="3"/>
                </a:cxn>
                <a:cxn ang="0">
                  <a:pos x="35" y="3"/>
                </a:cxn>
              </a:cxnLst>
              <a:rect l="0" t="0" r="r" b="b"/>
              <a:pathLst>
                <a:path w="43" h="71">
                  <a:moveTo>
                    <a:pt x="35" y="3"/>
                  </a:moveTo>
                  <a:lnTo>
                    <a:pt x="35" y="3"/>
                  </a:lnTo>
                  <a:lnTo>
                    <a:pt x="30" y="10"/>
                  </a:lnTo>
                  <a:lnTo>
                    <a:pt x="26" y="18"/>
                  </a:lnTo>
                  <a:lnTo>
                    <a:pt x="14" y="32"/>
                  </a:lnTo>
                  <a:lnTo>
                    <a:pt x="10" y="40"/>
                  </a:lnTo>
                  <a:lnTo>
                    <a:pt x="5" y="48"/>
                  </a:lnTo>
                  <a:lnTo>
                    <a:pt x="2" y="55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3" y="70"/>
                  </a:lnTo>
                  <a:lnTo>
                    <a:pt x="5" y="71"/>
                  </a:lnTo>
                  <a:lnTo>
                    <a:pt x="7" y="70"/>
                  </a:lnTo>
                  <a:lnTo>
                    <a:pt x="8" y="69"/>
                  </a:lnTo>
                  <a:lnTo>
                    <a:pt x="9" y="66"/>
                  </a:lnTo>
                  <a:lnTo>
                    <a:pt x="9" y="66"/>
                  </a:lnTo>
                  <a:lnTo>
                    <a:pt x="11" y="58"/>
                  </a:lnTo>
                  <a:lnTo>
                    <a:pt x="14" y="51"/>
                  </a:lnTo>
                  <a:lnTo>
                    <a:pt x="18" y="44"/>
                  </a:lnTo>
                  <a:lnTo>
                    <a:pt x="23" y="36"/>
                  </a:lnTo>
                  <a:lnTo>
                    <a:pt x="34" y="22"/>
                  </a:lnTo>
                  <a:lnTo>
                    <a:pt x="39" y="15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5"/>
                  </a:lnTo>
                  <a:lnTo>
                    <a:pt x="43" y="4"/>
                  </a:lnTo>
                  <a:lnTo>
                    <a:pt x="42" y="2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8" y="0"/>
                  </a:lnTo>
                  <a:lnTo>
                    <a:pt x="36" y="1"/>
                  </a:lnTo>
                  <a:lnTo>
                    <a:pt x="35" y="3"/>
                  </a:lnTo>
                  <a:lnTo>
                    <a:pt x="35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8" name="Freeform 997"/>
            <p:cNvSpPr/>
            <p:nvPr/>
          </p:nvSpPr>
          <p:spPr bwMode="auto">
            <a:xfrm>
              <a:off x="4735513" y="2746376"/>
              <a:ext cx="25400" cy="30163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39" y="1"/>
                </a:cxn>
                <a:cxn ang="0">
                  <a:pos x="29" y="12"/>
                </a:cxn>
                <a:cxn ang="0">
                  <a:pos x="20" y="23"/>
                </a:cxn>
                <a:cxn ang="0">
                  <a:pos x="1" y="48"/>
                </a:cxn>
                <a:cxn ang="0">
                  <a:pos x="1" y="48"/>
                </a:cxn>
                <a:cxn ang="0">
                  <a:pos x="0" y="50"/>
                </a:cxn>
                <a:cxn ang="0">
                  <a:pos x="0" y="51"/>
                </a:cxn>
                <a:cxn ang="0">
                  <a:pos x="2" y="56"/>
                </a:cxn>
                <a:cxn ang="0">
                  <a:pos x="3" y="57"/>
                </a:cxn>
                <a:cxn ang="0">
                  <a:pos x="4" y="57"/>
                </a:cxn>
                <a:cxn ang="0">
                  <a:pos x="6" y="57"/>
                </a:cxn>
                <a:cxn ang="0">
                  <a:pos x="8" y="55"/>
                </a:cxn>
                <a:cxn ang="0">
                  <a:pos x="8" y="55"/>
                </a:cxn>
                <a:cxn ang="0">
                  <a:pos x="26" y="31"/>
                </a:cxn>
                <a:cxn ang="0">
                  <a:pos x="35" y="18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6" y="6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5" y="1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39" y="1"/>
                </a:cxn>
                <a:cxn ang="0">
                  <a:pos x="39" y="1"/>
                </a:cxn>
              </a:cxnLst>
              <a:rect l="0" t="0" r="r" b="b"/>
              <a:pathLst>
                <a:path w="48" h="57">
                  <a:moveTo>
                    <a:pt x="39" y="1"/>
                  </a:moveTo>
                  <a:lnTo>
                    <a:pt x="39" y="1"/>
                  </a:lnTo>
                  <a:lnTo>
                    <a:pt x="29" y="12"/>
                  </a:lnTo>
                  <a:lnTo>
                    <a:pt x="20" y="23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0" y="50"/>
                  </a:lnTo>
                  <a:lnTo>
                    <a:pt x="0" y="51"/>
                  </a:lnTo>
                  <a:lnTo>
                    <a:pt x="2" y="56"/>
                  </a:lnTo>
                  <a:lnTo>
                    <a:pt x="3" y="57"/>
                  </a:lnTo>
                  <a:lnTo>
                    <a:pt x="4" y="57"/>
                  </a:lnTo>
                  <a:lnTo>
                    <a:pt x="6" y="57"/>
                  </a:lnTo>
                  <a:lnTo>
                    <a:pt x="8" y="55"/>
                  </a:lnTo>
                  <a:lnTo>
                    <a:pt x="8" y="55"/>
                  </a:lnTo>
                  <a:lnTo>
                    <a:pt x="26" y="31"/>
                  </a:lnTo>
                  <a:lnTo>
                    <a:pt x="35" y="18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6" y="6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5" y="1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9" y="1"/>
                  </a:lnTo>
                  <a:lnTo>
                    <a:pt x="39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9" name="Freeform 998"/>
            <p:cNvSpPr/>
            <p:nvPr/>
          </p:nvSpPr>
          <p:spPr bwMode="auto">
            <a:xfrm>
              <a:off x="4479926" y="2536826"/>
              <a:ext cx="31750" cy="34925"/>
            </a:xfrm>
            <a:custGeom>
              <a:avLst/>
              <a:gdLst/>
              <a:ahLst/>
              <a:cxnLst>
                <a:cxn ang="0">
                  <a:pos x="52" y="1"/>
                </a:cxn>
                <a:cxn ang="0">
                  <a:pos x="52" y="1"/>
                </a:cxn>
                <a:cxn ang="0">
                  <a:pos x="38" y="15"/>
                </a:cxn>
                <a:cxn ang="0">
                  <a:pos x="26" y="30"/>
                </a:cxn>
                <a:cxn ang="0">
                  <a:pos x="13" y="44"/>
                </a:cxn>
                <a:cxn ang="0">
                  <a:pos x="1" y="58"/>
                </a:cxn>
                <a:cxn ang="0">
                  <a:pos x="1" y="58"/>
                </a:cxn>
                <a:cxn ang="0">
                  <a:pos x="0" y="60"/>
                </a:cxn>
                <a:cxn ang="0">
                  <a:pos x="0" y="61"/>
                </a:cxn>
                <a:cxn ang="0">
                  <a:pos x="0" y="63"/>
                </a:cxn>
                <a:cxn ang="0">
                  <a:pos x="1" y="64"/>
                </a:cxn>
                <a:cxn ang="0">
                  <a:pos x="2" y="65"/>
                </a:cxn>
                <a:cxn ang="0">
                  <a:pos x="4" y="66"/>
                </a:cxn>
                <a:cxn ang="0">
                  <a:pos x="6" y="66"/>
                </a:cxn>
                <a:cxn ang="0">
                  <a:pos x="7" y="65"/>
                </a:cxn>
                <a:cxn ang="0">
                  <a:pos x="7" y="65"/>
                </a:cxn>
                <a:cxn ang="0">
                  <a:pos x="21" y="50"/>
                </a:cxn>
                <a:cxn ang="0">
                  <a:pos x="33" y="36"/>
                </a:cxn>
                <a:cxn ang="0">
                  <a:pos x="46" y="21"/>
                </a:cxn>
                <a:cxn ang="0">
                  <a:pos x="58" y="7"/>
                </a:cxn>
                <a:cxn ang="0">
                  <a:pos x="58" y="7"/>
                </a:cxn>
                <a:cxn ang="0">
                  <a:pos x="59" y="6"/>
                </a:cxn>
                <a:cxn ang="0">
                  <a:pos x="60" y="4"/>
                </a:cxn>
                <a:cxn ang="0">
                  <a:pos x="59" y="2"/>
                </a:cxn>
                <a:cxn ang="0">
                  <a:pos x="58" y="1"/>
                </a:cxn>
                <a:cxn ang="0">
                  <a:pos x="57" y="0"/>
                </a:cxn>
                <a:cxn ang="0">
                  <a:pos x="55" y="0"/>
                </a:cxn>
                <a:cxn ang="0">
                  <a:pos x="54" y="0"/>
                </a:cxn>
                <a:cxn ang="0">
                  <a:pos x="52" y="1"/>
                </a:cxn>
                <a:cxn ang="0">
                  <a:pos x="52" y="1"/>
                </a:cxn>
              </a:cxnLst>
              <a:rect l="0" t="0" r="r" b="b"/>
              <a:pathLst>
                <a:path w="60" h="66">
                  <a:moveTo>
                    <a:pt x="52" y="1"/>
                  </a:moveTo>
                  <a:lnTo>
                    <a:pt x="52" y="1"/>
                  </a:lnTo>
                  <a:lnTo>
                    <a:pt x="38" y="15"/>
                  </a:lnTo>
                  <a:lnTo>
                    <a:pt x="26" y="30"/>
                  </a:lnTo>
                  <a:lnTo>
                    <a:pt x="13" y="44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3"/>
                  </a:lnTo>
                  <a:lnTo>
                    <a:pt x="1" y="64"/>
                  </a:lnTo>
                  <a:lnTo>
                    <a:pt x="2" y="65"/>
                  </a:lnTo>
                  <a:lnTo>
                    <a:pt x="4" y="66"/>
                  </a:lnTo>
                  <a:lnTo>
                    <a:pt x="6" y="66"/>
                  </a:lnTo>
                  <a:lnTo>
                    <a:pt x="7" y="65"/>
                  </a:lnTo>
                  <a:lnTo>
                    <a:pt x="7" y="65"/>
                  </a:lnTo>
                  <a:lnTo>
                    <a:pt x="21" y="50"/>
                  </a:lnTo>
                  <a:lnTo>
                    <a:pt x="33" y="36"/>
                  </a:lnTo>
                  <a:lnTo>
                    <a:pt x="46" y="21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59" y="6"/>
                  </a:lnTo>
                  <a:lnTo>
                    <a:pt x="60" y="4"/>
                  </a:lnTo>
                  <a:lnTo>
                    <a:pt x="59" y="2"/>
                  </a:lnTo>
                  <a:lnTo>
                    <a:pt x="58" y="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4" y="0"/>
                  </a:lnTo>
                  <a:lnTo>
                    <a:pt x="52" y="1"/>
                  </a:lnTo>
                  <a:lnTo>
                    <a:pt x="5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0" name="Freeform 999"/>
            <p:cNvSpPr/>
            <p:nvPr/>
          </p:nvSpPr>
          <p:spPr bwMode="auto">
            <a:xfrm>
              <a:off x="4513263" y="2566988"/>
              <a:ext cx="34925" cy="49213"/>
            </a:xfrm>
            <a:custGeom>
              <a:avLst/>
              <a:gdLst/>
              <a:ahLst/>
              <a:cxnLst>
                <a:cxn ang="0">
                  <a:pos x="57" y="3"/>
                </a:cxn>
                <a:cxn ang="0">
                  <a:pos x="57" y="3"/>
                </a:cxn>
                <a:cxn ang="0">
                  <a:pos x="55" y="8"/>
                </a:cxn>
                <a:cxn ang="0">
                  <a:pos x="52" y="13"/>
                </a:cxn>
                <a:cxn ang="0">
                  <a:pos x="44" y="23"/>
                </a:cxn>
                <a:cxn ang="0">
                  <a:pos x="35" y="31"/>
                </a:cxn>
                <a:cxn ang="0">
                  <a:pos x="27" y="39"/>
                </a:cxn>
                <a:cxn ang="0">
                  <a:pos x="27" y="39"/>
                </a:cxn>
                <a:cxn ang="0">
                  <a:pos x="22" y="44"/>
                </a:cxn>
                <a:cxn ang="0">
                  <a:pos x="18" y="49"/>
                </a:cxn>
                <a:cxn ang="0">
                  <a:pos x="12" y="61"/>
                </a:cxn>
                <a:cxn ang="0">
                  <a:pos x="0" y="85"/>
                </a:cxn>
                <a:cxn ang="0">
                  <a:pos x="0" y="85"/>
                </a:cxn>
                <a:cxn ang="0">
                  <a:pos x="0" y="86"/>
                </a:cxn>
                <a:cxn ang="0">
                  <a:pos x="0" y="88"/>
                </a:cxn>
                <a:cxn ang="0">
                  <a:pos x="1" y="90"/>
                </a:cxn>
                <a:cxn ang="0">
                  <a:pos x="2" y="91"/>
                </a:cxn>
                <a:cxn ang="0">
                  <a:pos x="4" y="91"/>
                </a:cxn>
                <a:cxn ang="0">
                  <a:pos x="6" y="91"/>
                </a:cxn>
                <a:cxn ang="0">
                  <a:pos x="7" y="91"/>
                </a:cxn>
                <a:cxn ang="0">
                  <a:pos x="8" y="89"/>
                </a:cxn>
                <a:cxn ang="0">
                  <a:pos x="8" y="89"/>
                </a:cxn>
                <a:cxn ang="0">
                  <a:pos x="16" y="75"/>
                </a:cxn>
                <a:cxn ang="0">
                  <a:pos x="22" y="63"/>
                </a:cxn>
                <a:cxn ang="0">
                  <a:pos x="30" y="50"/>
                </a:cxn>
                <a:cxn ang="0">
                  <a:pos x="34" y="45"/>
                </a:cxn>
                <a:cxn ang="0">
                  <a:pos x="40" y="40"/>
                </a:cxn>
                <a:cxn ang="0">
                  <a:pos x="40" y="40"/>
                </a:cxn>
                <a:cxn ang="0">
                  <a:pos x="48" y="33"/>
                </a:cxn>
                <a:cxn ang="0">
                  <a:pos x="55" y="25"/>
                </a:cxn>
                <a:cxn ang="0">
                  <a:pos x="61" y="15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6" y="4"/>
                </a:cxn>
                <a:cxn ang="0">
                  <a:pos x="66" y="2"/>
                </a:cxn>
                <a:cxn ang="0">
                  <a:pos x="65" y="1"/>
                </a:cxn>
                <a:cxn ang="0">
                  <a:pos x="63" y="0"/>
                </a:cxn>
                <a:cxn ang="0">
                  <a:pos x="60" y="0"/>
                </a:cxn>
                <a:cxn ang="0">
                  <a:pos x="58" y="1"/>
                </a:cxn>
                <a:cxn ang="0">
                  <a:pos x="57" y="3"/>
                </a:cxn>
                <a:cxn ang="0">
                  <a:pos x="57" y="3"/>
                </a:cxn>
              </a:cxnLst>
              <a:rect l="0" t="0" r="r" b="b"/>
              <a:pathLst>
                <a:path w="66" h="91">
                  <a:moveTo>
                    <a:pt x="57" y="3"/>
                  </a:moveTo>
                  <a:lnTo>
                    <a:pt x="57" y="3"/>
                  </a:lnTo>
                  <a:lnTo>
                    <a:pt x="55" y="8"/>
                  </a:lnTo>
                  <a:lnTo>
                    <a:pt x="52" y="13"/>
                  </a:lnTo>
                  <a:lnTo>
                    <a:pt x="44" y="23"/>
                  </a:lnTo>
                  <a:lnTo>
                    <a:pt x="35" y="31"/>
                  </a:lnTo>
                  <a:lnTo>
                    <a:pt x="27" y="39"/>
                  </a:lnTo>
                  <a:lnTo>
                    <a:pt x="27" y="39"/>
                  </a:lnTo>
                  <a:lnTo>
                    <a:pt x="22" y="44"/>
                  </a:lnTo>
                  <a:lnTo>
                    <a:pt x="18" y="49"/>
                  </a:lnTo>
                  <a:lnTo>
                    <a:pt x="12" y="61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1" y="90"/>
                  </a:lnTo>
                  <a:lnTo>
                    <a:pt x="2" y="91"/>
                  </a:lnTo>
                  <a:lnTo>
                    <a:pt x="4" y="91"/>
                  </a:lnTo>
                  <a:lnTo>
                    <a:pt x="6" y="91"/>
                  </a:lnTo>
                  <a:lnTo>
                    <a:pt x="7" y="91"/>
                  </a:lnTo>
                  <a:lnTo>
                    <a:pt x="8" y="89"/>
                  </a:lnTo>
                  <a:lnTo>
                    <a:pt x="8" y="89"/>
                  </a:lnTo>
                  <a:lnTo>
                    <a:pt x="16" y="75"/>
                  </a:lnTo>
                  <a:lnTo>
                    <a:pt x="22" y="63"/>
                  </a:lnTo>
                  <a:lnTo>
                    <a:pt x="30" y="50"/>
                  </a:lnTo>
                  <a:lnTo>
                    <a:pt x="34" y="45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8" y="33"/>
                  </a:lnTo>
                  <a:lnTo>
                    <a:pt x="55" y="25"/>
                  </a:lnTo>
                  <a:lnTo>
                    <a:pt x="61" y="15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6" y="4"/>
                  </a:lnTo>
                  <a:lnTo>
                    <a:pt x="66" y="2"/>
                  </a:lnTo>
                  <a:lnTo>
                    <a:pt x="65" y="1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8" y="1"/>
                  </a:lnTo>
                  <a:lnTo>
                    <a:pt x="57" y="3"/>
                  </a:lnTo>
                  <a:lnTo>
                    <a:pt x="57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1" name="Freeform 1000"/>
            <p:cNvSpPr/>
            <p:nvPr/>
          </p:nvSpPr>
          <p:spPr bwMode="auto">
            <a:xfrm>
              <a:off x="4645026" y="2497138"/>
              <a:ext cx="34925" cy="55563"/>
            </a:xfrm>
            <a:custGeom>
              <a:avLst/>
              <a:gdLst/>
              <a:ahLst/>
              <a:cxnLst>
                <a:cxn ang="0">
                  <a:pos x="58" y="2"/>
                </a:cxn>
                <a:cxn ang="0">
                  <a:pos x="58" y="2"/>
                </a:cxn>
                <a:cxn ang="0">
                  <a:pos x="1" y="97"/>
                </a:cxn>
                <a:cxn ang="0">
                  <a:pos x="1" y="97"/>
                </a:cxn>
                <a:cxn ang="0">
                  <a:pos x="0" y="100"/>
                </a:cxn>
                <a:cxn ang="0">
                  <a:pos x="1" y="102"/>
                </a:cxn>
                <a:cxn ang="0">
                  <a:pos x="1" y="103"/>
                </a:cxn>
                <a:cxn ang="0">
                  <a:pos x="3" y="104"/>
                </a:cxn>
                <a:cxn ang="0">
                  <a:pos x="4" y="105"/>
                </a:cxn>
                <a:cxn ang="0">
                  <a:pos x="6" y="105"/>
                </a:cxn>
                <a:cxn ang="0">
                  <a:pos x="8" y="104"/>
                </a:cxn>
                <a:cxn ang="0">
                  <a:pos x="9" y="103"/>
                </a:cxn>
                <a:cxn ang="0">
                  <a:pos x="9" y="103"/>
                </a:cxn>
                <a:cxn ang="0">
                  <a:pos x="66" y="7"/>
                </a:cxn>
                <a:cxn ang="0">
                  <a:pos x="66" y="7"/>
                </a:cxn>
                <a:cxn ang="0">
                  <a:pos x="67" y="5"/>
                </a:cxn>
                <a:cxn ang="0">
                  <a:pos x="67" y="4"/>
                </a:cxn>
                <a:cxn ang="0">
                  <a:pos x="66" y="2"/>
                </a:cxn>
                <a:cxn ang="0">
                  <a:pos x="64" y="1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60" y="1"/>
                </a:cxn>
                <a:cxn ang="0">
                  <a:pos x="58" y="2"/>
                </a:cxn>
                <a:cxn ang="0">
                  <a:pos x="58" y="2"/>
                </a:cxn>
              </a:cxnLst>
              <a:rect l="0" t="0" r="r" b="b"/>
              <a:pathLst>
                <a:path w="67" h="105">
                  <a:moveTo>
                    <a:pt x="58" y="2"/>
                  </a:moveTo>
                  <a:lnTo>
                    <a:pt x="58" y="2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0" y="100"/>
                  </a:lnTo>
                  <a:lnTo>
                    <a:pt x="1" y="102"/>
                  </a:lnTo>
                  <a:lnTo>
                    <a:pt x="1" y="103"/>
                  </a:lnTo>
                  <a:lnTo>
                    <a:pt x="3" y="104"/>
                  </a:lnTo>
                  <a:lnTo>
                    <a:pt x="4" y="105"/>
                  </a:lnTo>
                  <a:lnTo>
                    <a:pt x="6" y="105"/>
                  </a:lnTo>
                  <a:lnTo>
                    <a:pt x="8" y="104"/>
                  </a:lnTo>
                  <a:lnTo>
                    <a:pt x="9" y="103"/>
                  </a:lnTo>
                  <a:lnTo>
                    <a:pt x="9" y="103"/>
                  </a:lnTo>
                  <a:lnTo>
                    <a:pt x="66" y="7"/>
                  </a:lnTo>
                  <a:lnTo>
                    <a:pt x="66" y="7"/>
                  </a:lnTo>
                  <a:lnTo>
                    <a:pt x="67" y="5"/>
                  </a:lnTo>
                  <a:lnTo>
                    <a:pt x="67" y="4"/>
                  </a:lnTo>
                  <a:lnTo>
                    <a:pt x="66" y="2"/>
                  </a:lnTo>
                  <a:lnTo>
                    <a:pt x="64" y="1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60" y="1"/>
                  </a:lnTo>
                  <a:lnTo>
                    <a:pt x="58" y="2"/>
                  </a:lnTo>
                  <a:lnTo>
                    <a:pt x="5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2" name="Freeform 1001"/>
            <p:cNvSpPr/>
            <p:nvPr/>
          </p:nvSpPr>
          <p:spPr bwMode="auto">
            <a:xfrm>
              <a:off x="4681538" y="2509838"/>
              <a:ext cx="28575" cy="31750"/>
            </a:xfrm>
            <a:custGeom>
              <a:avLst/>
              <a:gdLst/>
              <a:ahLst/>
              <a:cxnLst>
                <a:cxn ang="0">
                  <a:pos x="46" y="1"/>
                </a:cxn>
                <a:cxn ang="0">
                  <a:pos x="46" y="1"/>
                </a:cxn>
                <a:cxn ang="0">
                  <a:pos x="22" y="26"/>
                </a:cxn>
                <a:cxn ang="0">
                  <a:pos x="11" y="39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0" y="55"/>
                </a:cxn>
                <a:cxn ang="0">
                  <a:pos x="0" y="56"/>
                </a:cxn>
                <a:cxn ang="0">
                  <a:pos x="1" y="58"/>
                </a:cxn>
                <a:cxn ang="0">
                  <a:pos x="2" y="59"/>
                </a:cxn>
                <a:cxn ang="0">
                  <a:pos x="4" y="60"/>
                </a:cxn>
                <a:cxn ang="0">
                  <a:pos x="5" y="60"/>
                </a:cxn>
                <a:cxn ang="0">
                  <a:pos x="8" y="59"/>
                </a:cxn>
                <a:cxn ang="0">
                  <a:pos x="9" y="58"/>
                </a:cxn>
                <a:cxn ang="0">
                  <a:pos x="9" y="58"/>
                </a:cxn>
                <a:cxn ang="0">
                  <a:pos x="19" y="44"/>
                </a:cxn>
                <a:cxn ang="0">
                  <a:pos x="29" y="32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54" y="6"/>
                </a:cxn>
                <a:cxn ang="0">
                  <a:pos x="54" y="4"/>
                </a:cxn>
                <a:cxn ang="0">
                  <a:pos x="53" y="3"/>
                </a:cxn>
                <a:cxn ang="0">
                  <a:pos x="52" y="1"/>
                </a:cxn>
                <a:cxn ang="0">
                  <a:pos x="51" y="0"/>
                </a:cxn>
                <a:cxn ang="0">
                  <a:pos x="49" y="0"/>
                </a:cxn>
                <a:cxn ang="0">
                  <a:pos x="48" y="0"/>
                </a:cxn>
                <a:cxn ang="0">
                  <a:pos x="46" y="1"/>
                </a:cxn>
                <a:cxn ang="0">
                  <a:pos x="46" y="1"/>
                </a:cxn>
              </a:cxnLst>
              <a:rect l="0" t="0" r="r" b="b"/>
              <a:pathLst>
                <a:path w="54" h="60">
                  <a:moveTo>
                    <a:pt x="46" y="1"/>
                  </a:moveTo>
                  <a:lnTo>
                    <a:pt x="46" y="1"/>
                  </a:lnTo>
                  <a:lnTo>
                    <a:pt x="22" y="26"/>
                  </a:lnTo>
                  <a:lnTo>
                    <a:pt x="11" y="39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8"/>
                  </a:lnTo>
                  <a:lnTo>
                    <a:pt x="2" y="59"/>
                  </a:lnTo>
                  <a:lnTo>
                    <a:pt x="4" y="60"/>
                  </a:lnTo>
                  <a:lnTo>
                    <a:pt x="5" y="60"/>
                  </a:lnTo>
                  <a:lnTo>
                    <a:pt x="8" y="59"/>
                  </a:lnTo>
                  <a:lnTo>
                    <a:pt x="9" y="58"/>
                  </a:lnTo>
                  <a:lnTo>
                    <a:pt x="9" y="58"/>
                  </a:lnTo>
                  <a:lnTo>
                    <a:pt x="19" y="44"/>
                  </a:lnTo>
                  <a:lnTo>
                    <a:pt x="29" y="32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4" y="6"/>
                  </a:lnTo>
                  <a:lnTo>
                    <a:pt x="54" y="4"/>
                  </a:lnTo>
                  <a:lnTo>
                    <a:pt x="53" y="3"/>
                  </a:lnTo>
                  <a:lnTo>
                    <a:pt x="52" y="1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8" y="0"/>
                  </a:lnTo>
                  <a:lnTo>
                    <a:pt x="46" y="1"/>
                  </a:lnTo>
                  <a:lnTo>
                    <a:pt x="46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3" name="Freeform 1002"/>
            <p:cNvSpPr/>
            <p:nvPr/>
          </p:nvSpPr>
          <p:spPr bwMode="auto">
            <a:xfrm>
              <a:off x="4714876" y="2520951"/>
              <a:ext cx="61913" cy="74613"/>
            </a:xfrm>
            <a:custGeom>
              <a:avLst/>
              <a:gdLst/>
              <a:ahLst/>
              <a:cxnLst>
                <a:cxn ang="0">
                  <a:pos x="109" y="1"/>
                </a:cxn>
                <a:cxn ang="0">
                  <a:pos x="109" y="1"/>
                </a:cxn>
                <a:cxn ang="0">
                  <a:pos x="101" y="7"/>
                </a:cxn>
                <a:cxn ang="0">
                  <a:pos x="93" y="14"/>
                </a:cxn>
                <a:cxn ang="0">
                  <a:pos x="78" y="30"/>
                </a:cxn>
                <a:cxn ang="0">
                  <a:pos x="65" y="46"/>
                </a:cxn>
                <a:cxn ang="0">
                  <a:pos x="51" y="64"/>
                </a:cxn>
                <a:cxn ang="0">
                  <a:pos x="26" y="99"/>
                </a:cxn>
                <a:cxn ang="0">
                  <a:pos x="14" y="117"/>
                </a:cxn>
                <a:cxn ang="0">
                  <a:pos x="1" y="134"/>
                </a:cxn>
                <a:cxn ang="0">
                  <a:pos x="1" y="134"/>
                </a:cxn>
                <a:cxn ang="0">
                  <a:pos x="0" y="136"/>
                </a:cxn>
                <a:cxn ang="0">
                  <a:pos x="0" y="137"/>
                </a:cxn>
                <a:cxn ang="0">
                  <a:pos x="2" y="142"/>
                </a:cxn>
                <a:cxn ang="0">
                  <a:pos x="3" y="143"/>
                </a:cxn>
                <a:cxn ang="0">
                  <a:pos x="5" y="143"/>
                </a:cxn>
                <a:cxn ang="0">
                  <a:pos x="6" y="143"/>
                </a:cxn>
                <a:cxn ang="0">
                  <a:pos x="8" y="141"/>
                </a:cxn>
                <a:cxn ang="0">
                  <a:pos x="8" y="141"/>
                </a:cxn>
                <a:cxn ang="0">
                  <a:pos x="20" y="124"/>
                </a:cxn>
                <a:cxn ang="0">
                  <a:pos x="33" y="106"/>
                </a:cxn>
                <a:cxn ang="0">
                  <a:pos x="58" y="71"/>
                </a:cxn>
                <a:cxn ang="0">
                  <a:pos x="70" y="55"/>
                </a:cxn>
                <a:cxn ang="0">
                  <a:pos x="83" y="38"/>
                </a:cxn>
                <a:cxn ang="0">
                  <a:pos x="98" y="22"/>
                </a:cxn>
                <a:cxn ang="0">
                  <a:pos x="106" y="15"/>
                </a:cxn>
                <a:cxn ang="0">
                  <a:pos x="115" y="9"/>
                </a:cxn>
                <a:cxn ang="0">
                  <a:pos x="115" y="9"/>
                </a:cxn>
                <a:cxn ang="0">
                  <a:pos x="116" y="7"/>
                </a:cxn>
                <a:cxn ang="0">
                  <a:pos x="117" y="5"/>
                </a:cxn>
                <a:cxn ang="0">
                  <a:pos x="116" y="2"/>
                </a:cxn>
                <a:cxn ang="0">
                  <a:pos x="115" y="1"/>
                </a:cxn>
                <a:cxn ang="0">
                  <a:pos x="114" y="0"/>
                </a:cxn>
                <a:cxn ang="0">
                  <a:pos x="111" y="0"/>
                </a:cxn>
                <a:cxn ang="0">
                  <a:pos x="109" y="1"/>
                </a:cxn>
                <a:cxn ang="0">
                  <a:pos x="109" y="1"/>
                </a:cxn>
              </a:cxnLst>
              <a:rect l="0" t="0" r="r" b="b"/>
              <a:pathLst>
                <a:path w="117" h="143">
                  <a:moveTo>
                    <a:pt x="109" y="1"/>
                  </a:moveTo>
                  <a:lnTo>
                    <a:pt x="109" y="1"/>
                  </a:lnTo>
                  <a:lnTo>
                    <a:pt x="101" y="7"/>
                  </a:lnTo>
                  <a:lnTo>
                    <a:pt x="93" y="14"/>
                  </a:lnTo>
                  <a:lnTo>
                    <a:pt x="78" y="30"/>
                  </a:lnTo>
                  <a:lnTo>
                    <a:pt x="65" y="46"/>
                  </a:lnTo>
                  <a:lnTo>
                    <a:pt x="51" y="64"/>
                  </a:lnTo>
                  <a:lnTo>
                    <a:pt x="26" y="99"/>
                  </a:lnTo>
                  <a:lnTo>
                    <a:pt x="14" y="117"/>
                  </a:lnTo>
                  <a:lnTo>
                    <a:pt x="1" y="134"/>
                  </a:lnTo>
                  <a:lnTo>
                    <a:pt x="1" y="134"/>
                  </a:lnTo>
                  <a:lnTo>
                    <a:pt x="0" y="136"/>
                  </a:lnTo>
                  <a:lnTo>
                    <a:pt x="0" y="137"/>
                  </a:lnTo>
                  <a:lnTo>
                    <a:pt x="2" y="142"/>
                  </a:lnTo>
                  <a:lnTo>
                    <a:pt x="3" y="143"/>
                  </a:lnTo>
                  <a:lnTo>
                    <a:pt x="5" y="143"/>
                  </a:lnTo>
                  <a:lnTo>
                    <a:pt x="6" y="143"/>
                  </a:lnTo>
                  <a:lnTo>
                    <a:pt x="8" y="141"/>
                  </a:lnTo>
                  <a:lnTo>
                    <a:pt x="8" y="141"/>
                  </a:lnTo>
                  <a:lnTo>
                    <a:pt x="20" y="124"/>
                  </a:lnTo>
                  <a:lnTo>
                    <a:pt x="33" y="106"/>
                  </a:lnTo>
                  <a:lnTo>
                    <a:pt x="58" y="71"/>
                  </a:lnTo>
                  <a:lnTo>
                    <a:pt x="70" y="55"/>
                  </a:lnTo>
                  <a:lnTo>
                    <a:pt x="83" y="38"/>
                  </a:lnTo>
                  <a:lnTo>
                    <a:pt x="98" y="22"/>
                  </a:lnTo>
                  <a:lnTo>
                    <a:pt x="106" y="15"/>
                  </a:lnTo>
                  <a:lnTo>
                    <a:pt x="115" y="9"/>
                  </a:lnTo>
                  <a:lnTo>
                    <a:pt x="115" y="9"/>
                  </a:lnTo>
                  <a:lnTo>
                    <a:pt x="116" y="7"/>
                  </a:lnTo>
                  <a:lnTo>
                    <a:pt x="117" y="5"/>
                  </a:lnTo>
                  <a:lnTo>
                    <a:pt x="116" y="2"/>
                  </a:lnTo>
                  <a:lnTo>
                    <a:pt x="115" y="1"/>
                  </a:lnTo>
                  <a:lnTo>
                    <a:pt x="114" y="0"/>
                  </a:lnTo>
                  <a:lnTo>
                    <a:pt x="111" y="0"/>
                  </a:lnTo>
                  <a:lnTo>
                    <a:pt x="109" y="1"/>
                  </a:lnTo>
                  <a:lnTo>
                    <a:pt x="109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4" name="Freeform 1003"/>
            <p:cNvSpPr/>
            <p:nvPr/>
          </p:nvSpPr>
          <p:spPr bwMode="auto">
            <a:xfrm>
              <a:off x="4278313" y="2235201"/>
              <a:ext cx="103188" cy="136525"/>
            </a:xfrm>
            <a:custGeom>
              <a:avLst/>
              <a:gdLst/>
              <a:ahLst/>
              <a:cxnLst>
                <a:cxn ang="0">
                  <a:pos x="186" y="0"/>
                </a:cxn>
                <a:cxn ang="0">
                  <a:pos x="186" y="0"/>
                </a:cxn>
                <a:cxn ang="0">
                  <a:pos x="171" y="12"/>
                </a:cxn>
                <a:cxn ang="0">
                  <a:pos x="156" y="26"/>
                </a:cxn>
                <a:cxn ang="0">
                  <a:pos x="143" y="39"/>
                </a:cxn>
                <a:cxn ang="0">
                  <a:pos x="129" y="54"/>
                </a:cxn>
                <a:cxn ang="0">
                  <a:pos x="117" y="68"/>
                </a:cxn>
                <a:cxn ang="0">
                  <a:pos x="104" y="84"/>
                </a:cxn>
                <a:cxn ang="0">
                  <a:pos x="81" y="115"/>
                </a:cxn>
                <a:cxn ang="0">
                  <a:pos x="60" y="148"/>
                </a:cxn>
                <a:cxn ang="0">
                  <a:pos x="39" y="181"/>
                </a:cxn>
                <a:cxn ang="0">
                  <a:pos x="1" y="249"/>
                </a:cxn>
                <a:cxn ang="0">
                  <a:pos x="1" y="249"/>
                </a:cxn>
                <a:cxn ang="0">
                  <a:pos x="0" y="251"/>
                </a:cxn>
                <a:cxn ang="0">
                  <a:pos x="1" y="253"/>
                </a:cxn>
                <a:cxn ang="0">
                  <a:pos x="1" y="255"/>
                </a:cxn>
                <a:cxn ang="0">
                  <a:pos x="3" y="256"/>
                </a:cxn>
                <a:cxn ang="0">
                  <a:pos x="4" y="257"/>
                </a:cxn>
                <a:cxn ang="0">
                  <a:pos x="6" y="257"/>
                </a:cxn>
                <a:cxn ang="0">
                  <a:pos x="8" y="256"/>
                </a:cxn>
                <a:cxn ang="0">
                  <a:pos x="9" y="254"/>
                </a:cxn>
                <a:cxn ang="0">
                  <a:pos x="9" y="254"/>
                </a:cxn>
                <a:cxn ang="0">
                  <a:pos x="46" y="187"/>
                </a:cxn>
                <a:cxn ang="0">
                  <a:pos x="67" y="154"/>
                </a:cxn>
                <a:cxn ang="0">
                  <a:pos x="88" y="122"/>
                </a:cxn>
                <a:cxn ang="0">
                  <a:pos x="110" y="90"/>
                </a:cxn>
                <a:cxn ang="0">
                  <a:pos x="123" y="75"/>
                </a:cxn>
                <a:cxn ang="0">
                  <a:pos x="135" y="61"/>
                </a:cxn>
                <a:cxn ang="0">
                  <a:pos x="148" y="46"/>
                </a:cxn>
                <a:cxn ang="0">
                  <a:pos x="162" y="33"/>
                </a:cxn>
                <a:cxn ang="0">
                  <a:pos x="176" y="20"/>
                </a:cxn>
                <a:cxn ang="0">
                  <a:pos x="191" y="8"/>
                </a:cxn>
                <a:cxn ang="0">
                  <a:pos x="191" y="8"/>
                </a:cxn>
                <a:cxn ang="0">
                  <a:pos x="192" y="7"/>
                </a:cxn>
                <a:cxn ang="0">
                  <a:pos x="193" y="5"/>
                </a:cxn>
                <a:cxn ang="0">
                  <a:pos x="192" y="2"/>
                </a:cxn>
                <a:cxn ang="0">
                  <a:pos x="191" y="0"/>
                </a:cxn>
                <a:cxn ang="0">
                  <a:pos x="189" y="0"/>
                </a:cxn>
                <a:cxn ang="0">
                  <a:pos x="188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93" h="257">
                  <a:moveTo>
                    <a:pt x="186" y="0"/>
                  </a:moveTo>
                  <a:lnTo>
                    <a:pt x="186" y="0"/>
                  </a:lnTo>
                  <a:lnTo>
                    <a:pt x="171" y="12"/>
                  </a:lnTo>
                  <a:lnTo>
                    <a:pt x="156" y="26"/>
                  </a:lnTo>
                  <a:lnTo>
                    <a:pt x="143" y="39"/>
                  </a:lnTo>
                  <a:lnTo>
                    <a:pt x="129" y="54"/>
                  </a:lnTo>
                  <a:lnTo>
                    <a:pt x="117" y="68"/>
                  </a:lnTo>
                  <a:lnTo>
                    <a:pt x="104" y="84"/>
                  </a:lnTo>
                  <a:lnTo>
                    <a:pt x="81" y="115"/>
                  </a:lnTo>
                  <a:lnTo>
                    <a:pt x="60" y="148"/>
                  </a:lnTo>
                  <a:lnTo>
                    <a:pt x="39" y="181"/>
                  </a:lnTo>
                  <a:lnTo>
                    <a:pt x="1" y="249"/>
                  </a:lnTo>
                  <a:lnTo>
                    <a:pt x="1" y="249"/>
                  </a:lnTo>
                  <a:lnTo>
                    <a:pt x="0" y="251"/>
                  </a:lnTo>
                  <a:lnTo>
                    <a:pt x="1" y="253"/>
                  </a:lnTo>
                  <a:lnTo>
                    <a:pt x="1" y="255"/>
                  </a:lnTo>
                  <a:lnTo>
                    <a:pt x="3" y="256"/>
                  </a:lnTo>
                  <a:lnTo>
                    <a:pt x="4" y="257"/>
                  </a:lnTo>
                  <a:lnTo>
                    <a:pt x="6" y="257"/>
                  </a:lnTo>
                  <a:lnTo>
                    <a:pt x="8" y="256"/>
                  </a:lnTo>
                  <a:lnTo>
                    <a:pt x="9" y="254"/>
                  </a:lnTo>
                  <a:lnTo>
                    <a:pt x="9" y="254"/>
                  </a:lnTo>
                  <a:lnTo>
                    <a:pt x="46" y="187"/>
                  </a:lnTo>
                  <a:lnTo>
                    <a:pt x="67" y="154"/>
                  </a:lnTo>
                  <a:lnTo>
                    <a:pt x="88" y="122"/>
                  </a:lnTo>
                  <a:lnTo>
                    <a:pt x="110" y="90"/>
                  </a:lnTo>
                  <a:lnTo>
                    <a:pt x="123" y="75"/>
                  </a:lnTo>
                  <a:lnTo>
                    <a:pt x="135" y="61"/>
                  </a:lnTo>
                  <a:lnTo>
                    <a:pt x="148" y="46"/>
                  </a:lnTo>
                  <a:lnTo>
                    <a:pt x="162" y="33"/>
                  </a:lnTo>
                  <a:lnTo>
                    <a:pt x="176" y="20"/>
                  </a:lnTo>
                  <a:lnTo>
                    <a:pt x="191" y="8"/>
                  </a:lnTo>
                  <a:lnTo>
                    <a:pt x="191" y="8"/>
                  </a:lnTo>
                  <a:lnTo>
                    <a:pt x="192" y="7"/>
                  </a:lnTo>
                  <a:lnTo>
                    <a:pt x="193" y="5"/>
                  </a:lnTo>
                  <a:lnTo>
                    <a:pt x="192" y="2"/>
                  </a:lnTo>
                  <a:lnTo>
                    <a:pt x="191" y="0"/>
                  </a:lnTo>
                  <a:lnTo>
                    <a:pt x="189" y="0"/>
                  </a:lnTo>
                  <a:lnTo>
                    <a:pt x="188" y="0"/>
                  </a:lnTo>
                  <a:lnTo>
                    <a:pt x="186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5" name="Freeform 1004"/>
            <p:cNvSpPr/>
            <p:nvPr/>
          </p:nvSpPr>
          <p:spPr bwMode="auto">
            <a:xfrm>
              <a:off x="4352926" y="2282826"/>
              <a:ext cx="65088" cy="74613"/>
            </a:xfrm>
            <a:custGeom>
              <a:avLst/>
              <a:gdLst/>
              <a:ahLst/>
              <a:cxnLst>
                <a:cxn ang="0">
                  <a:pos x="115" y="2"/>
                </a:cxn>
                <a:cxn ang="0">
                  <a:pos x="115" y="2"/>
                </a:cxn>
                <a:cxn ang="0">
                  <a:pos x="109" y="9"/>
                </a:cxn>
                <a:cxn ang="0">
                  <a:pos x="102" y="16"/>
                </a:cxn>
                <a:cxn ang="0">
                  <a:pos x="89" y="31"/>
                </a:cxn>
                <a:cxn ang="0">
                  <a:pos x="74" y="44"/>
                </a:cxn>
                <a:cxn ang="0">
                  <a:pos x="67" y="52"/>
                </a:cxn>
                <a:cxn ang="0">
                  <a:pos x="61" y="59"/>
                </a:cxn>
                <a:cxn ang="0">
                  <a:pos x="61" y="59"/>
                </a:cxn>
                <a:cxn ang="0">
                  <a:pos x="1" y="133"/>
                </a:cxn>
                <a:cxn ang="0">
                  <a:pos x="1" y="133"/>
                </a:cxn>
                <a:cxn ang="0">
                  <a:pos x="0" y="136"/>
                </a:cxn>
                <a:cxn ang="0">
                  <a:pos x="0" y="138"/>
                </a:cxn>
                <a:cxn ang="0">
                  <a:pos x="3" y="141"/>
                </a:cxn>
                <a:cxn ang="0">
                  <a:pos x="4" y="142"/>
                </a:cxn>
                <a:cxn ang="0">
                  <a:pos x="6" y="142"/>
                </a:cxn>
                <a:cxn ang="0">
                  <a:pos x="7" y="142"/>
                </a:cxn>
                <a:cxn ang="0">
                  <a:pos x="9" y="141"/>
                </a:cxn>
                <a:cxn ang="0">
                  <a:pos x="9" y="141"/>
                </a:cxn>
                <a:cxn ang="0">
                  <a:pos x="67" y="66"/>
                </a:cxn>
                <a:cxn ang="0">
                  <a:pos x="67" y="66"/>
                </a:cxn>
                <a:cxn ang="0">
                  <a:pos x="74" y="58"/>
                </a:cxn>
                <a:cxn ang="0">
                  <a:pos x="81" y="51"/>
                </a:cxn>
                <a:cxn ang="0">
                  <a:pos x="96" y="36"/>
                </a:cxn>
                <a:cxn ang="0">
                  <a:pos x="110" y="23"/>
                </a:cxn>
                <a:cxn ang="0">
                  <a:pos x="118" y="14"/>
                </a:cxn>
                <a:cxn ang="0">
                  <a:pos x="124" y="6"/>
                </a:cxn>
                <a:cxn ang="0">
                  <a:pos x="124" y="6"/>
                </a:cxn>
                <a:cxn ang="0">
                  <a:pos x="125" y="5"/>
                </a:cxn>
                <a:cxn ang="0">
                  <a:pos x="124" y="3"/>
                </a:cxn>
                <a:cxn ang="0">
                  <a:pos x="124" y="2"/>
                </a:cxn>
                <a:cxn ang="0">
                  <a:pos x="122" y="1"/>
                </a:cxn>
                <a:cxn ang="0">
                  <a:pos x="119" y="0"/>
                </a:cxn>
                <a:cxn ang="0">
                  <a:pos x="117" y="0"/>
                </a:cxn>
                <a:cxn ang="0">
                  <a:pos x="115" y="2"/>
                </a:cxn>
                <a:cxn ang="0">
                  <a:pos x="115" y="2"/>
                </a:cxn>
              </a:cxnLst>
              <a:rect l="0" t="0" r="r" b="b"/>
              <a:pathLst>
                <a:path w="125" h="142">
                  <a:moveTo>
                    <a:pt x="115" y="2"/>
                  </a:moveTo>
                  <a:lnTo>
                    <a:pt x="115" y="2"/>
                  </a:lnTo>
                  <a:lnTo>
                    <a:pt x="109" y="9"/>
                  </a:lnTo>
                  <a:lnTo>
                    <a:pt x="102" y="16"/>
                  </a:lnTo>
                  <a:lnTo>
                    <a:pt x="89" y="31"/>
                  </a:lnTo>
                  <a:lnTo>
                    <a:pt x="74" y="44"/>
                  </a:lnTo>
                  <a:lnTo>
                    <a:pt x="67" y="52"/>
                  </a:lnTo>
                  <a:lnTo>
                    <a:pt x="61" y="59"/>
                  </a:lnTo>
                  <a:lnTo>
                    <a:pt x="61" y="59"/>
                  </a:lnTo>
                  <a:lnTo>
                    <a:pt x="1" y="133"/>
                  </a:lnTo>
                  <a:lnTo>
                    <a:pt x="1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3" y="141"/>
                  </a:lnTo>
                  <a:lnTo>
                    <a:pt x="4" y="142"/>
                  </a:lnTo>
                  <a:lnTo>
                    <a:pt x="6" y="142"/>
                  </a:lnTo>
                  <a:lnTo>
                    <a:pt x="7" y="142"/>
                  </a:lnTo>
                  <a:lnTo>
                    <a:pt x="9" y="141"/>
                  </a:lnTo>
                  <a:lnTo>
                    <a:pt x="9" y="141"/>
                  </a:lnTo>
                  <a:lnTo>
                    <a:pt x="67" y="66"/>
                  </a:lnTo>
                  <a:lnTo>
                    <a:pt x="67" y="66"/>
                  </a:lnTo>
                  <a:lnTo>
                    <a:pt x="74" y="58"/>
                  </a:lnTo>
                  <a:lnTo>
                    <a:pt x="81" y="51"/>
                  </a:lnTo>
                  <a:lnTo>
                    <a:pt x="96" y="36"/>
                  </a:lnTo>
                  <a:lnTo>
                    <a:pt x="110" y="23"/>
                  </a:lnTo>
                  <a:lnTo>
                    <a:pt x="118" y="14"/>
                  </a:lnTo>
                  <a:lnTo>
                    <a:pt x="124" y="6"/>
                  </a:lnTo>
                  <a:lnTo>
                    <a:pt x="124" y="6"/>
                  </a:lnTo>
                  <a:lnTo>
                    <a:pt x="125" y="5"/>
                  </a:lnTo>
                  <a:lnTo>
                    <a:pt x="124" y="3"/>
                  </a:lnTo>
                  <a:lnTo>
                    <a:pt x="124" y="2"/>
                  </a:lnTo>
                  <a:lnTo>
                    <a:pt x="122" y="1"/>
                  </a:lnTo>
                  <a:lnTo>
                    <a:pt x="119" y="0"/>
                  </a:lnTo>
                  <a:lnTo>
                    <a:pt x="117" y="0"/>
                  </a:lnTo>
                  <a:lnTo>
                    <a:pt x="115" y="2"/>
                  </a:lnTo>
                  <a:lnTo>
                    <a:pt x="115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6" name="Freeform 1005"/>
            <p:cNvSpPr/>
            <p:nvPr/>
          </p:nvSpPr>
          <p:spPr bwMode="auto">
            <a:xfrm>
              <a:off x="4564063" y="2312988"/>
              <a:ext cx="49213" cy="65088"/>
            </a:xfrm>
            <a:custGeom>
              <a:avLst/>
              <a:gdLst/>
              <a:ahLst/>
              <a:cxnLst>
                <a:cxn ang="0">
                  <a:pos x="82" y="3"/>
                </a:cxn>
                <a:cxn ang="0">
                  <a:pos x="82" y="3"/>
                </a:cxn>
                <a:cxn ang="0">
                  <a:pos x="78" y="11"/>
                </a:cxn>
                <a:cxn ang="0">
                  <a:pos x="74" y="19"/>
                </a:cxn>
                <a:cxn ang="0">
                  <a:pos x="63" y="35"/>
                </a:cxn>
                <a:cxn ang="0">
                  <a:pos x="50" y="50"/>
                </a:cxn>
                <a:cxn ang="0">
                  <a:pos x="45" y="57"/>
                </a:cxn>
                <a:cxn ang="0">
                  <a:pos x="40" y="65"/>
                </a:cxn>
                <a:cxn ang="0">
                  <a:pos x="40" y="65"/>
                </a:cxn>
                <a:cxn ang="0">
                  <a:pos x="33" y="80"/>
                </a:cxn>
                <a:cxn ang="0">
                  <a:pos x="28" y="87"/>
                </a:cxn>
                <a:cxn ang="0">
                  <a:pos x="23" y="93"/>
                </a:cxn>
                <a:cxn ang="0">
                  <a:pos x="23" y="93"/>
                </a:cxn>
                <a:cxn ang="0">
                  <a:pos x="11" y="103"/>
                </a:cxn>
                <a:cxn ang="0">
                  <a:pos x="6" y="11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0"/>
                </a:cxn>
                <a:cxn ang="0">
                  <a:pos x="2" y="121"/>
                </a:cxn>
                <a:cxn ang="0">
                  <a:pos x="3" y="122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1"/>
                </a:cxn>
                <a:cxn ang="0">
                  <a:pos x="9" y="121"/>
                </a:cxn>
                <a:cxn ang="0">
                  <a:pos x="14" y="114"/>
                </a:cxn>
                <a:cxn ang="0">
                  <a:pos x="20" y="108"/>
                </a:cxn>
                <a:cxn ang="0">
                  <a:pos x="34" y="96"/>
                </a:cxn>
                <a:cxn ang="0">
                  <a:pos x="34" y="96"/>
                </a:cxn>
                <a:cxn ang="0">
                  <a:pos x="38" y="91"/>
                </a:cxn>
                <a:cxn ang="0">
                  <a:pos x="41" y="84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53" y="62"/>
                </a:cxn>
                <a:cxn ang="0">
                  <a:pos x="59" y="54"/>
                </a:cxn>
                <a:cxn ang="0">
                  <a:pos x="71" y="38"/>
                </a:cxn>
                <a:cxn ang="0">
                  <a:pos x="82" y="23"/>
                </a:cxn>
                <a:cxn ang="0">
                  <a:pos x="88" y="14"/>
                </a:cxn>
                <a:cxn ang="0">
                  <a:pos x="92" y="5"/>
                </a:cxn>
                <a:cxn ang="0">
                  <a:pos x="92" y="5"/>
                </a:cxn>
                <a:cxn ang="0">
                  <a:pos x="92" y="3"/>
                </a:cxn>
                <a:cxn ang="0">
                  <a:pos x="92" y="2"/>
                </a:cxn>
                <a:cxn ang="0">
                  <a:pos x="91" y="1"/>
                </a:cxn>
                <a:cxn ang="0">
                  <a:pos x="89" y="0"/>
                </a:cxn>
                <a:cxn ang="0">
                  <a:pos x="85" y="0"/>
                </a:cxn>
                <a:cxn ang="0">
                  <a:pos x="83" y="1"/>
                </a:cxn>
                <a:cxn ang="0">
                  <a:pos x="82" y="3"/>
                </a:cxn>
                <a:cxn ang="0">
                  <a:pos x="82" y="3"/>
                </a:cxn>
              </a:cxnLst>
              <a:rect l="0" t="0" r="r" b="b"/>
              <a:pathLst>
                <a:path w="92" h="123">
                  <a:moveTo>
                    <a:pt x="82" y="3"/>
                  </a:moveTo>
                  <a:lnTo>
                    <a:pt x="82" y="3"/>
                  </a:lnTo>
                  <a:lnTo>
                    <a:pt x="78" y="11"/>
                  </a:lnTo>
                  <a:lnTo>
                    <a:pt x="74" y="19"/>
                  </a:lnTo>
                  <a:lnTo>
                    <a:pt x="63" y="35"/>
                  </a:lnTo>
                  <a:lnTo>
                    <a:pt x="50" y="50"/>
                  </a:lnTo>
                  <a:lnTo>
                    <a:pt x="45" y="57"/>
                  </a:lnTo>
                  <a:lnTo>
                    <a:pt x="40" y="65"/>
                  </a:lnTo>
                  <a:lnTo>
                    <a:pt x="40" y="65"/>
                  </a:lnTo>
                  <a:lnTo>
                    <a:pt x="33" y="80"/>
                  </a:lnTo>
                  <a:lnTo>
                    <a:pt x="28" y="87"/>
                  </a:lnTo>
                  <a:lnTo>
                    <a:pt x="23" y="93"/>
                  </a:lnTo>
                  <a:lnTo>
                    <a:pt x="23" y="93"/>
                  </a:lnTo>
                  <a:lnTo>
                    <a:pt x="11" y="103"/>
                  </a:lnTo>
                  <a:lnTo>
                    <a:pt x="6" y="11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0"/>
                  </a:lnTo>
                  <a:lnTo>
                    <a:pt x="2" y="121"/>
                  </a:lnTo>
                  <a:lnTo>
                    <a:pt x="3" y="122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1"/>
                  </a:lnTo>
                  <a:lnTo>
                    <a:pt x="9" y="121"/>
                  </a:lnTo>
                  <a:lnTo>
                    <a:pt x="14" y="114"/>
                  </a:lnTo>
                  <a:lnTo>
                    <a:pt x="20" y="108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38" y="91"/>
                  </a:lnTo>
                  <a:lnTo>
                    <a:pt x="41" y="84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53" y="62"/>
                  </a:lnTo>
                  <a:lnTo>
                    <a:pt x="59" y="54"/>
                  </a:lnTo>
                  <a:lnTo>
                    <a:pt x="71" y="38"/>
                  </a:lnTo>
                  <a:lnTo>
                    <a:pt x="82" y="23"/>
                  </a:lnTo>
                  <a:lnTo>
                    <a:pt x="88" y="14"/>
                  </a:lnTo>
                  <a:lnTo>
                    <a:pt x="92" y="5"/>
                  </a:lnTo>
                  <a:lnTo>
                    <a:pt x="92" y="5"/>
                  </a:lnTo>
                  <a:lnTo>
                    <a:pt x="92" y="3"/>
                  </a:lnTo>
                  <a:lnTo>
                    <a:pt x="92" y="2"/>
                  </a:lnTo>
                  <a:lnTo>
                    <a:pt x="91" y="1"/>
                  </a:lnTo>
                  <a:lnTo>
                    <a:pt x="89" y="0"/>
                  </a:lnTo>
                  <a:lnTo>
                    <a:pt x="85" y="0"/>
                  </a:lnTo>
                  <a:lnTo>
                    <a:pt x="83" y="1"/>
                  </a:lnTo>
                  <a:lnTo>
                    <a:pt x="82" y="3"/>
                  </a:lnTo>
                  <a:lnTo>
                    <a:pt x="8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7" name="Freeform 1006"/>
            <p:cNvSpPr/>
            <p:nvPr/>
          </p:nvSpPr>
          <p:spPr bwMode="auto">
            <a:xfrm>
              <a:off x="4624388" y="2316163"/>
              <a:ext cx="38100" cy="47625"/>
            </a:xfrm>
            <a:custGeom>
              <a:avLst/>
              <a:gdLst/>
              <a:ahLst/>
              <a:cxnLst>
                <a:cxn ang="0">
                  <a:pos x="64" y="4"/>
                </a:cxn>
                <a:cxn ang="0">
                  <a:pos x="64" y="4"/>
                </a:cxn>
                <a:cxn ang="0">
                  <a:pos x="63" y="10"/>
                </a:cxn>
                <a:cxn ang="0">
                  <a:pos x="60" y="16"/>
                </a:cxn>
                <a:cxn ang="0">
                  <a:pos x="55" y="22"/>
                </a:cxn>
                <a:cxn ang="0">
                  <a:pos x="51" y="27"/>
                </a:cxn>
                <a:cxn ang="0">
                  <a:pos x="42" y="37"/>
                </a:cxn>
                <a:cxn ang="0">
                  <a:pos x="33" y="47"/>
                </a:cxn>
                <a:cxn ang="0">
                  <a:pos x="33" y="47"/>
                </a:cxn>
                <a:cxn ang="0">
                  <a:pos x="16" y="64"/>
                </a:cxn>
                <a:cxn ang="0">
                  <a:pos x="0" y="85"/>
                </a:cxn>
                <a:cxn ang="0">
                  <a:pos x="0" y="85"/>
                </a:cxn>
                <a:cxn ang="0">
                  <a:pos x="0" y="86"/>
                </a:cxn>
                <a:cxn ang="0">
                  <a:pos x="0" y="88"/>
                </a:cxn>
                <a:cxn ang="0">
                  <a:pos x="2" y="89"/>
                </a:cxn>
                <a:cxn ang="0">
                  <a:pos x="3" y="91"/>
                </a:cxn>
                <a:cxn ang="0">
                  <a:pos x="6" y="91"/>
                </a:cxn>
                <a:cxn ang="0">
                  <a:pos x="8" y="91"/>
                </a:cxn>
                <a:cxn ang="0">
                  <a:pos x="9" y="89"/>
                </a:cxn>
                <a:cxn ang="0">
                  <a:pos x="9" y="89"/>
                </a:cxn>
                <a:cxn ang="0">
                  <a:pos x="19" y="76"/>
                </a:cxn>
                <a:cxn ang="0">
                  <a:pos x="30" y="63"/>
                </a:cxn>
                <a:cxn ang="0">
                  <a:pos x="52" y="39"/>
                </a:cxn>
                <a:cxn ang="0">
                  <a:pos x="52" y="39"/>
                </a:cxn>
                <a:cxn ang="0">
                  <a:pos x="60" y="32"/>
                </a:cxn>
                <a:cxn ang="0">
                  <a:pos x="66" y="24"/>
                </a:cxn>
                <a:cxn ang="0">
                  <a:pos x="71" y="14"/>
                </a:cxn>
                <a:cxn ang="0">
                  <a:pos x="72" y="9"/>
                </a:cxn>
                <a:cxn ang="0">
                  <a:pos x="73" y="4"/>
                </a:cxn>
                <a:cxn ang="0">
                  <a:pos x="73" y="4"/>
                </a:cxn>
                <a:cxn ang="0">
                  <a:pos x="73" y="2"/>
                </a:cxn>
                <a:cxn ang="0">
                  <a:pos x="72" y="1"/>
                </a:cxn>
                <a:cxn ang="0">
                  <a:pos x="71" y="0"/>
                </a:cxn>
                <a:cxn ang="0">
                  <a:pos x="69" y="0"/>
                </a:cxn>
                <a:cxn ang="0">
                  <a:pos x="66" y="1"/>
                </a:cxn>
                <a:cxn ang="0">
                  <a:pos x="65" y="2"/>
                </a:cxn>
                <a:cxn ang="0">
                  <a:pos x="64" y="4"/>
                </a:cxn>
                <a:cxn ang="0">
                  <a:pos x="64" y="4"/>
                </a:cxn>
              </a:cxnLst>
              <a:rect l="0" t="0" r="r" b="b"/>
              <a:pathLst>
                <a:path w="73" h="91">
                  <a:moveTo>
                    <a:pt x="64" y="4"/>
                  </a:moveTo>
                  <a:lnTo>
                    <a:pt x="64" y="4"/>
                  </a:lnTo>
                  <a:lnTo>
                    <a:pt x="63" y="10"/>
                  </a:lnTo>
                  <a:lnTo>
                    <a:pt x="60" y="16"/>
                  </a:lnTo>
                  <a:lnTo>
                    <a:pt x="55" y="22"/>
                  </a:lnTo>
                  <a:lnTo>
                    <a:pt x="51" y="27"/>
                  </a:lnTo>
                  <a:lnTo>
                    <a:pt x="42" y="37"/>
                  </a:lnTo>
                  <a:lnTo>
                    <a:pt x="33" y="47"/>
                  </a:lnTo>
                  <a:lnTo>
                    <a:pt x="33" y="47"/>
                  </a:lnTo>
                  <a:lnTo>
                    <a:pt x="16" y="64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2" y="89"/>
                  </a:lnTo>
                  <a:lnTo>
                    <a:pt x="3" y="91"/>
                  </a:lnTo>
                  <a:lnTo>
                    <a:pt x="6" y="91"/>
                  </a:lnTo>
                  <a:lnTo>
                    <a:pt x="8" y="91"/>
                  </a:lnTo>
                  <a:lnTo>
                    <a:pt x="9" y="89"/>
                  </a:lnTo>
                  <a:lnTo>
                    <a:pt x="9" y="89"/>
                  </a:lnTo>
                  <a:lnTo>
                    <a:pt x="19" y="76"/>
                  </a:lnTo>
                  <a:lnTo>
                    <a:pt x="30" y="63"/>
                  </a:lnTo>
                  <a:lnTo>
                    <a:pt x="52" y="39"/>
                  </a:lnTo>
                  <a:lnTo>
                    <a:pt x="52" y="39"/>
                  </a:lnTo>
                  <a:lnTo>
                    <a:pt x="60" y="32"/>
                  </a:lnTo>
                  <a:lnTo>
                    <a:pt x="66" y="24"/>
                  </a:lnTo>
                  <a:lnTo>
                    <a:pt x="71" y="14"/>
                  </a:lnTo>
                  <a:lnTo>
                    <a:pt x="72" y="9"/>
                  </a:lnTo>
                  <a:lnTo>
                    <a:pt x="73" y="4"/>
                  </a:lnTo>
                  <a:lnTo>
                    <a:pt x="73" y="4"/>
                  </a:lnTo>
                  <a:lnTo>
                    <a:pt x="73" y="2"/>
                  </a:lnTo>
                  <a:lnTo>
                    <a:pt x="72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6" y="1"/>
                  </a:lnTo>
                  <a:lnTo>
                    <a:pt x="65" y="2"/>
                  </a:lnTo>
                  <a:lnTo>
                    <a:pt x="64" y="4"/>
                  </a:lnTo>
                  <a:lnTo>
                    <a:pt x="6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8" name="Freeform 1007"/>
            <p:cNvSpPr/>
            <p:nvPr/>
          </p:nvSpPr>
          <p:spPr bwMode="auto">
            <a:xfrm>
              <a:off x="4687888" y="2322513"/>
              <a:ext cx="25400" cy="34925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8" y="2"/>
                </a:cxn>
                <a:cxn ang="0">
                  <a:pos x="1" y="59"/>
                </a:cxn>
                <a:cxn ang="0">
                  <a:pos x="1" y="59"/>
                </a:cxn>
                <a:cxn ang="0">
                  <a:pos x="0" y="62"/>
                </a:cxn>
                <a:cxn ang="0">
                  <a:pos x="0" y="64"/>
                </a:cxn>
                <a:cxn ang="0">
                  <a:pos x="1" y="65"/>
                </a:cxn>
                <a:cxn ang="0">
                  <a:pos x="2" y="66"/>
                </a:cxn>
                <a:cxn ang="0">
                  <a:pos x="4" y="67"/>
                </a:cxn>
                <a:cxn ang="0">
                  <a:pos x="6" y="67"/>
                </a:cxn>
                <a:cxn ang="0">
                  <a:pos x="7" y="66"/>
                </a:cxn>
                <a:cxn ang="0">
                  <a:pos x="9" y="65"/>
                </a:cxn>
                <a:cxn ang="0">
                  <a:pos x="9" y="65"/>
                </a:cxn>
                <a:cxn ang="0">
                  <a:pos x="46" y="8"/>
                </a:cxn>
                <a:cxn ang="0">
                  <a:pos x="46" y="8"/>
                </a:cxn>
                <a:cxn ang="0">
                  <a:pos x="47" y="6"/>
                </a:cxn>
                <a:cxn ang="0">
                  <a:pos x="47" y="4"/>
                </a:cxn>
                <a:cxn ang="0">
                  <a:pos x="46" y="2"/>
                </a:cxn>
                <a:cxn ang="0">
                  <a:pos x="45" y="1"/>
                </a:cxn>
                <a:cxn ang="0">
                  <a:pos x="43" y="0"/>
                </a:cxn>
                <a:cxn ang="0">
                  <a:pos x="41" y="0"/>
                </a:cxn>
                <a:cxn ang="0">
                  <a:pos x="40" y="1"/>
                </a:cxn>
                <a:cxn ang="0">
                  <a:pos x="38" y="2"/>
                </a:cxn>
                <a:cxn ang="0">
                  <a:pos x="38" y="2"/>
                </a:cxn>
              </a:cxnLst>
              <a:rect l="0" t="0" r="r" b="b"/>
              <a:pathLst>
                <a:path w="47" h="67">
                  <a:moveTo>
                    <a:pt x="38" y="2"/>
                  </a:moveTo>
                  <a:lnTo>
                    <a:pt x="38" y="2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1" y="65"/>
                  </a:lnTo>
                  <a:lnTo>
                    <a:pt x="2" y="66"/>
                  </a:lnTo>
                  <a:lnTo>
                    <a:pt x="4" y="67"/>
                  </a:lnTo>
                  <a:lnTo>
                    <a:pt x="6" y="67"/>
                  </a:lnTo>
                  <a:lnTo>
                    <a:pt x="7" y="66"/>
                  </a:lnTo>
                  <a:lnTo>
                    <a:pt x="9" y="65"/>
                  </a:lnTo>
                  <a:lnTo>
                    <a:pt x="9" y="65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7" y="6"/>
                  </a:lnTo>
                  <a:lnTo>
                    <a:pt x="47" y="4"/>
                  </a:lnTo>
                  <a:lnTo>
                    <a:pt x="46" y="2"/>
                  </a:lnTo>
                  <a:lnTo>
                    <a:pt x="45" y="1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40" y="1"/>
                  </a:lnTo>
                  <a:lnTo>
                    <a:pt x="38" y="2"/>
                  </a:lnTo>
                  <a:lnTo>
                    <a:pt x="3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9" name="Freeform 1008"/>
            <p:cNvSpPr/>
            <p:nvPr/>
          </p:nvSpPr>
          <p:spPr bwMode="auto">
            <a:xfrm>
              <a:off x="4095751" y="2149476"/>
              <a:ext cx="746125" cy="649288"/>
            </a:xfrm>
            <a:custGeom>
              <a:avLst/>
              <a:gdLst/>
              <a:ahLst/>
              <a:cxnLst>
                <a:cxn ang="0">
                  <a:pos x="1140" y="1223"/>
                </a:cxn>
                <a:cxn ang="0">
                  <a:pos x="915" y="1215"/>
                </a:cxn>
                <a:cxn ang="0">
                  <a:pos x="541" y="1215"/>
                </a:cxn>
                <a:cxn ang="0">
                  <a:pos x="268" y="1224"/>
                </a:cxn>
                <a:cxn ang="0">
                  <a:pos x="95" y="1200"/>
                </a:cxn>
                <a:cxn ang="0">
                  <a:pos x="40" y="1159"/>
                </a:cxn>
                <a:cxn ang="0">
                  <a:pos x="16" y="1026"/>
                </a:cxn>
                <a:cxn ang="0">
                  <a:pos x="25" y="1009"/>
                </a:cxn>
                <a:cxn ang="0">
                  <a:pos x="19" y="875"/>
                </a:cxn>
                <a:cxn ang="0">
                  <a:pos x="9" y="625"/>
                </a:cxn>
                <a:cxn ang="0">
                  <a:pos x="6" y="418"/>
                </a:cxn>
                <a:cxn ang="0">
                  <a:pos x="7" y="289"/>
                </a:cxn>
                <a:cxn ang="0">
                  <a:pos x="52" y="230"/>
                </a:cxn>
                <a:cxn ang="0">
                  <a:pos x="151" y="213"/>
                </a:cxn>
                <a:cxn ang="0">
                  <a:pos x="235" y="218"/>
                </a:cxn>
                <a:cxn ang="0">
                  <a:pos x="289" y="31"/>
                </a:cxn>
                <a:cxn ang="0">
                  <a:pos x="307" y="12"/>
                </a:cxn>
                <a:cxn ang="0">
                  <a:pos x="441" y="1"/>
                </a:cxn>
                <a:cxn ang="0">
                  <a:pos x="695" y="15"/>
                </a:cxn>
                <a:cxn ang="0">
                  <a:pos x="756" y="83"/>
                </a:cxn>
                <a:cxn ang="0">
                  <a:pos x="793" y="203"/>
                </a:cxn>
                <a:cxn ang="0">
                  <a:pos x="1105" y="200"/>
                </a:cxn>
                <a:cxn ang="0">
                  <a:pos x="1230" y="198"/>
                </a:cxn>
                <a:cxn ang="0">
                  <a:pos x="1356" y="241"/>
                </a:cxn>
                <a:cxn ang="0">
                  <a:pos x="1396" y="318"/>
                </a:cxn>
                <a:cxn ang="0">
                  <a:pos x="1403" y="390"/>
                </a:cxn>
                <a:cxn ang="0">
                  <a:pos x="1406" y="426"/>
                </a:cxn>
                <a:cxn ang="0">
                  <a:pos x="1379" y="431"/>
                </a:cxn>
                <a:cxn ang="0">
                  <a:pos x="1365" y="363"/>
                </a:cxn>
                <a:cxn ang="0">
                  <a:pos x="1332" y="271"/>
                </a:cxn>
                <a:cxn ang="0">
                  <a:pos x="1211" y="232"/>
                </a:cxn>
                <a:cxn ang="0">
                  <a:pos x="1047" y="238"/>
                </a:cxn>
                <a:cxn ang="0">
                  <a:pos x="777" y="239"/>
                </a:cxn>
                <a:cxn ang="0">
                  <a:pos x="760" y="229"/>
                </a:cxn>
                <a:cxn ang="0">
                  <a:pos x="747" y="174"/>
                </a:cxn>
                <a:cxn ang="0">
                  <a:pos x="714" y="77"/>
                </a:cxn>
                <a:cxn ang="0">
                  <a:pos x="647" y="43"/>
                </a:cxn>
                <a:cxn ang="0">
                  <a:pos x="476" y="39"/>
                </a:cxn>
                <a:cxn ang="0">
                  <a:pos x="320" y="66"/>
                </a:cxn>
                <a:cxn ang="0">
                  <a:pos x="298" y="168"/>
                </a:cxn>
                <a:cxn ang="0">
                  <a:pos x="267" y="232"/>
                </a:cxn>
                <a:cxn ang="0">
                  <a:pos x="264" y="252"/>
                </a:cxn>
                <a:cxn ang="0">
                  <a:pos x="245" y="258"/>
                </a:cxn>
                <a:cxn ang="0">
                  <a:pos x="175" y="252"/>
                </a:cxn>
                <a:cxn ang="0">
                  <a:pos x="80" y="259"/>
                </a:cxn>
                <a:cxn ang="0">
                  <a:pos x="44" y="298"/>
                </a:cxn>
                <a:cxn ang="0">
                  <a:pos x="46" y="541"/>
                </a:cxn>
                <a:cxn ang="0">
                  <a:pos x="55" y="893"/>
                </a:cxn>
                <a:cxn ang="0">
                  <a:pos x="56" y="1019"/>
                </a:cxn>
                <a:cxn ang="0">
                  <a:pos x="58" y="1106"/>
                </a:cxn>
                <a:cxn ang="0">
                  <a:pos x="101" y="1162"/>
                </a:cxn>
                <a:cxn ang="0">
                  <a:pos x="279" y="1186"/>
                </a:cxn>
                <a:cxn ang="0">
                  <a:pos x="440" y="1189"/>
                </a:cxn>
                <a:cxn ang="0">
                  <a:pos x="599" y="1178"/>
                </a:cxn>
                <a:cxn ang="0">
                  <a:pos x="880" y="1179"/>
                </a:cxn>
                <a:cxn ang="0">
                  <a:pos x="1084" y="1180"/>
                </a:cxn>
                <a:cxn ang="0">
                  <a:pos x="1208" y="1188"/>
                </a:cxn>
                <a:cxn ang="0">
                  <a:pos x="1248" y="1188"/>
                </a:cxn>
                <a:cxn ang="0">
                  <a:pos x="1276" y="1173"/>
                </a:cxn>
                <a:cxn ang="0">
                  <a:pos x="1296" y="1192"/>
                </a:cxn>
                <a:cxn ang="0">
                  <a:pos x="1261" y="1223"/>
                </a:cxn>
              </a:cxnLst>
              <a:rect l="0" t="0" r="r" b="b"/>
              <a:pathLst>
                <a:path w="1409" h="1227">
                  <a:moveTo>
                    <a:pt x="1221" y="1227"/>
                  </a:moveTo>
                  <a:lnTo>
                    <a:pt x="1221" y="1227"/>
                  </a:lnTo>
                  <a:lnTo>
                    <a:pt x="1205" y="1226"/>
                  </a:lnTo>
                  <a:lnTo>
                    <a:pt x="1190" y="1226"/>
                  </a:lnTo>
                  <a:lnTo>
                    <a:pt x="1190" y="1226"/>
                  </a:lnTo>
                  <a:lnTo>
                    <a:pt x="1176" y="1225"/>
                  </a:lnTo>
                  <a:lnTo>
                    <a:pt x="1176" y="1225"/>
                  </a:lnTo>
                  <a:lnTo>
                    <a:pt x="1140" y="1223"/>
                  </a:lnTo>
                  <a:lnTo>
                    <a:pt x="1105" y="1221"/>
                  </a:lnTo>
                  <a:lnTo>
                    <a:pt x="1104" y="1221"/>
                  </a:lnTo>
                  <a:lnTo>
                    <a:pt x="1104" y="1221"/>
                  </a:lnTo>
                  <a:lnTo>
                    <a:pt x="1049" y="1218"/>
                  </a:lnTo>
                  <a:lnTo>
                    <a:pt x="1021" y="1217"/>
                  </a:lnTo>
                  <a:lnTo>
                    <a:pt x="993" y="1216"/>
                  </a:lnTo>
                  <a:lnTo>
                    <a:pt x="993" y="1216"/>
                  </a:lnTo>
                  <a:lnTo>
                    <a:pt x="915" y="1215"/>
                  </a:lnTo>
                  <a:lnTo>
                    <a:pt x="838" y="1214"/>
                  </a:lnTo>
                  <a:lnTo>
                    <a:pt x="838" y="1214"/>
                  </a:lnTo>
                  <a:lnTo>
                    <a:pt x="760" y="1213"/>
                  </a:lnTo>
                  <a:lnTo>
                    <a:pt x="681" y="1212"/>
                  </a:lnTo>
                  <a:lnTo>
                    <a:pt x="681" y="1212"/>
                  </a:lnTo>
                  <a:lnTo>
                    <a:pt x="608" y="1213"/>
                  </a:lnTo>
                  <a:lnTo>
                    <a:pt x="541" y="1215"/>
                  </a:lnTo>
                  <a:lnTo>
                    <a:pt x="541" y="1215"/>
                  </a:lnTo>
                  <a:lnTo>
                    <a:pt x="494" y="1218"/>
                  </a:lnTo>
                  <a:lnTo>
                    <a:pt x="489" y="1218"/>
                  </a:lnTo>
                  <a:lnTo>
                    <a:pt x="489" y="1218"/>
                  </a:lnTo>
                  <a:lnTo>
                    <a:pt x="399" y="1223"/>
                  </a:lnTo>
                  <a:lnTo>
                    <a:pt x="354" y="1224"/>
                  </a:lnTo>
                  <a:lnTo>
                    <a:pt x="309" y="1225"/>
                  </a:lnTo>
                  <a:lnTo>
                    <a:pt x="309" y="1225"/>
                  </a:lnTo>
                  <a:lnTo>
                    <a:pt x="268" y="1224"/>
                  </a:lnTo>
                  <a:lnTo>
                    <a:pt x="228" y="1223"/>
                  </a:lnTo>
                  <a:lnTo>
                    <a:pt x="191" y="1220"/>
                  </a:lnTo>
                  <a:lnTo>
                    <a:pt x="157" y="1215"/>
                  </a:lnTo>
                  <a:lnTo>
                    <a:pt x="157" y="1215"/>
                  </a:lnTo>
                  <a:lnTo>
                    <a:pt x="141" y="1213"/>
                  </a:lnTo>
                  <a:lnTo>
                    <a:pt x="126" y="1209"/>
                  </a:lnTo>
                  <a:lnTo>
                    <a:pt x="109" y="1205"/>
                  </a:lnTo>
                  <a:lnTo>
                    <a:pt x="95" y="1200"/>
                  </a:lnTo>
                  <a:lnTo>
                    <a:pt x="80" y="1194"/>
                  </a:lnTo>
                  <a:lnTo>
                    <a:pt x="67" y="1187"/>
                  </a:lnTo>
                  <a:lnTo>
                    <a:pt x="61" y="1183"/>
                  </a:lnTo>
                  <a:lnTo>
                    <a:pt x="55" y="1177"/>
                  </a:lnTo>
                  <a:lnTo>
                    <a:pt x="50" y="1172"/>
                  </a:lnTo>
                  <a:lnTo>
                    <a:pt x="45" y="1167"/>
                  </a:lnTo>
                  <a:lnTo>
                    <a:pt x="45" y="1167"/>
                  </a:lnTo>
                  <a:lnTo>
                    <a:pt x="40" y="1159"/>
                  </a:lnTo>
                  <a:lnTo>
                    <a:pt x="36" y="1150"/>
                  </a:lnTo>
                  <a:lnTo>
                    <a:pt x="27" y="1134"/>
                  </a:lnTo>
                  <a:lnTo>
                    <a:pt x="22" y="1117"/>
                  </a:lnTo>
                  <a:lnTo>
                    <a:pt x="19" y="1101"/>
                  </a:lnTo>
                  <a:lnTo>
                    <a:pt x="17" y="1083"/>
                  </a:lnTo>
                  <a:lnTo>
                    <a:pt x="16" y="1065"/>
                  </a:lnTo>
                  <a:lnTo>
                    <a:pt x="16" y="1029"/>
                  </a:lnTo>
                  <a:lnTo>
                    <a:pt x="16" y="1026"/>
                  </a:lnTo>
                  <a:lnTo>
                    <a:pt x="16" y="1026"/>
                  </a:lnTo>
                  <a:lnTo>
                    <a:pt x="17" y="1023"/>
                  </a:lnTo>
                  <a:lnTo>
                    <a:pt x="18" y="1019"/>
                  </a:lnTo>
                  <a:lnTo>
                    <a:pt x="20" y="1016"/>
                  </a:lnTo>
                  <a:lnTo>
                    <a:pt x="23" y="1013"/>
                  </a:lnTo>
                  <a:lnTo>
                    <a:pt x="24" y="1012"/>
                  </a:lnTo>
                  <a:lnTo>
                    <a:pt x="25" y="1009"/>
                  </a:lnTo>
                  <a:lnTo>
                    <a:pt x="25" y="1009"/>
                  </a:lnTo>
                  <a:lnTo>
                    <a:pt x="25" y="1001"/>
                  </a:lnTo>
                  <a:lnTo>
                    <a:pt x="25" y="1001"/>
                  </a:lnTo>
                  <a:lnTo>
                    <a:pt x="23" y="961"/>
                  </a:lnTo>
                  <a:lnTo>
                    <a:pt x="23" y="959"/>
                  </a:lnTo>
                  <a:lnTo>
                    <a:pt x="23" y="959"/>
                  </a:lnTo>
                  <a:lnTo>
                    <a:pt x="22" y="927"/>
                  </a:lnTo>
                  <a:lnTo>
                    <a:pt x="22" y="927"/>
                  </a:lnTo>
                  <a:lnTo>
                    <a:pt x="19" y="875"/>
                  </a:lnTo>
                  <a:lnTo>
                    <a:pt x="19" y="875"/>
                  </a:lnTo>
                  <a:lnTo>
                    <a:pt x="18" y="830"/>
                  </a:lnTo>
                  <a:lnTo>
                    <a:pt x="15" y="786"/>
                  </a:lnTo>
                  <a:lnTo>
                    <a:pt x="15" y="786"/>
                  </a:lnTo>
                  <a:lnTo>
                    <a:pt x="12" y="759"/>
                  </a:lnTo>
                  <a:lnTo>
                    <a:pt x="11" y="732"/>
                  </a:lnTo>
                  <a:lnTo>
                    <a:pt x="9" y="679"/>
                  </a:lnTo>
                  <a:lnTo>
                    <a:pt x="9" y="625"/>
                  </a:lnTo>
                  <a:lnTo>
                    <a:pt x="10" y="572"/>
                  </a:lnTo>
                  <a:lnTo>
                    <a:pt x="10" y="570"/>
                  </a:lnTo>
                  <a:lnTo>
                    <a:pt x="10" y="570"/>
                  </a:lnTo>
                  <a:lnTo>
                    <a:pt x="10" y="522"/>
                  </a:lnTo>
                  <a:lnTo>
                    <a:pt x="10" y="475"/>
                  </a:lnTo>
                  <a:lnTo>
                    <a:pt x="10" y="475"/>
                  </a:lnTo>
                  <a:lnTo>
                    <a:pt x="9" y="448"/>
                  </a:lnTo>
                  <a:lnTo>
                    <a:pt x="6" y="418"/>
                  </a:lnTo>
                  <a:lnTo>
                    <a:pt x="6" y="418"/>
                  </a:lnTo>
                  <a:lnTo>
                    <a:pt x="2" y="394"/>
                  </a:lnTo>
                  <a:lnTo>
                    <a:pt x="0" y="370"/>
                  </a:lnTo>
                  <a:lnTo>
                    <a:pt x="0" y="345"/>
                  </a:lnTo>
                  <a:lnTo>
                    <a:pt x="0" y="322"/>
                  </a:lnTo>
                  <a:lnTo>
                    <a:pt x="2" y="311"/>
                  </a:lnTo>
                  <a:lnTo>
                    <a:pt x="3" y="299"/>
                  </a:lnTo>
                  <a:lnTo>
                    <a:pt x="7" y="289"/>
                  </a:lnTo>
                  <a:lnTo>
                    <a:pt x="10" y="279"/>
                  </a:lnTo>
                  <a:lnTo>
                    <a:pt x="14" y="269"/>
                  </a:lnTo>
                  <a:lnTo>
                    <a:pt x="20" y="260"/>
                  </a:lnTo>
                  <a:lnTo>
                    <a:pt x="26" y="252"/>
                  </a:lnTo>
                  <a:lnTo>
                    <a:pt x="34" y="243"/>
                  </a:lnTo>
                  <a:lnTo>
                    <a:pt x="34" y="243"/>
                  </a:lnTo>
                  <a:lnTo>
                    <a:pt x="42" y="236"/>
                  </a:lnTo>
                  <a:lnTo>
                    <a:pt x="52" y="230"/>
                  </a:lnTo>
                  <a:lnTo>
                    <a:pt x="63" y="225"/>
                  </a:lnTo>
                  <a:lnTo>
                    <a:pt x="74" y="221"/>
                  </a:lnTo>
                  <a:lnTo>
                    <a:pt x="87" y="218"/>
                  </a:lnTo>
                  <a:lnTo>
                    <a:pt x="101" y="214"/>
                  </a:lnTo>
                  <a:lnTo>
                    <a:pt x="116" y="213"/>
                  </a:lnTo>
                  <a:lnTo>
                    <a:pt x="133" y="213"/>
                  </a:lnTo>
                  <a:lnTo>
                    <a:pt x="133" y="213"/>
                  </a:lnTo>
                  <a:lnTo>
                    <a:pt x="151" y="213"/>
                  </a:lnTo>
                  <a:lnTo>
                    <a:pt x="167" y="214"/>
                  </a:lnTo>
                  <a:lnTo>
                    <a:pt x="202" y="218"/>
                  </a:lnTo>
                  <a:lnTo>
                    <a:pt x="204" y="218"/>
                  </a:lnTo>
                  <a:lnTo>
                    <a:pt x="204" y="218"/>
                  </a:lnTo>
                  <a:lnTo>
                    <a:pt x="228" y="221"/>
                  </a:lnTo>
                  <a:lnTo>
                    <a:pt x="233" y="221"/>
                  </a:lnTo>
                  <a:lnTo>
                    <a:pt x="235" y="218"/>
                  </a:lnTo>
                  <a:lnTo>
                    <a:pt x="235" y="218"/>
                  </a:lnTo>
                  <a:lnTo>
                    <a:pt x="245" y="193"/>
                  </a:lnTo>
                  <a:lnTo>
                    <a:pt x="255" y="169"/>
                  </a:lnTo>
                  <a:lnTo>
                    <a:pt x="264" y="146"/>
                  </a:lnTo>
                  <a:lnTo>
                    <a:pt x="271" y="122"/>
                  </a:lnTo>
                  <a:lnTo>
                    <a:pt x="277" y="98"/>
                  </a:lnTo>
                  <a:lnTo>
                    <a:pt x="282" y="76"/>
                  </a:lnTo>
                  <a:lnTo>
                    <a:pt x="286" y="53"/>
                  </a:lnTo>
                  <a:lnTo>
                    <a:pt x="289" y="31"/>
                  </a:lnTo>
                  <a:lnTo>
                    <a:pt x="289" y="31"/>
                  </a:lnTo>
                  <a:lnTo>
                    <a:pt x="291" y="25"/>
                  </a:lnTo>
                  <a:lnTo>
                    <a:pt x="294" y="20"/>
                  </a:lnTo>
                  <a:lnTo>
                    <a:pt x="298" y="17"/>
                  </a:lnTo>
                  <a:lnTo>
                    <a:pt x="304" y="13"/>
                  </a:lnTo>
                  <a:lnTo>
                    <a:pt x="306" y="13"/>
                  </a:lnTo>
                  <a:lnTo>
                    <a:pt x="307" y="12"/>
                  </a:lnTo>
                  <a:lnTo>
                    <a:pt x="307" y="12"/>
                  </a:lnTo>
                  <a:lnTo>
                    <a:pt x="310" y="9"/>
                  </a:lnTo>
                  <a:lnTo>
                    <a:pt x="312" y="8"/>
                  </a:lnTo>
                  <a:lnTo>
                    <a:pt x="316" y="7"/>
                  </a:lnTo>
                  <a:lnTo>
                    <a:pt x="320" y="6"/>
                  </a:lnTo>
                  <a:lnTo>
                    <a:pt x="320" y="6"/>
                  </a:lnTo>
                  <a:lnTo>
                    <a:pt x="361" y="4"/>
                  </a:lnTo>
                  <a:lnTo>
                    <a:pt x="401" y="2"/>
                  </a:lnTo>
                  <a:lnTo>
                    <a:pt x="441" y="1"/>
                  </a:lnTo>
                  <a:lnTo>
                    <a:pt x="479" y="0"/>
                  </a:lnTo>
                  <a:lnTo>
                    <a:pt x="479" y="0"/>
                  </a:lnTo>
                  <a:lnTo>
                    <a:pt x="532" y="1"/>
                  </a:lnTo>
                  <a:lnTo>
                    <a:pt x="584" y="3"/>
                  </a:lnTo>
                  <a:lnTo>
                    <a:pt x="634" y="7"/>
                  </a:lnTo>
                  <a:lnTo>
                    <a:pt x="681" y="12"/>
                  </a:lnTo>
                  <a:lnTo>
                    <a:pt x="681" y="12"/>
                  </a:lnTo>
                  <a:lnTo>
                    <a:pt x="695" y="15"/>
                  </a:lnTo>
                  <a:lnTo>
                    <a:pt x="707" y="20"/>
                  </a:lnTo>
                  <a:lnTo>
                    <a:pt x="719" y="26"/>
                  </a:lnTo>
                  <a:lnTo>
                    <a:pt x="729" y="33"/>
                  </a:lnTo>
                  <a:lnTo>
                    <a:pt x="737" y="42"/>
                  </a:lnTo>
                  <a:lnTo>
                    <a:pt x="745" y="54"/>
                  </a:lnTo>
                  <a:lnTo>
                    <a:pt x="751" y="67"/>
                  </a:lnTo>
                  <a:lnTo>
                    <a:pt x="756" y="83"/>
                  </a:lnTo>
                  <a:lnTo>
                    <a:pt x="756" y="83"/>
                  </a:lnTo>
                  <a:lnTo>
                    <a:pt x="766" y="118"/>
                  </a:lnTo>
                  <a:lnTo>
                    <a:pt x="766" y="118"/>
                  </a:lnTo>
                  <a:lnTo>
                    <a:pt x="774" y="138"/>
                  </a:lnTo>
                  <a:lnTo>
                    <a:pt x="779" y="157"/>
                  </a:lnTo>
                  <a:lnTo>
                    <a:pt x="784" y="177"/>
                  </a:lnTo>
                  <a:lnTo>
                    <a:pt x="787" y="198"/>
                  </a:lnTo>
                  <a:lnTo>
                    <a:pt x="788" y="203"/>
                  </a:lnTo>
                  <a:lnTo>
                    <a:pt x="793" y="203"/>
                  </a:lnTo>
                  <a:lnTo>
                    <a:pt x="793" y="203"/>
                  </a:lnTo>
                  <a:lnTo>
                    <a:pt x="901" y="204"/>
                  </a:lnTo>
                  <a:lnTo>
                    <a:pt x="901" y="204"/>
                  </a:lnTo>
                  <a:lnTo>
                    <a:pt x="1026" y="204"/>
                  </a:lnTo>
                  <a:lnTo>
                    <a:pt x="1026" y="204"/>
                  </a:lnTo>
                  <a:lnTo>
                    <a:pt x="1046" y="204"/>
                  </a:lnTo>
                  <a:lnTo>
                    <a:pt x="1066" y="203"/>
                  </a:lnTo>
                  <a:lnTo>
                    <a:pt x="1105" y="200"/>
                  </a:lnTo>
                  <a:lnTo>
                    <a:pt x="1105" y="200"/>
                  </a:lnTo>
                  <a:lnTo>
                    <a:pt x="1144" y="197"/>
                  </a:lnTo>
                  <a:lnTo>
                    <a:pt x="1163" y="195"/>
                  </a:lnTo>
                  <a:lnTo>
                    <a:pt x="1182" y="195"/>
                  </a:lnTo>
                  <a:lnTo>
                    <a:pt x="1182" y="195"/>
                  </a:lnTo>
                  <a:lnTo>
                    <a:pt x="1207" y="196"/>
                  </a:lnTo>
                  <a:lnTo>
                    <a:pt x="1230" y="198"/>
                  </a:lnTo>
                  <a:lnTo>
                    <a:pt x="1230" y="198"/>
                  </a:lnTo>
                  <a:lnTo>
                    <a:pt x="1249" y="202"/>
                  </a:lnTo>
                  <a:lnTo>
                    <a:pt x="1271" y="206"/>
                  </a:lnTo>
                  <a:lnTo>
                    <a:pt x="1294" y="212"/>
                  </a:lnTo>
                  <a:lnTo>
                    <a:pt x="1317" y="221"/>
                  </a:lnTo>
                  <a:lnTo>
                    <a:pt x="1327" y="225"/>
                  </a:lnTo>
                  <a:lnTo>
                    <a:pt x="1337" y="230"/>
                  </a:lnTo>
                  <a:lnTo>
                    <a:pt x="1348" y="235"/>
                  </a:lnTo>
                  <a:lnTo>
                    <a:pt x="1356" y="241"/>
                  </a:lnTo>
                  <a:lnTo>
                    <a:pt x="1364" y="249"/>
                  </a:lnTo>
                  <a:lnTo>
                    <a:pt x="1372" y="256"/>
                  </a:lnTo>
                  <a:lnTo>
                    <a:pt x="1378" y="263"/>
                  </a:lnTo>
                  <a:lnTo>
                    <a:pt x="1383" y="273"/>
                  </a:lnTo>
                  <a:lnTo>
                    <a:pt x="1383" y="273"/>
                  </a:lnTo>
                  <a:lnTo>
                    <a:pt x="1388" y="287"/>
                  </a:lnTo>
                  <a:lnTo>
                    <a:pt x="1393" y="303"/>
                  </a:lnTo>
                  <a:lnTo>
                    <a:pt x="1396" y="318"/>
                  </a:lnTo>
                  <a:lnTo>
                    <a:pt x="1400" y="335"/>
                  </a:lnTo>
                  <a:lnTo>
                    <a:pt x="1401" y="345"/>
                  </a:lnTo>
                  <a:lnTo>
                    <a:pt x="1401" y="345"/>
                  </a:lnTo>
                  <a:lnTo>
                    <a:pt x="1402" y="356"/>
                  </a:lnTo>
                  <a:lnTo>
                    <a:pt x="1402" y="370"/>
                  </a:lnTo>
                  <a:lnTo>
                    <a:pt x="1402" y="370"/>
                  </a:lnTo>
                  <a:lnTo>
                    <a:pt x="1402" y="379"/>
                  </a:lnTo>
                  <a:lnTo>
                    <a:pt x="1403" y="390"/>
                  </a:lnTo>
                  <a:lnTo>
                    <a:pt x="1404" y="399"/>
                  </a:lnTo>
                  <a:lnTo>
                    <a:pt x="1407" y="408"/>
                  </a:lnTo>
                  <a:lnTo>
                    <a:pt x="1407" y="408"/>
                  </a:lnTo>
                  <a:lnTo>
                    <a:pt x="1409" y="412"/>
                  </a:lnTo>
                  <a:lnTo>
                    <a:pt x="1409" y="418"/>
                  </a:lnTo>
                  <a:lnTo>
                    <a:pt x="1408" y="422"/>
                  </a:lnTo>
                  <a:lnTo>
                    <a:pt x="1406" y="426"/>
                  </a:lnTo>
                  <a:lnTo>
                    <a:pt x="1406" y="426"/>
                  </a:lnTo>
                  <a:lnTo>
                    <a:pt x="1403" y="430"/>
                  </a:lnTo>
                  <a:lnTo>
                    <a:pt x="1399" y="433"/>
                  </a:lnTo>
                  <a:lnTo>
                    <a:pt x="1394" y="435"/>
                  </a:lnTo>
                  <a:lnTo>
                    <a:pt x="1389" y="436"/>
                  </a:lnTo>
                  <a:lnTo>
                    <a:pt x="1389" y="436"/>
                  </a:lnTo>
                  <a:lnTo>
                    <a:pt x="1385" y="435"/>
                  </a:lnTo>
                  <a:lnTo>
                    <a:pt x="1382" y="433"/>
                  </a:lnTo>
                  <a:lnTo>
                    <a:pt x="1379" y="431"/>
                  </a:lnTo>
                  <a:lnTo>
                    <a:pt x="1376" y="427"/>
                  </a:lnTo>
                  <a:lnTo>
                    <a:pt x="1376" y="427"/>
                  </a:lnTo>
                  <a:lnTo>
                    <a:pt x="1373" y="419"/>
                  </a:lnTo>
                  <a:lnTo>
                    <a:pt x="1371" y="411"/>
                  </a:lnTo>
                  <a:lnTo>
                    <a:pt x="1367" y="395"/>
                  </a:lnTo>
                  <a:lnTo>
                    <a:pt x="1365" y="378"/>
                  </a:lnTo>
                  <a:lnTo>
                    <a:pt x="1365" y="363"/>
                  </a:lnTo>
                  <a:lnTo>
                    <a:pt x="1365" y="363"/>
                  </a:lnTo>
                  <a:lnTo>
                    <a:pt x="1363" y="335"/>
                  </a:lnTo>
                  <a:lnTo>
                    <a:pt x="1361" y="321"/>
                  </a:lnTo>
                  <a:lnTo>
                    <a:pt x="1358" y="307"/>
                  </a:lnTo>
                  <a:lnTo>
                    <a:pt x="1358" y="307"/>
                  </a:lnTo>
                  <a:lnTo>
                    <a:pt x="1354" y="297"/>
                  </a:lnTo>
                  <a:lnTo>
                    <a:pt x="1348" y="288"/>
                  </a:lnTo>
                  <a:lnTo>
                    <a:pt x="1340" y="280"/>
                  </a:lnTo>
                  <a:lnTo>
                    <a:pt x="1332" y="271"/>
                  </a:lnTo>
                  <a:lnTo>
                    <a:pt x="1322" y="265"/>
                  </a:lnTo>
                  <a:lnTo>
                    <a:pt x="1311" y="258"/>
                  </a:lnTo>
                  <a:lnTo>
                    <a:pt x="1300" y="253"/>
                  </a:lnTo>
                  <a:lnTo>
                    <a:pt x="1288" y="248"/>
                  </a:lnTo>
                  <a:lnTo>
                    <a:pt x="1275" y="243"/>
                  </a:lnTo>
                  <a:lnTo>
                    <a:pt x="1263" y="240"/>
                  </a:lnTo>
                  <a:lnTo>
                    <a:pt x="1237" y="235"/>
                  </a:lnTo>
                  <a:lnTo>
                    <a:pt x="1211" y="232"/>
                  </a:lnTo>
                  <a:lnTo>
                    <a:pt x="1188" y="231"/>
                  </a:lnTo>
                  <a:lnTo>
                    <a:pt x="1188" y="231"/>
                  </a:lnTo>
                  <a:lnTo>
                    <a:pt x="1181" y="231"/>
                  </a:lnTo>
                  <a:lnTo>
                    <a:pt x="1181" y="231"/>
                  </a:lnTo>
                  <a:lnTo>
                    <a:pt x="1140" y="233"/>
                  </a:lnTo>
                  <a:lnTo>
                    <a:pt x="1101" y="235"/>
                  </a:lnTo>
                  <a:lnTo>
                    <a:pt x="1101" y="235"/>
                  </a:lnTo>
                  <a:lnTo>
                    <a:pt x="1047" y="238"/>
                  </a:lnTo>
                  <a:lnTo>
                    <a:pt x="1019" y="239"/>
                  </a:lnTo>
                  <a:lnTo>
                    <a:pt x="991" y="239"/>
                  </a:lnTo>
                  <a:lnTo>
                    <a:pt x="991" y="239"/>
                  </a:lnTo>
                  <a:lnTo>
                    <a:pt x="975" y="239"/>
                  </a:lnTo>
                  <a:lnTo>
                    <a:pt x="975" y="239"/>
                  </a:lnTo>
                  <a:lnTo>
                    <a:pt x="920" y="239"/>
                  </a:lnTo>
                  <a:lnTo>
                    <a:pt x="872" y="239"/>
                  </a:lnTo>
                  <a:lnTo>
                    <a:pt x="777" y="239"/>
                  </a:lnTo>
                  <a:lnTo>
                    <a:pt x="777" y="239"/>
                  </a:lnTo>
                  <a:lnTo>
                    <a:pt x="771" y="238"/>
                  </a:lnTo>
                  <a:lnTo>
                    <a:pt x="767" y="237"/>
                  </a:lnTo>
                  <a:lnTo>
                    <a:pt x="764" y="234"/>
                  </a:lnTo>
                  <a:lnTo>
                    <a:pt x="762" y="231"/>
                  </a:lnTo>
                  <a:lnTo>
                    <a:pt x="761" y="230"/>
                  </a:lnTo>
                  <a:lnTo>
                    <a:pt x="760" y="229"/>
                  </a:lnTo>
                  <a:lnTo>
                    <a:pt x="760" y="229"/>
                  </a:lnTo>
                  <a:lnTo>
                    <a:pt x="756" y="227"/>
                  </a:lnTo>
                  <a:lnTo>
                    <a:pt x="754" y="223"/>
                  </a:lnTo>
                  <a:lnTo>
                    <a:pt x="753" y="219"/>
                  </a:lnTo>
                  <a:lnTo>
                    <a:pt x="752" y="214"/>
                  </a:lnTo>
                  <a:lnTo>
                    <a:pt x="752" y="214"/>
                  </a:lnTo>
                  <a:lnTo>
                    <a:pt x="752" y="204"/>
                  </a:lnTo>
                  <a:lnTo>
                    <a:pt x="751" y="194"/>
                  </a:lnTo>
                  <a:lnTo>
                    <a:pt x="747" y="174"/>
                  </a:lnTo>
                  <a:lnTo>
                    <a:pt x="740" y="154"/>
                  </a:lnTo>
                  <a:lnTo>
                    <a:pt x="734" y="135"/>
                  </a:lnTo>
                  <a:lnTo>
                    <a:pt x="734" y="135"/>
                  </a:lnTo>
                  <a:lnTo>
                    <a:pt x="727" y="114"/>
                  </a:lnTo>
                  <a:lnTo>
                    <a:pt x="721" y="92"/>
                  </a:lnTo>
                  <a:lnTo>
                    <a:pt x="721" y="92"/>
                  </a:lnTo>
                  <a:lnTo>
                    <a:pt x="719" y="84"/>
                  </a:lnTo>
                  <a:lnTo>
                    <a:pt x="714" y="77"/>
                  </a:lnTo>
                  <a:lnTo>
                    <a:pt x="710" y="69"/>
                  </a:lnTo>
                  <a:lnTo>
                    <a:pt x="705" y="64"/>
                  </a:lnTo>
                  <a:lnTo>
                    <a:pt x="699" y="59"/>
                  </a:lnTo>
                  <a:lnTo>
                    <a:pt x="693" y="55"/>
                  </a:lnTo>
                  <a:lnTo>
                    <a:pt x="686" y="52"/>
                  </a:lnTo>
                  <a:lnTo>
                    <a:pt x="679" y="49"/>
                  </a:lnTo>
                  <a:lnTo>
                    <a:pt x="664" y="46"/>
                  </a:lnTo>
                  <a:lnTo>
                    <a:pt x="647" y="43"/>
                  </a:lnTo>
                  <a:lnTo>
                    <a:pt x="631" y="42"/>
                  </a:lnTo>
                  <a:lnTo>
                    <a:pt x="615" y="42"/>
                  </a:lnTo>
                  <a:lnTo>
                    <a:pt x="605" y="42"/>
                  </a:lnTo>
                  <a:lnTo>
                    <a:pt x="605" y="42"/>
                  </a:lnTo>
                  <a:lnTo>
                    <a:pt x="530" y="41"/>
                  </a:lnTo>
                  <a:lnTo>
                    <a:pt x="528" y="40"/>
                  </a:lnTo>
                  <a:lnTo>
                    <a:pt x="528" y="40"/>
                  </a:lnTo>
                  <a:lnTo>
                    <a:pt x="476" y="39"/>
                  </a:lnTo>
                  <a:lnTo>
                    <a:pt x="424" y="39"/>
                  </a:lnTo>
                  <a:lnTo>
                    <a:pt x="424" y="39"/>
                  </a:lnTo>
                  <a:lnTo>
                    <a:pt x="374" y="39"/>
                  </a:lnTo>
                  <a:lnTo>
                    <a:pt x="329" y="41"/>
                  </a:lnTo>
                  <a:lnTo>
                    <a:pt x="324" y="42"/>
                  </a:lnTo>
                  <a:lnTo>
                    <a:pt x="323" y="47"/>
                  </a:lnTo>
                  <a:lnTo>
                    <a:pt x="323" y="47"/>
                  </a:lnTo>
                  <a:lnTo>
                    <a:pt x="320" y="66"/>
                  </a:lnTo>
                  <a:lnTo>
                    <a:pt x="316" y="87"/>
                  </a:lnTo>
                  <a:lnTo>
                    <a:pt x="308" y="126"/>
                  </a:lnTo>
                  <a:lnTo>
                    <a:pt x="308" y="127"/>
                  </a:lnTo>
                  <a:lnTo>
                    <a:pt x="308" y="127"/>
                  </a:lnTo>
                  <a:lnTo>
                    <a:pt x="302" y="153"/>
                  </a:lnTo>
                  <a:lnTo>
                    <a:pt x="302" y="153"/>
                  </a:lnTo>
                  <a:lnTo>
                    <a:pt x="300" y="162"/>
                  </a:lnTo>
                  <a:lnTo>
                    <a:pt x="298" y="168"/>
                  </a:lnTo>
                  <a:lnTo>
                    <a:pt x="292" y="178"/>
                  </a:lnTo>
                  <a:lnTo>
                    <a:pt x="292" y="178"/>
                  </a:lnTo>
                  <a:lnTo>
                    <a:pt x="287" y="184"/>
                  </a:lnTo>
                  <a:lnTo>
                    <a:pt x="283" y="193"/>
                  </a:lnTo>
                  <a:lnTo>
                    <a:pt x="283" y="193"/>
                  </a:lnTo>
                  <a:lnTo>
                    <a:pt x="274" y="214"/>
                  </a:lnTo>
                  <a:lnTo>
                    <a:pt x="274" y="214"/>
                  </a:lnTo>
                  <a:lnTo>
                    <a:pt x="267" y="232"/>
                  </a:lnTo>
                  <a:lnTo>
                    <a:pt x="266" y="234"/>
                  </a:lnTo>
                  <a:lnTo>
                    <a:pt x="267" y="235"/>
                  </a:lnTo>
                  <a:lnTo>
                    <a:pt x="267" y="235"/>
                  </a:lnTo>
                  <a:lnTo>
                    <a:pt x="268" y="239"/>
                  </a:lnTo>
                  <a:lnTo>
                    <a:pt x="267" y="245"/>
                  </a:lnTo>
                  <a:lnTo>
                    <a:pt x="266" y="248"/>
                  </a:lnTo>
                  <a:lnTo>
                    <a:pt x="264" y="252"/>
                  </a:lnTo>
                  <a:lnTo>
                    <a:pt x="264" y="252"/>
                  </a:lnTo>
                  <a:lnTo>
                    <a:pt x="262" y="255"/>
                  </a:lnTo>
                  <a:lnTo>
                    <a:pt x="258" y="256"/>
                  </a:lnTo>
                  <a:lnTo>
                    <a:pt x="254" y="258"/>
                  </a:lnTo>
                  <a:lnTo>
                    <a:pt x="250" y="258"/>
                  </a:lnTo>
                  <a:lnTo>
                    <a:pt x="248" y="258"/>
                  </a:lnTo>
                  <a:lnTo>
                    <a:pt x="248" y="258"/>
                  </a:lnTo>
                  <a:lnTo>
                    <a:pt x="248" y="258"/>
                  </a:lnTo>
                  <a:lnTo>
                    <a:pt x="245" y="258"/>
                  </a:lnTo>
                  <a:lnTo>
                    <a:pt x="245" y="258"/>
                  </a:lnTo>
                  <a:lnTo>
                    <a:pt x="241" y="258"/>
                  </a:lnTo>
                  <a:lnTo>
                    <a:pt x="241" y="258"/>
                  </a:lnTo>
                  <a:lnTo>
                    <a:pt x="240" y="258"/>
                  </a:lnTo>
                  <a:lnTo>
                    <a:pt x="240" y="258"/>
                  </a:lnTo>
                  <a:lnTo>
                    <a:pt x="208" y="255"/>
                  </a:lnTo>
                  <a:lnTo>
                    <a:pt x="208" y="255"/>
                  </a:lnTo>
                  <a:lnTo>
                    <a:pt x="175" y="252"/>
                  </a:lnTo>
                  <a:lnTo>
                    <a:pt x="157" y="251"/>
                  </a:lnTo>
                  <a:lnTo>
                    <a:pt x="140" y="250"/>
                  </a:lnTo>
                  <a:lnTo>
                    <a:pt x="140" y="250"/>
                  </a:lnTo>
                  <a:lnTo>
                    <a:pt x="127" y="251"/>
                  </a:lnTo>
                  <a:lnTo>
                    <a:pt x="113" y="252"/>
                  </a:lnTo>
                  <a:lnTo>
                    <a:pt x="101" y="254"/>
                  </a:lnTo>
                  <a:lnTo>
                    <a:pt x="91" y="256"/>
                  </a:lnTo>
                  <a:lnTo>
                    <a:pt x="80" y="259"/>
                  </a:lnTo>
                  <a:lnTo>
                    <a:pt x="72" y="264"/>
                  </a:lnTo>
                  <a:lnTo>
                    <a:pt x="65" y="268"/>
                  </a:lnTo>
                  <a:lnTo>
                    <a:pt x="58" y="275"/>
                  </a:lnTo>
                  <a:lnTo>
                    <a:pt x="58" y="275"/>
                  </a:lnTo>
                  <a:lnTo>
                    <a:pt x="53" y="280"/>
                  </a:lnTo>
                  <a:lnTo>
                    <a:pt x="49" y="286"/>
                  </a:lnTo>
                  <a:lnTo>
                    <a:pt x="46" y="292"/>
                  </a:lnTo>
                  <a:lnTo>
                    <a:pt x="44" y="298"/>
                  </a:lnTo>
                  <a:lnTo>
                    <a:pt x="42" y="306"/>
                  </a:lnTo>
                  <a:lnTo>
                    <a:pt x="41" y="314"/>
                  </a:lnTo>
                  <a:lnTo>
                    <a:pt x="40" y="322"/>
                  </a:lnTo>
                  <a:lnTo>
                    <a:pt x="40" y="332"/>
                  </a:lnTo>
                  <a:lnTo>
                    <a:pt x="41" y="368"/>
                  </a:lnTo>
                  <a:lnTo>
                    <a:pt x="41" y="368"/>
                  </a:lnTo>
                  <a:lnTo>
                    <a:pt x="44" y="483"/>
                  </a:lnTo>
                  <a:lnTo>
                    <a:pt x="46" y="541"/>
                  </a:lnTo>
                  <a:lnTo>
                    <a:pt x="46" y="599"/>
                  </a:lnTo>
                  <a:lnTo>
                    <a:pt x="46" y="599"/>
                  </a:lnTo>
                  <a:lnTo>
                    <a:pt x="46" y="658"/>
                  </a:lnTo>
                  <a:lnTo>
                    <a:pt x="48" y="720"/>
                  </a:lnTo>
                  <a:lnTo>
                    <a:pt x="50" y="783"/>
                  </a:lnTo>
                  <a:lnTo>
                    <a:pt x="53" y="850"/>
                  </a:lnTo>
                  <a:lnTo>
                    <a:pt x="53" y="850"/>
                  </a:lnTo>
                  <a:lnTo>
                    <a:pt x="55" y="893"/>
                  </a:lnTo>
                  <a:lnTo>
                    <a:pt x="55" y="893"/>
                  </a:lnTo>
                  <a:lnTo>
                    <a:pt x="56" y="932"/>
                  </a:lnTo>
                  <a:lnTo>
                    <a:pt x="59" y="972"/>
                  </a:lnTo>
                  <a:lnTo>
                    <a:pt x="59" y="972"/>
                  </a:lnTo>
                  <a:lnTo>
                    <a:pt x="59" y="985"/>
                  </a:lnTo>
                  <a:lnTo>
                    <a:pt x="59" y="996"/>
                  </a:lnTo>
                  <a:lnTo>
                    <a:pt x="56" y="1019"/>
                  </a:lnTo>
                  <a:lnTo>
                    <a:pt x="56" y="1019"/>
                  </a:lnTo>
                  <a:lnTo>
                    <a:pt x="53" y="1035"/>
                  </a:lnTo>
                  <a:lnTo>
                    <a:pt x="52" y="1052"/>
                  </a:lnTo>
                  <a:lnTo>
                    <a:pt x="52" y="1052"/>
                  </a:lnTo>
                  <a:lnTo>
                    <a:pt x="52" y="1053"/>
                  </a:lnTo>
                  <a:lnTo>
                    <a:pt x="52" y="1053"/>
                  </a:lnTo>
                  <a:lnTo>
                    <a:pt x="53" y="1076"/>
                  </a:lnTo>
                  <a:lnTo>
                    <a:pt x="56" y="1097"/>
                  </a:lnTo>
                  <a:lnTo>
                    <a:pt x="58" y="1106"/>
                  </a:lnTo>
                  <a:lnTo>
                    <a:pt x="61" y="1115"/>
                  </a:lnTo>
                  <a:lnTo>
                    <a:pt x="65" y="1123"/>
                  </a:lnTo>
                  <a:lnTo>
                    <a:pt x="69" y="1132"/>
                  </a:lnTo>
                  <a:lnTo>
                    <a:pt x="73" y="1139"/>
                  </a:lnTo>
                  <a:lnTo>
                    <a:pt x="79" y="1145"/>
                  </a:lnTo>
                  <a:lnTo>
                    <a:pt x="85" y="1151"/>
                  </a:lnTo>
                  <a:lnTo>
                    <a:pt x="93" y="1157"/>
                  </a:lnTo>
                  <a:lnTo>
                    <a:pt x="101" y="1162"/>
                  </a:lnTo>
                  <a:lnTo>
                    <a:pt x="110" y="1166"/>
                  </a:lnTo>
                  <a:lnTo>
                    <a:pt x="122" y="1169"/>
                  </a:lnTo>
                  <a:lnTo>
                    <a:pt x="133" y="1171"/>
                  </a:lnTo>
                  <a:lnTo>
                    <a:pt x="133" y="1171"/>
                  </a:lnTo>
                  <a:lnTo>
                    <a:pt x="175" y="1178"/>
                  </a:lnTo>
                  <a:lnTo>
                    <a:pt x="211" y="1183"/>
                  </a:lnTo>
                  <a:lnTo>
                    <a:pt x="246" y="1186"/>
                  </a:lnTo>
                  <a:lnTo>
                    <a:pt x="279" y="1186"/>
                  </a:lnTo>
                  <a:lnTo>
                    <a:pt x="279" y="1186"/>
                  </a:lnTo>
                  <a:lnTo>
                    <a:pt x="311" y="1187"/>
                  </a:lnTo>
                  <a:lnTo>
                    <a:pt x="342" y="1188"/>
                  </a:lnTo>
                  <a:lnTo>
                    <a:pt x="342" y="1188"/>
                  </a:lnTo>
                  <a:lnTo>
                    <a:pt x="376" y="1189"/>
                  </a:lnTo>
                  <a:lnTo>
                    <a:pt x="409" y="1190"/>
                  </a:lnTo>
                  <a:lnTo>
                    <a:pt x="409" y="1190"/>
                  </a:lnTo>
                  <a:lnTo>
                    <a:pt x="440" y="1189"/>
                  </a:lnTo>
                  <a:lnTo>
                    <a:pt x="440" y="1189"/>
                  </a:lnTo>
                  <a:lnTo>
                    <a:pt x="472" y="1187"/>
                  </a:lnTo>
                  <a:lnTo>
                    <a:pt x="504" y="1184"/>
                  </a:lnTo>
                  <a:lnTo>
                    <a:pt x="504" y="1184"/>
                  </a:lnTo>
                  <a:lnTo>
                    <a:pt x="552" y="1180"/>
                  </a:lnTo>
                  <a:lnTo>
                    <a:pt x="576" y="1178"/>
                  </a:lnTo>
                  <a:lnTo>
                    <a:pt x="599" y="1178"/>
                  </a:lnTo>
                  <a:lnTo>
                    <a:pt x="599" y="1178"/>
                  </a:lnTo>
                  <a:lnTo>
                    <a:pt x="612" y="1178"/>
                  </a:lnTo>
                  <a:lnTo>
                    <a:pt x="612" y="1178"/>
                  </a:lnTo>
                  <a:lnTo>
                    <a:pt x="691" y="1179"/>
                  </a:lnTo>
                  <a:lnTo>
                    <a:pt x="784" y="1180"/>
                  </a:lnTo>
                  <a:lnTo>
                    <a:pt x="784" y="1180"/>
                  </a:lnTo>
                  <a:lnTo>
                    <a:pt x="873" y="1179"/>
                  </a:lnTo>
                  <a:lnTo>
                    <a:pt x="880" y="1179"/>
                  </a:lnTo>
                  <a:lnTo>
                    <a:pt x="880" y="1179"/>
                  </a:lnTo>
                  <a:lnTo>
                    <a:pt x="976" y="1179"/>
                  </a:lnTo>
                  <a:lnTo>
                    <a:pt x="976" y="1179"/>
                  </a:lnTo>
                  <a:lnTo>
                    <a:pt x="1009" y="1179"/>
                  </a:lnTo>
                  <a:lnTo>
                    <a:pt x="1011" y="1179"/>
                  </a:lnTo>
                  <a:lnTo>
                    <a:pt x="1011" y="1179"/>
                  </a:lnTo>
                  <a:lnTo>
                    <a:pt x="1041" y="1179"/>
                  </a:lnTo>
                  <a:lnTo>
                    <a:pt x="1041" y="1179"/>
                  </a:lnTo>
                  <a:lnTo>
                    <a:pt x="1084" y="1180"/>
                  </a:lnTo>
                  <a:lnTo>
                    <a:pt x="1107" y="1181"/>
                  </a:lnTo>
                  <a:lnTo>
                    <a:pt x="1130" y="1184"/>
                  </a:lnTo>
                  <a:lnTo>
                    <a:pt x="1130" y="1184"/>
                  </a:lnTo>
                  <a:lnTo>
                    <a:pt x="1159" y="1187"/>
                  </a:lnTo>
                  <a:lnTo>
                    <a:pt x="1174" y="1188"/>
                  </a:lnTo>
                  <a:lnTo>
                    <a:pt x="1189" y="1188"/>
                  </a:lnTo>
                  <a:lnTo>
                    <a:pt x="1189" y="1188"/>
                  </a:lnTo>
                  <a:lnTo>
                    <a:pt x="1208" y="1188"/>
                  </a:lnTo>
                  <a:lnTo>
                    <a:pt x="1208" y="1188"/>
                  </a:lnTo>
                  <a:lnTo>
                    <a:pt x="1210" y="1188"/>
                  </a:lnTo>
                  <a:lnTo>
                    <a:pt x="1210" y="1188"/>
                  </a:lnTo>
                  <a:lnTo>
                    <a:pt x="1219" y="1188"/>
                  </a:lnTo>
                  <a:lnTo>
                    <a:pt x="1219" y="1188"/>
                  </a:lnTo>
                  <a:lnTo>
                    <a:pt x="1237" y="1189"/>
                  </a:lnTo>
                  <a:lnTo>
                    <a:pt x="1237" y="1189"/>
                  </a:lnTo>
                  <a:lnTo>
                    <a:pt x="1248" y="1188"/>
                  </a:lnTo>
                  <a:lnTo>
                    <a:pt x="1255" y="1187"/>
                  </a:lnTo>
                  <a:lnTo>
                    <a:pt x="1260" y="1185"/>
                  </a:lnTo>
                  <a:lnTo>
                    <a:pt x="1262" y="1183"/>
                  </a:lnTo>
                  <a:lnTo>
                    <a:pt x="1262" y="1183"/>
                  </a:lnTo>
                  <a:lnTo>
                    <a:pt x="1265" y="1178"/>
                  </a:lnTo>
                  <a:lnTo>
                    <a:pt x="1268" y="1176"/>
                  </a:lnTo>
                  <a:lnTo>
                    <a:pt x="1272" y="1174"/>
                  </a:lnTo>
                  <a:lnTo>
                    <a:pt x="1276" y="1173"/>
                  </a:lnTo>
                  <a:lnTo>
                    <a:pt x="1276" y="1173"/>
                  </a:lnTo>
                  <a:lnTo>
                    <a:pt x="1281" y="1174"/>
                  </a:lnTo>
                  <a:lnTo>
                    <a:pt x="1287" y="1176"/>
                  </a:lnTo>
                  <a:lnTo>
                    <a:pt x="1291" y="1179"/>
                  </a:lnTo>
                  <a:lnTo>
                    <a:pt x="1294" y="1184"/>
                  </a:lnTo>
                  <a:lnTo>
                    <a:pt x="1294" y="1184"/>
                  </a:lnTo>
                  <a:lnTo>
                    <a:pt x="1295" y="1188"/>
                  </a:lnTo>
                  <a:lnTo>
                    <a:pt x="1296" y="1192"/>
                  </a:lnTo>
                  <a:lnTo>
                    <a:pt x="1295" y="1196"/>
                  </a:lnTo>
                  <a:lnTo>
                    <a:pt x="1293" y="1200"/>
                  </a:lnTo>
                  <a:lnTo>
                    <a:pt x="1293" y="1200"/>
                  </a:lnTo>
                  <a:lnTo>
                    <a:pt x="1290" y="1204"/>
                  </a:lnTo>
                  <a:lnTo>
                    <a:pt x="1287" y="1208"/>
                  </a:lnTo>
                  <a:lnTo>
                    <a:pt x="1279" y="1215"/>
                  </a:lnTo>
                  <a:lnTo>
                    <a:pt x="1270" y="1219"/>
                  </a:lnTo>
                  <a:lnTo>
                    <a:pt x="1261" y="1223"/>
                  </a:lnTo>
                  <a:lnTo>
                    <a:pt x="1251" y="1225"/>
                  </a:lnTo>
                  <a:lnTo>
                    <a:pt x="1241" y="1226"/>
                  </a:lnTo>
                  <a:lnTo>
                    <a:pt x="1221" y="1227"/>
                  </a:lnTo>
                  <a:lnTo>
                    <a:pt x="1221" y="122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0" name="Freeform 1010"/>
            <p:cNvSpPr/>
            <p:nvPr/>
          </p:nvSpPr>
          <p:spPr bwMode="auto">
            <a:xfrm>
              <a:off x="4127500" y="2363788"/>
              <a:ext cx="822325" cy="422275"/>
            </a:xfrm>
            <a:custGeom>
              <a:avLst/>
              <a:gdLst/>
              <a:ahLst/>
              <a:cxnLst>
                <a:cxn ang="0">
                  <a:pos x="1224" y="794"/>
                </a:cxn>
                <a:cxn ang="0">
                  <a:pos x="1217" y="774"/>
                </a:cxn>
                <a:cxn ang="0">
                  <a:pos x="1226" y="760"/>
                </a:cxn>
                <a:cxn ang="0">
                  <a:pos x="1240" y="724"/>
                </a:cxn>
                <a:cxn ang="0">
                  <a:pos x="1256" y="649"/>
                </a:cxn>
                <a:cxn ang="0">
                  <a:pos x="1286" y="584"/>
                </a:cxn>
                <a:cxn ang="0">
                  <a:pos x="1313" y="525"/>
                </a:cxn>
                <a:cxn ang="0">
                  <a:pos x="1351" y="435"/>
                </a:cxn>
                <a:cxn ang="0">
                  <a:pos x="1404" y="353"/>
                </a:cxn>
                <a:cxn ang="0">
                  <a:pos x="1460" y="252"/>
                </a:cxn>
                <a:cxn ang="0">
                  <a:pos x="1509" y="131"/>
                </a:cxn>
                <a:cxn ang="0">
                  <a:pos x="1516" y="71"/>
                </a:cxn>
                <a:cxn ang="0">
                  <a:pos x="1506" y="49"/>
                </a:cxn>
                <a:cxn ang="0">
                  <a:pos x="1465" y="35"/>
                </a:cxn>
                <a:cxn ang="0">
                  <a:pos x="1425" y="37"/>
                </a:cxn>
                <a:cxn ang="0">
                  <a:pos x="781" y="47"/>
                </a:cxn>
                <a:cxn ang="0">
                  <a:pos x="307" y="65"/>
                </a:cxn>
                <a:cxn ang="0">
                  <a:pos x="295" y="101"/>
                </a:cxn>
                <a:cxn ang="0">
                  <a:pos x="257" y="189"/>
                </a:cxn>
                <a:cxn ang="0">
                  <a:pos x="245" y="243"/>
                </a:cxn>
                <a:cxn ang="0">
                  <a:pos x="228" y="311"/>
                </a:cxn>
                <a:cxn ang="0">
                  <a:pos x="196" y="371"/>
                </a:cxn>
                <a:cxn ang="0">
                  <a:pos x="150" y="466"/>
                </a:cxn>
                <a:cxn ang="0">
                  <a:pos x="135" y="518"/>
                </a:cxn>
                <a:cxn ang="0">
                  <a:pos x="104" y="613"/>
                </a:cxn>
                <a:cxn ang="0">
                  <a:pos x="74" y="660"/>
                </a:cxn>
                <a:cxn ang="0">
                  <a:pos x="52" y="709"/>
                </a:cxn>
                <a:cxn ang="0">
                  <a:pos x="36" y="756"/>
                </a:cxn>
                <a:cxn ang="0">
                  <a:pos x="32" y="773"/>
                </a:cxn>
                <a:cxn ang="0">
                  <a:pos x="17" y="780"/>
                </a:cxn>
                <a:cxn ang="0">
                  <a:pos x="4" y="774"/>
                </a:cxn>
                <a:cxn ang="0">
                  <a:pos x="0" y="762"/>
                </a:cxn>
                <a:cxn ang="0">
                  <a:pos x="13" y="713"/>
                </a:cxn>
                <a:cxn ang="0">
                  <a:pos x="42" y="646"/>
                </a:cxn>
                <a:cxn ang="0">
                  <a:pos x="79" y="583"/>
                </a:cxn>
                <a:cxn ang="0">
                  <a:pos x="98" y="520"/>
                </a:cxn>
                <a:cxn ang="0">
                  <a:pos x="128" y="431"/>
                </a:cxn>
                <a:cxn ang="0">
                  <a:pos x="164" y="359"/>
                </a:cxn>
                <a:cxn ang="0">
                  <a:pos x="198" y="289"/>
                </a:cxn>
                <a:cxn ang="0">
                  <a:pos x="212" y="219"/>
                </a:cxn>
                <a:cxn ang="0">
                  <a:pos x="237" y="133"/>
                </a:cxn>
                <a:cxn ang="0">
                  <a:pos x="265" y="77"/>
                </a:cxn>
                <a:cxn ang="0">
                  <a:pos x="276" y="43"/>
                </a:cxn>
                <a:cxn ang="0">
                  <a:pos x="303" y="24"/>
                </a:cxn>
                <a:cxn ang="0">
                  <a:pos x="375" y="18"/>
                </a:cxn>
                <a:cxn ang="0">
                  <a:pos x="411" y="13"/>
                </a:cxn>
                <a:cxn ang="0">
                  <a:pos x="479" y="13"/>
                </a:cxn>
                <a:cxn ang="0">
                  <a:pos x="668" y="15"/>
                </a:cxn>
                <a:cxn ang="0">
                  <a:pos x="1159" y="4"/>
                </a:cxn>
                <a:cxn ang="0">
                  <a:pos x="1375" y="1"/>
                </a:cxn>
                <a:cxn ang="0">
                  <a:pos x="1481" y="2"/>
                </a:cxn>
                <a:cxn ang="0">
                  <a:pos x="1535" y="17"/>
                </a:cxn>
                <a:cxn ang="0">
                  <a:pos x="1547" y="34"/>
                </a:cxn>
                <a:cxn ang="0">
                  <a:pos x="1550" y="109"/>
                </a:cxn>
                <a:cxn ang="0">
                  <a:pos x="1516" y="216"/>
                </a:cxn>
                <a:cxn ang="0">
                  <a:pos x="1472" y="303"/>
                </a:cxn>
                <a:cxn ang="0">
                  <a:pos x="1406" y="412"/>
                </a:cxn>
                <a:cxn ang="0">
                  <a:pos x="1362" y="503"/>
                </a:cxn>
                <a:cxn ang="0">
                  <a:pos x="1315" y="608"/>
                </a:cxn>
                <a:cxn ang="0">
                  <a:pos x="1277" y="715"/>
                </a:cxn>
                <a:cxn ang="0">
                  <a:pos x="1261" y="773"/>
                </a:cxn>
                <a:cxn ang="0">
                  <a:pos x="1244" y="796"/>
                </a:cxn>
              </a:cxnLst>
              <a:rect l="0" t="0" r="r" b="b"/>
              <a:pathLst>
                <a:path w="1553" h="798">
                  <a:moveTo>
                    <a:pt x="1235" y="798"/>
                  </a:moveTo>
                  <a:lnTo>
                    <a:pt x="1235" y="798"/>
                  </a:lnTo>
                  <a:lnTo>
                    <a:pt x="1229" y="797"/>
                  </a:lnTo>
                  <a:lnTo>
                    <a:pt x="1226" y="796"/>
                  </a:lnTo>
                  <a:lnTo>
                    <a:pt x="1224" y="794"/>
                  </a:lnTo>
                  <a:lnTo>
                    <a:pt x="1220" y="792"/>
                  </a:lnTo>
                  <a:lnTo>
                    <a:pt x="1219" y="789"/>
                  </a:lnTo>
                  <a:lnTo>
                    <a:pt x="1217" y="786"/>
                  </a:lnTo>
                  <a:lnTo>
                    <a:pt x="1217" y="781"/>
                  </a:lnTo>
                  <a:lnTo>
                    <a:pt x="1217" y="774"/>
                  </a:lnTo>
                  <a:lnTo>
                    <a:pt x="1217" y="774"/>
                  </a:lnTo>
                  <a:lnTo>
                    <a:pt x="1218" y="770"/>
                  </a:lnTo>
                  <a:lnTo>
                    <a:pt x="1219" y="766"/>
                  </a:lnTo>
                  <a:lnTo>
                    <a:pt x="1222" y="763"/>
                  </a:lnTo>
                  <a:lnTo>
                    <a:pt x="1226" y="760"/>
                  </a:lnTo>
                  <a:lnTo>
                    <a:pt x="1228" y="759"/>
                  </a:lnTo>
                  <a:lnTo>
                    <a:pt x="1229" y="757"/>
                  </a:lnTo>
                  <a:lnTo>
                    <a:pt x="1229" y="757"/>
                  </a:lnTo>
                  <a:lnTo>
                    <a:pt x="1235" y="741"/>
                  </a:lnTo>
                  <a:lnTo>
                    <a:pt x="1240" y="724"/>
                  </a:lnTo>
                  <a:lnTo>
                    <a:pt x="1244" y="705"/>
                  </a:lnTo>
                  <a:lnTo>
                    <a:pt x="1248" y="686"/>
                  </a:lnTo>
                  <a:lnTo>
                    <a:pt x="1248" y="686"/>
                  </a:lnTo>
                  <a:lnTo>
                    <a:pt x="1251" y="667"/>
                  </a:lnTo>
                  <a:lnTo>
                    <a:pt x="1256" y="649"/>
                  </a:lnTo>
                  <a:lnTo>
                    <a:pt x="1256" y="649"/>
                  </a:lnTo>
                  <a:lnTo>
                    <a:pt x="1262" y="632"/>
                  </a:lnTo>
                  <a:lnTo>
                    <a:pt x="1269" y="616"/>
                  </a:lnTo>
                  <a:lnTo>
                    <a:pt x="1277" y="599"/>
                  </a:lnTo>
                  <a:lnTo>
                    <a:pt x="1286" y="584"/>
                  </a:lnTo>
                  <a:lnTo>
                    <a:pt x="1286" y="584"/>
                  </a:lnTo>
                  <a:lnTo>
                    <a:pt x="1294" y="566"/>
                  </a:lnTo>
                  <a:lnTo>
                    <a:pt x="1302" y="549"/>
                  </a:lnTo>
                  <a:lnTo>
                    <a:pt x="1302" y="549"/>
                  </a:lnTo>
                  <a:lnTo>
                    <a:pt x="1313" y="525"/>
                  </a:lnTo>
                  <a:lnTo>
                    <a:pt x="1323" y="500"/>
                  </a:lnTo>
                  <a:lnTo>
                    <a:pt x="1323" y="500"/>
                  </a:lnTo>
                  <a:lnTo>
                    <a:pt x="1336" y="468"/>
                  </a:lnTo>
                  <a:lnTo>
                    <a:pt x="1351" y="435"/>
                  </a:lnTo>
                  <a:lnTo>
                    <a:pt x="1351" y="435"/>
                  </a:lnTo>
                  <a:lnTo>
                    <a:pt x="1359" y="421"/>
                  </a:lnTo>
                  <a:lnTo>
                    <a:pt x="1368" y="405"/>
                  </a:lnTo>
                  <a:lnTo>
                    <a:pt x="1387" y="377"/>
                  </a:lnTo>
                  <a:lnTo>
                    <a:pt x="1387" y="377"/>
                  </a:lnTo>
                  <a:lnTo>
                    <a:pt x="1404" y="353"/>
                  </a:lnTo>
                  <a:lnTo>
                    <a:pt x="1411" y="340"/>
                  </a:lnTo>
                  <a:lnTo>
                    <a:pt x="1419" y="328"/>
                  </a:lnTo>
                  <a:lnTo>
                    <a:pt x="1430" y="307"/>
                  </a:lnTo>
                  <a:lnTo>
                    <a:pt x="1430" y="307"/>
                  </a:lnTo>
                  <a:lnTo>
                    <a:pt x="1460" y="252"/>
                  </a:lnTo>
                  <a:lnTo>
                    <a:pt x="1474" y="222"/>
                  </a:lnTo>
                  <a:lnTo>
                    <a:pt x="1488" y="192"/>
                  </a:lnTo>
                  <a:lnTo>
                    <a:pt x="1499" y="162"/>
                  </a:lnTo>
                  <a:lnTo>
                    <a:pt x="1504" y="146"/>
                  </a:lnTo>
                  <a:lnTo>
                    <a:pt x="1509" y="131"/>
                  </a:lnTo>
                  <a:lnTo>
                    <a:pt x="1512" y="116"/>
                  </a:lnTo>
                  <a:lnTo>
                    <a:pt x="1514" y="101"/>
                  </a:lnTo>
                  <a:lnTo>
                    <a:pt x="1515" y="85"/>
                  </a:lnTo>
                  <a:lnTo>
                    <a:pt x="1516" y="71"/>
                  </a:lnTo>
                  <a:lnTo>
                    <a:pt x="1516" y="71"/>
                  </a:lnTo>
                  <a:lnTo>
                    <a:pt x="1515" y="65"/>
                  </a:lnTo>
                  <a:lnTo>
                    <a:pt x="1514" y="60"/>
                  </a:lnTo>
                  <a:lnTo>
                    <a:pt x="1512" y="56"/>
                  </a:lnTo>
                  <a:lnTo>
                    <a:pt x="1510" y="52"/>
                  </a:lnTo>
                  <a:lnTo>
                    <a:pt x="1506" y="49"/>
                  </a:lnTo>
                  <a:lnTo>
                    <a:pt x="1503" y="46"/>
                  </a:lnTo>
                  <a:lnTo>
                    <a:pt x="1495" y="42"/>
                  </a:lnTo>
                  <a:lnTo>
                    <a:pt x="1486" y="38"/>
                  </a:lnTo>
                  <a:lnTo>
                    <a:pt x="1475" y="36"/>
                  </a:lnTo>
                  <a:lnTo>
                    <a:pt x="1465" y="35"/>
                  </a:lnTo>
                  <a:lnTo>
                    <a:pt x="1456" y="35"/>
                  </a:lnTo>
                  <a:lnTo>
                    <a:pt x="1456" y="35"/>
                  </a:lnTo>
                  <a:lnTo>
                    <a:pt x="1439" y="36"/>
                  </a:lnTo>
                  <a:lnTo>
                    <a:pt x="1425" y="37"/>
                  </a:lnTo>
                  <a:lnTo>
                    <a:pt x="1425" y="37"/>
                  </a:lnTo>
                  <a:lnTo>
                    <a:pt x="1404" y="37"/>
                  </a:lnTo>
                  <a:lnTo>
                    <a:pt x="1272" y="37"/>
                  </a:lnTo>
                  <a:lnTo>
                    <a:pt x="1272" y="37"/>
                  </a:lnTo>
                  <a:lnTo>
                    <a:pt x="1092" y="41"/>
                  </a:lnTo>
                  <a:lnTo>
                    <a:pt x="781" y="47"/>
                  </a:lnTo>
                  <a:lnTo>
                    <a:pt x="314" y="57"/>
                  </a:lnTo>
                  <a:lnTo>
                    <a:pt x="309" y="57"/>
                  </a:lnTo>
                  <a:lnTo>
                    <a:pt x="308" y="61"/>
                  </a:lnTo>
                  <a:lnTo>
                    <a:pt x="308" y="61"/>
                  </a:lnTo>
                  <a:lnTo>
                    <a:pt x="307" y="65"/>
                  </a:lnTo>
                  <a:lnTo>
                    <a:pt x="306" y="66"/>
                  </a:lnTo>
                  <a:lnTo>
                    <a:pt x="306" y="66"/>
                  </a:lnTo>
                  <a:lnTo>
                    <a:pt x="306" y="66"/>
                  </a:lnTo>
                  <a:lnTo>
                    <a:pt x="301" y="83"/>
                  </a:lnTo>
                  <a:lnTo>
                    <a:pt x="295" y="101"/>
                  </a:lnTo>
                  <a:lnTo>
                    <a:pt x="280" y="134"/>
                  </a:lnTo>
                  <a:lnTo>
                    <a:pt x="280" y="134"/>
                  </a:lnTo>
                  <a:lnTo>
                    <a:pt x="272" y="151"/>
                  </a:lnTo>
                  <a:lnTo>
                    <a:pt x="264" y="170"/>
                  </a:lnTo>
                  <a:lnTo>
                    <a:pt x="257" y="189"/>
                  </a:lnTo>
                  <a:lnTo>
                    <a:pt x="251" y="207"/>
                  </a:lnTo>
                  <a:lnTo>
                    <a:pt x="251" y="207"/>
                  </a:lnTo>
                  <a:lnTo>
                    <a:pt x="248" y="225"/>
                  </a:lnTo>
                  <a:lnTo>
                    <a:pt x="245" y="243"/>
                  </a:lnTo>
                  <a:lnTo>
                    <a:pt x="245" y="243"/>
                  </a:lnTo>
                  <a:lnTo>
                    <a:pt x="241" y="272"/>
                  </a:lnTo>
                  <a:lnTo>
                    <a:pt x="238" y="285"/>
                  </a:lnTo>
                  <a:lnTo>
                    <a:pt x="234" y="299"/>
                  </a:lnTo>
                  <a:lnTo>
                    <a:pt x="234" y="299"/>
                  </a:lnTo>
                  <a:lnTo>
                    <a:pt x="228" y="311"/>
                  </a:lnTo>
                  <a:lnTo>
                    <a:pt x="222" y="322"/>
                  </a:lnTo>
                  <a:lnTo>
                    <a:pt x="210" y="345"/>
                  </a:lnTo>
                  <a:lnTo>
                    <a:pt x="210" y="345"/>
                  </a:lnTo>
                  <a:lnTo>
                    <a:pt x="196" y="371"/>
                  </a:lnTo>
                  <a:lnTo>
                    <a:pt x="196" y="371"/>
                  </a:lnTo>
                  <a:lnTo>
                    <a:pt x="182" y="400"/>
                  </a:lnTo>
                  <a:lnTo>
                    <a:pt x="182" y="400"/>
                  </a:lnTo>
                  <a:lnTo>
                    <a:pt x="171" y="422"/>
                  </a:lnTo>
                  <a:lnTo>
                    <a:pt x="159" y="444"/>
                  </a:lnTo>
                  <a:lnTo>
                    <a:pt x="150" y="466"/>
                  </a:lnTo>
                  <a:lnTo>
                    <a:pt x="146" y="477"/>
                  </a:lnTo>
                  <a:lnTo>
                    <a:pt x="143" y="487"/>
                  </a:lnTo>
                  <a:lnTo>
                    <a:pt x="143" y="487"/>
                  </a:lnTo>
                  <a:lnTo>
                    <a:pt x="135" y="518"/>
                  </a:lnTo>
                  <a:lnTo>
                    <a:pt x="135" y="518"/>
                  </a:lnTo>
                  <a:lnTo>
                    <a:pt x="126" y="553"/>
                  </a:lnTo>
                  <a:lnTo>
                    <a:pt x="116" y="588"/>
                  </a:lnTo>
                  <a:lnTo>
                    <a:pt x="116" y="588"/>
                  </a:lnTo>
                  <a:lnTo>
                    <a:pt x="110" y="600"/>
                  </a:lnTo>
                  <a:lnTo>
                    <a:pt x="104" y="613"/>
                  </a:lnTo>
                  <a:lnTo>
                    <a:pt x="97" y="625"/>
                  </a:lnTo>
                  <a:lnTo>
                    <a:pt x="89" y="637"/>
                  </a:lnTo>
                  <a:lnTo>
                    <a:pt x="89" y="637"/>
                  </a:lnTo>
                  <a:lnTo>
                    <a:pt x="81" y="648"/>
                  </a:lnTo>
                  <a:lnTo>
                    <a:pt x="74" y="660"/>
                  </a:lnTo>
                  <a:lnTo>
                    <a:pt x="68" y="673"/>
                  </a:lnTo>
                  <a:lnTo>
                    <a:pt x="62" y="686"/>
                  </a:lnTo>
                  <a:lnTo>
                    <a:pt x="62" y="686"/>
                  </a:lnTo>
                  <a:lnTo>
                    <a:pt x="58" y="697"/>
                  </a:lnTo>
                  <a:lnTo>
                    <a:pt x="52" y="709"/>
                  </a:lnTo>
                  <a:lnTo>
                    <a:pt x="52" y="709"/>
                  </a:lnTo>
                  <a:lnTo>
                    <a:pt x="47" y="723"/>
                  </a:lnTo>
                  <a:lnTo>
                    <a:pt x="41" y="736"/>
                  </a:lnTo>
                  <a:lnTo>
                    <a:pt x="38" y="750"/>
                  </a:lnTo>
                  <a:lnTo>
                    <a:pt x="36" y="756"/>
                  </a:lnTo>
                  <a:lnTo>
                    <a:pt x="36" y="762"/>
                  </a:lnTo>
                  <a:lnTo>
                    <a:pt x="36" y="762"/>
                  </a:lnTo>
                  <a:lnTo>
                    <a:pt x="35" y="766"/>
                  </a:lnTo>
                  <a:lnTo>
                    <a:pt x="34" y="770"/>
                  </a:lnTo>
                  <a:lnTo>
                    <a:pt x="32" y="773"/>
                  </a:lnTo>
                  <a:lnTo>
                    <a:pt x="30" y="775"/>
                  </a:lnTo>
                  <a:lnTo>
                    <a:pt x="26" y="777"/>
                  </a:lnTo>
                  <a:lnTo>
                    <a:pt x="23" y="779"/>
                  </a:lnTo>
                  <a:lnTo>
                    <a:pt x="17" y="780"/>
                  </a:lnTo>
                  <a:lnTo>
                    <a:pt x="17" y="780"/>
                  </a:lnTo>
                  <a:lnTo>
                    <a:pt x="13" y="780"/>
                  </a:lnTo>
                  <a:lnTo>
                    <a:pt x="10" y="779"/>
                  </a:lnTo>
                  <a:lnTo>
                    <a:pt x="7" y="776"/>
                  </a:lnTo>
                  <a:lnTo>
                    <a:pt x="4" y="774"/>
                  </a:lnTo>
                  <a:lnTo>
                    <a:pt x="4" y="774"/>
                  </a:lnTo>
                  <a:lnTo>
                    <a:pt x="2" y="772"/>
                  </a:lnTo>
                  <a:lnTo>
                    <a:pt x="1" y="769"/>
                  </a:lnTo>
                  <a:lnTo>
                    <a:pt x="0" y="766"/>
                  </a:lnTo>
                  <a:lnTo>
                    <a:pt x="0" y="762"/>
                  </a:lnTo>
                  <a:lnTo>
                    <a:pt x="0" y="762"/>
                  </a:lnTo>
                  <a:lnTo>
                    <a:pt x="1" y="750"/>
                  </a:lnTo>
                  <a:lnTo>
                    <a:pt x="4" y="737"/>
                  </a:lnTo>
                  <a:lnTo>
                    <a:pt x="8" y="726"/>
                  </a:lnTo>
                  <a:lnTo>
                    <a:pt x="13" y="713"/>
                  </a:lnTo>
                  <a:lnTo>
                    <a:pt x="13" y="713"/>
                  </a:lnTo>
                  <a:lnTo>
                    <a:pt x="18" y="703"/>
                  </a:lnTo>
                  <a:lnTo>
                    <a:pt x="22" y="690"/>
                  </a:lnTo>
                  <a:lnTo>
                    <a:pt x="22" y="690"/>
                  </a:lnTo>
                  <a:lnTo>
                    <a:pt x="32" y="668"/>
                  </a:lnTo>
                  <a:lnTo>
                    <a:pt x="42" y="646"/>
                  </a:lnTo>
                  <a:lnTo>
                    <a:pt x="54" y="624"/>
                  </a:lnTo>
                  <a:lnTo>
                    <a:pt x="69" y="602"/>
                  </a:lnTo>
                  <a:lnTo>
                    <a:pt x="69" y="602"/>
                  </a:lnTo>
                  <a:lnTo>
                    <a:pt x="74" y="593"/>
                  </a:lnTo>
                  <a:lnTo>
                    <a:pt x="79" y="583"/>
                  </a:lnTo>
                  <a:lnTo>
                    <a:pt x="83" y="573"/>
                  </a:lnTo>
                  <a:lnTo>
                    <a:pt x="87" y="563"/>
                  </a:lnTo>
                  <a:lnTo>
                    <a:pt x="93" y="541"/>
                  </a:lnTo>
                  <a:lnTo>
                    <a:pt x="98" y="520"/>
                  </a:lnTo>
                  <a:lnTo>
                    <a:pt x="98" y="520"/>
                  </a:lnTo>
                  <a:lnTo>
                    <a:pt x="104" y="492"/>
                  </a:lnTo>
                  <a:lnTo>
                    <a:pt x="104" y="492"/>
                  </a:lnTo>
                  <a:lnTo>
                    <a:pt x="110" y="472"/>
                  </a:lnTo>
                  <a:lnTo>
                    <a:pt x="119" y="451"/>
                  </a:lnTo>
                  <a:lnTo>
                    <a:pt x="128" y="431"/>
                  </a:lnTo>
                  <a:lnTo>
                    <a:pt x="137" y="412"/>
                  </a:lnTo>
                  <a:lnTo>
                    <a:pt x="143" y="401"/>
                  </a:lnTo>
                  <a:lnTo>
                    <a:pt x="143" y="401"/>
                  </a:lnTo>
                  <a:lnTo>
                    <a:pt x="153" y="381"/>
                  </a:lnTo>
                  <a:lnTo>
                    <a:pt x="164" y="359"/>
                  </a:lnTo>
                  <a:lnTo>
                    <a:pt x="164" y="359"/>
                  </a:lnTo>
                  <a:lnTo>
                    <a:pt x="183" y="325"/>
                  </a:lnTo>
                  <a:lnTo>
                    <a:pt x="191" y="307"/>
                  </a:lnTo>
                  <a:lnTo>
                    <a:pt x="198" y="289"/>
                  </a:lnTo>
                  <a:lnTo>
                    <a:pt x="198" y="289"/>
                  </a:lnTo>
                  <a:lnTo>
                    <a:pt x="202" y="277"/>
                  </a:lnTo>
                  <a:lnTo>
                    <a:pt x="205" y="264"/>
                  </a:lnTo>
                  <a:lnTo>
                    <a:pt x="209" y="240"/>
                  </a:lnTo>
                  <a:lnTo>
                    <a:pt x="209" y="240"/>
                  </a:lnTo>
                  <a:lnTo>
                    <a:pt x="212" y="219"/>
                  </a:lnTo>
                  <a:lnTo>
                    <a:pt x="216" y="198"/>
                  </a:lnTo>
                  <a:lnTo>
                    <a:pt x="216" y="198"/>
                  </a:lnTo>
                  <a:lnTo>
                    <a:pt x="222" y="176"/>
                  </a:lnTo>
                  <a:lnTo>
                    <a:pt x="230" y="155"/>
                  </a:lnTo>
                  <a:lnTo>
                    <a:pt x="237" y="133"/>
                  </a:lnTo>
                  <a:lnTo>
                    <a:pt x="246" y="113"/>
                  </a:lnTo>
                  <a:lnTo>
                    <a:pt x="246" y="113"/>
                  </a:lnTo>
                  <a:lnTo>
                    <a:pt x="253" y="99"/>
                  </a:lnTo>
                  <a:lnTo>
                    <a:pt x="253" y="99"/>
                  </a:lnTo>
                  <a:lnTo>
                    <a:pt x="265" y="77"/>
                  </a:lnTo>
                  <a:lnTo>
                    <a:pt x="269" y="65"/>
                  </a:lnTo>
                  <a:lnTo>
                    <a:pt x="273" y="54"/>
                  </a:lnTo>
                  <a:lnTo>
                    <a:pt x="273" y="54"/>
                  </a:lnTo>
                  <a:lnTo>
                    <a:pt x="274" y="48"/>
                  </a:lnTo>
                  <a:lnTo>
                    <a:pt x="276" y="43"/>
                  </a:lnTo>
                  <a:lnTo>
                    <a:pt x="278" y="38"/>
                  </a:lnTo>
                  <a:lnTo>
                    <a:pt x="282" y="34"/>
                  </a:lnTo>
                  <a:lnTo>
                    <a:pt x="287" y="31"/>
                  </a:lnTo>
                  <a:lnTo>
                    <a:pt x="292" y="28"/>
                  </a:lnTo>
                  <a:lnTo>
                    <a:pt x="303" y="24"/>
                  </a:lnTo>
                  <a:lnTo>
                    <a:pt x="316" y="22"/>
                  </a:lnTo>
                  <a:lnTo>
                    <a:pt x="329" y="20"/>
                  </a:lnTo>
                  <a:lnTo>
                    <a:pt x="356" y="19"/>
                  </a:lnTo>
                  <a:lnTo>
                    <a:pt x="356" y="19"/>
                  </a:lnTo>
                  <a:lnTo>
                    <a:pt x="375" y="18"/>
                  </a:lnTo>
                  <a:lnTo>
                    <a:pt x="382" y="18"/>
                  </a:lnTo>
                  <a:lnTo>
                    <a:pt x="389" y="16"/>
                  </a:lnTo>
                  <a:lnTo>
                    <a:pt x="389" y="16"/>
                  </a:lnTo>
                  <a:lnTo>
                    <a:pt x="400" y="14"/>
                  </a:lnTo>
                  <a:lnTo>
                    <a:pt x="411" y="13"/>
                  </a:lnTo>
                  <a:lnTo>
                    <a:pt x="423" y="12"/>
                  </a:lnTo>
                  <a:lnTo>
                    <a:pt x="437" y="12"/>
                  </a:lnTo>
                  <a:lnTo>
                    <a:pt x="437" y="12"/>
                  </a:lnTo>
                  <a:lnTo>
                    <a:pt x="459" y="12"/>
                  </a:lnTo>
                  <a:lnTo>
                    <a:pt x="479" y="13"/>
                  </a:lnTo>
                  <a:lnTo>
                    <a:pt x="479" y="13"/>
                  </a:lnTo>
                  <a:lnTo>
                    <a:pt x="500" y="14"/>
                  </a:lnTo>
                  <a:lnTo>
                    <a:pt x="519" y="15"/>
                  </a:lnTo>
                  <a:lnTo>
                    <a:pt x="668" y="15"/>
                  </a:lnTo>
                  <a:lnTo>
                    <a:pt x="668" y="15"/>
                  </a:lnTo>
                  <a:lnTo>
                    <a:pt x="751" y="14"/>
                  </a:lnTo>
                  <a:lnTo>
                    <a:pt x="833" y="13"/>
                  </a:lnTo>
                  <a:lnTo>
                    <a:pt x="997" y="8"/>
                  </a:lnTo>
                  <a:lnTo>
                    <a:pt x="997" y="8"/>
                  </a:lnTo>
                  <a:lnTo>
                    <a:pt x="1159" y="4"/>
                  </a:lnTo>
                  <a:lnTo>
                    <a:pt x="1241" y="2"/>
                  </a:lnTo>
                  <a:lnTo>
                    <a:pt x="1323" y="2"/>
                  </a:lnTo>
                  <a:lnTo>
                    <a:pt x="1323" y="2"/>
                  </a:lnTo>
                  <a:lnTo>
                    <a:pt x="1375" y="1"/>
                  </a:lnTo>
                  <a:lnTo>
                    <a:pt x="1375" y="1"/>
                  </a:lnTo>
                  <a:lnTo>
                    <a:pt x="1427" y="0"/>
                  </a:lnTo>
                  <a:lnTo>
                    <a:pt x="1427" y="0"/>
                  </a:lnTo>
                  <a:lnTo>
                    <a:pt x="1456" y="1"/>
                  </a:lnTo>
                  <a:lnTo>
                    <a:pt x="1481" y="2"/>
                  </a:lnTo>
                  <a:lnTo>
                    <a:pt x="1481" y="2"/>
                  </a:lnTo>
                  <a:lnTo>
                    <a:pt x="1496" y="3"/>
                  </a:lnTo>
                  <a:lnTo>
                    <a:pt x="1506" y="5"/>
                  </a:lnTo>
                  <a:lnTo>
                    <a:pt x="1517" y="7"/>
                  </a:lnTo>
                  <a:lnTo>
                    <a:pt x="1526" y="12"/>
                  </a:lnTo>
                  <a:lnTo>
                    <a:pt x="1535" y="17"/>
                  </a:lnTo>
                  <a:lnTo>
                    <a:pt x="1539" y="21"/>
                  </a:lnTo>
                  <a:lnTo>
                    <a:pt x="1542" y="25"/>
                  </a:lnTo>
                  <a:lnTo>
                    <a:pt x="1545" y="29"/>
                  </a:lnTo>
                  <a:lnTo>
                    <a:pt x="1547" y="34"/>
                  </a:lnTo>
                  <a:lnTo>
                    <a:pt x="1547" y="34"/>
                  </a:lnTo>
                  <a:lnTo>
                    <a:pt x="1550" y="49"/>
                  </a:lnTo>
                  <a:lnTo>
                    <a:pt x="1552" y="63"/>
                  </a:lnTo>
                  <a:lnTo>
                    <a:pt x="1553" y="78"/>
                  </a:lnTo>
                  <a:lnTo>
                    <a:pt x="1552" y="93"/>
                  </a:lnTo>
                  <a:lnTo>
                    <a:pt x="1550" y="109"/>
                  </a:lnTo>
                  <a:lnTo>
                    <a:pt x="1548" y="123"/>
                  </a:lnTo>
                  <a:lnTo>
                    <a:pt x="1544" y="139"/>
                  </a:lnTo>
                  <a:lnTo>
                    <a:pt x="1540" y="155"/>
                  </a:lnTo>
                  <a:lnTo>
                    <a:pt x="1528" y="186"/>
                  </a:lnTo>
                  <a:lnTo>
                    <a:pt x="1516" y="216"/>
                  </a:lnTo>
                  <a:lnTo>
                    <a:pt x="1502" y="244"/>
                  </a:lnTo>
                  <a:lnTo>
                    <a:pt x="1489" y="271"/>
                  </a:lnTo>
                  <a:lnTo>
                    <a:pt x="1486" y="277"/>
                  </a:lnTo>
                  <a:lnTo>
                    <a:pt x="1486" y="277"/>
                  </a:lnTo>
                  <a:lnTo>
                    <a:pt x="1472" y="303"/>
                  </a:lnTo>
                  <a:lnTo>
                    <a:pt x="1457" y="329"/>
                  </a:lnTo>
                  <a:lnTo>
                    <a:pt x="1427" y="378"/>
                  </a:lnTo>
                  <a:lnTo>
                    <a:pt x="1427" y="378"/>
                  </a:lnTo>
                  <a:lnTo>
                    <a:pt x="1406" y="412"/>
                  </a:lnTo>
                  <a:lnTo>
                    <a:pt x="1406" y="412"/>
                  </a:lnTo>
                  <a:lnTo>
                    <a:pt x="1393" y="433"/>
                  </a:lnTo>
                  <a:lnTo>
                    <a:pt x="1382" y="456"/>
                  </a:lnTo>
                  <a:lnTo>
                    <a:pt x="1372" y="479"/>
                  </a:lnTo>
                  <a:lnTo>
                    <a:pt x="1362" y="503"/>
                  </a:lnTo>
                  <a:lnTo>
                    <a:pt x="1362" y="503"/>
                  </a:lnTo>
                  <a:lnTo>
                    <a:pt x="1346" y="540"/>
                  </a:lnTo>
                  <a:lnTo>
                    <a:pt x="1346" y="540"/>
                  </a:lnTo>
                  <a:lnTo>
                    <a:pt x="1327" y="581"/>
                  </a:lnTo>
                  <a:lnTo>
                    <a:pt x="1327" y="581"/>
                  </a:lnTo>
                  <a:lnTo>
                    <a:pt x="1315" y="608"/>
                  </a:lnTo>
                  <a:lnTo>
                    <a:pt x="1302" y="633"/>
                  </a:lnTo>
                  <a:lnTo>
                    <a:pt x="1292" y="660"/>
                  </a:lnTo>
                  <a:lnTo>
                    <a:pt x="1284" y="689"/>
                  </a:lnTo>
                  <a:lnTo>
                    <a:pt x="1284" y="689"/>
                  </a:lnTo>
                  <a:lnTo>
                    <a:pt x="1277" y="715"/>
                  </a:lnTo>
                  <a:lnTo>
                    <a:pt x="1277" y="715"/>
                  </a:lnTo>
                  <a:lnTo>
                    <a:pt x="1272" y="735"/>
                  </a:lnTo>
                  <a:lnTo>
                    <a:pt x="1267" y="755"/>
                  </a:lnTo>
                  <a:lnTo>
                    <a:pt x="1264" y="765"/>
                  </a:lnTo>
                  <a:lnTo>
                    <a:pt x="1261" y="773"/>
                  </a:lnTo>
                  <a:lnTo>
                    <a:pt x="1256" y="783"/>
                  </a:lnTo>
                  <a:lnTo>
                    <a:pt x="1251" y="790"/>
                  </a:lnTo>
                  <a:lnTo>
                    <a:pt x="1251" y="790"/>
                  </a:lnTo>
                  <a:lnTo>
                    <a:pt x="1248" y="794"/>
                  </a:lnTo>
                  <a:lnTo>
                    <a:pt x="1244" y="796"/>
                  </a:lnTo>
                  <a:lnTo>
                    <a:pt x="1240" y="798"/>
                  </a:lnTo>
                  <a:lnTo>
                    <a:pt x="1235" y="798"/>
                  </a:lnTo>
                  <a:lnTo>
                    <a:pt x="1235" y="79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</p:grpSp>
      <p:grpSp>
        <p:nvGrpSpPr>
          <p:cNvPr id="141" name="组合 140"/>
          <p:cNvGrpSpPr/>
          <p:nvPr/>
        </p:nvGrpSpPr>
        <p:grpSpPr>
          <a:xfrm>
            <a:off x="7399195" y="2006370"/>
            <a:ext cx="2472589" cy="1398881"/>
            <a:chOff x="7983657" y="1722172"/>
            <a:chExt cx="2472589" cy="1398881"/>
          </a:xfrm>
        </p:grpSpPr>
        <p:sp>
          <p:nvSpPr>
            <p:cNvPr id="142" name="文本框 141"/>
            <p:cNvSpPr txBox="1"/>
            <p:nvPr/>
          </p:nvSpPr>
          <p:spPr>
            <a:xfrm>
              <a:off x="7983657" y="1722172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43" name="Text Placeholder 32"/>
            <p:cNvSpPr txBox="1"/>
            <p:nvPr/>
          </p:nvSpPr>
          <p:spPr>
            <a:xfrm>
              <a:off x="8202928" y="2138839"/>
              <a:ext cx="2253318" cy="98221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8314510" y="3905528"/>
            <a:ext cx="2472589" cy="1398881"/>
            <a:chOff x="7983657" y="1722172"/>
            <a:chExt cx="2472589" cy="1398881"/>
          </a:xfrm>
        </p:grpSpPr>
        <p:sp>
          <p:nvSpPr>
            <p:cNvPr id="145" name="文本框 144"/>
            <p:cNvSpPr txBox="1"/>
            <p:nvPr/>
          </p:nvSpPr>
          <p:spPr>
            <a:xfrm>
              <a:off x="7983657" y="1722172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46" name="Text Placeholder 32"/>
            <p:cNvSpPr txBox="1"/>
            <p:nvPr/>
          </p:nvSpPr>
          <p:spPr>
            <a:xfrm>
              <a:off x="8202928" y="2138839"/>
              <a:ext cx="2253318" cy="98221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1264886" y="3913693"/>
            <a:ext cx="2386668" cy="1398880"/>
            <a:chOff x="1735754" y="1722172"/>
            <a:chExt cx="2386668" cy="1398880"/>
          </a:xfrm>
        </p:grpSpPr>
        <p:sp>
          <p:nvSpPr>
            <p:cNvPr id="148" name="文本框 36"/>
            <p:cNvSpPr txBox="1"/>
            <p:nvPr/>
          </p:nvSpPr>
          <p:spPr>
            <a:xfrm>
              <a:off x="2082129" y="1722172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zh-CN" sz="240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49" name="Text Placeholder 32"/>
            <p:cNvSpPr txBox="1"/>
            <p:nvPr/>
          </p:nvSpPr>
          <p:spPr>
            <a:xfrm>
              <a:off x="1735754" y="2138838"/>
              <a:ext cx="2253318" cy="98221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150" name="组合 149"/>
          <p:cNvGrpSpPr/>
          <p:nvPr/>
        </p:nvGrpSpPr>
        <p:grpSpPr>
          <a:xfrm>
            <a:off x="1507597" y="2279872"/>
            <a:ext cx="9176807" cy="3473195"/>
            <a:chOff x="1410336" y="2414342"/>
            <a:chExt cx="9176807" cy="3473195"/>
          </a:xfrm>
        </p:grpSpPr>
        <p:grpSp>
          <p:nvGrpSpPr>
            <p:cNvPr id="151" name="组合 150"/>
            <p:cNvGrpSpPr/>
            <p:nvPr/>
          </p:nvGrpSpPr>
          <p:grpSpPr>
            <a:xfrm>
              <a:off x="2528228" y="2414342"/>
              <a:ext cx="7135544" cy="2029316"/>
              <a:chOff x="2528228" y="2414342"/>
              <a:chExt cx="7135544" cy="2029316"/>
            </a:xfrm>
          </p:grpSpPr>
          <p:sp>
            <p:nvSpPr>
              <p:cNvPr id="164" name="任意多边形 163"/>
              <p:cNvSpPr/>
              <p:nvPr/>
            </p:nvSpPr>
            <p:spPr>
              <a:xfrm>
                <a:off x="2528228" y="2414342"/>
                <a:ext cx="1888838" cy="1208053"/>
              </a:xfrm>
              <a:custGeom>
                <a:avLst/>
                <a:gdLst>
                  <a:gd name="connsiteX0" fmla="*/ 85896 w 1888838"/>
                  <a:gd name="connsiteY0" fmla="*/ 40604 h 1208053"/>
                  <a:gd name="connsiteX1" fmla="*/ 21888 w 1888838"/>
                  <a:gd name="connsiteY1" fmla="*/ 378932 h 1208053"/>
                  <a:gd name="connsiteX2" fmla="*/ 21888 w 1888838"/>
                  <a:gd name="connsiteY2" fmla="*/ 744692 h 1208053"/>
                  <a:gd name="connsiteX3" fmla="*/ 67608 w 1888838"/>
                  <a:gd name="connsiteY3" fmla="*/ 1009868 h 1208053"/>
                  <a:gd name="connsiteX4" fmla="*/ 104184 w 1888838"/>
                  <a:gd name="connsiteY4" fmla="*/ 1183604 h 1208053"/>
                  <a:gd name="connsiteX5" fmla="*/ 497376 w 1888838"/>
                  <a:gd name="connsiteY5" fmla="*/ 1201892 h 1208053"/>
                  <a:gd name="connsiteX6" fmla="*/ 991152 w 1888838"/>
                  <a:gd name="connsiteY6" fmla="*/ 1201892 h 1208053"/>
                  <a:gd name="connsiteX7" fmla="*/ 1411776 w 1888838"/>
                  <a:gd name="connsiteY7" fmla="*/ 1128740 h 1208053"/>
                  <a:gd name="connsiteX8" fmla="*/ 1695240 w 1888838"/>
                  <a:gd name="connsiteY8" fmla="*/ 973292 h 1208053"/>
                  <a:gd name="connsiteX9" fmla="*/ 1841544 w 1888838"/>
                  <a:gd name="connsiteY9" fmla="*/ 799556 h 1208053"/>
                  <a:gd name="connsiteX10" fmla="*/ 1878120 w 1888838"/>
                  <a:gd name="connsiteY10" fmla="*/ 662396 h 1208053"/>
                  <a:gd name="connsiteX11" fmla="*/ 1887264 w 1888838"/>
                  <a:gd name="connsiteY11" fmla="*/ 644108 h 1208053"/>
                  <a:gd name="connsiteX12" fmla="*/ 1850688 w 1888838"/>
                  <a:gd name="connsiteY12" fmla="*/ 497804 h 1208053"/>
                  <a:gd name="connsiteX13" fmla="*/ 1750104 w 1888838"/>
                  <a:gd name="connsiteY13" fmla="*/ 360644 h 1208053"/>
                  <a:gd name="connsiteX14" fmla="*/ 1612944 w 1888838"/>
                  <a:gd name="connsiteY14" fmla="*/ 241772 h 1208053"/>
                  <a:gd name="connsiteX15" fmla="*/ 1356912 w 1888838"/>
                  <a:gd name="connsiteY15" fmla="*/ 95468 h 1208053"/>
                  <a:gd name="connsiteX16" fmla="*/ 936288 w 1888838"/>
                  <a:gd name="connsiteY16" fmla="*/ 13172 h 1208053"/>
                  <a:gd name="connsiteX17" fmla="*/ 85896 w 1888838"/>
                  <a:gd name="connsiteY17" fmla="*/ 40604 h 120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88838" h="1208053">
                    <a:moveTo>
                      <a:pt x="85896" y="40604"/>
                    </a:moveTo>
                    <a:cubicBezTo>
                      <a:pt x="-66504" y="101564"/>
                      <a:pt x="32556" y="261584"/>
                      <a:pt x="21888" y="378932"/>
                    </a:cubicBezTo>
                    <a:cubicBezTo>
                      <a:pt x="11220" y="496280"/>
                      <a:pt x="14268" y="639536"/>
                      <a:pt x="21888" y="744692"/>
                    </a:cubicBezTo>
                    <a:cubicBezTo>
                      <a:pt x="29508" y="849848"/>
                      <a:pt x="53892" y="936716"/>
                      <a:pt x="67608" y="1009868"/>
                    </a:cubicBezTo>
                    <a:cubicBezTo>
                      <a:pt x="81324" y="1083020"/>
                      <a:pt x="32556" y="1151600"/>
                      <a:pt x="104184" y="1183604"/>
                    </a:cubicBezTo>
                    <a:cubicBezTo>
                      <a:pt x="175812" y="1215608"/>
                      <a:pt x="349548" y="1198844"/>
                      <a:pt x="497376" y="1201892"/>
                    </a:cubicBezTo>
                    <a:cubicBezTo>
                      <a:pt x="645204" y="1204940"/>
                      <a:pt x="838752" y="1214084"/>
                      <a:pt x="991152" y="1201892"/>
                    </a:cubicBezTo>
                    <a:cubicBezTo>
                      <a:pt x="1143552" y="1189700"/>
                      <a:pt x="1294428" y="1166840"/>
                      <a:pt x="1411776" y="1128740"/>
                    </a:cubicBezTo>
                    <a:cubicBezTo>
                      <a:pt x="1529124" y="1090640"/>
                      <a:pt x="1623612" y="1028156"/>
                      <a:pt x="1695240" y="973292"/>
                    </a:cubicBezTo>
                    <a:cubicBezTo>
                      <a:pt x="1766868" y="918428"/>
                      <a:pt x="1811064" y="851372"/>
                      <a:pt x="1841544" y="799556"/>
                    </a:cubicBezTo>
                    <a:cubicBezTo>
                      <a:pt x="1872024" y="747740"/>
                      <a:pt x="1870500" y="688304"/>
                      <a:pt x="1878120" y="662396"/>
                    </a:cubicBezTo>
                    <a:cubicBezTo>
                      <a:pt x="1885740" y="636488"/>
                      <a:pt x="1891836" y="671540"/>
                      <a:pt x="1887264" y="644108"/>
                    </a:cubicBezTo>
                    <a:cubicBezTo>
                      <a:pt x="1882692" y="616676"/>
                      <a:pt x="1873548" y="545048"/>
                      <a:pt x="1850688" y="497804"/>
                    </a:cubicBezTo>
                    <a:cubicBezTo>
                      <a:pt x="1827828" y="450560"/>
                      <a:pt x="1789728" y="403316"/>
                      <a:pt x="1750104" y="360644"/>
                    </a:cubicBezTo>
                    <a:cubicBezTo>
                      <a:pt x="1710480" y="317972"/>
                      <a:pt x="1678476" y="285968"/>
                      <a:pt x="1612944" y="241772"/>
                    </a:cubicBezTo>
                    <a:cubicBezTo>
                      <a:pt x="1547412" y="197576"/>
                      <a:pt x="1469688" y="133568"/>
                      <a:pt x="1356912" y="95468"/>
                    </a:cubicBezTo>
                    <a:cubicBezTo>
                      <a:pt x="1244136" y="57368"/>
                      <a:pt x="1149648" y="23840"/>
                      <a:pt x="936288" y="13172"/>
                    </a:cubicBezTo>
                    <a:cubicBezTo>
                      <a:pt x="722928" y="2504"/>
                      <a:pt x="238296" y="-20356"/>
                      <a:pt x="85896" y="40604"/>
                    </a:cubicBez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5" name="任意多边形 164"/>
              <p:cNvSpPr/>
              <p:nvPr/>
            </p:nvSpPr>
            <p:spPr>
              <a:xfrm>
                <a:off x="4241756" y="2418370"/>
                <a:ext cx="1785752" cy="1195301"/>
              </a:xfrm>
              <a:custGeom>
                <a:avLst/>
                <a:gdLst>
                  <a:gd name="connsiteX0" fmla="*/ 9144 w 1785752"/>
                  <a:gd name="connsiteY0" fmla="*/ 1170432 h 1195301"/>
                  <a:gd name="connsiteX1" fmla="*/ 1024128 w 1785752"/>
                  <a:gd name="connsiteY1" fmla="*/ 1179576 h 1195301"/>
                  <a:gd name="connsiteX2" fmla="*/ 1563624 w 1785752"/>
                  <a:gd name="connsiteY2" fmla="*/ 987552 h 1195301"/>
                  <a:gd name="connsiteX3" fmla="*/ 1746504 w 1785752"/>
                  <a:gd name="connsiteY3" fmla="*/ 813816 h 1195301"/>
                  <a:gd name="connsiteX4" fmla="*/ 1783080 w 1785752"/>
                  <a:gd name="connsiteY4" fmla="*/ 612648 h 1195301"/>
                  <a:gd name="connsiteX5" fmla="*/ 1700784 w 1785752"/>
                  <a:gd name="connsiteY5" fmla="*/ 393192 h 1195301"/>
                  <a:gd name="connsiteX6" fmla="*/ 1408176 w 1785752"/>
                  <a:gd name="connsiteY6" fmla="*/ 155448 h 1195301"/>
                  <a:gd name="connsiteX7" fmla="*/ 1033272 w 1785752"/>
                  <a:gd name="connsiteY7" fmla="*/ 27432 h 1195301"/>
                  <a:gd name="connsiteX8" fmla="*/ 384048 w 1785752"/>
                  <a:gd name="connsiteY8" fmla="*/ 0 h 1195301"/>
                  <a:gd name="connsiteX9" fmla="*/ 0 w 1785752"/>
                  <a:gd name="connsiteY9" fmla="*/ 27432 h 1195301"/>
                  <a:gd name="connsiteX10" fmla="*/ 0 w 1785752"/>
                  <a:gd name="connsiteY10" fmla="*/ 27432 h 1195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752" h="1195301">
                    <a:moveTo>
                      <a:pt x="9144" y="1170432"/>
                    </a:moveTo>
                    <a:cubicBezTo>
                      <a:pt x="387096" y="1190244"/>
                      <a:pt x="765048" y="1210056"/>
                      <a:pt x="1024128" y="1179576"/>
                    </a:cubicBezTo>
                    <a:cubicBezTo>
                      <a:pt x="1283208" y="1149096"/>
                      <a:pt x="1443228" y="1048512"/>
                      <a:pt x="1563624" y="987552"/>
                    </a:cubicBezTo>
                    <a:cubicBezTo>
                      <a:pt x="1684020" y="926592"/>
                      <a:pt x="1709928" y="876300"/>
                      <a:pt x="1746504" y="813816"/>
                    </a:cubicBezTo>
                    <a:cubicBezTo>
                      <a:pt x="1783080" y="751332"/>
                      <a:pt x="1790700" y="682752"/>
                      <a:pt x="1783080" y="612648"/>
                    </a:cubicBezTo>
                    <a:cubicBezTo>
                      <a:pt x="1775460" y="542544"/>
                      <a:pt x="1763268" y="469392"/>
                      <a:pt x="1700784" y="393192"/>
                    </a:cubicBezTo>
                    <a:cubicBezTo>
                      <a:pt x="1638300" y="316992"/>
                      <a:pt x="1519428" y="216408"/>
                      <a:pt x="1408176" y="155448"/>
                    </a:cubicBezTo>
                    <a:cubicBezTo>
                      <a:pt x="1296924" y="94488"/>
                      <a:pt x="1203960" y="53340"/>
                      <a:pt x="1033272" y="27432"/>
                    </a:cubicBezTo>
                    <a:cubicBezTo>
                      <a:pt x="862584" y="1524"/>
                      <a:pt x="556260" y="0"/>
                      <a:pt x="384048" y="0"/>
                    </a:cubicBezTo>
                    <a:cubicBezTo>
                      <a:pt x="211836" y="0"/>
                      <a:pt x="0" y="27432"/>
                      <a:pt x="0" y="27432"/>
                    </a:cubicBezTo>
                    <a:lnTo>
                      <a:pt x="0" y="27432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6" name="任意多边形 165"/>
              <p:cNvSpPr/>
              <p:nvPr/>
            </p:nvSpPr>
            <p:spPr>
              <a:xfrm>
                <a:off x="6001004" y="2418369"/>
                <a:ext cx="1785752" cy="1195301"/>
              </a:xfrm>
              <a:custGeom>
                <a:avLst/>
                <a:gdLst>
                  <a:gd name="connsiteX0" fmla="*/ 9144 w 1785752"/>
                  <a:gd name="connsiteY0" fmla="*/ 1170432 h 1195301"/>
                  <a:gd name="connsiteX1" fmla="*/ 1024128 w 1785752"/>
                  <a:gd name="connsiteY1" fmla="*/ 1179576 h 1195301"/>
                  <a:gd name="connsiteX2" fmla="*/ 1563624 w 1785752"/>
                  <a:gd name="connsiteY2" fmla="*/ 987552 h 1195301"/>
                  <a:gd name="connsiteX3" fmla="*/ 1746504 w 1785752"/>
                  <a:gd name="connsiteY3" fmla="*/ 813816 h 1195301"/>
                  <a:gd name="connsiteX4" fmla="*/ 1783080 w 1785752"/>
                  <a:gd name="connsiteY4" fmla="*/ 612648 h 1195301"/>
                  <a:gd name="connsiteX5" fmla="*/ 1700784 w 1785752"/>
                  <a:gd name="connsiteY5" fmla="*/ 393192 h 1195301"/>
                  <a:gd name="connsiteX6" fmla="*/ 1408176 w 1785752"/>
                  <a:gd name="connsiteY6" fmla="*/ 155448 h 1195301"/>
                  <a:gd name="connsiteX7" fmla="*/ 1033272 w 1785752"/>
                  <a:gd name="connsiteY7" fmla="*/ 27432 h 1195301"/>
                  <a:gd name="connsiteX8" fmla="*/ 384048 w 1785752"/>
                  <a:gd name="connsiteY8" fmla="*/ 0 h 1195301"/>
                  <a:gd name="connsiteX9" fmla="*/ 0 w 1785752"/>
                  <a:gd name="connsiteY9" fmla="*/ 27432 h 1195301"/>
                  <a:gd name="connsiteX10" fmla="*/ 0 w 1785752"/>
                  <a:gd name="connsiteY10" fmla="*/ 27432 h 1195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752" h="1195301">
                    <a:moveTo>
                      <a:pt x="9144" y="1170432"/>
                    </a:moveTo>
                    <a:cubicBezTo>
                      <a:pt x="387096" y="1190244"/>
                      <a:pt x="765048" y="1210056"/>
                      <a:pt x="1024128" y="1179576"/>
                    </a:cubicBezTo>
                    <a:cubicBezTo>
                      <a:pt x="1283208" y="1149096"/>
                      <a:pt x="1443228" y="1048512"/>
                      <a:pt x="1563624" y="987552"/>
                    </a:cubicBezTo>
                    <a:cubicBezTo>
                      <a:pt x="1684020" y="926592"/>
                      <a:pt x="1709928" y="876300"/>
                      <a:pt x="1746504" y="813816"/>
                    </a:cubicBezTo>
                    <a:cubicBezTo>
                      <a:pt x="1783080" y="751332"/>
                      <a:pt x="1790700" y="682752"/>
                      <a:pt x="1783080" y="612648"/>
                    </a:cubicBezTo>
                    <a:cubicBezTo>
                      <a:pt x="1775460" y="542544"/>
                      <a:pt x="1763268" y="469392"/>
                      <a:pt x="1700784" y="393192"/>
                    </a:cubicBezTo>
                    <a:cubicBezTo>
                      <a:pt x="1638300" y="316992"/>
                      <a:pt x="1519428" y="216408"/>
                      <a:pt x="1408176" y="155448"/>
                    </a:cubicBezTo>
                    <a:cubicBezTo>
                      <a:pt x="1296924" y="94488"/>
                      <a:pt x="1203960" y="53340"/>
                      <a:pt x="1033272" y="27432"/>
                    </a:cubicBezTo>
                    <a:cubicBezTo>
                      <a:pt x="862584" y="1524"/>
                      <a:pt x="556260" y="0"/>
                      <a:pt x="384048" y="0"/>
                    </a:cubicBezTo>
                    <a:cubicBezTo>
                      <a:pt x="211836" y="0"/>
                      <a:pt x="0" y="27432"/>
                      <a:pt x="0" y="27432"/>
                    </a:cubicBezTo>
                    <a:lnTo>
                      <a:pt x="0" y="27432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7" name="任意多边形 166"/>
              <p:cNvSpPr/>
              <p:nvPr/>
            </p:nvSpPr>
            <p:spPr>
              <a:xfrm>
                <a:off x="7878020" y="2414342"/>
                <a:ext cx="1785752" cy="1195301"/>
              </a:xfrm>
              <a:custGeom>
                <a:avLst/>
                <a:gdLst>
                  <a:gd name="connsiteX0" fmla="*/ 9144 w 1785752"/>
                  <a:gd name="connsiteY0" fmla="*/ 1170432 h 1195301"/>
                  <a:gd name="connsiteX1" fmla="*/ 1024128 w 1785752"/>
                  <a:gd name="connsiteY1" fmla="*/ 1179576 h 1195301"/>
                  <a:gd name="connsiteX2" fmla="*/ 1563624 w 1785752"/>
                  <a:gd name="connsiteY2" fmla="*/ 987552 h 1195301"/>
                  <a:gd name="connsiteX3" fmla="*/ 1746504 w 1785752"/>
                  <a:gd name="connsiteY3" fmla="*/ 813816 h 1195301"/>
                  <a:gd name="connsiteX4" fmla="*/ 1783080 w 1785752"/>
                  <a:gd name="connsiteY4" fmla="*/ 612648 h 1195301"/>
                  <a:gd name="connsiteX5" fmla="*/ 1700784 w 1785752"/>
                  <a:gd name="connsiteY5" fmla="*/ 393192 h 1195301"/>
                  <a:gd name="connsiteX6" fmla="*/ 1408176 w 1785752"/>
                  <a:gd name="connsiteY6" fmla="*/ 155448 h 1195301"/>
                  <a:gd name="connsiteX7" fmla="*/ 1033272 w 1785752"/>
                  <a:gd name="connsiteY7" fmla="*/ 27432 h 1195301"/>
                  <a:gd name="connsiteX8" fmla="*/ 384048 w 1785752"/>
                  <a:gd name="connsiteY8" fmla="*/ 0 h 1195301"/>
                  <a:gd name="connsiteX9" fmla="*/ 0 w 1785752"/>
                  <a:gd name="connsiteY9" fmla="*/ 27432 h 1195301"/>
                  <a:gd name="connsiteX10" fmla="*/ 0 w 1785752"/>
                  <a:gd name="connsiteY10" fmla="*/ 27432 h 1195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752" h="1195301">
                    <a:moveTo>
                      <a:pt x="9144" y="1170432"/>
                    </a:moveTo>
                    <a:cubicBezTo>
                      <a:pt x="387096" y="1190244"/>
                      <a:pt x="765048" y="1210056"/>
                      <a:pt x="1024128" y="1179576"/>
                    </a:cubicBezTo>
                    <a:cubicBezTo>
                      <a:pt x="1283208" y="1149096"/>
                      <a:pt x="1443228" y="1048512"/>
                      <a:pt x="1563624" y="987552"/>
                    </a:cubicBezTo>
                    <a:cubicBezTo>
                      <a:pt x="1684020" y="926592"/>
                      <a:pt x="1709928" y="876300"/>
                      <a:pt x="1746504" y="813816"/>
                    </a:cubicBezTo>
                    <a:cubicBezTo>
                      <a:pt x="1783080" y="751332"/>
                      <a:pt x="1790700" y="682752"/>
                      <a:pt x="1783080" y="612648"/>
                    </a:cubicBezTo>
                    <a:cubicBezTo>
                      <a:pt x="1775460" y="542544"/>
                      <a:pt x="1763268" y="469392"/>
                      <a:pt x="1700784" y="393192"/>
                    </a:cubicBezTo>
                    <a:cubicBezTo>
                      <a:pt x="1638300" y="316992"/>
                      <a:pt x="1519428" y="216408"/>
                      <a:pt x="1408176" y="155448"/>
                    </a:cubicBezTo>
                    <a:cubicBezTo>
                      <a:pt x="1296924" y="94488"/>
                      <a:pt x="1203960" y="53340"/>
                      <a:pt x="1033272" y="27432"/>
                    </a:cubicBezTo>
                    <a:cubicBezTo>
                      <a:pt x="862584" y="1524"/>
                      <a:pt x="556260" y="0"/>
                      <a:pt x="384048" y="0"/>
                    </a:cubicBezTo>
                    <a:cubicBezTo>
                      <a:pt x="211836" y="0"/>
                      <a:pt x="0" y="27432"/>
                      <a:pt x="0" y="27432"/>
                    </a:cubicBezTo>
                    <a:lnTo>
                      <a:pt x="0" y="27432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68" name="直接连接符 167"/>
              <p:cNvCxnSpPr/>
              <p:nvPr/>
            </p:nvCxnSpPr>
            <p:spPr>
              <a:xfrm>
                <a:off x="2806148" y="3187541"/>
                <a:ext cx="1325880" cy="0"/>
              </a:xfrm>
              <a:prstGeom prst="line">
                <a:avLst/>
              </a:prstGeom>
              <a:ln w="25400">
                <a:solidFill>
                  <a:srgbClr val="0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矩形 168"/>
              <p:cNvSpPr/>
              <p:nvPr/>
            </p:nvSpPr>
            <p:spPr>
              <a:xfrm>
                <a:off x="3092542" y="2608404"/>
                <a:ext cx="475172" cy="58477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200" b="1" dirty="0">
                    <a:solidFill>
                      <a:sysClr val="windowText" lastClr="000000"/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01</a:t>
                </a:r>
              </a:p>
            </p:txBody>
          </p:sp>
          <p:cxnSp>
            <p:nvCxnSpPr>
              <p:cNvPr id="170" name="直接连接符 169"/>
              <p:cNvCxnSpPr/>
              <p:nvPr/>
            </p:nvCxnSpPr>
            <p:spPr>
              <a:xfrm>
                <a:off x="4632018" y="3181903"/>
                <a:ext cx="1325880" cy="0"/>
              </a:xfrm>
              <a:prstGeom prst="line">
                <a:avLst/>
              </a:prstGeom>
              <a:ln w="25400">
                <a:solidFill>
                  <a:srgbClr val="0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矩形 170"/>
              <p:cNvSpPr/>
              <p:nvPr/>
            </p:nvSpPr>
            <p:spPr>
              <a:xfrm>
                <a:off x="4918412" y="2602766"/>
                <a:ext cx="651720" cy="58477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200" b="1">
                    <a:solidFill>
                      <a:sysClr val="windowText" lastClr="000000"/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02</a:t>
                </a:r>
                <a:endParaRPr lang="en-US" altLang="zh-CN" sz="3200" b="1" dirty="0">
                  <a:solidFill>
                    <a:sysClr val="windowText" lastClr="000000"/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</p:txBody>
          </p:sp>
          <p:cxnSp>
            <p:nvCxnSpPr>
              <p:cNvPr id="172" name="直接连接符 171"/>
              <p:cNvCxnSpPr/>
              <p:nvPr/>
            </p:nvCxnSpPr>
            <p:spPr>
              <a:xfrm>
                <a:off x="6314347" y="3187541"/>
                <a:ext cx="1325880" cy="0"/>
              </a:xfrm>
              <a:prstGeom prst="line">
                <a:avLst/>
              </a:prstGeom>
              <a:ln w="25400">
                <a:solidFill>
                  <a:srgbClr val="0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矩形 172"/>
              <p:cNvSpPr/>
              <p:nvPr/>
            </p:nvSpPr>
            <p:spPr>
              <a:xfrm>
                <a:off x="6573309" y="2608404"/>
                <a:ext cx="475172" cy="58477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200" b="1">
                    <a:solidFill>
                      <a:sysClr val="windowText" lastClr="000000"/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03</a:t>
                </a:r>
                <a:endParaRPr lang="en-US" altLang="zh-CN" sz="3200" b="1" dirty="0">
                  <a:solidFill>
                    <a:sysClr val="windowText" lastClr="000000"/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</p:txBody>
          </p:sp>
          <p:cxnSp>
            <p:nvCxnSpPr>
              <p:cNvPr id="174" name="直接连接符 173"/>
              <p:cNvCxnSpPr/>
              <p:nvPr/>
            </p:nvCxnSpPr>
            <p:spPr>
              <a:xfrm>
                <a:off x="8235798" y="3187541"/>
                <a:ext cx="1325880" cy="0"/>
              </a:xfrm>
              <a:prstGeom prst="line">
                <a:avLst/>
              </a:prstGeom>
              <a:ln w="25400">
                <a:solidFill>
                  <a:srgbClr val="0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矩形 174"/>
              <p:cNvSpPr/>
              <p:nvPr/>
            </p:nvSpPr>
            <p:spPr>
              <a:xfrm>
                <a:off x="8476471" y="2608404"/>
                <a:ext cx="547923" cy="58477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200" b="1">
                    <a:solidFill>
                      <a:sysClr val="windowText" lastClr="000000"/>
                    </a:solidFill>
                    <a:latin typeface="方正静蕾简体" panose="02000000000000000000" pitchFamily="2" charset="-122"/>
                    <a:ea typeface="方正静蕾简体" panose="02000000000000000000" pitchFamily="2" charset="-122"/>
                  </a:rPr>
                  <a:t>04</a:t>
                </a:r>
                <a:endParaRPr lang="en-US" altLang="zh-CN" sz="3200" b="1" dirty="0">
                  <a:solidFill>
                    <a:sysClr val="windowText" lastClr="000000"/>
                  </a:solidFill>
                  <a:latin typeface="方正静蕾简体" panose="02000000000000000000" pitchFamily="2" charset="-122"/>
                  <a:ea typeface="方正静蕾简体" panose="02000000000000000000" pitchFamily="2" charset="-122"/>
                </a:endParaRPr>
              </a:p>
            </p:txBody>
          </p:sp>
          <p:cxnSp>
            <p:nvCxnSpPr>
              <p:cNvPr id="176" name="肘形连接符 175"/>
              <p:cNvCxnSpPr/>
              <p:nvPr/>
            </p:nvCxnSpPr>
            <p:spPr>
              <a:xfrm rot="16200000" flipV="1">
                <a:off x="6353852" y="3913308"/>
                <a:ext cx="749807" cy="310893"/>
              </a:xfrm>
              <a:prstGeom prst="bentConnector3">
                <a:avLst>
                  <a:gd name="adj1" fmla="val 50000"/>
                </a:avLst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肘形连接符 176"/>
              <p:cNvCxnSpPr/>
              <p:nvPr/>
            </p:nvCxnSpPr>
            <p:spPr>
              <a:xfrm rot="5400000" flipH="1" flipV="1">
                <a:off x="4354624" y="3912785"/>
                <a:ext cx="749806" cy="311940"/>
              </a:xfrm>
              <a:prstGeom prst="bentConnector3">
                <a:avLst>
                  <a:gd name="adj1" fmla="val 50000"/>
                </a:avLst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肘形连接符 177"/>
              <p:cNvCxnSpPr/>
              <p:nvPr/>
            </p:nvCxnSpPr>
            <p:spPr>
              <a:xfrm rot="5400000">
                <a:off x="2468252" y="3753826"/>
                <a:ext cx="599040" cy="479088"/>
              </a:xfrm>
              <a:prstGeom prst="bentConnector3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肘形连接符 178"/>
              <p:cNvCxnSpPr/>
              <p:nvPr/>
            </p:nvCxnSpPr>
            <p:spPr>
              <a:xfrm rot="16200000" flipH="1">
                <a:off x="8749748" y="3768094"/>
                <a:ext cx="451920" cy="450552"/>
              </a:xfrm>
              <a:prstGeom prst="bentConnector3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组合 151"/>
            <p:cNvGrpSpPr/>
            <p:nvPr/>
          </p:nvGrpSpPr>
          <p:grpSpPr>
            <a:xfrm>
              <a:off x="1410336" y="4364344"/>
              <a:ext cx="2253318" cy="1443879"/>
              <a:chOff x="1647865" y="3166196"/>
              <a:chExt cx="2253318" cy="1443879"/>
            </a:xfrm>
          </p:grpSpPr>
          <p:sp>
            <p:nvSpPr>
              <p:cNvPr id="162" name="Text Placeholder 32"/>
              <p:cNvSpPr txBox="1"/>
              <p:nvPr/>
            </p:nvSpPr>
            <p:spPr>
              <a:xfrm>
                <a:off x="1647865" y="3627861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163" name="文本框 36"/>
              <p:cNvSpPr txBox="1"/>
              <p:nvPr/>
            </p:nvSpPr>
            <p:spPr>
              <a:xfrm>
                <a:off x="1754377" y="316619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  <p:grpSp>
          <p:nvGrpSpPr>
            <p:cNvPr id="153" name="组合 152"/>
            <p:cNvGrpSpPr/>
            <p:nvPr/>
          </p:nvGrpSpPr>
          <p:grpSpPr>
            <a:xfrm>
              <a:off x="3747686" y="4443658"/>
              <a:ext cx="2253318" cy="1443879"/>
              <a:chOff x="1647865" y="3166196"/>
              <a:chExt cx="2253318" cy="1443879"/>
            </a:xfrm>
          </p:grpSpPr>
          <p:sp>
            <p:nvSpPr>
              <p:cNvPr id="160" name="Text Placeholder 32"/>
              <p:cNvSpPr txBox="1"/>
              <p:nvPr/>
            </p:nvSpPr>
            <p:spPr>
              <a:xfrm>
                <a:off x="1647865" y="3627861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161" name="文本框 36"/>
              <p:cNvSpPr txBox="1"/>
              <p:nvPr/>
            </p:nvSpPr>
            <p:spPr>
              <a:xfrm>
                <a:off x="1754377" y="316619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  <p:grpSp>
          <p:nvGrpSpPr>
            <p:cNvPr id="154" name="组合 153"/>
            <p:cNvGrpSpPr/>
            <p:nvPr/>
          </p:nvGrpSpPr>
          <p:grpSpPr>
            <a:xfrm>
              <a:off x="6001004" y="4443658"/>
              <a:ext cx="2253318" cy="1443879"/>
              <a:chOff x="1647865" y="3166196"/>
              <a:chExt cx="2253318" cy="1443879"/>
            </a:xfrm>
          </p:grpSpPr>
          <p:sp>
            <p:nvSpPr>
              <p:cNvPr id="158" name="Text Placeholder 32"/>
              <p:cNvSpPr txBox="1"/>
              <p:nvPr/>
            </p:nvSpPr>
            <p:spPr>
              <a:xfrm>
                <a:off x="1647865" y="3627861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159" name="文本框 36"/>
              <p:cNvSpPr txBox="1"/>
              <p:nvPr/>
            </p:nvSpPr>
            <p:spPr>
              <a:xfrm>
                <a:off x="1754377" y="316619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  <p:grpSp>
          <p:nvGrpSpPr>
            <p:cNvPr id="155" name="组合 154"/>
            <p:cNvGrpSpPr/>
            <p:nvPr/>
          </p:nvGrpSpPr>
          <p:grpSpPr>
            <a:xfrm>
              <a:off x="8333825" y="4443658"/>
              <a:ext cx="2253318" cy="1443879"/>
              <a:chOff x="1647865" y="3166196"/>
              <a:chExt cx="2253318" cy="1443879"/>
            </a:xfrm>
          </p:grpSpPr>
          <p:sp>
            <p:nvSpPr>
              <p:cNvPr id="156" name="Text Placeholder 32"/>
              <p:cNvSpPr txBox="1"/>
              <p:nvPr/>
            </p:nvSpPr>
            <p:spPr>
              <a:xfrm>
                <a:off x="1647865" y="3627861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157" name="文本框 36"/>
              <p:cNvSpPr txBox="1"/>
              <p:nvPr/>
            </p:nvSpPr>
            <p:spPr>
              <a:xfrm>
                <a:off x="1754377" y="316619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sp>
        <p:nvSpPr>
          <p:cNvPr id="8" name="任意多边形 7"/>
          <p:cNvSpPr/>
          <p:nvPr/>
        </p:nvSpPr>
        <p:spPr>
          <a:xfrm rot="20434167">
            <a:off x="3918380" y="2477096"/>
            <a:ext cx="1848730" cy="2022651"/>
          </a:xfrm>
          <a:custGeom>
            <a:avLst/>
            <a:gdLst>
              <a:gd name="connsiteX0" fmla="*/ 1621800 w 2167466"/>
              <a:gd name="connsiteY0" fmla="*/ 548964 h 2167466"/>
              <a:gd name="connsiteX1" fmla="*/ 1941574 w 2167466"/>
              <a:gd name="connsiteY1" fmla="*/ 452590 h 2167466"/>
              <a:gd name="connsiteX2" fmla="*/ 2059240 w 2167466"/>
              <a:gd name="connsiteY2" fmla="*/ 656392 h 2167466"/>
              <a:gd name="connsiteX3" fmla="*/ 1815890 w 2167466"/>
              <a:gd name="connsiteY3" fmla="*/ 885138 h 2167466"/>
              <a:gd name="connsiteX4" fmla="*/ 1815890 w 2167466"/>
              <a:gd name="connsiteY4" fmla="*/ 1282328 h 2167466"/>
              <a:gd name="connsiteX5" fmla="*/ 2059240 w 2167466"/>
              <a:gd name="connsiteY5" fmla="*/ 1511074 h 2167466"/>
              <a:gd name="connsiteX6" fmla="*/ 1941574 w 2167466"/>
              <a:gd name="connsiteY6" fmla="*/ 1714876 h 2167466"/>
              <a:gd name="connsiteX7" fmla="*/ 1621800 w 2167466"/>
              <a:gd name="connsiteY7" fmla="*/ 1618502 h 2167466"/>
              <a:gd name="connsiteX8" fmla="*/ 1277823 w 2167466"/>
              <a:gd name="connsiteY8" fmla="*/ 1817097 h 2167466"/>
              <a:gd name="connsiteX9" fmla="*/ 1201398 w 2167466"/>
              <a:gd name="connsiteY9" fmla="*/ 2142217 h 2167466"/>
              <a:gd name="connsiteX10" fmla="*/ 966068 w 2167466"/>
              <a:gd name="connsiteY10" fmla="*/ 2142217 h 2167466"/>
              <a:gd name="connsiteX11" fmla="*/ 889643 w 2167466"/>
              <a:gd name="connsiteY11" fmla="*/ 1817097 h 2167466"/>
              <a:gd name="connsiteX12" fmla="*/ 545666 w 2167466"/>
              <a:gd name="connsiteY12" fmla="*/ 1618502 h 2167466"/>
              <a:gd name="connsiteX13" fmla="*/ 225892 w 2167466"/>
              <a:gd name="connsiteY13" fmla="*/ 1714876 h 2167466"/>
              <a:gd name="connsiteX14" fmla="*/ 108226 w 2167466"/>
              <a:gd name="connsiteY14" fmla="*/ 1511074 h 2167466"/>
              <a:gd name="connsiteX15" fmla="*/ 351576 w 2167466"/>
              <a:gd name="connsiteY15" fmla="*/ 1282328 h 2167466"/>
              <a:gd name="connsiteX16" fmla="*/ 351576 w 2167466"/>
              <a:gd name="connsiteY16" fmla="*/ 885138 h 2167466"/>
              <a:gd name="connsiteX17" fmla="*/ 108226 w 2167466"/>
              <a:gd name="connsiteY17" fmla="*/ 656392 h 2167466"/>
              <a:gd name="connsiteX18" fmla="*/ 225892 w 2167466"/>
              <a:gd name="connsiteY18" fmla="*/ 452590 h 2167466"/>
              <a:gd name="connsiteX19" fmla="*/ 545666 w 2167466"/>
              <a:gd name="connsiteY19" fmla="*/ 548964 h 2167466"/>
              <a:gd name="connsiteX20" fmla="*/ 889643 w 2167466"/>
              <a:gd name="connsiteY20" fmla="*/ 350369 h 2167466"/>
              <a:gd name="connsiteX21" fmla="*/ 966068 w 2167466"/>
              <a:gd name="connsiteY21" fmla="*/ 25249 h 2167466"/>
              <a:gd name="connsiteX22" fmla="*/ 1201398 w 2167466"/>
              <a:gd name="connsiteY22" fmla="*/ 25249 h 2167466"/>
              <a:gd name="connsiteX23" fmla="*/ 1277823 w 2167466"/>
              <a:gd name="connsiteY23" fmla="*/ 350369 h 2167466"/>
              <a:gd name="connsiteX24" fmla="*/ 1621800 w 2167466"/>
              <a:gd name="connsiteY24" fmla="*/ 548964 h 2167466"/>
              <a:gd name="connsiteX0-1" fmla="*/ 1517526 w 1954966"/>
              <a:gd name="connsiteY0-2" fmla="*/ 523716 h 2116969"/>
              <a:gd name="connsiteX1-3" fmla="*/ 1837300 w 1954966"/>
              <a:gd name="connsiteY1-4" fmla="*/ 427342 h 2116969"/>
              <a:gd name="connsiteX2-5" fmla="*/ 1954966 w 1954966"/>
              <a:gd name="connsiteY2-6" fmla="*/ 631144 h 2116969"/>
              <a:gd name="connsiteX3-7" fmla="*/ 1711616 w 1954966"/>
              <a:gd name="connsiteY3-8" fmla="*/ 859890 h 2116969"/>
              <a:gd name="connsiteX4-9" fmla="*/ 1711616 w 1954966"/>
              <a:gd name="connsiteY4-10" fmla="*/ 1257080 h 2116969"/>
              <a:gd name="connsiteX5-11" fmla="*/ 1954966 w 1954966"/>
              <a:gd name="connsiteY5-12" fmla="*/ 1485826 h 2116969"/>
              <a:gd name="connsiteX6-13" fmla="*/ 1837300 w 1954966"/>
              <a:gd name="connsiteY6-14" fmla="*/ 1689628 h 2116969"/>
              <a:gd name="connsiteX7-15" fmla="*/ 1517526 w 1954966"/>
              <a:gd name="connsiteY7-16" fmla="*/ 1593254 h 2116969"/>
              <a:gd name="connsiteX8-17" fmla="*/ 1173549 w 1954966"/>
              <a:gd name="connsiteY8-18" fmla="*/ 1791849 h 2116969"/>
              <a:gd name="connsiteX9-19" fmla="*/ 1097124 w 1954966"/>
              <a:gd name="connsiteY9-20" fmla="*/ 2116969 h 2116969"/>
              <a:gd name="connsiteX10-21" fmla="*/ 861794 w 1954966"/>
              <a:gd name="connsiteY10-22" fmla="*/ 2116969 h 2116969"/>
              <a:gd name="connsiteX11-23" fmla="*/ 785369 w 1954966"/>
              <a:gd name="connsiteY11-24" fmla="*/ 1791849 h 2116969"/>
              <a:gd name="connsiteX12-25" fmla="*/ 441392 w 1954966"/>
              <a:gd name="connsiteY12-26" fmla="*/ 1593254 h 2116969"/>
              <a:gd name="connsiteX13-27" fmla="*/ 121618 w 1954966"/>
              <a:gd name="connsiteY13-28" fmla="*/ 1689628 h 2116969"/>
              <a:gd name="connsiteX14-29" fmla="*/ 3952 w 1954966"/>
              <a:gd name="connsiteY14-30" fmla="*/ 1485826 h 2116969"/>
              <a:gd name="connsiteX15-31" fmla="*/ 247302 w 1954966"/>
              <a:gd name="connsiteY15-32" fmla="*/ 1257080 h 2116969"/>
              <a:gd name="connsiteX16-33" fmla="*/ 247302 w 1954966"/>
              <a:gd name="connsiteY16-34" fmla="*/ 859890 h 2116969"/>
              <a:gd name="connsiteX17-35" fmla="*/ 3952 w 1954966"/>
              <a:gd name="connsiteY17-36" fmla="*/ 631144 h 2116969"/>
              <a:gd name="connsiteX18-37" fmla="*/ 121618 w 1954966"/>
              <a:gd name="connsiteY18-38" fmla="*/ 427342 h 2116969"/>
              <a:gd name="connsiteX19-39" fmla="*/ 441392 w 1954966"/>
              <a:gd name="connsiteY19-40" fmla="*/ 523716 h 2116969"/>
              <a:gd name="connsiteX20-41" fmla="*/ 785369 w 1954966"/>
              <a:gd name="connsiteY20-42" fmla="*/ 325121 h 2116969"/>
              <a:gd name="connsiteX21-43" fmla="*/ 861794 w 1954966"/>
              <a:gd name="connsiteY21-44" fmla="*/ 1 h 2116969"/>
              <a:gd name="connsiteX22-45" fmla="*/ 1097124 w 1954966"/>
              <a:gd name="connsiteY22-46" fmla="*/ 1 h 2116969"/>
              <a:gd name="connsiteX23-47" fmla="*/ 1173549 w 1954966"/>
              <a:gd name="connsiteY23-48" fmla="*/ 325121 h 2116969"/>
              <a:gd name="connsiteX24-49" fmla="*/ 1517526 w 1954966"/>
              <a:gd name="connsiteY24-50" fmla="*/ 523716 h 2116969"/>
              <a:gd name="connsiteX0-51" fmla="*/ 1539857 w 1977297"/>
              <a:gd name="connsiteY0-52" fmla="*/ 523714 h 2116967"/>
              <a:gd name="connsiteX1-53" fmla="*/ 1859631 w 1977297"/>
              <a:gd name="connsiteY1-54" fmla="*/ 427340 h 2116967"/>
              <a:gd name="connsiteX2-55" fmla="*/ 1977297 w 1977297"/>
              <a:gd name="connsiteY2-56" fmla="*/ 631142 h 2116967"/>
              <a:gd name="connsiteX3-57" fmla="*/ 1733947 w 1977297"/>
              <a:gd name="connsiteY3-58" fmla="*/ 859888 h 2116967"/>
              <a:gd name="connsiteX4-59" fmla="*/ 1733947 w 1977297"/>
              <a:gd name="connsiteY4-60" fmla="*/ 1257078 h 2116967"/>
              <a:gd name="connsiteX5-61" fmla="*/ 1977297 w 1977297"/>
              <a:gd name="connsiteY5-62" fmla="*/ 1485824 h 2116967"/>
              <a:gd name="connsiteX6-63" fmla="*/ 1859631 w 1977297"/>
              <a:gd name="connsiteY6-64" fmla="*/ 1689626 h 2116967"/>
              <a:gd name="connsiteX7-65" fmla="*/ 1539857 w 1977297"/>
              <a:gd name="connsiteY7-66" fmla="*/ 1593252 h 2116967"/>
              <a:gd name="connsiteX8-67" fmla="*/ 1195880 w 1977297"/>
              <a:gd name="connsiteY8-68" fmla="*/ 1791847 h 2116967"/>
              <a:gd name="connsiteX9-69" fmla="*/ 1119455 w 1977297"/>
              <a:gd name="connsiteY9-70" fmla="*/ 2116967 h 2116967"/>
              <a:gd name="connsiteX10-71" fmla="*/ 884125 w 1977297"/>
              <a:gd name="connsiteY10-72" fmla="*/ 2116967 h 2116967"/>
              <a:gd name="connsiteX11-73" fmla="*/ 807700 w 1977297"/>
              <a:gd name="connsiteY11-74" fmla="*/ 1791847 h 2116967"/>
              <a:gd name="connsiteX12-75" fmla="*/ 463723 w 1977297"/>
              <a:gd name="connsiteY12-76" fmla="*/ 1593252 h 2116967"/>
              <a:gd name="connsiteX13-77" fmla="*/ 143949 w 1977297"/>
              <a:gd name="connsiteY13-78" fmla="*/ 1689626 h 2116967"/>
              <a:gd name="connsiteX14-79" fmla="*/ 26283 w 1977297"/>
              <a:gd name="connsiteY14-80" fmla="*/ 1485824 h 2116967"/>
              <a:gd name="connsiteX15-81" fmla="*/ 269633 w 1977297"/>
              <a:gd name="connsiteY15-82" fmla="*/ 1257078 h 2116967"/>
              <a:gd name="connsiteX16-83" fmla="*/ 269633 w 1977297"/>
              <a:gd name="connsiteY16-84" fmla="*/ 859888 h 2116967"/>
              <a:gd name="connsiteX17-85" fmla="*/ 26283 w 1977297"/>
              <a:gd name="connsiteY17-86" fmla="*/ 631142 h 2116967"/>
              <a:gd name="connsiteX18-87" fmla="*/ 143949 w 1977297"/>
              <a:gd name="connsiteY18-88" fmla="*/ 427340 h 2116967"/>
              <a:gd name="connsiteX19-89" fmla="*/ 463723 w 1977297"/>
              <a:gd name="connsiteY19-90" fmla="*/ 523714 h 2116967"/>
              <a:gd name="connsiteX20-91" fmla="*/ 807700 w 1977297"/>
              <a:gd name="connsiteY20-92" fmla="*/ 325119 h 2116967"/>
              <a:gd name="connsiteX21-93" fmla="*/ 884125 w 1977297"/>
              <a:gd name="connsiteY21-94" fmla="*/ -1 h 2116967"/>
              <a:gd name="connsiteX22-95" fmla="*/ 1119455 w 1977297"/>
              <a:gd name="connsiteY22-96" fmla="*/ -1 h 2116967"/>
              <a:gd name="connsiteX23-97" fmla="*/ 1195880 w 1977297"/>
              <a:gd name="connsiteY23-98" fmla="*/ 325119 h 2116967"/>
              <a:gd name="connsiteX24-99" fmla="*/ 1539857 w 1977297"/>
              <a:gd name="connsiteY24-100" fmla="*/ 523714 h 2116967"/>
              <a:gd name="connsiteX0-101" fmla="*/ 1539859 w 1977299"/>
              <a:gd name="connsiteY0-102" fmla="*/ 523716 h 2116969"/>
              <a:gd name="connsiteX1-103" fmla="*/ 1859633 w 1977299"/>
              <a:gd name="connsiteY1-104" fmla="*/ 427342 h 2116969"/>
              <a:gd name="connsiteX2-105" fmla="*/ 1977299 w 1977299"/>
              <a:gd name="connsiteY2-106" fmla="*/ 631144 h 2116969"/>
              <a:gd name="connsiteX3-107" fmla="*/ 1733949 w 1977299"/>
              <a:gd name="connsiteY3-108" fmla="*/ 859890 h 2116969"/>
              <a:gd name="connsiteX4-109" fmla="*/ 1733949 w 1977299"/>
              <a:gd name="connsiteY4-110" fmla="*/ 1257080 h 2116969"/>
              <a:gd name="connsiteX5-111" fmla="*/ 1977299 w 1977299"/>
              <a:gd name="connsiteY5-112" fmla="*/ 1485826 h 2116969"/>
              <a:gd name="connsiteX6-113" fmla="*/ 1859633 w 1977299"/>
              <a:gd name="connsiteY6-114" fmla="*/ 1689628 h 2116969"/>
              <a:gd name="connsiteX7-115" fmla="*/ 1539859 w 1977299"/>
              <a:gd name="connsiteY7-116" fmla="*/ 1593254 h 2116969"/>
              <a:gd name="connsiteX8-117" fmla="*/ 1195882 w 1977299"/>
              <a:gd name="connsiteY8-118" fmla="*/ 1791849 h 2116969"/>
              <a:gd name="connsiteX9-119" fmla="*/ 1119457 w 1977299"/>
              <a:gd name="connsiteY9-120" fmla="*/ 2116969 h 2116969"/>
              <a:gd name="connsiteX10-121" fmla="*/ 884127 w 1977299"/>
              <a:gd name="connsiteY10-122" fmla="*/ 2116969 h 2116969"/>
              <a:gd name="connsiteX11-123" fmla="*/ 807702 w 1977299"/>
              <a:gd name="connsiteY11-124" fmla="*/ 1791849 h 2116969"/>
              <a:gd name="connsiteX12-125" fmla="*/ 463725 w 1977299"/>
              <a:gd name="connsiteY12-126" fmla="*/ 1593254 h 2116969"/>
              <a:gd name="connsiteX13-127" fmla="*/ 143951 w 1977299"/>
              <a:gd name="connsiteY13-128" fmla="*/ 1689628 h 2116969"/>
              <a:gd name="connsiteX14-129" fmla="*/ 26285 w 1977299"/>
              <a:gd name="connsiteY14-130" fmla="*/ 1485826 h 2116969"/>
              <a:gd name="connsiteX15-131" fmla="*/ 269635 w 1977299"/>
              <a:gd name="connsiteY15-132" fmla="*/ 1257080 h 2116969"/>
              <a:gd name="connsiteX16-133" fmla="*/ 269635 w 1977299"/>
              <a:gd name="connsiteY16-134" fmla="*/ 859890 h 2116969"/>
              <a:gd name="connsiteX17-135" fmla="*/ 26285 w 1977299"/>
              <a:gd name="connsiteY17-136" fmla="*/ 631144 h 2116969"/>
              <a:gd name="connsiteX18-137" fmla="*/ 143951 w 1977299"/>
              <a:gd name="connsiteY18-138" fmla="*/ 427342 h 2116969"/>
              <a:gd name="connsiteX19-139" fmla="*/ 463725 w 1977299"/>
              <a:gd name="connsiteY19-140" fmla="*/ 523716 h 2116969"/>
              <a:gd name="connsiteX20-141" fmla="*/ 807702 w 1977299"/>
              <a:gd name="connsiteY20-142" fmla="*/ 325121 h 2116969"/>
              <a:gd name="connsiteX21-143" fmla="*/ 884127 w 1977299"/>
              <a:gd name="connsiteY21-144" fmla="*/ 1 h 2116969"/>
              <a:gd name="connsiteX22-145" fmla="*/ 1119457 w 1977299"/>
              <a:gd name="connsiteY22-146" fmla="*/ 1 h 2116969"/>
              <a:gd name="connsiteX23-147" fmla="*/ 1195882 w 1977299"/>
              <a:gd name="connsiteY23-148" fmla="*/ 325121 h 2116969"/>
              <a:gd name="connsiteX24-149" fmla="*/ 1539859 w 1977299"/>
              <a:gd name="connsiteY24-150" fmla="*/ 523716 h 2116969"/>
              <a:gd name="connsiteX0-151" fmla="*/ 1539859 w 1977299"/>
              <a:gd name="connsiteY0-152" fmla="*/ 523714 h 2116967"/>
              <a:gd name="connsiteX1-153" fmla="*/ 1859633 w 1977299"/>
              <a:gd name="connsiteY1-154" fmla="*/ 427340 h 2116967"/>
              <a:gd name="connsiteX2-155" fmla="*/ 1977299 w 1977299"/>
              <a:gd name="connsiteY2-156" fmla="*/ 631142 h 2116967"/>
              <a:gd name="connsiteX3-157" fmla="*/ 1733949 w 1977299"/>
              <a:gd name="connsiteY3-158" fmla="*/ 859888 h 2116967"/>
              <a:gd name="connsiteX4-159" fmla="*/ 1733949 w 1977299"/>
              <a:gd name="connsiteY4-160" fmla="*/ 1257078 h 2116967"/>
              <a:gd name="connsiteX5-161" fmla="*/ 1977299 w 1977299"/>
              <a:gd name="connsiteY5-162" fmla="*/ 1485824 h 2116967"/>
              <a:gd name="connsiteX6-163" fmla="*/ 1859633 w 1977299"/>
              <a:gd name="connsiteY6-164" fmla="*/ 1689626 h 2116967"/>
              <a:gd name="connsiteX7-165" fmla="*/ 1539859 w 1977299"/>
              <a:gd name="connsiteY7-166" fmla="*/ 1593252 h 2116967"/>
              <a:gd name="connsiteX8-167" fmla="*/ 1195882 w 1977299"/>
              <a:gd name="connsiteY8-168" fmla="*/ 1791847 h 2116967"/>
              <a:gd name="connsiteX9-169" fmla="*/ 1119457 w 1977299"/>
              <a:gd name="connsiteY9-170" fmla="*/ 2116967 h 2116967"/>
              <a:gd name="connsiteX10-171" fmla="*/ 884127 w 1977299"/>
              <a:gd name="connsiteY10-172" fmla="*/ 2116967 h 2116967"/>
              <a:gd name="connsiteX11-173" fmla="*/ 807702 w 1977299"/>
              <a:gd name="connsiteY11-174" fmla="*/ 1791847 h 2116967"/>
              <a:gd name="connsiteX12-175" fmla="*/ 463725 w 1977299"/>
              <a:gd name="connsiteY12-176" fmla="*/ 1593252 h 2116967"/>
              <a:gd name="connsiteX13-177" fmla="*/ 143951 w 1977299"/>
              <a:gd name="connsiteY13-178" fmla="*/ 1689626 h 2116967"/>
              <a:gd name="connsiteX14-179" fmla="*/ 26285 w 1977299"/>
              <a:gd name="connsiteY14-180" fmla="*/ 1485824 h 2116967"/>
              <a:gd name="connsiteX15-181" fmla="*/ 269635 w 1977299"/>
              <a:gd name="connsiteY15-182" fmla="*/ 1257078 h 2116967"/>
              <a:gd name="connsiteX16-183" fmla="*/ 269635 w 1977299"/>
              <a:gd name="connsiteY16-184" fmla="*/ 859888 h 2116967"/>
              <a:gd name="connsiteX17-185" fmla="*/ 26285 w 1977299"/>
              <a:gd name="connsiteY17-186" fmla="*/ 631142 h 2116967"/>
              <a:gd name="connsiteX18-187" fmla="*/ 143951 w 1977299"/>
              <a:gd name="connsiteY18-188" fmla="*/ 427340 h 2116967"/>
              <a:gd name="connsiteX19-189" fmla="*/ 463725 w 1977299"/>
              <a:gd name="connsiteY19-190" fmla="*/ 523714 h 2116967"/>
              <a:gd name="connsiteX20-191" fmla="*/ 807702 w 1977299"/>
              <a:gd name="connsiteY20-192" fmla="*/ 325119 h 2116967"/>
              <a:gd name="connsiteX21-193" fmla="*/ 884127 w 1977299"/>
              <a:gd name="connsiteY21-194" fmla="*/ -1 h 2116967"/>
              <a:gd name="connsiteX22-195" fmla="*/ 1119457 w 1977299"/>
              <a:gd name="connsiteY22-196" fmla="*/ -1 h 2116967"/>
              <a:gd name="connsiteX23-197" fmla="*/ 1195882 w 1977299"/>
              <a:gd name="connsiteY23-198" fmla="*/ 325119 h 2116967"/>
              <a:gd name="connsiteX24-199" fmla="*/ 1539859 w 1977299"/>
              <a:gd name="connsiteY24-200" fmla="*/ 523714 h 2116967"/>
              <a:gd name="connsiteX0-201" fmla="*/ 1539859 w 1977299"/>
              <a:gd name="connsiteY0-202" fmla="*/ 523716 h 2157608"/>
              <a:gd name="connsiteX1-203" fmla="*/ 1859633 w 1977299"/>
              <a:gd name="connsiteY1-204" fmla="*/ 427342 h 2157608"/>
              <a:gd name="connsiteX2-205" fmla="*/ 1977299 w 1977299"/>
              <a:gd name="connsiteY2-206" fmla="*/ 631144 h 2157608"/>
              <a:gd name="connsiteX3-207" fmla="*/ 1733949 w 1977299"/>
              <a:gd name="connsiteY3-208" fmla="*/ 859890 h 2157608"/>
              <a:gd name="connsiteX4-209" fmla="*/ 1733949 w 1977299"/>
              <a:gd name="connsiteY4-210" fmla="*/ 1257080 h 2157608"/>
              <a:gd name="connsiteX5-211" fmla="*/ 1977299 w 1977299"/>
              <a:gd name="connsiteY5-212" fmla="*/ 1485826 h 2157608"/>
              <a:gd name="connsiteX6-213" fmla="*/ 1859633 w 1977299"/>
              <a:gd name="connsiteY6-214" fmla="*/ 1689628 h 2157608"/>
              <a:gd name="connsiteX7-215" fmla="*/ 1539859 w 1977299"/>
              <a:gd name="connsiteY7-216" fmla="*/ 1593254 h 2157608"/>
              <a:gd name="connsiteX8-217" fmla="*/ 1195882 w 1977299"/>
              <a:gd name="connsiteY8-218" fmla="*/ 1791849 h 2157608"/>
              <a:gd name="connsiteX9-219" fmla="*/ 1119457 w 1977299"/>
              <a:gd name="connsiteY9-220" fmla="*/ 2116969 h 2157608"/>
              <a:gd name="connsiteX10-221" fmla="*/ 884127 w 1977299"/>
              <a:gd name="connsiteY10-222" fmla="*/ 2116969 h 2157608"/>
              <a:gd name="connsiteX11-223" fmla="*/ 807702 w 1977299"/>
              <a:gd name="connsiteY11-224" fmla="*/ 1791849 h 2157608"/>
              <a:gd name="connsiteX12-225" fmla="*/ 463725 w 1977299"/>
              <a:gd name="connsiteY12-226" fmla="*/ 1593254 h 2157608"/>
              <a:gd name="connsiteX13-227" fmla="*/ 143951 w 1977299"/>
              <a:gd name="connsiteY13-228" fmla="*/ 1689628 h 2157608"/>
              <a:gd name="connsiteX14-229" fmla="*/ 26285 w 1977299"/>
              <a:gd name="connsiteY14-230" fmla="*/ 1485826 h 2157608"/>
              <a:gd name="connsiteX15-231" fmla="*/ 269635 w 1977299"/>
              <a:gd name="connsiteY15-232" fmla="*/ 1257080 h 2157608"/>
              <a:gd name="connsiteX16-233" fmla="*/ 269635 w 1977299"/>
              <a:gd name="connsiteY16-234" fmla="*/ 859890 h 2157608"/>
              <a:gd name="connsiteX17-235" fmla="*/ 26285 w 1977299"/>
              <a:gd name="connsiteY17-236" fmla="*/ 631144 h 2157608"/>
              <a:gd name="connsiteX18-237" fmla="*/ 143951 w 1977299"/>
              <a:gd name="connsiteY18-238" fmla="*/ 427342 h 2157608"/>
              <a:gd name="connsiteX19-239" fmla="*/ 463725 w 1977299"/>
              <a:gd name="connsiteY19-240" fmla="*/ 523716 h 2157608"/>
              <a:gd name="connsiteX20-241" fmla="*/ 807702 w 1977299"/>
              <a:gd name="connsiteY20-242" fmla="*/ 325121 h 2157608"/>
              <a:gd name="connsiteX21-243" fmla="*/ 884127 w 1977299"/>
              <a:gd name="connsiteY21-244" fmla="*/ 1 h 2157608"/>
              <a:gd name="connsiteX22-245" fmla="*/ 1119457 w 1977299"/>
              <a:gd name="connsiteY22-246" fmla="*/ 1 h 2157608"/>
              <a:gd name="connsiteX23-247" fmla="*/ 1195882 w 1977299"/>
              <a:gd name="connsiteY23-248" fmla="*/ 325121 h 2157608"/>
              <a:gd name="connsiteX24-249" fmla="*/ 1539859 w 1977299"/>
              <a:gd name="connsiteY24-250" fmla="*/ 523716 h 2157608"/>
              <a:gd name="connsiteX0-251" fmla="*/ 1539859 w 1977299"/>
              <a:gd name="connsiteY0-252" fmla="*/ 523714 h 2179536"/>
              <a:gd name="connsiteX1-253" fmla="*/ 1859633 w 1977299"/>
              <a:gd name="connsiteY1-254" fmla="*/ 427340 h 2179536"/>
              <a:gd name="connsiteX2-255" fmla="*/ 1977299 w 1977299"/>
              <a:gd name="connsiteY2-256" fmla="*/ 631142 h 2179536"/>
              <a:gd name="connsiteX3-257" fmla="*/ 1733949 w 1977299"/>
              <a:gd name="connsiteY3-258" fmla="*/ 859888 h 2179536"/>
              <a:gd name="connsiteX4-259" fmla="*/ 1733949 w 1977299"/>
              <a:gd name="connsiteY4-260" fmla="*/ 1257078 h 2179536"/>
              <a:gd name="connsiteX5-261" fmla="*/ 1977299 w 1977299"/>
              <a:gd name="connsiteY5-262" fmla="*/ 1485824 h 2179536"/>
              <a:gd name="connsiteX6-263" fmla="*/ 1859633 w 1977299"/>
              <a:gd name="connsiteY6-264" fmla="*/ 1689626 h 2179536"/>
              <a:gd name="connsiteX7-265" fmla="*/ 1539859 w 1977299"/>
              <a:gd name="connsiteY7-266" fmla="*/ 1593252 h 2179536"/>
              <a:gd name="connsiteX8-267" fmla="*/ 1195882 w 1977299"/>
              <a:gd name="connsiteY8-268" fmla="*/ 1791847 h 2179536"/>
              <a:gd name="connsiteX9-269" fmla="*/ 1119457 w 1977299"/>
              <a:gd name="connsiteY9-270" fmla="*/ 2116967 h 2179536"/>
              <a:gd name="connsiteX10-271" fmla="*/ 884127 w 1977299"/>
              <a:gd name="connsiteY10-272" fmla="*/ 2116967 h 2179536"/>
              <a:gd name="connsiteX11-273" fmla="*/ 807702 w 1977299"/>
              <a:gd name="connsiteY11-274" fmla="*/ 1791847 h 2179536"/>
              <a:gd name="connsiteX12-275" fmla="*/ 463725 w 1977299"/>
              <a:gd name="connsiteY12-276" fmla="*/ 1593252 h 2179536"/>
              <a:gd name="connsiteX13-277" fmla="*/ 143951 w 1977299"/>
              <a:gd name="connsiteY13-278" fmla="*/ 1689626 h 2179536"/>
              <a:gd name="connsiteX14-279" fmla="*/ 26285 w 1977299"/>
              <a:gd name="connsiteY14-280" fmla="*/ 1485824 h 2179536"/>
              <a:gd name="connsiteX15-281" fmla="*/ 269635 w 1977299"/>
              <a:gd name="connsiteY15-282" fmla="*/ 1257078 h 2179536"/>
              <a:gd name="connsiteX16-283" fmla="*/ 269635 w 1977299"/>
              <a:gd name="connsiteY16-284" fmla="*/ 859888 h 2179536"/>
              <a:gd name="connsiteX17-285" fmla="*/ 26285 w 1977299"/>
              <a:gd name="connsiteY17-286" fmla="*/ 631142 h 2179536"/>
              <a:gd name="connsiteX18-287" fmla="*/ 143951 w 1977299"/>
              <a:gd name="connsiteY18-288" fmla="*/ 427340 h 2179536"/>
              <a:gd name="connsiteX19-289" fmla="*/ 463725 w 1977299"/>
              <a:gd name="connsiteY19-290" fmla="*/ 523714 h 2179536"/>
              <a:gd name="connsiteX20-291" fmla="*/ 807702 w 1977299"/>
              <a:gd name="connsiteY20-292" fmla="*/ 325119 h 2179536"/>
              <a:gd name="connsiteX21-293" fmla="*/ 884127 w 1977299"/>
              <a:gd name="connsiteY21-294" fmla="*/ -1 h 2179536"/>
              <a:gd name="connsiteX22-295" fmla="*/ 1119457 w 1977299"/>
              <a:gd name="connsiteY22-296" fmla="*/ -1 h 2179536"/>
              <a:gd name="connsiteX23-297" fmla="*/ 1195882 w 1977299"/>
              <a:gd name="connsiteY23-298" fmla="*/ 325119 h 2179536"/>
              <a:gd name="connsiteX24-299" fmla="*/ 1539859 w 1977299"/>
              <a:gd name="connsiteY24-300" fmla="*/ 523714 h 2179536"/>
              <a:gd name="connsiteX0-301" fmla="*/ 1539859 w 1981249"/>
              <a:gd name="connsiteY0-302" fmla="*/ 523716 h 2179538"/>
              <a:gd name="connsiteX1-303" fmla="*/ 1859633 w 1981249"/>
              <a:gd name="connsiteY1-304" fmla="*/ 427342 h 2179538"/>
              <a:gd name="connsiteX2-305" fmla="*/ 1977299 w 1981249"/>
              <a:gd name="connsiteY2-306" fmla="*/ 631144 h 2179538"/>
              <a:gd name="connsiteX3-307" fmla="*/ 1733949 w 1981249"/>
              <a:gd name="connsiteY3-308" fmla="*/ 859890 h 2179538"/>
              <a:gd name="connsiteX4-309" fmla="*/ 1733949 w 1981249"/>
              <a:gd name="connsiteY4-310" fmla="*/ 1257080 h 2179538"/>
              <a:gd name="connsiteX5-311" fmla="*/ 1977299 w 1981249"/>
              <a:gd name="connsiteY5-312" fmla="*/ 1485826 h 2179538"/>
              <a:gd name="connsiteX6-313" fmla="*/ 1859633 w 1981249"/>
              <a:gd name="connsiteY6-314" fmla="*/ 1689628 h 2179538"/>
              <a:gd name="connsiteX7-315" fmla="*/ 1539859 w 1981249"/>
              <a:gd name="connsiteY7-316" fmla="*/ 1593254 h 2179538"/>
              <a:gd name="connsiteX8-317" fmla="*/ 1195882 w 1981249"/>
              <a:gd name="connsiteY8-318" fmla="*/ 1791849 h 2179538"/>
              <a:gd name="connsiteX9-319" fmla="*/ 1119457 w 1981249"/>
              <a:gd name="connsiteY9-320" fmla="*/ 2116969 h 2179538"/>
              <a:gd name="connsiteX10-321" fmla="*/ 884127 w 1981249"/>
              <a:gd name="connsiteY10-322" fmla="*/ 2116969 h 2179538"/>
              <a:gd name="connsiteX11-323" fmla="*/ 807702 w 1981249"/>
              <a:gd name="connsiteY11-324" fmla="*/ 1791849 h 2179538"/>
              <a:gd name="connsiteX12-325" fmla="*/ 463725 w 1981249"/>
              <a:gd name="connsiteY12-326" fmla="*/ 1593254 h 2179538"/>
              <a:gd name="connsiteX13-327" fmla="*/ 143951 w 1981249"/>
              <a:gd name="connsiteY13-328" fmla="*/ 1689628 h 2179538"/>
              <a:gd name="connsiteX14-329" fmla="*/ 26285 w 1981249"/>
              <a:gd name="connsiteY14-330" fmla="*/ 1485826 h 2179538"/>
              <a:gd name="connsiteX15-331" fmla="*/ 269635 w 1981249"/>
              <a:gd name="connsiteY15-332" fmla="*/ 1257080 h 2179538"/>
              <a:gd name="connsiteX16-333" fmla="*/ 269635 w 1981249"/>
              <a:gd name="connsiteY16-334" fmla="*/ 859890 h 2179538"/>
              <a:gd name="connsiteX17-335" fmla="*/ 26285 w 1981249"/>
              <a:gd name="connsiteY17-336" fmla="*/ 631144 h 2179538"/>
              <a:gd name="connsiteX18-337" fmla="*/ 143951 w 1981249"/>
              <a:gd name="connsiteY18-338" fmla="*/ 427342 h 2179538"/>
              <a:gd name="connsiteX19-339" fmla="*/ 463725 w 1981249"/>
              <a:gd name="connsiteY19-340" fmla="*/ 523716 h 2179538"/>
              <a:gd name="connsiteX20-341" fmla="*/ 807702 w 1981249"/>
              <a:gd name="connsiteY20-342" fmla="*/ 325121 h 2179538"/>
              <a:gd name="connsiteX21-343" fmla="*/ 884127 w 1981249"/>
              <a:gd name="connsiteY21-344" fmla="*/ 1 h 2179538"/>
              <a:gd name="connsiteX22-345" fmla="*/ 1119457 w 1981249"/>
              <a:gd name="connsiteY22-346" fmla="*/ 1 h 2179538"/>
              <a:gd name="connsiteX23-347" fmla="*/ 1195882 w 1981249"/>
              <a:gd name="connsiteY23-348" fmla="*/ 325121 h 2179538"/>
              <a:gd name="connsiteX24-349" fmla="*/ 1539859 w 1981249"/>
              <a:gd name="connsiteY24-350" fmla="*/ 523716 h 2179538"/>
              <a:gd name="connsiteX0-351" fmla="*/ 1539859 w 2003583"/>
              <a:gd name="connsiteY0-352" fmla="*/ 523714 h 2179536"/>
              <a:gd name="connsiteX1-353" fmla="*/ 1859633 w 2003583"/>
              <a:gd name="connsiteY1-354" fmla="*/ 427340 h 2179536"/>
              <a:gd name="connsiteX2-355" fmla="*/ 1977299 w 2003583"/>
              <a:gd name="connsiteY2-356" fmla="*/ 631142 h 2179536"/>
              <a:gd name="connsiteX3-357" fmla="*/ 1733949 w 2003583"/>
              <a:gd name="connsiteY3-358" fmla="*/ 859888 h 2179536"/>
              <a:gd name="connsiteX4-359" fmla="*/ 1733949 w 2003583"/>
              <a:gd name="connsiteY4-360" fmla="*/ 1257078 h 2179536"/>
              <a:gd name="connsiteX5-361" fmla="*/ 1977299 w 2003583"/>
              <a:gd name="connsiteY5-362" fmla="*/ 1485824 h 2179536"/>
              <a:gd name="connsiteX6-363" fmla="*/ 1859633 w 2003583"/>
              <a:gd name="connsiteY6-364" fmla="*/ 1689626 h 2179536"/>
              <a:gd name="connsiteX7-365" fmla="*/ 1539859 w 2003583"/>
              <a:gd name="connsiteY7-366" fmla="*/ 1593252 h 2179536"/>
              <a:gd name="connsiteX8-367" fmla="*/ 1195882 w 2003583"/>
              <a:gd name="connsiteY8-368" fmla="*/ 1791847 h 2179536"/>
              <a:gd name="connsiteX9-369" fmla="*/ 1119457 w 2003583"/>
              <a:gd name="connsiteY9-370" fmla="*/ 2116967 h 2179536"/>
              <a:gd name="connsiteX10-371" fmla="*/ 884127 w 2003583"/>
              <a:gd name="connsiteY10-372" fmla="*/ 2116967 h 2179536"/>
              <a:gd name="connsiteX11-373" fmla="*/ 807702 w 2003583"/>
              <a:gd name="connsiteY11-374" fmla="*/ 1791847 h 2179536"/>
              <a:gd name="connsiteX12-375" fmla="*/ 463725 w 2003583"/>
              <a:gd name="connsiteY12-376" fmla="*/ 1593252 h 2179536"/>
              <a:gd name="connsiteX13-377" fmla="*/ 143951 w 2003583"/>
              <a:gd name="connsiteY13-378" fmla="*/ 1689626 h 2179536"/>
              <a:gd name="connsiteX14-379" fmla="*/ 26285 w 2003583"/>
              <a:gd name="connsiteY14-380" fmla="*/ 1485824 h 2179536"/>
              <a:gd name="connsiteX15-381" fmla="*/ 269635 w 2003583"/>
              <a:gd name="connsiteY15-382" fmla="*/ 1257078 h 2179536"/>
              <a:gd name="connsiteX16-383" fmla="*/ 269635 w 2003583"/>
              <a:gd name="connsiteY16-384" fmla="*/ 859888 h 2179536"/>
              <a:gd name="connsiteX17-385" fmla="*/ 26285 w 2003583"/>
              <a:gd name="connsiteY17-386" fmla="*/ 631142 h 2179536"/>
              <a:gd name="connsiteX18-387" fmla="*/ 143951 w 2003583"/>
              <a:gd name="connsiteY18-388" fmla="*/ 427340 h 2179536"/>
              <a:gd name="connsiteX19-389" fmla="*/ 463725 w 2003583"/>
              <a:gd name="connsiteY19-390" fmla="*/ 523714 h 2179536"/>
              <a:gd name="connsiteX20-391" fmla="*/ 807702 w 2003583"/>
              <a:gd name="connsiteY20-392" fmla="*/ 325119 h 2179536"/>
              <a:gd name="connsiteX21-393" fmla="*/ 884127 w 2003583"/>
              <a:gd name="connsiteY21-394" fmla="*/ -1 h 2179536"/>
              <a:gd name="connsiteX22-395" fmla="*/ 1119457 w 2003583"/>
              <a:gd name="connsiteY22-396" fmla="*/ -1 h 2179536"/>
              <a:gd name="connsiteX23-397" fmla="*/ 1195882 w 2003583"/>
              <a:gd name="connsiteY23-398" fmla="*/ 325119 h 2179536"/>
              <a:gd name="connsiteX24-399" fmla="*/ 1539859 w 2003583"/>
              <a:gd name="connsiteY24-400" fmla="*/ 523714 h 2179536"/>
              <a:gd name="connsiteX0-401" fmla="*/ 1539859 w 2003583"/>
              <a:gd name="connsiteY0-402" fmla="*/ 523716 h 2179538"/>
              <a:gd name="connsiteX1-403" fmla="*/ 1859633 w 2003583"/>
              <a:gd name="connsiteY1-404" fmla="*/ 427342 h 2179538"/>
              <a:gd name="connsiteX2-405" fmla="*/ 1977299 w 2003583"/>
              <a:gd name="connsiteY2-406" fmla="*/ 631144 h 2179538"/>
              <a:gd name="connsiteX3-407" fmla="*/ 1733949 w 2003583"/>
              <a:gd name="connsiteY3-408" fmla="*/ 859890 h 2179538"/>
              <a:gd name="connsiteX4-409" fmla="*/ 1733949 w 2003583"/>
              <a:gd name="connsiteY4-410" fmla="*/ 1257080 h 2179538"/>
              <a:gd name="connsiteX5-411" fmla="*/ 1977299 w 2003583"/>
              <a:gd name="connsiteY5-412" fmla="*/ 1485826 h 2179538"/>
              <a:gd name="connsiteX6-413" fmla="*/ 1859633 w 2003583"/>
              <a:gd name="connsiteY6-414" fmla="*/ 1689628 h 2179538"/>
              <a:gd name="connsiteX7-415" fmla="*/ 1539859 w 2003583"/>
              <a:gd name="connsiteY7-416" fmla="*/ 1593254 h 2179538"/>
              <a:gd name="connsiteX8-417" fmla="*/ 1195882 w 2003583"/>
              <a:gd name="connsiteY8-418" fmla="*/ 1791849 h 2179538"/>
              <a:gd name="connsiteX9-419" fmla="*/ 1119457 w 2003583"/>
              <a:gd name="connsiteY9-420" fmla="*/ 2116969 h 2179538"/>
              <a:gd name="connsiteX10-421" fmla="*/ 884127 w 2003583"/>
              <a:gd name="connsiteY10-422" fmla="*/ 2116969 h 2179538"/>
              <a:gd name="connsiteX11-423" fmla="*/ 807702 w 2003583"/>
              <a:gd name="connsiteY11-424" fmla="*/ 1791849 h 2179538"/>
              <a:gd name="connsiteX12-425" fmla="*/ 463725 w 2003583"/>
              <a:gd name="connsiteY12-426" fmla="*/ 1593254 h 2179538"/>
              <a:gd name="connsiteX13-427" fmla="*/ 143951 w 2003583"/>
              <a:gd name="connsiteY13-428" fmla="*/ 1689628 h 2179538"/>
              <a:gd name="connsiteX14-429" fmla="*/ 26285 w 2003583"/>
              <a:gd name="connsiteY14-430" fmla="*/ 1485826 h 2179538"/>
              <a:gd name="connsiteX15-431" fmla="*/ 269635 w 2003583"/>
              <a:gd name="connsiteY15-432" fmla="*/ 1257080 h 2179538"/>
              <a:gd name="connsiteX16-433" fmla="*/ 269635 w 2003583"/>
              <a:gd name="connsiteY16-434" fmla="*/ 859890 h 2179538"/>
              <a:gd name="connsiteX17-435" fmla="*/ 26285 w 2003583"/>
              <a:gd name="connsiteY17-436" fmla="*/ 631144 h 2179538"/>
              <a:gd name="connsiteX18-437" fmla="*/ 143951 w 2003583"/>
              <a:gd name="connsiteY18-438" fmla="*/ 427342 h 2179538"/>
              <a:gd name="connsiteX19-439" fmla="*/ 463725 w 2003583"/>
              <a:gd name="connsiteY19-440" fmla="*/ 523716 h 2179538"/>
              <a:gd name="connsiteX20-441" fmla="*/ 807702 w 2003583"/>
              <a:gd name="connsiteY20-442" fmla="*/ 325121 h 2179538"/>
              <a:gd name="connsiteX21-443" fmla="*/ 884127 w 2003583"/>
              <a:gd name="connsiteY21-444" fmla="*/ 1 h 2179538"/>
              <a:gd name="connsiteX22-445" fmla="*/ 1119457 w 2003583"/>
              <a:gd name="connsiteY22-446" fmla="*/ 1 h 2179538"/>
              <a:gd name="connsiteX23-447" fmla="*/ 1195882 w 2003583"/>
              <a:gd name="connsiteY23-448" fmla="*/ 325121 h 2179538"/>
              <a:gd name="connsiteX24-449" fmla="*/ 1539859 w 2003583"/>
              <a:gd name="connsiteY24-450" fmla="*/ 523716 h 2179538"/>
              <a:gd name="connsiteX0-451" fmla="*/ 1539859 w 2003583"/>
              <a:gd name="connsiteY0-452" fmla="*/ 523714 h 2179536"/>
              <a:gd name="connsiteX1-453" fmla="*/ 1859633 w 2003583"/>
              <a:gd name="connsiteY1-454" fmla="*/ 427340 h 2179536"/>
              <a:gd name="connsiteX2-455" fmla="*/ 1977299 w 2003583"/>
              <a:gd name="connsiteY2-456" fmla="*/ 631142 h 2179536"/>
              <a:gd name="connsiteX3-457" fmla="*/ 1733949 w 2003583"/>
              <a:gd name="connsiteY3-458" fmla="*/ 859888 h 2179536"/>
              <a:gd name="connsiteX4-459" fmla="*/ 1733949 w 2003583"/>
              <a:gd name="connsiteY4-460" fmla="*/ 1257078 h 2179536"/>
              <a:gd name="connsiteX5-461" fmla="*/ 1977299 w 2003583"/>
              <a:gd name="connsiteY5-462" fmla="*/ 1485824 h 2179536"/>
              <a:gd name="connsiteX6-463" fmla="*/ 1859633 w 2003583"/>
              <a:gd name="connsiteY6-464" fmla="*/ 1689626 h 2179536"/>
              <a:gd name="connsiteX7-465" fmla="*/ 1539859 w 2003583"/>
              <a:gd name="connsiteY7-466" fmla="*/ 1593252 h 2179536"/>
              <a:gd name="connsiteX8-467" fmla="*/ 1195882 w 2003583"/>
              <a:gd name="connsiteY8-468" fmla="*/ 1791847 h 2179536"/>
              <a:gd name="connsiteX9-469" fmla="*/ 1119457 w 2003583"/>
              <a:gd name="connsiteY9-470" fmla="*/ 2116967 h 2179536"/>
              <a:gd name="connsiteX10-471" fmla="*/ 884127 w 2003583"/>
              <a:gd name="connsiteY10-472" fmla="*/ 2116967 h 2179536"/>
              <a:gd name="connsiteX11-473" fmla="*/ 807702 w 2003583"/>
              <a:gd name="connsiteY11-474" fmla="*/ 1791847 h 2179536"/>
              <a:gd name="connsiteX12-475" fmla="*/ 463725 w 2003583"/>
              <a:gd name="connsiteY12-476" fmla="*/ 1593252 h 2179536"/>
              <a:gd name="connsiteX13-477" fmla="*/ 143951 w 2003583"/>
              <a:gd name="connsiteY13-478" fmla="*/ 1689626 h 2179536"/>
              <a:gd name="connsiteX14-479" fmla="*/ 26285 w 2003583"/>
              <a:gd name="connsiteY14-480" fmla="*/ 1485824 h 2179536"/>
              <a:gd name="connsiteX15-481" fmla="*/ 269635 w 2003583"/>
              <a:gd name="connsiteY15-482" fmla="*/ 1257078 h 2179536"/>
              <a:gd name="connsiteX16-483" fmla="*/ 269635 w 2003583"/>
              <a:gd name="connsiteY16-484" fmla="*/ 859888 h 2179536"/>
              <a:gd name="connsiteX17-485" fmla="*/ 26285 w 2003583"/>
              <a:gd name="connsiteY17-486" fmla="*/ 631142 h 2179536"/>
              <a:gd name="connsiteX18-487" fmla="*/ 143951 w 2003583"/>
              <a:gd name="connsiteY18-488" fmla="*/ 427340 h 2179536"/>
              <a:gd name="connsiteX19-489" fmla="*/ 463725 w 2003583"/>
              <a:gd name="connsiteY19-490" fmla="*/ 523714 h 2179536"/>
              <a:gd name="connsiteX20-491" fmla="*/ 807702 w 2003583"/>
              <a:gd name="connsiteY20-492" fmla="*/ 325119 h 2179536"/>
              <a:gd name="connsiteX21-493" fmla="*/ 884127 w 2003583"/>
              <a:gd name="connsiteY21-494" fmla="*/ -1 h 2179536"/>
              <a:gd name="connsiteX22-495" fmla="*/ 1119457 w 2003583"/>
              <a:gd name="connsiteY22-496" fmla="*/ -1 h 2179536"/>
              <a:gd name="connsiteX23-497" fmla="*/ 1195882 w 2003583"/>
              <a:gd name="connsiteY23-498" fmla="*/ 325119 h 2179536"/>
              <a:gd name="connsiteX24-499" fmla="*/ 1539859 w 2003583"/>
              <a:gd name="connsiteY24-500" fmla="*/ 523714 h 2179536"/>
              <a:gd name="connsiteX0-501" fmla="*/ 1539859 w 2003583"/>
              <a:gd name="connsiteY0-502" fmla="*/ 564355 h 2220177"/>
              <a:gd name="connsiteX1-503" fmla="*/ 1859633 w 2003583"/>
              <a:gd name="connsiteY1-504" fmla="*/ 467981 h 2220177"/>
              <a:gd name="connsiteX2-505" fmla="*/ 1977299 w 2003583"/>
              <a:gd name="connsiteY2-506" fmla="*/ 671783 h 2220177"/>
              <a:gd name="connsiteX3-507" fmla="*/ 1733949 w 2003583"/>
              <a:gd name="connsiteY3-508" fmla="*/ 900529 h 2220177"/>
              <a:gd name="connsiteX4-509" fmla="*/ 1733949 w 2003583"/>
              <a:gd name="connsiteY4-510" fmla="*/ 1297719 h 2220177"/>
              <a:gd name="connsiteX5-511" fmla="*/ 1977299 w 2003583"/>
              <a:gd name="connsiteY5-512" fmla="*/ 1526465 h 2220177"/>
              <a:gd name="connsiteX6-513" fmla="*/ 1859633 w 2003583"/>
              <a:gd name="connsiteY6-514" fmla="*/ 1730267 h 2220177"/>
              <a:gd name="connsiteX7-515" fmla="*/ 1539859 w 2003583"/>
              <a:gd name="connsiteY7-516" fmla="*/ 1633893 h 2220177"/>
              <a:gd name="connsiteX8-517" fmla="*/ 1195882 w 2003583"/>
              <a:gd name="connsiteY8-518" fmla="*/ 1832488 h 2220177"/>
              <a:gd name="connsiteX9-519" fmla="*/ 1119457 w 2003583"/>
              <a:gd name="connsiteY9-520" fmla="*/ 2157608 h 2220177"/>
              <a:gd name="connsiteX10-521" fmla="*/ 884127 w 2003583"/>
              <a:gd name="connsiteY10-522" fmla="*/ 2157608 h 2220177"/>
              <a:gd name="connsiteX11-523" fmla="*/ 807702 w 2003583"/>
              <a:gd name="connsiteY11-524" fmla="*/ 1832488 h 2220177"/>
              <a:gd name="connsiteX12-525" fmla="*/ 463725 w 2003583"/>
              <a:gd name="connsiteY12-526" fmla="*/ 1633893 h 2220177"/>
              <a:gd name="connsiteX13-527" fmla="*/ 143951 w 2003583"/>
              <a:gd name="connsiteY13-528" fmla="*/ 1730267 h 2220177"/>
              <a:gd name="connsiteX14-529" fmla="*/ 26285 w 2003583"/>
              <a:gd name="connsiteY14-530" fmla="*/ 1526465 h 2220177"/>
              <a:gd name="connsiteX15-531" fmla="*/ 269635 w 2003583"/>
              <a:gd name="connsiteY15-532" fmla="*/ 1297719 h 2220177"/>
              <a:gd name="connsiteX16-533" fmla="*/ 269635 w 2003583"/>
              <a:gd name="connsiteY16-534" fmla="*/ 900529 h 2220177"/>
              <a:gd name="connsiteX17-535" fmla="*/ 26285 w 2003583"/>
              <a:gd name="connsiteY17-536" fmla="*/ 671783 h 2220177"/>
              <a:gd name="connsiteX18-537" fmla="*/ 143951 w 2003583"/>
              <a:gd name="connsiteY18-538" fmla="*/ 467981 h 2220177"/>
              <a:gd name="connsiteX19-539" fmla="*/ 463725 w 2003583"/>
              <a:gd name="connsiteY19-540" fmla="*/ 564355 h 2220177"/>
              <a:gd name="connsiteX20-541" fmla="*/ 807702 w 2003583"/>
              <a:gd name="connsiteY20-542" fmla="*/ 365760 h 2220177"/>
              <a:gd name="connsiteX21-543" fmla="*/ 884127 w 2003583"/>
              <a:gd name="connsiteY21-544" fmla="*/ 40640 h 2220177"/>
              <a:gd name="connsiteX22-545" fmla="*/ 1119457 w 2003583"/>
              <a:gd name="connsiteY22-546" fmla="*/ 40640 h 2220177"/>
              <a:gd name="connsiteX23-547" fmla="*/ 1195882 w 2003583"/>
              <a:gd name="connsiteY23-548" fmla="*/ 365760 h 2220177"/>
              <a:gd name="connsiteX24-549" fmla="*/ 1539859 w 2003583"/>
              <a:gd name="connsiteY24-550" fmla="*/ 564355 h 2220177"/>
              <a:gd name="connsiteX0-551" fmla="*/ 1539859 w 2003583"/>
              <a:gd name="connsiteY0-552" fmla="*/ 586285 h 2242107"/>
              <a:gd name="connsiteX1-553" fmla="*/ 1859633 w 2003583"/>
              <a:gd name="connsiteY1-554" fmla="*/ 489911 h 2242107"/>
              <a:gd name="connsiteX2-555" fmla="*/ 1977299 w 2003583"/>
              <a:gd name="connsiteY2-556" fmla="*/ 693713 h 2242107"/>
              <a:gd name="connsiteX3-557" fmla="*/ 1733949 w 2003583"/>
              <a:gd name="connsiteY3-558" fmla="*/ 922459 h 2242107"/>
              <a:gd name="connsiteX4-559" fmla="*/ 1733949 w 2003583"/>
              <a:gd name="connsiteY4-560" fmla="*/ 1319649 h 2242107"/>
              <a:gd name="connsiteX5-561" fmla="*/ 1977299 w 2003583"/>
              <a:gd name="connsiteY5-562" fmla="*/ 1548395 h 2242107"/>
              <a:gd name="connsiteX6-563" fmla="*/ 1859633 w 2003583"/>
              <a:gd name="connsiteY6-564" fmla="*/ 1752197 h 2242107"/>
              <a:gd name="connsiteX7-565" fmla="*/ 1539859 w 2003583"/>
              <a:gd name="connsiteY7-566" fmla="*/ 1655823 h 2242107"/>
              <a:gd name="connsiteX8-567" fmla="*/ 1195882 w 2003583"/>
              <a:gd name="connsiteY8-568" fmla="*/ 1854418 h 2242107"/>
              <a:gd name="connsiteX9-569" fmla="*/ 1119457 w 2003583"/>
              <a:gd name="connsiteY9-570" fmla="*/ 2179538 h 2242107"/>
              <a:gd name="connsiteX10-571" fmla="*/ 884127 w 2003583"/>
              <a:gd name="connsiteY10-572" fmla="*/ 2179538 h 2242107"/>
              <a:gd name="connsiteX11-573" fmla="*/ 807702 w 2003583"/>
              <a:gd name="connsiteY11-574" fmla="*/ 1854418 h 2242107"/>
              <a:gd name="connsiteX12-575" fmla="*/ 463725 w 2003583"/>
              <a:gd name="connsiteY12-576" fmla="*/ 1655823 h 2242107"/>
              <a:gd name="connsiteX13-577" fmla="*/ 143951 w 2003583"/>
              <a:gd name="connsiteY13-578" fmla="*/ 1752197 h 2242107"/>
              <a:gd name="connsiteX14-579" fmla="*/ 26285 w 2003583"/>
              <a:gd name="connsiteY14-580" fmla="*/ 1548395 h 2242107"/>
              <a:gd name="connsiteX15-581" fmla="*/ 269635 w 2003583"/>
              <a:gd name="connsiteY15-582" fmla="*/ 1319649 h 2242107"/>
              <a:gd name="connsiteX16-583" fmla="*/ 269635 w 2003583"/>
              <a:gd name="connsiteY16-584" fmla="*/ 922459 h 2242107"/>
              <a:gd name="connsiteX17-585" fmla="*/ 26285 w 2003583"/>
              <a:gd name="connsiteY17-586" fmla="*/ 693713 h 2242107"/>
              <a:gd name="connsiteX18-587" fmla="*/ 143951 w 2003583"/>
              <a:gd name="connsiteY18-588" fmla="*/ 489911 h 2242107"/>
              <a:gd name="connsiteX19-589" fmla="*/ 463725 w 2003583"/>
              <a:gd name="connsiteY19-590" fmla="*/ 586285 h 2242107"/>
              <a:gd name="connsiteX20-591" fmla="*/ 807702 w 2003583"/>
              <a:gd name="connsiteY20-592" fmla="*/ 387690 h 2242107"/>
              <a:gd name="connsiteX21-593" fmla="*/ 884127 w 2003583"/>
              <a:gd name="connsiteY21-594" fmla="*/ 62570 h 2242107"/>
              <a:gd name="connsiteX22-595" fmla="*/ 1119457 w 2003583"/>
              <a:gd name="connsiteY22-596" fmla="*/ 62570 h 2242107"/>
              <a:gd name="connsiteX23-597" fmla="*/ 1195882 w 2003583"/>
              <a:gd name="connsiteY23-598" fmla="*/ 387690 h 2242107"/>
              <a:gd name="connsiteX24-599" fmla="*/ 1539859 w 2003583"/>
              <a:gd name="connsiteY24-600" fmla="*/ 586285 h 2242107"/>
              <a:gd name="connsiteX0-601" fmla="*/ 1539859 w 2003583"/>
              <a:gd name="connsiteY0-602" fmla="*/ 586285 h 2242107"/>
              <a:gd name="connsiteX1-603" fmla="*/ 1859633 w 2003583"/>
              <a:gd name="connsiteY1-604" fmla="*/ 489911 h 2242107"/>
              <a:gd name="connsiteX2-605" fmla="*/ 1977299 w 2003583"/>
              <a:gd name="connsiteY2-606" fmla="*/ 693713 h 2242107"/>
              <a:gd name="connsiteX3-607" fmla="*/ 1733949 w 2003583"/>
              <a:gd name="connsiteY3-608" fmla="*/ 922459 h 2242107"/>
              <a:gd name="connsiteX4-609" fmla="*/ 1733949 w 2003583"/>
              <a:gd name="connsiteY4-610" fmla="*/ 1319649 h 2242107"/>
              <a:gd name="connsiteX5-611" fmla="*/ 1977299 w 2003583"/>
              <a:gd name="connsiteY5-612" fmla="*/ 1548395 h 2242107"/>
              <a:gd name="connsiteX6-613" fmla="*/ 1859633 w 2003583"/>
              <a:gd name="connsiteY6-614" fmla="*/ 1752197 h 2242107"/>
              <a:gd name="connsiteX7-615" fmla="*/ 1539859 w 2003583"/>
              <a:gd name="connsiteY7-616" fmla="*/ 1655823 h 2242107"/>
              <a:gd name="connsiteX8-617" fmla="*/ 1195882 w 2003583"/>
              <a:gd name="connsiteY8-618" fmla="*/ 1854418 h 2242107"/>
              <a:gd name="connsiteX9-619" fmla="*/ 1119457 w 2003583"/>
              <a:gd name="connsiteY9-620" fmla="*/ 2179538 h 2242107"/>
              <a:gd name="connsiteX10-621" fmla="*/ 884127 w 2003583"/>
              <a:gd name="connsiteY10-622" fmla="*/ 2179538 h 2242107"/>
              <a:gd name="connsiteX11-623" fmla="*/ 807702 w 2003583"/>
              <a:gd name="connsiteY11-624" fmla="*/ 1854418 h 2242107"/>
              <a:gd name="connsiteX12-625" fmla="*/ 463725 w 2003583"/>
              <a:gd name="connsiteY12-626" fmla="*/ 1655823 h 2242107"/>
              <a:gd name="connsiteX13-627" fmla="*/ 143951 w 2003583"/>
              <a:gd name="connsiteY13-628" fmla="*/ 1752197 h 2242107"/>
              <a:gd name="connsiteX14-629" fmla="*/ 26285 w 2003583"/>
              <a:gd name="connsiteY14-630" fmla="*/ 1548395 h 2242107"/>
              <a:gd name="connsiteX15-631" fmla="*/ 269635 w 2003583"/>
              <a:gd name="connsiteY15-632" fmla="*/ 1319649 h 2242107"/>
              <a:gd name="connsiteX16-633" fmla="*/ 269635 w 2003583"/>
              <a:gd name="connsiteY16-634" fmla="*/ 922459 h 2242107"/>
              <a:gd name="connsiteX17-635" fmla="*/ 26285 w 2003583"/>
              <a:gd name="connsiteY17-636" fmla="*/ 693713 h 2242107"/>
              <a:gd name="connsiteX18-637" fmla="*/ 143951 w 2003583"/>
              <a:gd name="connsiteY18-638" fmla="*/ 489911 h 2242107"/>
              <a:gd name="connsiteX19-639" fmla="*/ 463725 w 2003583"/>
              <a:gd name="connsiteY19-640" fmla="*/ 586285 h 2242107"/>
              <a:gd name="connsiteX20-641" fmla="*/ 807702 w 2003583"/>
              <a:gd name="connsiteY20-642" fmla="*/ 387690 h 2242107"/>
              <a:gd name="connsiteX21-643" fmla="*/ 884127 w 2003583"/>
              <a:gd name="connsiteY21-644" fmla="*/ 62570 h 2242107"/>
              <a:gd name="connsiteX22-645" fmla="*/ 1119457 w 2003583"/>
              <a:gd name="connsiteY22-646" fmla="*/ 62570 h 2242107"/>
              <a:gd name="connsiteX23-647" fmla="*/ 1195882 w 2003583"/>
              <a:gd name="connsiteY23-648" fmla="*/ 387690 h 2242107"/>
              <a:gd name="connsiteX24-649" fmla="*/ 1539859 w 2003583"/>
              <a:gd name="connsiteY24-650" fmla="*/ 586285 h 2242107"/>
              <a:gd name="connsiteX0-651" fmla="*/ 1539859 w 2003583"/>
              <a:gd name="connsiteY0-652" fmla="*/ 586285 h 2242107"/>
              <a:gd name="connsiteX1-653" fmla="*/ 1859633 w 2003583"/>
              <a:gd name="connsiteY1-654" fmla="*/ 489911 h 2242107"/>
              <a:gd name="connsiteX2-655" fmla="*/ 1977299 w 2003583"/>
              <a:gd name="connsiteY2-656" fmla="*/ 693713 h 2242107"/>
              <a:gd name="connsiteX3-657" fmla="*/ 1733949 w 2003583"/>
              <a:gd name="connsiteY3-658" fmla="*/ 922459 h 2242107"/>
              <a:gd name="connsiteX4-659" fmla="*/ 1733949 w 2003583"/>
              <a:gd name="connsiteY4-660" fmla="*/ 1319649 h 2242107"/>
              <a:gd name="connsiteX5-661" fmla="*/ 1977299 w 2003583"/>
              <a:gd name="connsiteY5-662" fmla="*/ 1548395 h 2242107"/>
              <a:gd name="connsiteX6-663" fmla="*/ 1859633 w 2003583"/>
              <a:gd name="connsiteY6-664" fmla="*/ 1752197 h 2242107"/>
              <a:gd name="connsiteX7-665" fmla="*/ 1539859 w 2003583"/>
              <a:gd name="connsiteY7-666" fmla="*/ 1655823 h 2242107"/>
              <a:gd name="connsiteX8-667" fmla="*/ 1195882 w 2003583"/>
              <a:gd name="connsiteY8-668" fmla="*/ 1854418 h 2242107"/>
              <a:gd name="connsiteX9-669" fmla="*/ 1119457 w 2003583"/>
              <a:gd name="connsiteY9-670" fmla="*/ 2179538 h 2242107"/>
              <a:gd name="connsiteX10-671" fmla="*/ 884127 w 2003583"/>
              <a:gd name="connsiteY10-672" fmla="*/ 2179538 h 2242107"/>
              <a:gd name="connsiteX11-673" fmla="*/ 807702 w 2003583"/>
              <a:gd name="connsiteY11-674" fmla="*/ 1854418 h 2242107"/>
              <a:gd name="connsiteX12-675" fmla="*/ 463725 w 2003583"/>
              <a:gd name="connsiteY12-676" fmla="*/ 1655823 h 2242107"/>
              <a:gd name="connsiteX13-677" fmla="*/ 143951 w 2003583"/>
              <a:gd name="connsiteY13-678" fmla="*/ 1752197 h 2242107"/>
              <a:gd name="connsiteX14-679" fmla="*/ 26285 w 2003583"/>
              <a:gd name="connsiteY14-680" fmla="*/ 1548395 h 2242107"/>
              <a:gd name="connsiteX15-681" fmla="*/ 269635 w 2003583"/>
              <a:gd name="connsiteY15-682" fmla="*/ 1319649 h 2242107"/>
              <a:gd name="connsiteX16-683" fmla="*/ 269635 w 2003583"/>
              <a:gd name="connsiteY16-684" fmla="*/ 922459 h 2242107"/>
              <a:gd name="connsiteX17-685" fmla="*/ 26285 w 2003583"/>
              <a:gd name="connsiteY17-686" fmla="*/ 693713 h 2242107"/>
              <a:gd name="connsiteX18-687" fmla="*/ 143951 w 2003583"/>
              <a:gd name="connsiteY18-688" fmla="*/ 489911 h 2242107"/>
              <a:gd name="connsiteX19-689" fmla="*/ 463725 w 2003583"/>
              <a:gd name="connsiteY19-690" fmla="*/ 586285 h 2242107"/>
              <a:gd name="connsiteX20-691" fmla="*/ 807702 w 2003583"/>
              <a:gd name="connsiteY20-692" fmla="*/ 387690 h 2242107"/>
              <a:gd name="connsiteX21-693" fmla="*/ 884127 w 2003583"/>
              <a:gd name="connsiteY21-694" fmla="*/ 62570 h 2242107"/>
              <a:gd name="connsiteX22-695" fmla="*/ 1119457 w 2003583"/>
              <a:gd name="connsiteY22-696" fmla="*/ 62570 h 2242107"/>
              <a:gd name="connsiteX23-697" fmla="*/ 1195882 w 2003583"/>
              <a:gd name="connsiteY23-698" fmla="*/ 387690 h 2242107"/>
              <a:gd name="connsiteX24-699" fmla="*/ 1539859 w 2003583"/>
              <a:gd name="connsiteY24-700" fmla="*/ 586285 h 2242107"/>
              <a:gd name="connsiteX0-701" fmla="*/ 1539859 w 2003583"/>
              <a:gd name="connsiteY0-702" fmla="*/ 586285 h 2242107"/>
              <a:gd name="connsiteX1-703" fmla="*/ 1859633 w 2003583"/>
              <a:gd name="connsiteY1-704" fmla="*/ 489911 h 2242107"/>
              <a:gd name="connsiteX2-705" fmla="*/ 1977299 w 2003583"/>
              <a:gd name="connsiteY2-706" fmla="*/ 693713 h 2242107"/>
              <a:gd name="connsiteX3-707" fmla="*/ 1733949 w 2003583"/>
              <a:gd name="connsiteY3-708" fmla="*/ 922459 h 2242107"/>
              <a:gd name="connsiteX4-709" fmla="*/ 1733949 w 2003583"/>
              <a:gd name="connsiteY4-710" fmla="*/ 1319649 h 2242107"/>
              <a:gd name="connsiteX5-711" fmla="*/ 1977299 w 2003583"/>
              <a:gd name="connsiteY5-712" fmla="*/ 1548395 h 2242107"/>
              <a:gd name="connsiteX6-713" fmla="*/ 1859633 w 2003583"/>
              <a:gd name="connsiteY6-714" fmla="*/ 1752197 h 2242107"/>
              <a:gd name="connsiteX7-715" fmla="*/ 1539859 w 2003583"/>
              <a:gd name="connsiteY7-716" fmla="*/ 1655823 h 2242107"/>
              <a:gd name="connsiteX8-717" fmla="*/ 1195882 w 2003583"/>
              <a:gd name="connsiteY8-718" fmla="*/ 1854418 h 2242107"/>
              <a:gd name="connsiteX9-719" fmla="*/ 1119457 w 2003583"/>
              <a:gd name="connsiteY9-720" fmla="*/ 2179538 h 2242107"/>
              <a:gd name="connsiteX10-721" fmla="*/ 884127 w 2003583"/>
              <a:gd name="connsiteY10-722" fmla="*/ 2179538 h 2242107"/>
              <a:gd name="connsiteX11-723" fmla="*/ 807702 w 2003583"/>
              <a:gd name="connsiteY11-724" fmla="*/ 1854418 h 2242107"/>
              <a:gd name="connsiteX12-725" fmla="*/ 463725 w 2003583"/>
              <a:gd name="connsiteY12-726" fmla="*/ 1655823 h 2242107"/>
              <a:gd name="connsiteX13-727" fmla="*/ 143951 w 2003583"/>
              <a:gd name="connsiteY13-728" fmla="*/ 1752197 h 2242107"/>
              <a:gd name="connsiteX14-729" fmla="*/ 26285 w 2003583"/>
              <a:gd name="connsiteY14-730" fmla="*/ 1548395 h 2242107"/>
              <a:gd name="connsiteX15-731" fmla="*/ 269635 w 2003583"/>
              <a:gd name="connsiteY15-732" fmla="*/ 1319649 h 2242107"/>
              <a:gd name="connsiteX16-733" fmla="*/ 269635 w 2003583"/>
              <a:gd name="connsiteY16-734" fmla="*/ 922459 h 2242107"/>
              <a:gd name="connsiteX17-735" fmla="*/ 26285 w 2003583"/>
              <a:gd name="connsiteY17-736" fmla="*/ 693713 h 2242107"/>
              <a:gd name="connsiteX18-737" fmla="*/ 143951 w 2003583"/>
              <a:gd name="connsiteY18-738" fmla="*/ 489911 h 2242107"/>
              <a:gd name="connsiteX19-739" fmla="*/ 463725 w 2003583"/>
              <a:gd name="connsiteY19-740" fmla="*/ 586285 h 2242107"/>
              <a:gd name="connsiteX20-741" fmla="*/ 807702 w 2003583"/>
              <a:gd name="connsiteY20-742" fmla="*/ 387690 h 2242107"/>
              <a:gd name="connsiteX21-743" fmla="*/ 884127 w 2003583"/>
              <a:gd name="connsiteY21-744" fmla="*/ 62570 h 2242107"/>
              <a:gd name="connsiteX22-745" fmla="*/ 1119457 w 2003583"/>
              <a:gd name="connsiteY22-746" fmla="*/ 62570 h 2242107"/>
              <a:gd name="connsiteX23-747" fmla="*/ 1195882 w 2003583"/>
              <a:gd name="connsiteY23-748" fmla="*/ 387690 h 2242107"/>
              <a:gd name="connsiteX24-749" fmla="*/ 1539859 w 2003583"/>
              <a:gd name="connsiteY24-750" fmla="*/ 586285 h 2242107"/>
              <a:gd name="connsiteX0-751" fmla="*/ 1539859 w 2003583"/>
              <a:gd name="connsiteY0-752" fmla="*/ 586285 h 2242107"/>
              <a:gd name="connsiteX1-753" fmla="*/ 1859633 w 2003583"/>
              <a:gd name="connsiteY1-754" fmla="*/ 489911 h 2242107"/>
              <a:gd name="connsiteX2-755" fmla="*/ 1977299 w 2003583"/>
              <a:gd name="connsiteY2-756" fmla="*/ 693713 h 2242107"/>
              <a:gd name="connsiteX3-757" fmla="*/ 1733949 w 2003583"/>
              <a:gd name="connsiteY3-758" fmla="*/ 922459 h 2242107"/>
              <a:gd name="connsiteX4-759" fmla="*/ 1733949 w 2003583"/>
              <a:gd name="connsiteY4-760" fmla="*/ 1319649 h 2242107"/>
              <a:gd name="connsiteX5-761" fmla="*/ 1977299 w 2003583"/>
              <a:gd name="connsiteY5-762" fmla="*/ 1548395 h 2242107"/>
              <a:gd name="connsiteX6-763" fmla="*/ 1859633 w 2003583"/>
              <a:gd name="connsiteY6-764" fmla="*/ 1752197 h 2242107"/>
              <a:gd name="connsiteX7-765" fmla="*/ 1539859 w 2003583"/>
              <a:gd name="connsiteY7-766" fmla="*/ 1655823 h 2242107"/>
              <a:gd name="connsiteX8-767" fmla="*/ 1195882 w 2003583"/>
              <a:gd name="connsiteY8-768" fmla="*/ 1854418 h 2242107"/>
              <a:gd name="connsiteX9-769" fmla="*/ 1119457 w 2003583"/>
              <a:gd name="connsiteY9-770" fmla="*/ 2179538 h 2242107"/>
              <a:gd name="connsiteX10-771" fmla="*/ 884127 w 2003583"/>
              <a:gd name="connsiteY10-772" fmla="*/ 2179538 h 2242107"/>
              <a:gd name="connsiteX11-773" fmla="*/ 807702 w 2003583"/>
              <a:gd name="connsiteY11-774" fmla="*/ 1854418 h 2242107"/>
              <a:gd name="connsiteX12-775" fmla="*/ 463725 w 2003583"/>
              <a:gd name="connsiteY12-776" fmla="*/ 1655823 h 2242107"/>
              <a:gd name="connsiteX13-777" fmla="*/ 143951 w 2003583"/>
              <a:gd name="connsiteY13-778" fmla="*/ 1752197 h 2242107"/>
              <a:gd name="connsiteX14-779" fmla="*/ 26285 w 2003583"/>
              <a:gd name="connsiteY14-780" fmla="*/ 1548395 h 2242107"/>
              <a:gd name="connsiteX15-781" fmla="*/ 269635 w 2003583"/>
              <a:gd name="connsiteY15-782" fmla="*/ 1319649 h 2242107"/>
              <a:gd name="connsiteX16-783" fmla="*/ 269635 w 2003583"/>
              <a:gd name="connsiteY16-784" fmla="*/ 922459 h 2242107"/>
              <a:gd name="connsiteX17-785" fmla="*/ 26285 w 2003583"/>
              <a:gd name="connsiteY17-786" fmla="*/ 693713 h 2242107"/>
              <a:gd name="connsiteX18-787" fmla="*/ 143951 w 2003583"/>
              <a:gd name="connsiteY18-788" fmla="*/ 489911 h 2242107"/>
              <a:gd name="connsiteX19-789" fmla="*/ 463725 w 2003583"/>
              <a:gd name="connsiteY19-790" fmla="*/ 586285 h 2242107"/>
              <a:gd name="connsiteX20-791" fmla="*/ 807702 w 2003583"/>
              <a:gd name="connsiteY20-792" fmla="*/ 387690 h 2242107"/>
              <a:gd name="connsiteX21-793" fmla="*/ 884127 w 2003583"/>
              <a:gd name="connsiteY21-794" fmla="*/ 62570 h 2242107"/>
              <a:gd name="connsiteX22-795" fmla="*/ 1119457 w 2003583"/>
              <a:gd name="connsiteY22-796" fmla="*/ 62570 h 2242107"/>
              <a:gd name="connsiteX23-797" fmla="*/ 1195882 w 2003583"/>
              <a:gd name="connsiteY23-798" fmla="*/ 387690 h 2242107"/>
              <a:gd name="connsiteX24-799" fmla="*/ 1539859 w 2003583"/>
              <a:gd name="connsiteY24-800" fmla="*/ 586285 h 2242107"/>
              <a:gd name="connsiteX0-801" fmla="*/ 1539859 w 2003583"/>
              <a:gd name="connsiteY0-802" fmla="*/ 586285 h 2242107"/>
              <a:gd name="connsiteX1-803" fmla="*/ 1859633 w 2003583"/>
              <a:gd name="connsiteY1-804" fmla="*/ 489911 h 2242107"/>
              <a:gd name="connsiteX2-805" fmla="*/ 1977299 w 2003583"/>
              <a:gd name="connsiteY2-806" fmla="*/ 693713 h 2242107"/>
              <a:gd name="connsiteX3-807" fmla="*/ 1733949 w 2003583"/>
              <a:gd name="connsiteY3-808" fmla="*/ 922459 h 2242107"/>
              <a:gd name="connsiteX4-809" fmla="*/ 1733949 w 2003583"/>
              <a:gd name="connsiteY4-810" fmla="*/ 1319649 h 2242107"/>
              <a:gd name="connsiteX5-811" fmla="*/ 1977299 w 2003583"/>
              <a:gd name="connsiteY5-812" fmla="*/ 1548395 h 2242107"/>
              <a:gd name="connsiteX6-813" fmla="*/ 1859633 w 2003583"/>
              <a:gd name="connsiteY6-814" fmla="*/ 1752197 h 2242107"/>
              <a:gd name="connsiteX7-815" fmla="*/ 1539859 w 2003583"/>
              <a:gd name="connsiteY7-816" fmla="*/ 1655823 h 2242107"/>
              <a:gd name="connsiteX8-817" fmla="*/ 1195882 w 2003583"/>
              <a:gd name="connsiteY8-818" fmla="*/ 1854418 h 2242107"/>
              <a:gd name="connsiteX9-819" fmla="*/ 1119457 w 2003583"/>
              <a:gd name="connsiteY9-820" fmla="*/ 2179538 h 2242107"/>
              <a:gd name="connsiteX10-821" fmla="*/ 884127 w 2003583"/>
              <a:gd name="connsiteY10-822" fmla="*/ 2179538 h 2242107"/>
              <a:gd name="connsiteX11-823" fmla="*/ 807702 w 2003583"/>
              <a:gd name="connsiteY11-824" fmla="*/ 1854418 h 2242107"/>
              <a:gd name="connsiteX12-825" fmla="*/ 463725 w 2003583"/>
              <a:gd name="connsiteY12-826" fmla="*/ 1655823 h 2242107"/>
              <a:gd name="connsiteX13-827" fmla="*/ 143951 w 2003583"/>
              <a:gd name="connsiteY13-828" fmla="*/ 1752197 h 2242107"/>
              <a:gd name="connsiteX14-829" fmla="*/ 26285 w 2003583"/>
              <a:gd name="connsiteY14-830" fmla="*/ 1548395 h 2242107"/>
              <a:gd name="connsiteX15-831" fmla="*/ 269635 w 2003583"/>
              <a:gd name="connsiteY15-832" fmla="*/ 1319649 h 2242107"/>
              <a:gd name="connsiteX16-833" fmla="*/ 269635 w 2003583"/>
              <a:gd name="connsiteY16-834" fmla="*/ 922459 h 2242107"/>
              <a:gd name="connsiteX17-835" fmla="*/ 26285 w 2003583"/>
              <a:gd name="connsiteY17-836" fmla="*/ 693713 h 2242107"/>
              <a:gd name="connsiteX18-837" fmla="*/ 143951 w 2003583"/>
              <a:gd name="connsiteY18-838" fmla="*/ 489911 h 2242107"/>
              <a:gd name="connsiteX19-839" fmla="*/ 463725 w 2003583"/>
              <a:gd name="connsiteY19-840" fmla="*/ 586285 h 2242107"/>
              <a:gd name="connsiteX20-841" fmla="*/ 807702 w 2003583"/>
              <a:gd name="connsiteY20-842" fmla="*/ 387690 h 2242107"/>
              <a:gd name="connsiteX21-843" fmla="*/ 884127 w 2003583"/>
              <a:gd name="connsiteY21-844" fmla="*/ 62570 h 2242107"/>
              <a:gd name="connsiteX22-845" fmla="*/ 1119457 w 2003583"/>
              <a:gd name="connsiteY22-846" fmla="*/ 62570 h 2242107"/>
              <a:gd name="connsiteX23-847" fmla="*/ 1195882 w 2003583"/>
              <a:gd name="connsiteY23-848" fmla="*/ 387690 h 2242107"/>
              <a:gd name="connsiteX24-849" fmla="*/ 1539859 w 2003583"/>
              <a:gd name="connsiteY24-850" fmla="*/ 586285 h 2242107"/>
              <a:gd name="connsiteX0-851" fmla="*/ 1539859 w 2003583"/>
              <a:gd name="connsiteY0-852" fmla="*/ 586285 h 2242107"/>
              <a:gd name="connsiteX1-853" fmla="*/ 1859633 w 2003583"/>
              <a:gd name="connsiteY1-854" fmla="*/ 489911 h 2242107"/>
              <a:gd name="connsiteX2-855" fmla="*/ 1977299 w 2003583"/>
              <a:gd name="connsiteY2-856" fmla="*/ 693713 h 2242107"/>
              <a:gd name="connsiteX3-857" fmla="*/ 1733949 w 2003583"/>
              <a:gd name="connsiteY3-858" fmla="*/ 922459 h 2242107"/>
              <a:gd name="connsiteX4-859" fmla="*/ 1733949 w 2003583"/>
              <a:gd name="connsiteY4-860" fmla="*/ 1319649 h 2242107"/>
              <a:gd name="connsiteX5-861" fmla="*/ 1977299 w 2003583"/>
              <a:gd name="connsiteY5-862" fmla="*/ 1548395 h 2242107"/>
              <a:gd name="connsiteX6-863" fmla="*/ 1859633 w 2003583"/>
              <a:gd name="connsiteY6-864" fmla="*/ 1752197 h 2242107"/>
              <a:gd name="connsiteX7-865" fmla="*/ 1539859 w 2003583"/>
              <a:gd name="connsiteY7-866" fmla="*/ 1655823 h 2242107"/>
              <a:gd name="connsiteX8-867" fmla="*/ 1195882 w 2003583"/>
              <a:gd name="connsiteY8-868" fmla="*/ 1854418 h 2242107"/>
              <a:gd name="connsiteX9-869" fmla="*/ 1119457 w 2003583"/>
              <a:gd name="connsiteY9-870" fmla="*/ 2179538 h 2242107"/>
              <a:gd name="connsiteX10-871" fmla="*/ 884127 w 2003583"/>
              <a:gd name="connsiteY10-872" fmla="*/ 2179538 h 2242107"/>
              <a:gd name="connsiteX11-873" fmla="*/ 807702 w 2003583"/>
              <a:gd name="connsiteY11-874" fmla="*/ 1854418 h 2242107"/>
              <a:gd name="connsiteX12-875" fmla="*/ 463725 w 2003583"/>
              <a:gd name="connsiteY12-876" fmla="*/ 1655823 h 2242107"/>
              <a:gd name="connsiteX13-877" fmla="*/ 143951 w 2003583"/>
              <a:gd name="connsiteY13-878" fmla="*/ 1752197 h 2242107"/>
              <a:gd name="connsiteX14-879" fmla="*/ 26285 w 2003583"/>
              <a:gd name="connsiteY14-880" fmla="*/ 1548395 h 2242107"/>
              <a:gd name="connsiteX15-881" fmla="*/ 269635 w 2003583"/>
              <a:gd name="connsiteY15-882" fmla="*/ 1319649 h 2242107"/>
              <a:gd name="connsiteX16-883" fmla="*/ 269635 w 2003583"/>
              <a:gd name="connsiteY16-884" fmla="*/ 922459 h 2242107"/>
              <a:gd name="connsiteX17-885" fmla="*/ 26285 w 2003583"/>
              <a:gd name="connsiteY17-886" fmla="*/ 693713 h 2242107"/>
              <a:gd name="connsiteX18-887" fmla="*/ 143951 w 2003583"/>
              <a:gd name="connsiteY18-888" fmla="*/ 489911 h 2242107"/>
              <a:gd name="connsiteX19-889" fmla="*/ 463725 w 2003583"/>
              <a:gd name="connsiteY19-890" fmla="*/ 586285 h 2242107"/>
              <a:gd name="connsiteX20-891" fmla="*/ 807702 w 2003583"/>
              <a:gd name="connsiteY20-892" fmla="*/ 387690 h 2242107"/>
              <a:gd name="connsiteX21-893" fmla="*/ 884127 w 2003583"/>
              <a:gd name="connsiteY21-894" fmla="*/ 62570 h 2242107"/>
              <a:gd name="connsiteX22-895" fmla="*/ 1119457 w 2003583"/>
              <a:gd name="connsiteY22-896" fmla="*/ 62570 h 2242107"/>
              <a:gd name="connsiteX23-897" fmla="*/ 1195882 w 2003583"/>
              <a:gd name="connsiteY23-898" fmla="*/ 387690 h 2242107"/>
              <a:gd name="connsiteX24-899" fmla="*/ 1539859 w 2003583"/>
              <a:gd name="connsiteY24-900" fmla="*/ 586285 h 2242107"/>
              <a:gd name="connsiteX0-901" fmla="*/ 1539859 w 2003583"/>
              <a:gd name="connsiteY0-902" fmla="*/ 586285 h 2242107"/>
              <a:gd name="connsiteX1-903" fmla="*/ 1859633 w 2003583"/>
              <a:gd name="connsiteY1-904" fmla="*/ 489911 h 2242107"/>
              <a:gd name="connsiteX2-905" fmla="*/ 1977299 w 2003583"/>
              <a:gd name="connsiteY2-906" fmla="*/ 693713 h 2242107"/>
              <a:gd name="connsiteX3-907" fmla="*/ 1733949 w 2003583"/>
              <a:gd name="connsiteY3-908" fmla="*/ 922459 h 2242107"/>
              <a:gd name="connsiteX4-909" fmla="*/ 1733949 w 2003583"/>
              <a:gd name="connsiteY4-910" fmla="*/ 1319649 h 2242107"/>
              <a:gd name="connsiteX5-911" fmla="*/ 1977299 w 2003583"/>
              <a:gd name="connsiteY5-912" fmla="*/ 1548395 h 2242107"/>
              <a:gd name="connsiteX6-913" fmla="*/ 1859633 w 2003583"/>
              <a:gd name="connsiteY6-914" fmla="*/ 1752197 h 2242107"/>
              <a:gd name="connsiteX7-915" fmla="*/ 1539859 w 2003583"/>
              <a:gd name="connsiteY7-916" fmla="*/ 1655823 h 2242107"/>
              <a:gd name="connsiteX8-917" fmla="*/ 1195882 w 2003583"/>
              <a:gd name="connsiteY8-918" fmla="*/ 1854418 h 2242107"/>
              <a:gd name="connsiteX9-919" fmla="*/ 1119457 w 2003583"/>
              <a:gd name="connsiteY9-920" fmla="*/ 2179538 h 2242107"/>
              <a:gd name="connsiteX10-921" fmla="*/ 884127 w 2003583"/>
              <a:gd name="connsiteY10-922" fmla="*/ 2179538 h 2242107"/>
              <a:gd name="connsiteX11-923" fmla="*/ 807702 w 2003583"/>
              <a:gd name="connsiteY11-924" fmla="*/ 1854418 h 2242107"/>
              <a:gd name="connsiteX12-925" fmla="*/ 463725 w 2003583"/>
              <a:gd name="connsiteY12-926" fmla="*/ 1655823 h 2242107"/>
              <a:gd name="connsiteX13-927" fmla="*/ 143951 w 2003583"/>
              <a:gd name="connsiteY13-928" fmla="*/ 1752197 h 2242107"/>
              <a:gd name="connsiteX14-929" fmla="*/ 26285 w 2003583"/>
              <a:gd name="connsiteY14-930" fmla="*/ 1548395 h 2242107"/>
              <a:gd name="connsiteX15-931" fmla="*/ 269635 w 2003583"/>
              <a:gd name="connsiteY15-932" fmla="*/ 1319649 h 2242107"/>
              <a:gd name="connsiteX16-933" fmla="*/ 269635 w 2003583"/>
              <a:gd name="connsiteY16-934" fmla="*/ 922459 h 2242107"/>
              <a:gd name="connsiteX17-935" fmla="*/ 26285 w 2003583"/>
              <a:gd name="connsiteY17-936" fmla="*/ 693713 h 2242107"/>
              <a:gd name="connsiteX18-937" fmla="*/ 143951 w 2003583"/>
              <a:gd name="connsiteY18-938" fmla="*/ 489911 h 2242107"/>
              <a:gd name="connsiteX19-939" fmla="*/ 463725 w 2003583"/>
              <a:gd name="connsiteY19-940" fmla="*/ 586285 h 2242107"/>
              <a:gd name="connsiteX20-941" fmla="*/ 807702 w 2003583"/>
              <a:gd name="connsiteY20-942" fmla="*/ 387690 h 2242107"/>
              <a:gd name="connsiteX21-943" fmla="*/ 884127 w 2003583"/>
              <a:gd name="connsiteY21-944" fmla="*/ 62570 h 2242107"/>
              <a:gd name="connsiteX22-945" fmla="*/ 1119457 w 2003583"/>
              <a:gd name="connsiteY22-946" fmla="*/ 62570 h 2242107"/>
              <a:gd name="connsiteX23-947" fmla="*/ 1195882 w 2003583"/>
              <a:gd name="connsiteY23-948" fmla="*/ 387690 h 2242107"/>
              <a:gd name="connsiteX24-949" fmla="*/ 1539859 w 2003583"/>
              <a:gd name="connsiteY24-950" fmla="*/ 586285 h 2242107"/>
              <a:gd name="connsiteX0-951" fmla="*/ 1539859 w 2003583"/>
              <a:gd name="connsiteY0-952" fmla="*/ 586285 h 2242107"/>
              <a:gd name="connsiteX1-953" fmla="*/ 1859633 w 2003583"/>
              <a:gd name="connsiteY1-954" fmla="*/ 489911 h 2242107"/>
              <a:gd name="connsiteX2-955" fmla="*/ 1977299 w 2003583"/>
              <a:gd name="connsiteY2-956" fmla="*/ 693713 h 2242107"/>
              <a:gd name="connsiteX3-957" fmla="*/ 1733949 w 2003583"/>
              <a:gd name="connsiteY3-958" fmla="*/ 922459 h 2242107"/>
              <a:gd name="connsiteX4-959" fmla="*/ 1733949 w 2003583"/>
              <a:gd name="connsiteY4-960" fmla="*/ 1319649 h 2242107"/>
              <a:gd name="connsiteX5-961" fmla="*/ 1977299 w 2003583"/>
              <a:gd name="connsiteY5-962" fmla="*/ 1548395 h 2242107"/>
              <a:gd name="connsiteX6-963" fmla="*/ 1859633 w 2003583"/>
              <a:gd name="connsiteY6-964" fmla="*/ 1752197 h 2242107"/>
              <a:gd name="connsiteX7-965" fmla="*/ 1539859 w 2003583"/>
              <a:gd name="connsiteY7-966" fmla="*/ 1655823 h 2242107"/>
              <a:gd name="connsiteX8-967" fmla="*/ 1195882 w 2003583"/>
              <a:gd name="connsiteY8-968" fmla="*/ 1854418 h 2242107"/>
              <a:gd name="connsiteX9-969" fmla="*/ 1119457 w 2003583"/>
              <a:gd name="connsiteY9-970" fmla="*/ 2179538 h 2242107"/>
              <a:gd name="connsiteX10-971" fmla="*/ 884127 w 2003583"/>
              <a:gd name="connsiteY10-972" fmla="*/ 2179538 h 2242107"/>
              <a:gd name="connsiteX11-973" fmla="*/ 807702 w 2003583"/>
              <a:gd name="connsiteY11-974" fmla="*/ 1854418 h 2242107"/>
              <a:gd name="connsiteX12-975" fmla="*/ 463725 w 2003583"/>
              <a:gd name="connsiteY12-976" fmla="*/ 1655823 h 2242107"/>
              <a:gd name="connsiteX13-977" fmla="*/ 143951 w 2003583"/>
              <a:gd name="connsiteY13-978" fmla="*/ 1752197 h 2242107"/>
              <a:gd name="connsiteX14-979" fmla="*/ 26285 w 2003583"/>
              <a:gd name="connsiteY14-980" fmla="*/ 1548395 h 2242107"/>
              <a:gd name="connsiteX15-981" fmla="*/ 269635 w 2003583"/>
              <a:gd name="connsiteY15-982" fmla="*/ 1319649 h 2242107"/>
              <a:gd name="connsiteX16-983" fmla="*/ 269635 w 2003583"/>
              <a:gd name="connsiteY16-984" fmla="*/ 922459 h 2242107"/>
              <a:gd name="connsiteX17-985" fmla="*/ 26285 w 2003583"/>
              <a:gd name="connsiteY17-986" fmla="*/ 693713 h 2242107"/>
              <a:gd name="connsiteX18-987" fmla="*/ 143951 w 2003583"/>
              <a:gd name="connsiteY18-988" fmla="*/ 489911 h 2242107"/>
              <a:gd name="connsiteX19-989" fmla="*/ 463725 w 2003583"/>
              <a:gd name="connsiteY19-990" fmla="*/ 586285 h 2242107"/>
              <a:gd name="connsiteX20-991" fmla="*/ 807702 w 2003583"/>
              <a:gd name="connsiteY20-992" fmla="*/ 387690 h 2242107"/>
              <a:gd name="connsiteX21-993" fmla="*/ 884127 w 2003583"/>
              <a:gd name="connsiteY21-994" fmla="*/ 62570 h 2242107"/>
              <a:gd name="connsiteX22-995" fmla="*/ 1119457 w 2003583"/>
              <a:gd name="connsiteY22-996" fmla="*/ 62570 h 2242107"/>
              <a:gd name="connsiteX23-997" fmla="*/ 1195882 w 2003583"/>
              <a:gd name="connsiteY23-998" fmla="*/ 387690 h 2242107"/>
              <a:gd name="connsiteX24-999" fmla="*/ 1539859 w 2003583"/>
              <a:gd name="connsiteY24-1000" fmla="*/ 586285 h 2242107"/>
              <a:gd name="connsiteX0-1001" fmla="*/ 1539859 w 2003583"/>
              <a:gd name="connsiteY0-1002" fmla="*/ 586285 h 2242107"/>
              <a:gd name="connsiteX1-1003" fmla="*/ 1859633 w 2003583"/>
              <a:gd name="connsiteY1-1004" fmla="*/ 489911 h 2242107"/>
              <a:gd name="connsiteX2-1005" fmla="*/ 1977299 w 2003583"/>
              <a:gd name="connsiteY2-1006" fmla="*/ 693713 h 2242107"/>
              <a:gd name="connsiteX3-1007" fmla="*/ 1733949 w 2003583"/>
              <a:gd name="connsiteY3-1008" fmla="*/ 922459 h 2242107"/>
              <a:gd name="connsiteX4-1009" fmla="*/ 1733949 w 2003583"/>
              <a:gd name="connsiteY4-1010" fmla="*/ 1319649 h 2242107"/>
              <a:gd name="connsiteX5-1011" fmla="*/ 1977299 w 2003583"/>
              <a:gd name="connsiteY5-1012" fmla="*/ 1548395 h 2242107"/>
              <a:gd name="connsiteX6-1013" fmla="*/ 1859633 w 2003583"/>
              <a:gd name="connsiteY6-1014" fmla="*/ 1752197 h 2242107"/>
              <a:gd name="connsiteX7-1015" fmla="*/ 1539859 w 2003583"/>
              <a:gd name="connsiteY7-1016" fmla="*/ 1655823 h 2242107"/>
              <a:gd name="connsiteX8-1017" fmla="*/ 1195882 w 2003583"/>
              <a:gd name="connsiteY8-1018" fmla="*/ 1854418 h 2242107"/>
              <a:gd name="connsiteX9-1019" fmla="*/ 1119457 w 2003583"/>
              <a:gd name="connsiteY9-1020" fmla="*/ 2179538 h 2242107"/>
              <a:gd name="connsiteX10-1021" fmla="*/ 884127 w 2003583"/>
              <a:gd name="connsiteY10-1022" fmla="*/ 2179538 h 2242107"/>
              <a:gd name="connsiteX11-1023" fmla="*/ 807702 w 2003583"/>
              <a:gd name="connsiteY11-1024" fmla="*/ 1854418 h 2242107"/>
              <a:gd name="connsiteX12-1025" fmla="*/ 463725 w 2003583"/>
              <a:gd name="connsiteY12-1026" fmla="*/ 1655823 h 2242107"/>
              <a:gd name="connsiteX13-1027" fmla="*/ 143951 w 2003583"/>
              <a:gd name="connsiteY13-1028" fmla="*/ 1752197 h 2242107"/>
              <a:gd name="connsiteX14-1029" fmla="*/ 26285 w 2003583"/>
              <a:gd name="connsiteY14-1030" fmla="*/ 1548395 h 2242107"/>
              <a:gd name="connsiteX15-1031" fmla="*/ 269635 w 2003583"/>
              <a:gd name="connsiteY15-1032" fmla="*/ 1319649 h 2242107"/>
              <a:gd name="connsiteX16-1033" fmla="*/ 269635 w 2003583"/>
              <a:gd name="connsiteY16-1034" fmla="*/ 922459 h 2242107"/>
              <a:gd name="connsiteX17-1035" fmla="*/ 26285 w 2003583"/>
              <a:gd name="connsiteY17-1036" fmla="*/ 693713 h 2242107"/>
              <a:gd name="connsiteX18-1037" fmla="*/ 143951 w 2003583"/>
              <a:gd name="connsiteY18-1038" fmla="*/ 489911 h 2242107"/>
              <a:gd name="connsiteX19-1039" fmla="*/ 463725 w 2003583"/>
              <a:gd name="connsiteY19-1040" fmla="*/ 586285 h 2242107"/>
              <a:gd name="connsiteX20-1041" fmla="*/ 807702 w 2003583"/>
              <a:gd name="connsiteY20-1042" fmla="*/ 387690 h 2242107"/>
              <a:gd name="connsiteX21-1043" fmla="*/ 884127 w 2003583"/>
              <a:gd name="connsiteY21-1044" fmla="*/ 62570 h 2242107"/>
              <a:gd name="connsiteX22-1045" fmla="*/ 1119457 w 2003583"/>
              <a:gd name="connsiteY22-1046" fmla="*/ 62570 h 2242107"/>
              <a:gd name="connsiteX23-1047" fmla="*/ 1195882 w 2003583"/>
              <a:gd name="connsiteY23-1048" fmla="*/ 387690 h 2242107"/>
              <a:gd name="connsiteX24-1049" fmla="*/ 1539859 w 2003583"/>
              <a:gd name="connsiteY24-1050" fmla="*/ 586285 h 2242107"/>
              <a:gd name="connsiteX0-1051" fmla="*/ 1539859 w 2003583"/>
              <a:gd name="connsiteY0-1052" fmla="*/ 586285 h 2242107"/>
              <a:gd name="connsiteX1-1053" fmla="*/ 1815989 w 2003583"/>
              <a:gd name="connsiteY1-1054" fmla="*/ 481182 h 2242107"/>
              <a:gd name="connsiteX2-1055" fmla="*/ 1977299 w 2003583"/>
              <a:gd name="connsiteY2-1056" fmla="*/ 693713 h 2242107"/>
              <a:gd name="connsiteX3-1057" fmla="*/ 1733949 w 2003583"/>
              <a:gd name="connsiteY3-1058" fmla="*/ 922459 h 2242107"/>
              <a:gd name="connsiteX4-1059" fmla="*/ 1733949 w 2003583"/>
              <a:gd name="connsiteY4-1060" fmla="*/ 1319649 h 2242107"/>
              <a:gd name="connsiteX5-1061" fmla="*/ 1977299 w 2003583"/>
              <a:gd name="connsiteY5-1062" fmla="*/ 1548395 h 2242107"/>
              <a:gd name="connsiteX6-1063" fmla="*/ 1859633 w 2003583"/>
              <a:gd name="connsiteY6-1064" fmla="*/ 1752197 h 2242107"/>
              <a:gd name="connsiteX7-1065" fmla="*/ 1539859 w 2003583"/>
              <a:gd name="connsiteY7-1066" fmla="*/ 1655823 h 2242107"/>
              <a:gd name="connsiteX8-1067" fmla="*/ 1195882 w 2003583"/>
              <a:gd name="connsiteY8-1068" fmla="*/ 1854418 h 2242107"/>
              <a:gd name="connsiteX9-1069" fmla="*/ 1119457 w 2003583"/>
              <a:gd name="connsiteY9-1070" fmla="*/ 2179538 h 2242107"/>
              <a:gd name="connsiteX10-1071" fmla="*/ 884127 w 2003583"/>
              <a:gd name="connsiteY10-1072" fmla="*/ 2179538 h 2242107"/>
              <a:gd name="connsiteX11-1073" fmla="*/ 807702 w 2003583"/>
              <a:gd name="connsiteY11-1074" fmla="*/ 1854418 h 2242107"/>
              <a:gd name="connsiteX12-1075" fmla="*/ 463725 w 2003583"/>
              <a:gd name="connsiteY12-1076" fmla="*/ 1655823 h 2242107"/>
              <a:gd name="connsiteX13-1077" fmla="*/ 143951 w 2003583"/>
              <a:gd name="connsiteY13-1078" fmla="*/ 1752197 h 2242107"/>
              <a:gd name="connsiteX14-1079" fmla="*/ 26285 w 2003583"/>
              <a:gd name="connsiteY14-1080" fmla="*/ 1548395 h 2242107"/>
              <a:gd name="connsiteX15-1081" fmla="*/ 269635 w 2003583"/>
              <a:gd name="connsiteY15-1082" fmla="*/ 1319649 h 2242107"/>
              <a:gd name="connsiteX16-1083" fmla="*/ 269635 w 2003583"/>
              <a:gd name="connsiteY16-1084" fmla="*/ 922459 h 2242107"/>
              <a:gd name="connsiteX17-1085" fmla="*/ 26285 w 2003583"/>
              <a:gd name="connsiteY17-1086" fmla="*/ 693713 h 2242107"/>
              <a:gd name="connsiteX18-1087" fmla="*/ 143951 w 2003583"/>
              <a:gd name="connsiteY18-1088" fmla="*/ 489911 h 2242107"/>
              <a:gd name="connsiteX19-1089" fmla="*/ 463725 w 2003583"/>
              <a:gd name="connsiteY19-1090" fmla="*/ 586285 h 2242107"/>
              <a:gd name="connsiteX20-1091" fmla="*/ 807702 w 2003583"/>
              <a:gd name="connsiteY20-1092" fmla="*/ 387690 h 2242107"/>
              <a:gd name="connsiteX21-1093" fmla="*/ 884127 w 2003583"/>
              <a:gd name="connsiteY21-1094" fmla="*/ 62570 h 2242107"/>
              <a:gd name="connsiteX22-1095" fmla="*/ 1119457 w 2003583"/>
              <a:gd name="connsiteY22-1096" fmla="*/ 62570 h 2242107"/>
              <a:gd name="connsiteX23-1097" fmla="*/ 1195882 w 2003583"/>
              <a:gd name="connsiteY23-1098" fmla="*/ 387690 h 2242107"/>
              <a:gd name="connsiteX24-1099" fmla="*/ 1539859 w 2003583"/>
              <a:gd name="connsiteY24-1100" fmla="*/ 586285 h 2242107"/>
              <a:gd name="connsiteX0-1101" fmla="*/ 1539859 w 2003583"/>
              <a:gd name="connsiteY0-1102" fmla="*/ 586285 h 2225306"/>
              <a:gd name="connsiteX1-1103" fmla="*/ 1815989 w 2003583"/>
              <a:gd name="connsiteY1-1104" fmla="*/ 481182 h 2225306"/>
              <a:gd name="connsiteX2-1105" fmla="*/ 1977299 w 2003583"/>
              <a:gd name="connsiteY2-1106" fmla="*/ 693713 h 2225306"/>
              <a:gd name="connsiteX3-1107" fmla="*/ 1733949 w 2003583"/>
              <a:gd name="connsiteY3-1108" fmla="*/ 922459 h 2225306"/>
              <a:gd name="connsiteX4-1109" fmla="*/ 1733949 w 2003583"/>
              <a:gd name="connsiteY4-1110" fmla="*/ 1319649 h 2225306"/>
              <a:gd name="connsiteX5-1111" fmla="*/ 1977299 w 2003583"/>
              <a:gd name="connsiteY5-1112" fmla="*/ 1548395 h 2225306"/>
              <a:gd name="connsiteX6-1113" fmla="*/ 1859633 w 2003583"/>
              <a:gd name="connsiteY6-1114" fmla="*/ 1752197 h 2225306"/>
              <a:gd name="connsiteX7-1115" fmla="*/ 1539859 w 2003583"/>
              <a:gd name="connsiteY7-1116" fmla="*/ 1655823 h 2225306"/>
              <a:gd name="connsiteX8-1117" fmla="*/ 1195882 w 2003583"/>
              <a:gd name="connsiteY8-1118" fmla="*/ 1854418 h 2225306"/>
              <a:gd name="connsiteX9-1119" fmla="*/ 1119457 w 2003583"/>
              <a:gd name="connsiteY9-1120" fmla="*/ 2179538 h 2225306"/>
              <a:gd name="connsiteX10-1121" fmla="*/ 849212 w 2003583"/>
              <a:gd name="connsiteY10-1122" fmla="*/ 2188266 h 2225306"/>
              <a:gd name="connsiteX11-1123" fmla="*/ 807702 w 2003583"/>
              <a:gd name="connsiteY11-1124" fmla="*/ 1854418 h 2225306"/>
              <a:gd name="connsiteX12-1125" fmla="*/ 463725 w 2003583"/>
              <a:gd name="connsiteY12-1126" fmla="*/ 1655823 h 2225306"/>
              <a:gd name="connsiteX13-1127" fmla="*/ 143951 w 2003583"/>
              <a:gd name="connsiteY13-1128" fmla="*/ 1752197 h 2225306"/>
              <a:gd name="connsiteX14-1129" fmla="*/ 26285 w 2003583"/>
              <a:gd name="connsiteY14-1130" fmla="*/ 1548395 h 2225306"/>
              <a:gd name="connsiteX15-1131" fmla="*/ 269635 w 2003583"/>
              <a:gd name="connsiteY15-1132" fmla="*/ 1319649 h 2225306"/>
              <a:gd name="connsiteX16-1133" fmla="*/ 269635 w 2003583"/>
              <a:gd name="connsiteY16-1134" fmla="*/ 922459 h 2225306"/>
              <a:gd name="connsiteX17-1135" fmla="*/ 26285 w 2003583"/>
              <a:gd name="connsiteY17-1136" fmla="*/ 693713 h 2225306"/>
              <a:gd name="connsiteX18-1137" fmla="*/ 143951 w 2003583"/>
              <a:gd name="connsiteY18-1138" fmla="*/ 489911 h 2225306"/>
              <a:gd name="connsiteX19-1139" fmla="*/ 463725 w 2003583"/>
              <a:gd name="connsiteY19-1140" fmla="*/ 586285 h 2225306"/>
              <a:gd name="connsiteX20-1141" fmla="*/ 807702 w 2003583"/>
              <a:gd name="connsiteY20-1142" fmla="*/ 387690 h 2225306"/>
              <a:gd name="connsiteX21-1143" fmla="*/ 884127 w 2003583"/>
              <a:gd name="connsiteY21-1144" fmla="*/ 62570 h 2225306"/>
              <a:gd name="connsiteX22-1145" fmla="*/ 1119457 w 2003583"/>
              <a:gd name="connsiteY22-1146" fmla="*/ 62570 h 2225306"/>
              <a:gd name="connsiteX23-1147" fmla="*/ 1195882 w 2003583"/>
              <a:gd name="connsiteY23-1148" fmla="*/ 387690 h 2225306"/>
              <a:gd name="connsiteX24-1149" fmla="*/ 1539859 w 2003583"/>
              <a:gd name="connsiteY24-1150" fmla="*/ 586285 h 2225306"/>
              <a:gd name="connsiteX0-1151" fmla="*/ 1551437 w 2015161"/>
              <a:gd name="connsiteY0-1152" fmla="*/ 586285 h 2225304"/>
              <a:gd name="connsiteX1-1153" fmla="*/ 1827567 w 2015161"/>
              <a:gd name="connsiteY1-1154" fmla="*/ 481182 h 2225304"/>
              <a:gd name="connsiteX2-1155" fmla="*/ 1988877 w 2015161"/>
              <a:gd name="connsiteY2-1156" fmla="*/ 693713 h 2225304"/>
              <a:gd name="connsiteX3-1157" fmla="*/ 1745527 w 2015161"/>
              <a:gd name="connsiteY3-1158" fmla="*/ 922459 h 2225304"/>
              <a:gd name="connsiteX4-1159" fmla="*/ 1745527 w 2015161"/>
              <a:gd name="connsiteY4-1160" fmla="*/ 1319649 h 2225304"/>
              <a:gd name="connsiteX5-1161" fmla="*/ 1988877 w 2015161"/>
              <a:gd name="connsiteY5-1162" fmla="*/ 1548395 h 2225304"/>
              <a:gd name="connsiteX6-1163" fmla="*/ 1871211 w 2015161"/>
              <a:gd name="connsiteY6-1164" fmla="*/ 1752197 h 2225304"/>
              <a:gd name="connsiteX7-1165" fmla="*/ 1551437 w 2015161"/>
              <a:gd name="connsiteY7-1166" fmla="*/ 1655823 h 2225304"/>
              <a:gd name="connsiteX8-1167" fmla="*/ 1207460 w 2015161"/>
              <a:gd name="connsiteY8-1168" fmla="*/ 1854418 h 2225304"/>
              <a:gd name="connsiteX9-1169" fmla="*/ 1131035 w 2015161"/>
              <a:gd name="connsiteY9-1170" fmla="*/ 2179538 h 2225304"/>
              <a:gd name="connsiteX10-1171" fmla="*/ 860790 w 2015161"/>
              <a:gd name="connsiteY10-1172" fmla="*/ 2188266 h 2225304"/>
              <a:gd name="connsiteX11-1173" fmla="*/ 819280 w 2015161"/>
              <a:gd name="connsiteY11-1174" fmla="*/ 1854418 h 2225304"/>
              <a:gd name="connsiteX12-1175" fmla="*/ 475303 w 2015161"/>
              <a:gd name="connsiteY12-1176" fmla="*/ 1655823 h 2225304"/>
              <a:gd name="connsiteX13-1177" fmla="*/ 155529 w 2015161"/>
              <a:gd name="connsiteY13-1178" fmla="*/ 1752197 h 2225304"/>
              <a:gd name="connsiteX14-1179" fmla="*/ 2948 w 2015161"/>
              <a:gd name="connsiteY14-1180" fmla="*/ 1522210 h 2225304"/>
              <a:gd name="connsiteX15-1181" fmla="*/ 281213 w 2015161"/>
              <a:gd name="connsiteY15-1182" fmla="*/ 1319649 h 2225304"/>
              <a:gd name="connsiteX16-1183" fmla="*/ 281213 w 2015161"/>
              <a:gd name="connsiteY16-1184" fmla="*/ 922459 h 2225304"/>
              <a:gd name="connsiteX17-1185" fmla="*/ 37863 w 2015161"/>
              <a:gd name="connsiteY17-1186" fmla="*/ 693713 h 2225304"/>
              <a:gd name="connsiteX18-1187" fmla="*/ 155529 w 2015161"/>
              <a:gd name="connsiteY18-1188" fmla="*/ 489911 h 2225304"/>
              <a:gd name="connsiteX19-1189" fmla="*/ 475303 w 2015161"/>
              <a:gd name="connsiteY19-1190" fmla="*/ 586285 h 2225304"/>
              <a:gd name="connsiteX20-1191" fmla="*/ 819280 w 2015161"/>
              <a:gd name="connsiteY20-1192" fmla="*/ 387690 h 2225304"/>
              <a:gd name="connsiteX21-1193" fmla="*/ 895705 w 2015161"/>
              <a:gd name="connsiteY21-1194" fmla="*/ 62570 h 2225304"/>
              <a:gd name="connsiteX22-1195" fmla="*/ 1131035 w 2015161"/>
              <a:gd name="connsiteY22-1196" fmla="*/ 62570 h 2225304"/>
              <a:gd name="connsiteX23-1197" fmla="*/ 1207460 w 2015161"/>
              <a:gd name="connsiteY23-1198" fmla="*/ 387690 h 2225304"/>
              <a:gd name="connsiteX24-1199" fmla="*/ 1551437 w 2015161"/>
              <a:gd name="connsiteY24-1200" fmla="*/ 586285 h 2225304"/>
              <a:gd name="connsiteX0-1201" fmla="*/ 1551439 w 2015163"/>
              <a:gd name="connsiteY0-1202" fmla="*/ 586285 h 2225306"/>
              <a:gd name="connsiteX1-1203" fmla="*/ 1827569 w 2015163"/>
              <a:gd name="connsiteY1-1204" fmla="*/ 481182 h 2225306"/>
              <a:gd name="connsiteX2-1205" fmla="*/ 1988879 w 2015163"/>
              <a:gd name="connsiteY2-1206" fmla="*/ 693713 h 2225306"/>
              <a:gd name="connsiteX3-1207" fmla="*/ 1745529 w 2015163"/>
              <a:gd name="connsiteY3-1208" fmla="*/ 922459 h 2225306"/>
              <a:gd name="connsiteX4-1209" fmla="*/ 1745529 w 2015163"/>
              <a:gd name="connsiteY4-1210" fmla="*/ 1319649 h 2225306"/>
              <a:gd name="connsiteX5-1211" fmla="*/ 1988879 w 2015163"/>
              <a:gd name="connsiteY5-1212" fmla="*/ 1548395 h 2225306"/>
              <a:gd name="connsiteX6-1213" fmla="*/ 1871213 w 2015163"/>
              <a:gd name="connsiteY6-1214" fmla="*/ 1752197 h 2225306"/>
              <a:gd name="connsiteX7-1215" fmla="*/ 1551439 w 2015163"/>
              <a:gd name="connsiteY7-1216" fmla="*/ 1655823 h 2225306"/>
              <a:gd name="connsiteX8-1217" fmla="*/ 1207462 w 2015163"/>
              <a:gd name="connsiteY8-1218" fmla="*/ 1854418 h 2225306"/>
              <a:gd name="connsiteX9-1219" fmla="*/ 1131037 w 2015163"/>
              <a:gd name="connsiteY9-1220" fmla="*/ 2179538 h 2225306"/>
              <a:gd name="connsiteX10-1221" fmla="*/ 860792 w 2015163"/>
              <a:gd name="connsiteY10-1222" fmla="*/ 2188266 h 2225306"/>
              <a:gd name="connsiteX11-1223" fmla="*/ 819282 w 2015163"/>
              <a:gd name="connsiteY11-1224" fmla="*/ 1854418 h 2225306"/>
              <a:gd name="connsiteX12-1225" fmla="*/ 475305 w 2015163"/>
              <a:gd name="connsiteY12-1226" fmla="*/ 1655823 h 2225306"/>
              <a:gd name="connsiteX13-1227" fmla="*/ 155531 w 2015163"/>
              <a:gd name="connsiteY13-1228" fmla="*/ 1752197 h 2225306"/>
              <a:gd name="connsiteX14-1229" fmla="*/ 2950 w 2015163"/>
              <a:gd name="connsiteY14-1230" fmla="*/ 1522210 h 2225306"/>
              <a:gd name="connsiteX15-1231" fmla="*/ 281215 w 2015163"/>
              <a:gd name="connsiteY15-1232" fmla="*/ 1319649 h 2225306"/>
              <a:gd name="connsiteX16-1233" fmla="*/ 281215 w 2015163"/>
              <a:gd name="connsiteY16-1234" fmla="*/ 922459 h 2225306"/>
              <a:gd name="connsiteX17-1235" fmla="*/ 37865 w 2015163"/>
              <a:gd name="connsiteY17-1236" fmla="*/ 693713 h 2225306"/>
              <a:gd name="connsiteX18-1237" fmla="*/ 155531 w 2015163"/>
              <a:gd name="connsiteY18-1238" fmla="*/ 463725 h 2225306"/>
              <a:gd name="connsiteX19-1239" fmla="*/ 475305 w 2015163"/>
              <a:gd name="connsiteY19-1240" fmla="*/ 586285 h 2225306"/>
              <a:gd name="connsiteX20-1241" fmla="*/ 819282 w 2015163"/>
              <a:gd name="connsiteY20-1242" fmla="*/ 387690 h 2225306"/>
              <a:gd name="connsiteX21-1243" fmla="*/ 895707 w 2015163"/>
              <a:gd name="connsiteY21-1244" fmla="*/ 62570 h 2225306"/>
              <a:gd name="connsiteX22-1245" fmla="*/ 1131037 w 2015163"/>
              <a:gd name="connsiteY22-1246" fmla="*/ 62570 h 2225306"/>
              <a:gd name="connsiteX23-1247" fmla="*/ 1207462 w 2015163"/>
              <a:gd name="connsiteY23-1248" fmla="*/ 387690 h 2225306"/>
              <a:gd name="connsiteX24-1249" fmla="*/ 1551439 w 2015163"/>
              <a:gd name="connsiteY24-1250" fmla="*/ 586285 h 2225306"/>
              <a:gd name="connsiteX0-1251" fmla="*/ 1551439 w 2015163"/>
              <a:gd name="connsiteY0-1252" fmla="*/ 575030 h 2214049"/>
              <a:gd name="connsiteX1-1253" fmla="*/ 1827569 w 2015163"/>
              <a:gd name="connsiteY1-1254" fmla="*/ 469927 h 2214049"/>
              <a:gd name="connsiteX2-1255" fmla="*/ 1988879 w 2015163"/>
              <a:gd name="connsiteY2-1256" fmla="*/ 682458 h 2214049"/>
              <a:gd name="connsiteX3-1257" fmla="*/ 1745529 w 2015163"/>
              <a:gd name="connsiteY3-1258" fmla="*/ 911204 h 2214049"/>
              <a:gd name="connsiteX4-1259" fmla="*/ 1745529 w 2015163"/>
              <a:gd name="connsiteY4-1260" fmla="*/ 1308394 h 2214049"/>
              <a:gd name="connsiteX5-1261" fmla="*/ 1988879 w 2015163"/>
              <a:gd name="connsiteY5-1262" fmla="*/ 1537140 h 2214049"/>
              <a:gd name="connsiteX6-1263" fmla="*/ 1871213 w 2015163"/>
              <a:gd name="connsiteY6-1264" fmla="*/ 1740942 h 2214049"/>
              <a:gd name="connsiteX7-1265" fmla="*/ 1551439 w 2015163"/>
              <a:gd name="connsiteY7-1266" fmla="*/ 1644568 h 2214049"/>
              <a:gd name="connsiteX8-1267" fmla="*/ 1207462 w 2015163"/>
              <a:gd name="connsiteY8-1268" fmla="*/ 1843163 h 2214049"/>
              <a:gd name="connsiteX9-1269" fmla="*/ 1131037 w 2015163"/>
              <a:gd name="connsiteY9-1270" fmla="*/ 2168283 h 2214049"/>
              <a:gd name="connsiteX10-1271" fmla="*/ 860792 w 2015163"/>
              <a:gd name="connsiteY10-1272" fmla="*/ 2177011 h 2214049"/>
              <a:gd name="connsiteX11-1273" fmla="*/ 819282 w 2015163"/>
              <a:gd name="connsiteY11-1274" fmla="*/ 1843163 h 2214049"/>
              <a:gd name="connsiteX12-1275" fmla="*/ 475305 w 2015163"/>
              <a:gd name="connsiteY12-1276" fmla="*/ 1644568 h 2214049"/>
              <a:gd name="connsiteX13-1277" fmla="*/ 155531 w 2015163"/>
              <a:gd name="connsiteY13-1278" fmla="*/ 1740942 h 2214049"/>
              <a:gd name="connsiteX14-1279" fmla="*/ 2950 w 2015163"/>
              <a:gd name="connsiteY14-1280" fmla="*/ 1510955 h 2214049"/>
              <a:gd name="connsiteX15-1281" fmla="*/ 281215 w 2015163"/>
              <a:gd name="connsiteY15-1282" fmla="*/ 1308394 h 2214049"/>
              <a:gd name="connsiteX16-1283" fmla="*/ 281215 w 2015163"/>
              <a:gd name="connsiteY16-1284" fmla="*/ 911204 h 2214049"/>
              <a:gd name="connsiteX17-1285" fmla="*/ 37865 w 2015163"/>
              <a:gd name="connsiteY17-1286" fmla="*/ 682458 h 2214049"/>
              <a:gd name="connsiteX18-1287" fmla="*/ 155531 w 2015163"/>
              <a:gd name="connsiteY18-1288" fmla="*/ 452470 h 2214049"/>
              <a:gd name="connsiteX19-1289" fmla="*/ 475305 w 2015163"/>
              <a:gd name="connsiteY19-1290" fmla="*/ 575030 h 2214049"/>
              <a:gd name="connsiteX20-1291" fmla="*/ 819282 w 2015163"/>
              <a:gd name="connsiteY20-1292" fmla="*/ 376435 h 2214049"/>
              <a:gd name="connsiteX21-1293" fmla="*/ 895707 w 2015163"/>
              <a:gd name="connsiteY21-1294" fmla="*/ 51315 h 2214049"/>
              <a:gd name="connsiteX22-1295" fmla="*/ 1165952 w 2015163"/>
              <a:gd name="connsiteY22-1296" fmla="*/ 33857 h 2214049"/>
              <a:gd name="connsiteX23-1297" fmla="*/ 1207462 w 2015163"/>
              <a:gd name="connsiteY23-1298" fmla="*/ 376435 h 2214049"/>
              <a:gd name="connsiteX24-1299" fmla="*/ 1551439 w 2015163"/>
              <a:gd name="connsiteY24-1300" fmla="*/ 575030 h 2214049"/>
              <a:gd name="connsiteX0-1301" fmla="*/ 1551439 w 2015163"/>
              <a:gd name="connsiteY0-1302" fmla="*/ 575028 h 2214049"/>
              <a:gd name="connsiteX1-1303" fmla="*/ 1810111 w 2015163"/>
              <a:gd name="connsiteY1-1304" fmla="*/ 443740 h 2214049"/>
              <a:gd name="connsiteX2-1305" fmla="*/ 1988879 w 2015163"/>
              <a:gd name="connsiteY2-1306" fmla="*/ 682456 h 2214049"/>
              <a:gd name="connsiteX3-1307" fmla="*/ 1745529 w 2015163"/>
              <a:gd name="connsiteY3-1308" fmla="*/ 911202 h 2214049"/>
              <a:gd name="connsiteX4-1309" fmla="*/ 1745529 w 2015163"/>
              <a:gd name="connsiteY4-1310" fmla="*/ 1308392 h 2214049"/>
              <a:gd name="connsiteX5-1311" fmla="*/ 1988879 w 2015163"/>
              <a:gd name="connsiteY5-1312" fmla="*/ 1537138 h 2214049"/>
              <a:gd name="connsiteX6-1313" fmla="*/ 1871213 w 2015163"/>
              <a:gd name="connsiteY6-1314" fmla="*/ 1740940 h 2214049"/>
              <a:gd name="connsiteX7-1315" fmla="*/ 1551439 w 2015163"/>
              <a:gd name="connsiteY7-1316" fmla="*/ 1644566 h 2214049"/>
              <a:gd name="connsiteX8-1317" fmla="*/ 1207462 w 2015163"/>
              <a:gd name="connsiteY8-1318" fmla="*/ 1843161 h 2214049"/>
              <a:gd name="connsiteX9-1319" fmla="*/ 1131037 w 2015163"/>
              <a:gd name="connsiteY9-1320" fmla="*/ 2168281 h 2214049"/>
              <a:gd name="connsiteX10-1321" fmla="*/ 860792 w 2015163"/>
              <a:gd name="connsiteY10-1322" fmla="*/ 2177009 h 2214049"/>
              <a:gd name="connsiteX11-1323" fmla="*/ 819282 w 2015163"/>
              <a:gd name="connsiteY11-1324" fmla="*/ 1843161 h 2214049"/>
              <a:gd name="connsiteX12-1325" fmla="*/ 475305 w 2015163"/>
              <a:gd name="connsiteY12-1326" fmla="*/ 1644566 h 2214049"/>
              <a:gd name="connsiteX13-1327" fmla="*/ 155531 w 2015163"/>
              <a:gd name="connsiteY13-1328" fmla="*/ 1740940 h 2214049"/>
              <a:gd name="connsiteX14-1329" fmla="*/ 2950 w 2015163"/>
              <a:gd name="connsiteY14-1330" fmla="*/ 1510953 h 2214049"/>
              <a:gd name="connsiteX15-1331" fmla="*/ 281215 w 2015163"/>
              <a:gd name="connsiteY15-1332" fmla="*/ 1308392 h 2214049"/>
              <a:gd name="connsiteX16-1333" fmla="*/ 281215 w 2015163"/>
              <a:gd name="connsiteY16-1334" fmla="*/ 911202 h 2214049"/>
              <a:gd name="connsiteX17-1335" fmla="*/ 37865 w 2015163"/>
              <a:gd name="connsiteY17-1336" fmla="*/ 682456 h 2214049"/>
              <a:gd name="connsiteX18-1337" fmla="*/ 155531 w 2015163"/>
              <a:gd name="connsiteY18-1338" fmla="*/ 452468 h 2214049"/>
              <a:gd name="connsiteX19-1339" fmla="*/ 475305 w 2015163"/>
              <a:gd name="connsiteY19-1340" fmla="*/ 575028 h 2214049"/>
              <a:gd name="connsiteX20-1341" fmla="*/ 819282 w 2015163"/>
              <a:gd name="connsiteY20-1342" fmla="*/ 376433 h 2214049"/>
              <a:gd name="connsiteX21-1343" fmla="*/ 895707 w 2015163"/>
              <a:gd name="connsiteY21-1344" fmla="*/ 51313 h 2214049"/>
              <a:gd name="connsiteX22-1345" fmla="*/ 1165952 w 2015163"/>
              <a:gd name="connsiteY22-1346" fmla="*/ 33855 h 2214049"/>
              <a:gd name="connsiteX23-1347" fmla="*/ 1207462 w 2015163"/>
              <a:gd name="connsiteY23-1348" fmla="*/ 376433 h 2214049"/>
              <a:gd name="connsiteX24-1349" fmla="*/ 1551439 w 2015163"/>
              <a:gd name="connsiteY24-1350" fmla="*/ 575028 h 2214049"/>
              <a:gd name="connsiteX0-1351" fmla="*/ 1551439 w 1990924"/>
              <a:gd name="connsiteY0-1352" fmla="*/ 575028 h 2214047"/>
              <a:gd name="connsiteX1-1353" fmla="*/ 1810111 w 1990924"/>
              <a:gd name="connsiteY1-1354" fmla="*/ 443740 h 2214047"/>
              <a:gd name="connsiteX2-1355" fmla="*/ 1988879 w 1990924"/>
              <a:gd name="connsiteY2-1356" fmla="*/ 682456 h 2214047"/>
              <a:gd name="connsiteX3-1357" fmla="*/ 1745529 w 1990924"/>
              <a:gd name="connsiteY3-1358" fmla="*/ 911202 h 2214047"/>
              <a:gd name="connsiteX4-1359" fmla="*/ 1745529 w 1990924"/>
              <a:gd name="connsiteY4-1360" fmla="*/ 1308392 h 2214047"/>
              <a:gd name="connsiteX5-1361" fmla="*/ 1988879 w 1990924"/>
              <a:gd name="connsiteY5-1362" fmla="*/ 1537138 h 2214047"/>
              <a:gd name="connsiteX6-1363" fmla="*/ 1845026 w 1990924"/>
              <a:gd name="connsiteY6-1364" fmla="*/ 1775854 h 2214047"/>
              <a:gd name="connsiteX7-1365" fmla="*/ 1551439 w 1990924"/>
              <a:gd name="connsiteY7-1366" fmla="*/ 1644566 h 2214047"/>
              <a:gd name="connsiteX8-1367" fmla="*/ 1207462 w 1990924"/>
              <a:gd name="connsiteY8-1368" fmla="*/ 1843161 h 2214047"/>
              <a:gd name="connsiteX9-1369" fmla="*/ 1131037 w 1990924"/>
              <a:gd name="connsiteY9-1370" fmla="*/ 2168281 h 2214047"/>
              <a:gd name="connsiteX10-1371" fmla="*/ 860792 w 1990924"/>
              <a:gd name="connsiteY10-1372" fmla="*/ 2177009 h 2214047"/>
              <a:gd name="connsiteX11-1373" fmla="*/ 819282 w 1990924"/>
              <a:gd name="connsiteY11-1374" fmla="*/ 1843161 h 2214047"/>
              <a:gd name="connsiteX12-1375" fmla="*/ 475305 w 1990924"/>
              <a:gd name="connsiteY12-1376" fmla="*/ 1644566 h 2214047"/>
              <a:gd name="connsiteX13-1377" fmla="*/ 155531 w 1990924"/>
              <a:gd name="connsiteY13-1378" fmla="*/ 1740940 h 2214047"/>
              <a:gd name="connsiteX14-1379" fmla="*/ 2950 w 1990924"/>
              <a:gd name="connsiteY14-1380" fmla="*/ 1510953 h 2214047"/>
              <a:gd name="connsiteX15-1381" fmla="*/ 281215 w 1990924"/>
              <a:gd name="connsiteY15-1382" fmla="*/ 1308392 h 2214047"/>
              <a:gd name="connsiteX16-1383" fmla="*/ 281215 w 1990924"/>
              <a:gd name="connsiteY16-1384" fmla="*/ 911202 h 2214047"/>
              <a:gd name="connsiteX17-1385" fmla="*/ 37865 w 1990924"/>
              <a:gd name="connsiteY17-1386" fmla="*/ 682456 h 2214047"/>
              <a:gd name="connsiteX18-1387" fmla="*/ 155531 w 1990924"/>
              <a:gd name="connsiteY18-1388" fmla="*/ 452468 h 2214047"/>
              <a:gd name="connsiteX19-1389" fmla="*/ 475305 w 1990924"/>
              <a:gd name="connsiteY19-1390" fmla="*/ 575028 h 2214047"/>
              <a:gd name="connsiteX20-1391" fmla="*/ 819282 w 1990924"/>
              <a:gd name="connsiteY20-1392" fmla="*/ 376433 h 2214047"/>
              <a:gd name="connsiteX21-1393" fmla="*/ 895707 w 1990924"/>
              <a:gd name="connsiteY21-1394" fmla="*/ 51313 h 2214047"/>
              <a:gd name="connsiteX22-1395" fmla="*/ 1165952 w 1990924"/>
              <a:gd name="connsiteY22-1396" fmla="*/ 33855 h 2214047"/>
              <a:gd name="connsiteX23-1397" fmla="*/ 1207462 w 1990924"/>
              <a:gd name="connsiteY23-1398" fmla="*/ 376433 h 2214047"/>
              <a:gd name="connsiteX24-1399" fmla="*/ 1551439 w 1990924"/>
              <a:gd name="connsiteY24-1400" fmla="*/ 575028 h 22140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990924" h="2214047">
                <a:moveTo>
                  <a:pt x="1551439" y="575028"/>
                </a:moveTo>
                <a:lnTo>
                  <a:pt x="1810111" y="443740"/>
                </a:lnTo>
                <a:cubicBezTo>
                  <a:pt x="1916702" y="411615"/>
                  <a:pt x="1999643" y="604546"/>
                  <a:pt x="1988879" y="682456"/>
                </a:cubicBezTo>
                <a:cubicBezTo>
                  <a:pt x="1978115" y="760366"/>
                  <a:pt x="1855917" y="833066"/>
                  <a:pt x="1745529" y="911202"/>
                </a:cubicBezTo>
                <a:cubicBezTo>
                  <a:pt x="1780804" y="1041249"/>
                  <a:pt x="1780804" y="1178345"/>
                  <a:pt x="1745529" y="1308392"/>
                </a:cubicBezTo>
                <a:cubicBezTo>
                  <a:pt x="1826646" y="1384641"/>
                  <a:pt x="1972296" y="1459228"/>
                  <a:pt x="1988879" y="1537138"/>
                </a:cubicBezTo>
                <a:cubicBezTo>
                  <a:pt x="2005462" y="1615048"/>
                  <a:pt x="1917933" y="1757949"/>
                  <a:pt x="1845026" y="1775854"/>
                </a:cubicBezTo>
                <a:cubicBezTo>
                  <a:pt x="1772119" y="1793759"/>
                  <a:pt x="1679522" y="1697359"/>
                  <a:pt x="1551439" y="1644566"/>
                </a:cubicBezTo>
                <a:cubicBezTo>
                  <a:pt x="1456452" y="1740139"/>
                  <a:pt x="1337724" y="1808687"/>
                  <a:pt x="1207462" y="1843161"/>
                </a:cubicBezTo>
                <a:cubicBezTo>
                  <a:pt x="1181987" y="1951534"/>
                  <a:pt x="1188815" y="2112640"/>
                  <a:pt x="1131037" y="2168281"/>
                </a:cubicBezTo>
                <a:cubicBezTo>
                  <a:pt x="1073259" y="2223922"/>
                  <a:pt x="912751" y="2231196"/>
                  <a:pt x="860792" y="2177009"/>
                </a:cubicBezTo>
                <a:cubicBezTo>
                  <a:pt x="808833" y="2122822"/>
                  <a:pt x="810792" y="1947903"/>
                  <a:pt x="819282" y="1843161"/>
                </a:cubicBezTo>
                <a:cubicBezTo>
                  <a:pt x="689020" y="1808686"/>
                  <a:pt x="570292" y="1740138"/>
                  <a:pt x="475305" y="1644566"/>
                </a:cubicBezTo>
                <a:cubicBezTo>
                  <a:pt x="368714" y="1676691"/>
                  <a:pt x="234257" y="1763209"/>
                  <a:pt x="155531" y="1740940"/>
                </a:cubicBezTo>
                <a:cubicBezTo>
                  <a:pt x="76805" y="1718671"/>
                  <a:pt x="-17997" y="1583044"/>
                  <a:pt x="2950" y="1510953"/>
                </a:cubicBezTo>
                <a:cubicBezTo>
                  <a:pt x="23897" y="1438862"/>
                  <a:pt x="223198" y="1360342"/>
                  <a:pt x="281215" y="1308392"/>
                </a:cubicBezTo>
                <a:cubicBezTo>
                  <a:pt x="245940" y="1178345"/>
                  <a:pt x="245940" y="1041249"/>
                  <a:pt x="281215" y="911202"/>
                </a:cubicBezTo>
                <a:cubicBezTo>
                  <a:pt x="200098" y="834953"/>
                  <a:pt x="58812" y="758912"/>
                  <a:pt x="37865" y="682456"/>
                </a:cubicBezTo>
                <a:cubicBezTo>
                  <a:pt x="16918" y="606000"/>
                  <a:pt x="82624" y="470373"/>
                  <a:pt x="155531" y="452468"/>
                </a:cubicBezTo>
                <a:cubicBezTo>
                  <a:pt x="228438" y="434563"/>
                  <a:pt x="364680" y="530965"/>
                  <a:pt x="475305" y="575028"/>
                </a:cubicBezTo>
                <a:cubicBezTo>
                  <a:pt x="570292" y="479455"/>
                  <a:pt x="689020" y="410907"/>
                  <a:pt x="819282" y="376433"/>
                </a:cubicBezTo>
                <a:cubicBezTo>
                  <a:pt x="844757" y="268060"/>
                  <a:pt x="837929" y="108409"/>
                  <a:pt x="895707" y="51313"/>
                </a:cubicBezTo>
                <a:cubicBezTo>
                  <a:pt x="953485" y="-5783"/>
                  <a:pt x="1113993" y="-20332"/>
                  <a:pt x="1165952" y="33855"/>
                </a:cubicBezTo>
                <a:cubicBezTo>
                  <a:pt x="1217911" y="88042"/>
                  <a:pt x="1198495" y="254233"/>
                  <a:pt x="1207462" y="376433"/>
                </a:cubicBezTo>
                <a:cubicBezTo>
                  <a:pt x="1337724" y="410908"/>
                  <a:pt x="1456452" y="479456"/>
                  <a:pt x="1551439" y="575028"/>
                </a:cubicBezTo>
                <a:close/>
              </a:path>
            </a:pathLst>
          </a:custGeom>
          <a:noFill/>
          <a:ln w="38100">
            <a:solidFill>
              <a:srgbClr val="00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83766" tIns="587064" rIns="583766" bIns="587064" numCol="1" spcCol="127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000" kern="1200">
              <a:solidFill>
                <a:sysClr val="windowText" lastClr="000000"/>
              </a:solidFill>
            </a:endParaRPr>
          </a:p>
        </p:txBody>
      </p:sp>
      <p:sp>
        <p:nvSpPr>
          <p:cNvPr id="9" name="任意多边形 8"/>
          <p:cNvSpPr/>
          <p:nvPr/>
        </p:nvSpPr>
        <p:spPr>
          <a:xfrm rot="19144893">
            <a:off x="1241406" y="1745064"/>
            <a:ext cx="2184002" cy="2389465"/>
          </a:xfrm>
          <a:custGeom>
            <a:avLst/>
            <a:gdLst>
              <a:gd name="connsiteX0" fmla="*/ 1621800 w 2167466"/>
              <a:gd name="connsiteY0" fmla="*/ 548964 h 2167466"/>
              <a:gd name="connsiteX1" fmla="*/ 1941574 w 2167466"/>
              <a:gd name="connsiteY1" fmla="*/ 452590 h 2167466"/>
              <a:gd name="connsiteX2" fmla="*/ 2059240 w 2167466"/>
              <a:gd name="connsiteY2" fmla="*/ 656392 h 2167466"/>
              <a:gd name="connsiteX3" fmla="*/ 1815890 w 2167466"/>
              <a:gd name="connsiteY3" fmla="*/ 885138 h 2167466"/>
              <a:gd name="connsiteX4" fmla="*/ 1815890 w 2167466"/>
              <a:gd name="connsiteY4" fmla="*/ 1282328 h 2167466"/>
              <a:gd name="connsiteX5" fmla="*/ 2059240 w 2167466"/>
              <a:gd name="connsiteY5" fmla="*/ 1511074 h 2167466"/>
              <a:gd name="connsiteX6" fmla="*/ 1941574 w 2167466"/>
              <a:gd name="connsiteY6" fmla="*/ 1714876 h 2167466"/>
              <a:gd name="connsiteX7" fmla="*/ 1621800 w 2167466"/>
              <a:gd name="connsiteY7" fmla="*/ 1618502 h 2167466"/>
              <a:gd name="connsiteX8" fmla="*/ 1277823 w 2167466"/>
              <a:gd name="connsiteY8" fmla="*/ 1817097 h 2167466"/>
              <a:gd name="connsiteX9" fmla="*/ 1201398 w 2167466"/>
              <a:gd name="connsiteY9" fmla="*/ 2142217 h 2167466"/>
              <a:gd name="connsiteX10" fmla="*/ 966068 w 2167466"/>
              <a:gd name="connsiteY10" fmla="*/ 2142217 h 2167466"/>
              <a:gd name="connsiteX11" fmla="*/ 889643 w 2167466"/>
              <a:gd name="connsiteY11" fmla="*/ 1817097 h 2167466"/>
              <a:gd name="connsiteX12" fmla="*/ 545666 w 2167466"/>
              <a:gd name="connsiteY12" fmla="*/ 1618502 h 2167466"/>
              <a:gd name="connsiteX13" fmla="*/ 225892 w 2167466"/>
              <a:gd name="connsiteY13" fmla="*/ 1714876 h 2167466"/>
              <a:gd name="connsiteX14" fmla="*/ 108226 w 2167466"/>
              <a:gd name="connsiteY14" fmla="*/ 1511074 h 2167466"/>
              <a:gd name="connsiteX15" fmla="*/ 351576 w 2167466"/>
              <a:gd name="connsiteY15" fmla="*/ 1282328 h 2167466"/>
              <a:gd name="connsiteX16" fmla="*/ 351576 w 2167466"/>
              <a:gd name="connsiteY16" fmla="*/ 885138 h 2167466"/>
              <a:gd name="connsiteX17" fmla="*/ 108226 w 2167466"/>
              <a:gd name="connsiteY17" fmla="*/ 656392 h 2167466"/>
              <a:gd name="connsiteX18" fmla="*/ 225892 w 2167466"/>
              <a:gd name="connsiteY18" fmla="*/ 452590 h 2167466"/>
              <a:gd name="connsiteX19" fmla="*/ 545666 w 2167466"/>
              <a:gd name="connsiteY19" fmla="*/ 548964 h 2167466"/>
              <a:gd name="connsiteX20" fmla="*/ 889643 w 2167466"/>
              <a:gd name="connsiteY20" fmla="*/ 350369 h 2167466"/>
              <a:gd name="connsiteX21" fmla="*/ 966068 w 2167466"/>
              <a:gd name="connsiteY21" fmla="*/ 25249 h 2167466"/>
              <a:gd name="connsiteX22" fmla="*/ 1201398 w 2167466"/>
              <a:gd name="connsiteY22" fmla="*/ 25249 h 2167466"/>
              <a:gd name="connsiteX23" fmla="*/ 1277823 w 2167466"/>
              <a:gd name="connsiteY23" fmla="*/ 350369 h 2167466"/>
              <a:gd name="connsiteX24" fmla="*/ 1621800 w 2167466"/>
              <a:gd name="connsiteY24" fmla="*/ 548964 h 2167466"/>
              <a:gd name="connsiteX0-1" fmla="*/ 1517526 w 1954966"/>
              <a:gd name="connsiteY0-2" fmla="*/ 523716 h 2116969"/>
              <a:gd name="connsiteX1-3" fmla="*/ 1837300 w 1954966"/>
              <a:gd name="connsiteY1-4" fmla="*/ 427342 h 2116969"/>
              <a:gd name="connsiteX2-5" fmla="*/ 1954966 w 1954966"/>
              <a:gd name="connsiteY2-6" fmla="*/ 631144 h 2116969"/>
              <a:gd name="connsiteX3-7" fmla="*/ 1711616 w 1954966"/>
              <a:gd name="connsiteY3-8" fmla="*/ 859890 h 2116969"/>
              <a:gd name="connsiteX4-9" fmla="*/ 1711616 w 1954966"/>
              <a:gd name="connsiteY4-10" fmla="*/ 1257080 h 2116969"/>
              <a:gd name="connsiteX5-11" fmla="*/ 1954966 w 1954966"/>
              <a:gd name="connsiteY5-12" fmla="*/ 1485826 h 2116969"/>
              <a:gd name="connsiteX6-13" fmla="*/ 1837300 w 1954966"/>
              <a:gd name="connsiteY6-14" fmla="*/ 1689628 h 2116969"/>
              <a:gd name="connsiteX7-15" fmla="*/ 1517526 w 1954966"/>
              <a:gd name="connsiteY7-16" fmla="*/ 1593254 h 2116969"/>
              <a:gd name="connsiteX8-17" fmla="*/ 1173549 w 1954966"/>
              <a:gd name="connsiteY8-18" fmla="*/ 1791849 h 2116969"/>
              <a:gd name="connsiteX9-19" fmla="*/ 1097124 w 1954966"/>
              <a:gd name="connsiteY9-20" fmla="*/ 2116969 h 2116969"/>
              <a:gd name="connsiteX10-21" fmla="*/ 861794 w 1954966"/>
              <a:gd name="connsiteY10-22" fmla="*/ 2116969 h 2116969"/>
              <a:gd name="connsiteX11-23" fmla="*/ 785369 w 1954966"/>
              <a:gd name="connsiteY11-24" fmla="*/ 1791849 h 2116969"/>
              <a:gd name="connsiteX12-25" fmla="*/ 441392 w 1954966"/>
              <a:gd name="connsiteY12-26" fmla="*/ 1593254 h 2116969"/>
              <a:gd name="connsiteX13-27" fmla="*/ 121618 w 1954966"/>
              <a:gd name="connsiteY13-28" fmla="*/ 1689628 h 2116969"/>
              <a:gd name="connsiteX14-29" fmla="*/ 3952 w 1954966"/>
              <a:gd name="connsiteY14-30" fmla="*/ 1485826 h 2116969"/>
              <a:gd name="connsiteX15-31" fmla="*/ 247302 w 1954966"/>
              <a:gd name="connsiteY15-32" fmla="*/ 1257080 h 2116969"/>
              <a:gd name="connsiteX16-33" fmla="*/ 247302 w 1954966"/>
              <a:gd name="connsiteY16-34" fmla="*/ 859890 h 2116969"/>
              <a:gd name="connsiteX17-35" fmla="*/ 3952 w 1954966"/>
              <a:gd name="connsiteY17-36" fmla="*/ 631144 h 2116969"/>
              <a:gd name="connsiteX18-37" fmla="*/ 121618 w 1954966"/>
              <a:gd name="connsiteY18-38" fmla="*/ 427342 h 2116969"/>
              <a:gd name="connsiteX19-39" fmla="*/ 441392 w 1954966"/>
              <a:gd name="connsiteY19-40" fmla="*/ 523716 h 2116969"/>
              <a:gd name="connsiteX20-41" fmla="*/ 785369 w 1954966"/>
              <a:gd name="connsiteY20-42" fmla="*/ 325121 h 2116969"/>
              <a:gd name="connsiteX21-43" fmla="*/ 861794 w 1954966"/>
              <a:gd name="connsiteY21-44" fmla="*/ 1 h 2116969"/>
              <a:gd name="connsiteX22-45" fmla="*/ 1097124 w 1954966"/>
              <a:gd name="connsiteY22-46" fmla="*/ 1 h 2116969"/>
              <a:gd name="connsiteX23-47" fmla="*/ 1173549 w 1954966"/>
              <a:gd name="connsiteY23-48" fmla="*/ 325121 h 2116969"/>
              <a:gd name="connsiteX24-49" fmla="*/ 1517526 w 1954966"/>
              <a:gd name="connsiteY24-50" fmla="*/ 523716 h 2116969"/>
              <a:gd name="connsiteX0-51" fmla="*/ 1539857 w 1977297"/>
              <a:gd name="connsiteY0-52" fmla="*/ 523714 h 2116967"/>
              <a:gd name="connsiteX1-53" fmla="*/ 1859631 w 1977297"/>
              <a:gd name="connsiteY1-54" fmla="*/ 427340 h 2116967"/>
              <a:gd name="connsiteX2-55" fmla="*/ 1977297 w 1977297"/>
              <a:gd name="connsiteY2-56" fmla="*/ 631142 h 2116967"/>
              <a:gd name="connsiteX3-57" fmla="*/ 1733947 w 1977297"/>
              <a:gd name="connsiteY3-58" fmla="*/ 859888 h 2116967"/>
              <a:gd name="connsiteX4-59" fmla="*/ 1733947 w 1977297"/>
              <a:gd name="connsiteY4-60" fmla="*/ 1257078 h 2116967"/>
              <a:gd name="connsiteX5-61" fmla="*/ 1977297 w 1977297"/>
              <a:gd name="connsiteY5-62" fmla="*/ 1485824 h 2116967"/>
              <a:gd name="connsiteX6-63" fmla="*/ 1859631 w 1977297"/>
              <a:gd name="connsiteY6-64" fmla="*/ 1689626 h 2116967"/>
              <a:gd name="connsiteX7-65" fmla="*/ 1539857 w 1977297"/>
              <a:gd name="connsiteY7-66" fmla="*/ 1593252 h 2116967"/>
              <a:gd name="connsiteX8-67" fmla="*/ 1195880 w 1977297"/>
              <a:gd name="connsiteY8-68" fmla="*/ 1791847 h 2116967"/>
              <a:gd name="connsiteX9-69" fmla="*/ 1119455 w 1977297"/>
              <a:gd name="connsiteY9-70" fmla="*/ 2116967 h 2116967"/>
              <a:gd name="connsiteX10-71" fmla="*/ 884125 w 1977297"/>
              <a:gd name="connsiteY10-72" fmla="*/ 2116967 h 2116967"/>
              <a:gd name="connsiteX11-73" fmla="*/ 807700 w 1977297"/>
              <a:gd name="connsiteY11-74" fmla="*/ 1791847 h 2116967"/>
              <a:gd name="connsiteX12-75" fmla="*/ 463723 w 1977297"/>
              <a:gd name="connsiteY12-76" fmla="*/ 1593252 h 2116967"/>
              <a:gd name="connsiteX13-77" fmla="*/ 143949 w 1977297"/>
              <a:gd name="connsiteY13-78" fmla="*/ 1689626 h 2116967"/>
              <a:gd name="connsiteX14-79" fmla="*/ 26283 w 1977297"/>
              <a:gd name="connsiteY14-80" fmla="*/ 1485824 h 2116967"/>
              <a:gd name="connsiteX15-81" fmla="*/ 269633 w 1977297"/>
              <a:gd name="connsiteY15-82" fmla="*/ 1257078 h 2116967"/>
              <a:gd name="connsiteX16-83" fmla="*/ 269633 w 1977297"/>
              <a:gd name="connsiteY16-84" fmla="*/ 859888 h 2116967"/>
              <a:gd name="connsiteX17-85" fmla="*/ 26283 w 1977297"/>
              <a:gd name="connsiteY17-86" fmla="*/ 631142 h 2116967"/>
              <a:gd name="connsiteX18-87" fmla="*/ 143949 w 1977297"/>
              <a:gd name="connsiteY18-88" fmla="*/ 427340 h 2116967"/>
              <a:gd name="connsiteX19-89" fmla="*/ 463723 w 1977297"/>
              <a:gd name="connsiteY19-90" fmla="*/ 523714 h 2116967"/>
              <a:gd name="connsiteX20-91" fmla="*/ 807700 w 1977297"/>
              <a:gd name="connsiteY20-92" fmla="*/ 325119 h 2116967"/>
              <a:gd name="connsiteX21-93" fmla="*/ 884125 w 1977297"/>
              <a:gd name="connsiteY21-94" fmla="*/ -1 h 2116967"/>
              <a:gd name="connsiteX22-95" fmla="*/ 1119455 w 1977297"/>
              <a:gd name="connsiteY22-96" fmla="*/ -1 h 2116967"/>
              <a:gd name="connsiteX23-97" fmla="*/ 1195880 w 1977297"/>
              <a:gd name="connsiteY23-98" fmla="*/ 325119 h 2116967"/>
              <a:gd name="connsiteX24-99" fmla="*/ 1539857 w 1977297"/>
              <a:gd name="connsiteY24-100" fmla="*/ 523714 h 2116967"/>
              <a:gd name="connsiteX0-101" fmla="*/ 1539859 w 1977299"/>
              <a:gd name="connsiteY0-102" fmla="*/ 523716 h 2116969"/>
              <a:gd name="connsiteX1-103" fmla="*/ 1859633 w 1977299"/>
              <a:gd name="connsiteY1-104" fmla="*/ 427342 h 2116969"/>
              <a:gd name="connsiteX2-105" fmla="*/ 1977299 w 1977299"/>
              <a:gd name="connsiteY2-106" fmla="*/ 631144 h 2116969"/>
              <a:gd name="connsiteX3-107" fmla="*/ 1733949 w 1977299"/>
              <a:gd name="connsiteY3-108" fmla="*/ 859890 h 2116969"/>
              <a:gd name="connsiteX4-109" fmla="*/ 1733949 w 1977299"/>
              <a:gd name="connsiteY4-110" fmla="*/ 1257080 h 2116969"/>
              <a:gd name="connsiteX5-111" fmla="*/ 1977299 w 1977299"/>
              <a:gd name="connsiteY5-112" fmla="*/ 1485826 h 2116969"/>
              <a:gd name="connsiteX6-113" fmla="*/ 1859633 w 1977299"/>
              <a:gd name="connsiteY6-114" fmla="*/ 1689628 h 2116969"/>
              <a:gd name="connsiteX7-115" fmla="*/ 1539859 w 1977299"/>
              <a:gd name="connsiteY7-116" fmla="*/ 1593254 h 2116969"/>
              <a:gd name="connsiteX8-117" fmla="*/ 1195882 w 1977299"/>
              <a:gd name="connsiteY8-118" fmla="*/ 1791849 h 2116969"/>
              <a:gd name="connsiteX9-119" fmla="*/ 1119457 w 1977299"/>
              <a:gd name="connsiteY9-120" fmla="*/ 2116969 h 2116969"/>
              <a:gd name="connsiteX10-121" fmla="*/ 884127 w 1977299"/>
              <a:gd name="connsiteY10-122" fmla="*/ 2116969 h 2116969"/>
              <a:gd name="connsiteX11-123" fmla="*/ 807702 w 1977299"/>
              <a:gd name="connsiteY11-124" fmla="*/ 1791849 h 2116969"/>
              <a:gd name="connsiteX12-125" fmla="*/ 463725 w 1977299"/>
              <a:gd name="connsiteY12-126" fmla="*/ 1593254 h 2116969"/>
              <a:gd name="connsiteX13-127" fmla="*/ 143951 w 1977299"/>
              <a:gd name="connsiteY13-128" fmla="*/ 1689628 h 2116969"/>
              <a:gd name="connsiteX14-129" fmla="*/ 26285 w 1977299"/>
              <a:gd name="connsiteY14-130" fmla="*/ 1485826 h 2116969"/>
              <a:gd name="connsiteX15-131" fmla="*/ 269635 w 1977299"/>
              <a:gd name="connsiteY15-132" fmla="*/ 1257080 h 2116969"/>
              <a:gd name="connsiteX16-133" fmla="*/ 269635 w 1977299"/>
              <a:gd name="connsiteY16-134" fmla="*/ 859890 h 2116969"/>
              <a:gd name="connsiteX17-135" fmla="*/ 26285 w 1977299"/>
              <a:gd name="connsiteY17-136" fmla="*/ 631144 h 2116969"/>
              <a:gd name="connsiteX18-137" fmla="*/ 143951 w 1977299"/>
              <a:gd name="connsiteY18-138" fmla="*/ 427342 h 2116969"/>
              <a:gd name="connsiteX19-139" fmla="*/ 463725 w 1977299"/>
              <a:gd name="connsiteY19-140" fmla="*/ 523716 h 2116969"/>
              <a:gd name="connsiteX20-141" fmla="*/ 807702 w 1977299"/>
              <a:gd name="connsiteY20-142" fmla="*/ 325121 h 2116969"/>
              <a:gd name="connsiteX21-143" fmla="*/ 884127 w 1977299"/>
              <a:gd name="connsiteY21-144" fmla="*/ 1 h 2116969"/>
              <a:gd name="connsiteX22-145" fmla="*/ 1119457 w 1977299"/>
              <a:gd name="connsiteY22-146" fmla="*/ 1 h 2116969"/>
              <a:gd name="connsiteX23-147" fmla="*/ 1195882 w 1977299"/>
              <a:gd name="connsiteY23-148" fmla="*/ 325121 h 2116969"/>
              <a:gd name="connsiteX24-149" fmla="*/ 1539859 w 1977299"/>
              <a:gd name="connsiteY24-150" fmla="*/ 523716 h 2116969"/>
              <a:gd name="connsiteX0-151" fmla="*/ 1539859 w 1977299"/>
              <a:gd name="connsiteY0-152" fmla="*/ 523714 h 2116967"/>
              <a:gd name="connsiteX1-153" fmla="*/ 1859633 w 1977299"/>
              <a:gd name="connsiteY1-154" fmla="*/ 427340 h 2116967"/>
              <a:gd name="connsiteX2-155" fmla="*/ 1977299 w 1977299"/>
              <a:gd name="connsiteY2-156" fmla="*/ 631142 h 2116967"/>
              <a:gd name="connsiteX3-157" fmla="*/ 1733949 w 1977299"/>
              <a:gd name="connsiteY3-158" fmla="*/ 859888 h 2116967"/>
              <a:gd name="connsiteX4-159" fmla="*/ 1733949 w 1977299"/>
              <a:gd name="connsiteY4-160" fmla="*/ 1257078 h 2116967"/>
              <a:gd name="connsiteX5-161" fmla="*/ 1977299 w 1977299"/>
              <a:gd name="connsiteY5-162" fmla="*/ 1485824 h 2116967"/>
              <a:gd name="connsiteX6-163" fmla="*/ 1859633 w 1977299"/>
              <a:gd name="connsiteY6-164" fmla="*/ 1689626 h 2116967"/>
              <a:gd name="connsiteX7-165" fmla="*/ 1539859 w 1977299"/>
              <a:gd name="connsiteY7-166" fmla="*/ 1593252 h 2116967"/>
              <a:gd name="connsiteX8-167" fmla="*/ 1195882 w 1977299"/>
              <a:gd name="connsiteY8-168" fmla="*/ 1791847 h 2116967"/>
              <a:gd name="connsiteX9-169" fmla="*/ 1119457 w 1977299"/>
              <a:gd name="connsiteY9-170" fmla="*/ 2116967 h 2116967"/>
              <a:gd name="connsiteX10-171" fmla="*/ 884127 w 1977299"/>
              <a:gd name="connsiteY10-172" fmla="*/ 2116967 h 2116967"/>
              <a:gd name="connsiteX11-173" fmla="*/ 807702 w 1977299"/>
              <a:gd name="connsiteY11-174" fmla="*/ 1791847 h 2116967"/>
              <a:gd name="connsiteX12-175" fmla="*/ 463725 w 1977299"/>
              <a:gd name="connsiteY12-176" fmla="*/ 1593252 h 2116967"/>
              <a:gd name="connsiteX13-177" fmla="*/ 143951 w 1977299"/>
              <a:gd name="connsiteY13-178" fmla="*/ 1689626 h 2116967"/>
              <a:gd name="connsiteX14-179" fmla="*/ 26285 w 1977299"/>
              <a:gd name="connsiteY14-180" fmla="*/ 1485824 h 2116967"/>
              <a:gd name="connsiteX15-181" fmla="*/ 269635 w 1977299"/>
              <a:gd name="connsiteY15-182" fmla="*/ 1257078 h 2116967"/>
              <a:gd name="connsiteX16-183" fmla="*/ 269635 w 1977299"/>
              <a:gd name="connsiteY16-184" fmla="*/ 859888 h 2116967"/>
              <a:gd name="connsiteX17-185" fmla="*/ 26285 w 1977299"/>
              <a:gd name="connsiteY17-186" fmla="*/ 631142 h 2116967"/>
              <a:gd name="connsiteX18-187" fmla="*/ 143951 w 1977299"/>
              <a:gd name="connsiteY18-188" fmla="*/ 427340 h 2116967"/>
              <a:gd name="connsiteX19-189" fmla="*/ 463725 w 1977299"/>
              <a:gd name="connsiteY19-190" fmla="*/ 523714 h 2116967"/>
              <a:gd name="connsiteX20-191" fmla="*/ 807702 w 1977299"/>
              <a:gd name="connsiteY20-192" fmla="*/ 325119 h 2116967"/>
              <a:gd name="connsiteX21-193" fmla="*/ 884127 w 1977299"/>
              <a:gd name="connsiteY21-194" fmla="*/ -1 h 2116967"/>
              <a:gd name="connsiteX22-195" fmla="*/ 1119457 w 1977299"/>
              <a:gd name="connsiteY22-196" fmla="*/ -1 h 2116967"/>
              <a:gd name="connsiteX23-197" fmla="*/ 1195882 w 1977299"/>
              <a:gd name="connsiteY23-198" fmla="*/ 325119 h 2116967"/>
              <a:gd name="connsiteX24-199" fmla="*/ 1539859 w 1977299"/>
              <a:gd name="connsiteY24-200" fmla="*/ 523714 h 2116967"/>
              <a:gd name="connsiteX0-201" fmla="*/ 1539859 w 1977299"/>
              <a:gd name="connsiteY0-202" fmla="*/ 523716 h 2157608"/>
              <a:gd name="connsiteX1-203" fmla="*/ 1859633 w 1977299"/>
              <a:gd name="connsiteY1-204" fmla="*/ 427342 h 2157608"/>
              <a:gd name="connsiteX2-205" fmla="*/ 1977299 w 1977299"/>
              <a:gd name="connsiteY2-206" fmla="*/ 631144 h 2157608"/>
              <a:gd name="connsiteX3-207" fmla="*/ 1733949 w 1977299"/>
              <a:gd name="connsiteY3-208" fmla="*/ 859890 h 2157608"/>
              <a:gd name="connsiteX4-209" fmla="*/ 1733949 w 1977299"/>
              <a:gd name="connsiteY4-210" fmla="*/ 1257080 h 2157608"/>
              <a:gd name="connsiteX5-211" fmla="*/ 1977299 w 1977299"/>
              <a:gd name="connsiteY5-212" fmla="*/ 1485826 h 2157608"/>
              <a:gd name="connsiteX6-213" fmla="*/ 1859633 w 1977299"/>
              <a:gd name="connsiteY6-214" fmla="*/ 1689628 h 2157608"/>
              <a:gd name="connsiteX7-215" fmla="*/ 1539859 w 1977299"/>
              <a:gd name="connsiteY7-216" fmla="*/ 1593254 h 2157608"/>
              <a:gd name="connsiteX8-217" fmla="*/ 1195882 w 1977299"/>
              <a:gd name="connsiteY8-218" fmla="*/ 1791849 h 2157608"/>
              <a:gd name="connsiteX9-219" fmla="*/ 1119457 w 1977299"/>
              <a:gd name="connsiteY9-220" fmla="*/ 2116969 h 2157608"/>
              <a:gd name="connsiteX10-221" fmla="*/ 884127 w 1977299"/>
              <a:gd name="connsiteY10-222" fmla="*/ 2116969 h 2157608"/>
              <a:gd name="connsiteX11-223" fmla="*/ 807702 w 1977299"/>
              <a:gd name="connsiteY11-224" fmla="*/ 1791849 h 2157608"/>
              <a:gd name="connsiteX12-225" fmla="*/ 463725 w 1977299"/>
              <a:gd name="connsiteY12-226" fmla="*/ 1593254 h 2157608"/>
              <a:gd name="connsiteX13-227" fmla="*/ 143951 w 1977299"/>
              <a:gd name="connsiteY13-228" fmla="*/ 1689628 h 2157608"/>
              <a:gd name="connsiteX14-229" fmla="*/ 26285 w 1977299"/>
              <a:gd name="connsiteY14-230" fmla="*/ 1485826 h 2157608"/>
              <a:gd name="connsiteX15-231" fmla="*/ 269635 w 1977299"/>
              <a:gd name="connsiteY15-232" fmla="*/ 1257080 h 2157608"/>
              <a:gd name="connsiteX16-233" fmla="*/ 269635 w 1977299"/>
              <a:gd name="connsiteY16-234" fmla="*/ 859890 h 2157608"/>
              <a:gd name="connsiteX17-235" fmla="*/ 26285 w 1977299"/>
              <a:gd name="connsiteY17-236" fmla="*/ 631144 h 2157608"/>
              <a:gd name="connsiteX18-237" fmla="*/ 143951 w 1977299"/>
              <a:gd name="connsiteY18-238" fmla="*/ 427342 h 2157608"/>
              <a:gd name="connsiteX19-239" fmla="*/ 463725 w 1977299"/>
              <a:gd name="connsiteY19-240" fmla="*/ 523716 h 2157608"/>
              <a:gd name="connsiteX20-241" fmla="*/ 807702 w 1977299"/>
              <a:gd name="connsiteY20-242" fmla="*/ 325121 h 2157608"/>
              <a:gd name="connsiteX21-243" fmla="*/ 884127 w 1977299"/>
              <a:gd name="connsiteY21-244" fmla="*/ 1 h 2157608"/>
              <a:gd name="connsiteX22-245" fmla="*/ 1119457 w 1977299"/>
              <a:gd name="connsiteY22-246" fmla="*/ 1 h 2157608"/>
              <a:gd name="connsiteX23-247" fmla="*/ 1195882 w 1977299"/>
              <a:gd name="connsiteY23-248" fmla="*/ 325121 h 2157608"/>
              <a:gd name="connsiteX24-249" fmla="*/ 1539859 w 1977299"/>
              <a:gd name="connsiteY24-250" fmla="*/ 523716 h 2157608"/>
              <a:gd name="connsiteX0-251" fmla="*/ 1539859 w 1977299"/>
              <a:gd name="connsiteY0-252" fmla="*/ 523714 h 2179536"/>
              <a:gd name="connsiteX1-253" fmla="*/ 1859633 w 1977299"/>
              <a:gd name="connsiteY1-254" fmla="*/ 427340 h 2179536"/>
              <a:gd name="connsiteX2-255" fmla="*/ 1977299 w 1977299"/>
              <a:gd name="connsiteY2-256" fmla="*/ 631142 h 2179536"/>
              <a:gd name="connsiteX3-257" fmla="*/ 1733949 w 1977299"/>
              <a:gd name="connsiteY3-258" fmla="*/ 859888 h 2179536"/>
              <a:gd name="connsiteX4-259" fmla="*/ 1733949 w 1977299"/>
              <a:gd name="connsiteY4-260" fmla="*/ 1257078 h 2179536"/>
              <a:gd name="connsiteX5-261" fmla="*/ 1977299 w 1977299"/>
              <a:gd name="connsiteY5-262" fmla="*/ 1485824 h 2179536"/>
              <a:gd name="connsiteX6-263" fmla="*/ 1859633 w 1977299"/>
              <a:gd name="connsiteY6-264" fmla="*/ 1689626 h 2179536"/>
              <a:gd name="connsiteX7-265" fmla="*/ 1539859 w 1977299"/>
              <a:gd name="connsiteY7-266" fmla="*/ 1593252 h 2179536"/>
              <a:gd name="connsiteX8-267" fmla="*/ 1195882 w 1977299"/>
              <a:gd name="connsiteY8-268" fmla="*/ 1791847 h 2179536"/>
              <a:gd name="connsiteX9-269" fmla="*/ 1119457 w 1977299"/>
              <a:gd name="connsiteY9-270" fmla="*/ 2116967 h 2179536"/>
              <a:gd name="connsiteX10-271" fmla="*/ 884127 w 1977299"/>
              <a:gd name="connsiteY10-272" fmla="*/ 2116967 h 2179536"/>
              <a:gd name="connsiteX11-273" fmla="*/ 807702 w 1977299"/>
              <a:gd name="connsiteY11-274" fmla="*/ 1791847 h 2179536"/>
              <a:gd name="connsiteX12-275" fmla="*/ 463725 w 1977299"/>
              <a:gd name="connsiteY12-276" fmla="*/ 1593252 h 2179536"/>
              <a:gd name="connsiteX13-277" fmla="*/ 143951 w 1977299"/>
              <a:gd name="connsiteY13-278" fmla="*/ 1689626 h 2179536"/>
              <a:gd name="connsiteX14-279" fmla="*/ 26285 w 1977299"/>
              <a:gd name="connsiteY14-280" fmla="*/ 1485824 h 2179536"/>
              <a:gd name="connsiteX15-281" fmla="*/ 269635 w 1977299"/>
              <a:gd name="connsiteY15-282" fmla="*/ 1257078 h 2179536"/>
              <a:gd name="connsiteX16-283" fmla="*/ 269635 w 1977299"/>
              <a:gd name="connsiteY16-284" fmla="*/ 859888 h 2179536"/>
              <a:gd name="connsiteX17-285" fmla="*/ 26285 w 1977299"/>
              <a:gd name="connsiteY17-286" fmla="*/ 631142 h 2179536"/>
              <a:gd name="connsiteX18-287" fmla="*/ 143951 w 1977299"/>
              <a:gd name="connsiteY18-288" fmla="*/ 427340 h 2179536"/>
              <a:gd name="connsiteX19-289" fmla="*/ 463725 w 1977299"/>
              <a:gd name="connsiteY19-290" fmla="*/ 523714 h 2179536"/>
              <a:gd name="connsiteX20-291" fmla="*/ 807702 w 1977299"/>
              <a:gd name="connsiteY20-292" fmla="*/ 325119 h 2179536"/>
              <a:gd name="connsiteX21-293" fmla="*/ 884127 w 1977299"/>
              <a:gd name="connsiteY21-294" fmla="*/ -1 h 2179536"/>
              <a:gd name="connsiteX22-295" fmla="*/ 1119457 w 1977299"/>
              <a:gd name="connsiteY22-296" fmla="*/ -1 h 2179536"/>
              <a:gd name="connsiteX23-297" fmla="*/ 1195882 w 1977299"/>
              <a:gd name="connsiteY23-298" fmla="*/ 325119 h 2179536"/>
              <a:gd name="connsiteX24-299" fmla="*/ 1539859 w 1977299"/>
              <a:gd name="connsiteY24-300" fmla="*/ 523714 h 2179536"/>
              <a:gd name="connsiteX0-301" fmla="*/ 1539859 w 1981249"/>
              <a:gd name="connsiteY0-302" fmla="*/ 523716 h 2179538"/>
              <a:gd name="connsiteX1-303" fmla="*/ 1859633 w 1981249"/>
              <a:gd name="connsiteY1-304" fmla="*/ 427342 h 2179538"/>
              <a:gd name="connsiteX2-305" fmla="*/ 1977299 w 1981249"/>
              <a:gd name="connsiteY2-306" fmla="*/ 631144 h 2179538"/>
              <a:gd name="connsiteX3-307" fmla="*/ 1733949 w 1981249"/>
              <a:gd name="connsiteY3-308" fmla="*/ 859890 h 2179538"/>
              <a:gd name="connsiteX4-309" fmla="*/ 1733949 w 1981249"/>
              <a:gd name="connsiteY4-310" fmla="*/ 1257080 h 2179538"/>
              <a:gd name="connsiteX5-311" fmla="*/ 1977299 w 1981249"/>
              <a:gd name="connsiteY5-312" fmla="*/ 1485826 h 2179538"/>
              <a:gd name="connsiteX6-313" fmla="*/ 1859633 w 1981249"/>
              <a:gd name="connsiteY6-314" fmla="*/ 1689628 h 2179538"/>
              <a:gd name="connsiteX7-315" fmla="*/ 1539859 w 1981249"/>
              <a:gd name="connsiteY7-316" fmla="*/ 1593254 h 2179538"/>
              <a:gd name="connsiteX8-317" fmla="*/ 1195882 w 1981249"/>
              <a:gd name="connsiteY8-318" fmla="*/ 1791849 h 2179538"/>
              <a:gd name="connsiteX9-319" fmla="*/ 1119457 w 1981249"/>
              <a:gd name="connsiteY9-320" fmla="*/ 2116969 h 2179538"/>
              <a:gd name="connsiteX10-321" fmla="*/ 884127 w 1981249"/>
              <a:gd name="connsiteY10-322" fmla="*/ 2116969 h 2179538"/>
              <a:gd name="connsiteX11-323" fmla="*/ 807702 w 1981249"/>
              <a:gd name="connsiteY11-324" fmla="*/ 1791849 h 2179538"/>
              <a:gd name="connsiteX12-325" fmla="*/ 463725 w 1981249"/>
              <a:gd name="connsiteY12-326" fmla="*/ 1593254 h 2179538"/>
              <a:gd name="connsiteX13-327" fmla="*/ 143951 w 1981249"/>
              <a:gd name="connsiteY13-328" fmla="*/ 1689628 h 2179538"/>
              <a:gd name="connsiteX14-329" fmla="*/ 26285 w 1981249"/>
              <a:gd name="connsiteY14-330" fmla="*/ 1485826 h 2179538"/>
              <a:gd name="connsiteX15-331" fmla="*/ 269635 w 1981249"/>
              <a:gd name="connsiteY15-332" fmla="*/ 1257080 h 2179538"/>
              <a:gd name="connsiteX16-333" fmla="*/ 269635 w 1981249"/>
              <a:gd name="connsiteY16-334" fmla="*/ 859890 h 2179538"/>
              <a:gd name="connsiteX17-335" fmla="*/ 26285 w 1981249"/>
              <a:gd name="connsiteY17-336" fmla="*/ 631144 h 2179538"/>
              <a:gd name="connsiteX18-337" fmla="*/ 143951 w 1981249"/>
              <a:gd name="connsiteY18-338" fmla="*/ 427342 h 2179538"/>
              <a:gd name="connsiteX19-339" fmla="*/ 463725 w 1981249"/>
              <a:gd name="connsiteY19-340" fmla="*/ 523716 h 2179538"/>
              <a:gd name="connsiteX20-341" fmla="*/ 807702 w 1981249"/>
              <a:gd name="connsiteY20-342" fmla="*/ 325121 h 2179538"/>
              <a:gd name="connsiteX21-343" fmla="*/ 884127 w 1981249"/>
              <a:gd name="connsiteY21-344" fmla="*/ 1 h 2179538"/>
              <a:gd name="connsiteX22-345" fmla="*/ 1119457 w 1981249"/>
              <a:gd name="connsiteY22-346" fmla="*/ 1 h 2179538"/>
              <a:gd name="connsiteX23-347" fmla="*/ 1195882 w 1981249"/>
              <a:gd name="connsiteY23-348" fmla="*/ 325121 h 2179538"/>
              <a:gd name="connsiteX24-349" fmla="*/ 1539859 w 1981249"/>
              <a:gd name="connsiteY24-350" fmla="*/ 523716 h 2179538"/>
              <a:gd name="connsiteX0-351" fmla="*/ 1539859 w 2003583"/>
              <a:gd name="connsiteY0-352" fmla="*/ 523714 h 2179536"/>
              <a:gd name="connsiteX1-353" fmla="*/ 1859633 w 2003583"/>
              <a:gd name="connsiteY1-354" fmla="*/ 427340 h 2179536"/>
              <a:gd name="connsiteX2-355" fmla="*/ 1977299 w 2003583"/>
              <a:gd name="connsiteY2-356" fmla="*/ 631142 h 2179536"/>
              <a:gd name="connsiteX3-357" fmla="*/ 1733949 w 2003583"/>
              <a:gd name="connsiteY3-358" fmla="*/ 859888 h 2179536"/>
              <a:gd name="connsiteX4-359" fmla="*/ 1733949 w 2003583"/>
              <a:gd name="connsiteY4-360" fmla="*/ 1257078 h 2179536"/>
              <a:gd name="connsiteX5-361" fmla="*/ 1977299 w 2003583"/>
              <a:gd name="connsiteY5-362" fmla="*/ 1485824 h 2179536"/>
              <a:gd name="connsiteX6-363" fmla="*/ 1859633 w 2003583"/>
              <a:gd name="connsiteY6-364" fmla="*/ 1689626 h 2179536"/>
              <a:gd name="connsiteX7-365" fmla="*/ 1539859 w 2003583"/>
              <a:gd name="connsiteY7-366" fmla="*/ 1593252 h 2179536"/>
              <a:gd name="connsiteX8-367" fmla="*/ 1195882 w 2003583"/>
              <a:gd name="connsiteY8-368" fmla="*/ 1791847 h 2179536"/>
              <a:gd name="connsiteX9-369" fmla="*/ 1119457 w 2003583"/>
              <a:gd name="connsiteY9-370" fmla="*/ 2116967 h 2179536"/>
              <a:gd name="connsiteX10-371" fmla="*/ 884127 w 2003583"/>
              <a:gd name="connsiteY10-372" fmla="*/ 2116967 h 2179536"/>
              <a:gd name="connsiteX11-373" fmla="*/ 807702 w 2003583"/>
              <a:gd name="connsiteY11-374" fmla="*/ 1791847 h 2179536"/>
              <a:gd name="connsiteX12-375" fmla="*/ 463725 w 2003583"/>
              <a:gd name="connsiteY12-376" fmla="*/ 1593252 h 2179536"/>
              <a:gd name="connsiteX13-377" fmla="*/ 143951 w 2003583"/>
              <a:gd name="connsiteY13-378" fmla="*/ 1689626 h 2179536"/>
              <a:gd name="connsiteX14-379" fmla="*/ 26285 w 2003583"/>
              <a:gd name="connsiteY14-380" fmla="*/ 1485824 h 2179536"/>
              <a:gd name="connsiteX15-381" fmla="*/ 269635 w 2003583"/>
              <a:gd name="connsiteY15-382" fmla="*/ 1257078 h 2179536"/>
              <a:gd name="connsiteX16-383" fmla="*/ 269635 w 2003583"/>
              <a:gd name="connsiteY16-384" fmla="*/ 859888 h 2179536"/>
              <a:gd name="connsiteX17-385" fmla="*/ 26285 w 2003583"/>
              <a:gd name="connsiteY17-386" fmla="*/ 631142 h 2179536"/>
              <a:gd name="connsiteX18-387" fmla="*/ 143951 w 2003583"/>
              <a:gd name="connsiteY18-388" fmla="*/ 427340 h 2179536"/>
              <a:gd name="connsiteX19-389" fmla="*/ 463725 w 2003583"/>
              <a:gd name="connsiteY19-390" fmla="*/ 523714 h 2179536"/>
              <a:gd name="connsiteX20-391" fmla="*/ 807702 w 2003583"/>
              <a:gd name="connsiteY20-392" fmla="*/ 325119 h 2179536"/>
              <a:gd name="connsiteX21-393" fmla="*/ 884127 w 2003583"/>
              <a:gd name="connsiteY21-394" fmla="*/ -1 h 2179536"/>
              <a:gd name="connsiteX22-395" fmla="*/ 1119457 w 2003583"/>
              <a:gd name="connsiteY22-396" fmla="*/ -1 h 2179536"/>
              <a:gd name="connsiteX23-397" fmla="*/ 1195882 w 2003583"/>
              <a:gd name="connsiteY23-398" fmla="*/ 325119 h 2179536"/>
              <a:gd name="connsiteX24-399" fmla="*/ 1539859 w 2003583"/>
              <a:gd name="connsiteY24-400" fmla="*/ 523714 h 2179536"/>
              <a:gd name="connsiteX0-401" fmla="*/ 1539859 w 2003583"/>
              <a:gd name="connsiteY0-402" fmla="*/ 523716 h 2179538"/>
              <a:gd name="connsiteX1-403" fmla="*/ 1859633 w 2003583"/>
              <a:gd name="connsiteY1-404" fmla="*/ 427342 h 2179538"/>
              <a:gd name="connsiteX2-405" fmla="*/ 1977299 w 2003583"/>
              <a:gd name="connsiteY2-406" fmla="*/ 631144 h 2179538"/>
              <a:gd name="connsiteX3-407" fmla="*/ 1733949 w 2003583"/>
              <a:gd name="connsiteY3-408" fmla="*/ 859890 h 2179538"/>
              <a:gd name="connsiteX4-409" fmla="*/ 1733949 w 2003583"/>
              <a:gd name="connsiteY4-410" fmla="*/ 1257080 h 2179538"/>
              <a:gd name="connsiteX5-411" fmla="*/ 1977299 w 2003583"/>
              <a:gd name="connsiteY5-412" fmla="*/ 1485826 h 2179538"/>
              <a:gd name="connsiteX6-413" fmla="*/ 1859633 w 2003583"/>
              <a:gd name="connsiteY6-414" fmla="*/ 1689628 h 2179538"/>
              <a:gd name="connsiteX7-415" fmla="*/ 1539859 w 2003583"/>
              <a:gd name="connsiteY7-416" fmla="*/ 1593254 h 2179538"/>
              <a:gd name="connsiteX8-417" fmla="*/ 1195882 w 2003583"/>
              <a:gd name="connsiteY8-418" fmla="*/ 1791849 h 2179538"/>
              <a:gd name="connsiteX9-419" fmla="*/ 1119457 w 2003583"/>
              <a:gd name="connsiteY9-420" fmla="*/ 2116969 h 2179538"/>
              <a:gd name="connsiteX10-421" fmla="*/ 884127 w 2003583"/>
              <a:gd name="connsiteY10-422" fmla="*/ 2116969 h 2179538"/>
              <a:gd name="connsiteX11-423" fmla="*/ 807702 w 2003583"/>
              <a:gd name="connsiteY11-424" fmla="*/ 1791849 h 2179538"/>
              <a:gd name="connsiteX12-425" fmla="*/ 463725 w 2003583"/>
              <a:gd name="connsiteY12-426" fmla="*/ 1593254 h 2179538"/>
              <a:gd name="connsiteX13-427" fmla="*/ 143951 w 2003583"/>
              <a:gd name="connsiteY13-428" fmla="*/ 1689628 h 2179538"/>
              <a:gd name="connsiteX14-429" fmla="*/ 26285 w 2003583"/>
              <a:gd name="connsiteY14-430" fmla="*/ 1485826 h 2179538"/>
              <a:gd name="connsiteX15-431" fmla="*/ 269635 w 2003583"/>
              <a:gd name="connsiteY15-432" fmla="*/ 1257080 h 2179538"/>
              <a:gd name="connsiteX16-433" fmla="*/ 269635 w 2003583"/>
              <a:gd name="connsiteY16-434" fmla="*/ 859890 h 2179538"/>
              <a:gd name="connsiteX17-435" fmla="*/ 26285 w 2003583"/>
              <a:gd name="connsiteY17-436" fmla="*/ 631144 h 2179538"/>
              <a:gd name="connsiteX18-437" fmla="*/ 143951 w 2003583"/>
              <a:gd name="connsiteY18-438" fmla="*/ 427342 h 2179538"/>
              <a:gd name="connsiteX19-439" fmla="*/ 463725 w 2003583"/>
              <a:gd name="connsiteY19-440" fmla="*/ 523716 h 2179538"/>
              <a:gd name="connsiteX20-441" fmla="*/ 807702 w 2003583"/>
              <a:gd name="connsiteY20-442" fmla="*/ 325121 h 2179538"/>
              <a:gd name="connsiteX21-443" fmla="*/ 884127 w 2003583"/>
              <a:gd name="connsiteY21-444" fmla="*/ 1 h 2179538"/>
              <a:gd name="connsiteX22-445" fmla="*/ 1119457 w 2003583"/>
              <a:gd name="connsiteY22-446" fmla="*/ 1 h 2179538"/>
              <a:gd name="connsiteX23-447" fmla="*/ 1195882 w 2003583"/>
              <a:gd name="connsiteY23-448" fmla="*/ 325121 h 2179538"/>
              <a:gd name="connsiteX24-449" fmla="*/ 1539859 w 2003583"/>
              <a:gd name="connsiteY24-450" fmla="*/ 523716 h 2179538"/>
              <a:gd name="connsiteX0-451" fmla="*/ 1539859 w 2003583"/>
              <a:gd name="connsiteY0-452" fmla="*/ 523714 h 2179536"/>
              <a:gd name="connsiteX1-453" fmla="*/ 1859633 w 2003583"/>
              <a:gd name="connsiteY1-454" fmla="*/ 427340 h 2179536"/>
              <a:gd name="connsiteX2-455" fmla="*/ 1977299 w 2003583"/>
              <a:gd name="connsiteY2-456" fmla="*/ 631142 h 2179536"/>
              <a:gd name="connsiteX3-457" fmla="*/ 1733949 w 2003583"/>
              <a:gd name="connsiteY3-458" fmla="*/ 859888 h 2179536"/>
              <a:gd name="connsiteX4-459" fmla="*/ 1733949 w 2003583"/>
              <a:gd name="connsiteY4-460" fmla="*/ 1257078 h 2179536"/>
              <a:gd name="connsiteX5-461" fmla="*/ 1977299 w 2003583"/>
              <a:gd name="connsiteY5-462" fmla="*/ 1485824 h 2179536"/>
              <a:gd name="connsiteX6-463" fmla="*/ 1859633 w 2003583"/>
              <a:gd name="connsiteY6-464" fmla="*/ 1689626 h 2179536"/>
              <a:gd name="connsiteX7-465" fmla="*/ 1539859 w 2003583"/>
              <a:gd name="connsiteY7-466" fmla="*/ 1593252 h 2179536"/>
              <a:gd name="connsiteX8-467" fmla="*/ 1195882 w 2003583"/>
              <a:gd name="connsiteY8-468" fmla="*/ 1791847 h 2179536"/>
              <a:gd name="connsiteX9-469" fmla="*/ 1119457 w 2003583"/>
              <a:gd name="connsiteY9-470" fmla="*/ 2116967 h 2179536"/>
              <a:gd name="connsiteX10-471" fmla="*/ 884127 w 2003583"/>
              <a:gd name="connsiteY10-472" fmla="*/ 2116967 h 2179536"/>
              <a:gd name="connsiteX11-473" fmla="*/ 807702 w 2003583"/>
              <a:gd name="connsiteY11-474" fmla="*/ 1791847 h 2179536"/>
              <a:gd name="connsiteX12-475" fmla="*/ 463725 w 2003583"/>
              <a:gd name="connsiteY12-476" fmla="*/ 1593252 h 2179536"/>
              <a:gd name="connsiteX13-477" fmla="*/ 143951 w 2003583"/>
              <a:gd name="connsiteY13-478" fmla="*/ 1689626 h 2179536"/>
              <a:gd name="connsiteX14-479" fmla="*/ 26285 w 2003583"/>
              <a:gd name="connsiteY14-480" fmla="*/ 1485824 h 2179536"/>
              <a:gd name="connsiteX15-481" fmla="*/ 269635 w 2003583"/>
              <a:gd name="connsiteY15-482" fmla="*/ 1257078 h 2179536"/>
              <a:gd name="connsiteX16-483" fmla="*/ 269635 w 2003583"/>
              <a:gd name="connsiteY16-484" fmla="*/ 859888 h 2179536"/>
              <a:gd name="connsiteX17-485" fmla="*/ 26285 w 2003583"/>
              <a:gd name="connsiteY17-486" fmla="*/ 631142 h 2179536"/>
              <a:gd name="connsiteX18-487" fmla="*/ 143951 w 2003583"/>
              <a:gd name="connsiteY18-488" fmla="*/ 427340 h 2179536"/>
              <a:gd name="connsiteX19-489" fmla="*/ 463725 w 2003583"/>
              <a:gd name="connsiteY19-490" fmla="*/ 523714 h 2179536"/>
              <a:gd name="connsiteX20-491" fmla="*/ 807702 w 2003583"/>
              <a:gd name="connsiteY20-492" fmla="*/ 325119 h 2179536"/>
              <a:gd name="connsiteX21-493" fmla="*/ 884127 w 2003583"/>
              <a:gd name="connsiteY21-494" fmla="*/ -1 h 2179536"/>
              <a:gd name="connsiteX22-495" fmla="*/ 1119457 w 2003583"/>
              <a:gd name="connsiteY22-496" fmla="*/ -1 h 2179536"/>
              <a:gd name="connsiteX23-497" fmla="*/ 1195882 w 2003583"/>
              <a:gd name="connsiteY23-498" fmla="*/ 325119 h 2179536"/>
              <a:gd name="connsiteX24-499" fmla="*/ 1539859 w 2003583"/>
              <a:gd name="connsiteY24-500" fmla="*/ 523714 h 2179536"/>
              <a:gd name="connsiteX0-501" fmla="*/ 1539859 w 2003583"/>
              <a:gd name="connsiteY0-502" fmla="*/ 564355 h 2220177"/>
              <a:gd name="connsiteX1-503" fmla="*/ 1859633 w 2003583"/>
              <a:gd name="connsiteY1-504" fmla="*/ 467981 h 2220177"/>
              <a:gd name="connsiteX2-505" fmla="*/ 1977299 w 2003583"/>
              <a:gd name="connsiteY2-506" fmla="*/ 671783 h 2220177"/>
              <a:gd name="connsiteX3-507" fmla="*/ 1733949 w 2003583"/>
              <a:gd name="connsiteY3-508" fmla="*/ 900529 h 2220177"/>
              <a:gd name="connsiteX4-509" fmla="*/ 1733949 w 2003583"/>
              <a:gd name="connsiteY4-510" fmla="*/ 1297719 h 2220177"/>
              <a:gd name="connsiteX5-511" fmla="*/ 1977299 w 2003583"/>
              <a:gd name="connsiteY5-512" fmla="*/ 1526465 h 2220177"/>
              <a:gd name="connsiteX6-513" fmla="*/ 1859633 w 2003583"/>
              <a:gd name="connsiteY6-514" fmla="*/ 1730267 h 2220177"/>
              <a:gd name="connsiteX7-515" fmla="*/ 1539859 w 2003583"/>
              <a:gd name="connsiteY7-516" fmla="*/ 1633893 h 2220177"/>
              <a:gd name="connsiteX8-517" fmla="*/ 1195882 w 2003583"/>
              <a:gd name="connsiteY8-518" fmla="*/ 1832488 h 2220177"/>
              <a:gd name="connsiteX9-519" fmla="*/ 1119457 w 2003583"/>
              <a:gd name="connsiteY9-520" fmla="*/ 2157608 h 2220177"/>
              <a:gd name="connsiteX10-521" fmla="*/ 884127 w 2003583"/>
              <a:gd name="connsiteY10-522" fmla="*/ 2157608 h 2220177"/>
              <a:gd name="connsiteX11-523" fmla="*/ 807702 w 2003583"/>
              <a:gd name="connsiteY11-524" fmla="*/ 1832488 h 2220177"/>
              <a:gd name="connsiteX12-525" fmla="*/ 463725 w 2003583"/>
              <a:gd name="connsiteY12-526" fmla="*/ 1633893 h 2220177"/>
              <a:gd name="connsiteX13-527" fmla="*/ 143951 w 2003583"/>
              <a:gd name="connsiteY13-528" fmla="*/ 1730267 h 2220177"/>
              <a:gd name="connsiteX14-529" fmla="*/ 26285 w 2003583"/>
              <a:gd name="connsiteY14-530" fmla="*/ 1526465 h 2220177"/>
              <a:gd name="connsiteX15-531" fmla="*/ 269635 w 2003583"/>
              <a:gd name="connsiteY15-532" fmla="*/ 1297719 h 2220177"/>
              <a:gd name="connsiteX16-533" fmla="*/ 269635 w 2003583"/>
              <a:gd name="connsiteY16-534" fmla="*/ 900529 h 2220177"/>
              <a:gd name="connsiteX17-535" fmla="*/ 26285 w 2003583"/>
              <a:gd name="connsiteY17-536" fmla="*/ 671783 h 2220177"/>
              <a:gd name="connsiteX18-537" fmla="*/ 143951 w 2003583"/>
              <a:gd name="connsiteY18-538" fmla="*/ 467981 h 2220177"/>
              <a:gd name="connsiteX19-539" fmla="*/ 463725 w 2003583"/>
              <a:gd name="connsiteY19-540" fmla="*/ 564355 h 2220177"/>
              <a:gd name="connsiteX20-541" fmla="*/ 807702 w 2003583"/>
              <a:gd name="connsiteY20-542" fmla="*/ 365760 h 2220177"/>
              <a:gd name="connsiteX21-543" fmla="*/ 884127 w 2003583"/>
              <a:gd name="connsiteY21-544" fmla="*/ 40640 h 2220177"/>
              <a:gd name="connsiteX22-545" fmla="*/ 1119457 w 2003583"/>
              <a:gd name="connsiteY22-546" fmla="*/ 40640 h 2220177"/>
              <a:gd name="connsiteX23-547" fmla="*/ 1195882 w 2003583"/>
              <a:gd name="connsiteY23-548" fmla="*/ 365760 h 2220177"/>
              <a:gd name="connsiteX24-549" fmla="*/ 1539859 w 2003583"/>
              <a:gd name="connsiteY24-550" fmla="*/ 564355 h 2220177"/>
              <a:gd name="connsiteX0-551" fmla="*/ 1539859 w 2003583"/>
              <a:gd name="connsiteY0-552" fmla="*/ 586285 h 2242107"/>
              <a:gd name="connsiteX1-553" fmla="*/ 1859633 w 2003583"/>
              <a:gd name="connsiteY1-554" fmla="*/ 489911 h 2242107"/>
              <a:gd name="connsiteX2-555" fmla="*/ 1977299 w 2003583"/>
              <a:gd name="connsiteY2-556" fmla="*/ 693713 h 2242107"/>
              <a:gd name="connsiteX3-557" fmla="*/ 1733949 w 2003583"/>
              <a:gd name="connsiteY3-558" fmla="*/ 922459 h 2242107"/>
              <a:gd name="connsiteX4-559" fmla="*/ 1733949 w 2003583"/>
              <a:gd name="connsiteY4-560" fmla="*/ 1319649 h 2242107"/>
              <a:gd name="connsiteX5-561" fmla="*/ 1977299 w 2003583"/>
              <a:gd name="connsiteY5-562" fmla="*/ 1548395 h 2242107"/>
              <a:gd name="connsiteX6-563" fmla="*/ 1859633 w 2003583"/>
              <a:gd name="connsiteY6-564" fmla="*/ 1752197 h 2242107"/>
              <a:gd name="connsiteX7-565" fmla="*/ 1539859 w 2003583"/>
              <a:gd name="connsiteY7-566" fmla="*/ 1655823 h 2242107"/>
              <a:gd name="connsiteX8-567" fmla="*/ 1195882 w 2003583"/>
              <a:gd name="connsiteY8-568" fmla="*/ 1854418 h 2242107"/>
              <a:gd name="connsiteX9-569" fmla="*/ 1119457 w 2003583"/>
              <a:gd name="connsiteY9-570" fmla="*/ 2179538 h 2242107"/>
              <a:gd name="connsiteX10-571" fmla="*/ 884127 w 2003583"/>
              <a:gd name="connsiteY10-572" fmla="*/ 2179538 h 2242107"/>
              <a:gd name="connsiteX11-573" fmla="*/ 807702 w 2003583"/>
              <a:gd name="connsiteY11-574" fmla="*/ 1854418 h 2242107"/>
              <a:gd name="connsiteX12-575" fmla="*/ 463725 w 2003583"/>
              <a:gd name="connsiteY12-576" fmla="*/ 1655823 h 2242107"/>
              <a:gd name="connsiteX13-577" fmla="*/ 143951 w 2003583"/>
              <a:gd name="connsiteY13-578" fmla="*/ 1752197 h 2242107"/>
              <a:gd name="connsiteX14-579" fmla="*/ 26285 w 2003583"/>
              <a:gd name="connsiteY14-580" fmla="*/ 1548395 h 2242107"/>
              <a:gd name="connsiteX15-581" fmla="*/ 269635 w 2003583"/>
              <a:gd name="connsiteY15-582" fmla="*/ 1319649 h 2242107"/>
              <a:gd name="connsiteX16-583" fmla="*/ 269635 w 2003583"/>
              <a:gd name="connsiteY16-584" fmla="*/ 922459 h 2242107"/>
              <a:gd name="connsiteX17-585" fmla="*/ 26285 w 2003583"/>
              <a:gd name="connsiteY17-586" fmla="*/ 693713 h 2242107"/>
              <a:gd name="connsiteX18-587" fmla="*/ 143951 w 2003583"/>
              <a:gd name="connsiteY18-588" fmla="*/ 489911 h 2242107"/>
              <a:gd name="connsiteX19-589" fmla="*/ 463725 w 2003583"/>
              <a:gd name="connsiteY19-590" fmla="*/ 586285 h 2242107"/>
              <a:gd name="connsiteX20-591" fmla="*/ 807702 w 2003583"/>
              <a:gd name="connsiteY20-592" fmla="*/ 387690 h 2242107"/>
              <a:gd name="connsiteX21-593" fmla="*/ 884127 w 2003583"/>
              <a:gd name="connsiteY21-594" fmla="*/ 62570 h 2242107"/>
              <a:gd name="connsiteX22-595" fmla="*/ 1119457 w 2003583"/>
              <a:gd name="connsiteY22-596" fmla="*/ 62570 h 2242107"/>
              <a:gd name="connsiteX23-597" fmla="*/ 1195882 w 2003583"/>
              <a:gd name="connsiteY23-598" fmla="*/ 387690 h 2242107"/>
              <a:gd name="connsiteX24-599" fmla="*/ 1539859 w 2003583"/>
              <a:gd name="connsiteY24-600" fmla="*/ 586285 h 2242107"/>
              <a:gd name="connsiteX0-601" fmla="*/ 1539859 w 2003583"/>
              <a:gd name="connsiteY0-602" fmla="*/ 586285 h 2242107"/>
              <a:gd name="connsiteX1-603" fmla="*/ 1859633 w 2003583"/>
              <a:gd name="connsiteY1-604" fmla="*/ 489911 h 2242107"/>
              <a:gd name="connsiteX2-605" fmla="*/ 1977299 w 2003583"/>
              <a:gd name="connsiteY2-606" fmla="*/ 693713 h 2242107"/>
              <a:gd name="connsiteX3-607" fmla="*/ 1733949 w 2003583"/>
              <a:gd name="connsiteY3-608" fmla="*/ 922459 h 2242107"/>
              <a:gd name="connsiteX4-609" fmla="*/ 1733949 w 2003583"/>
              <a:gd name="connsiteY4-610" fmla="*/ 1319649 h 2242107"/>
              <a:gd name="connsiteX5-611" fmla="*/ 1977299 w 2003583"/>
              <a:gd name="connsiteY5-612" fmla="*/ 1548395 h 2242107"/>
              <a:gd name="connsiteX6-613" fmla="*/ 1859633 w 2003583"/>
              <a:gd name="connsiteY6-614" fmla="*/ 1752197 h 2242107"/>
              <a:gd name="connsiteX7-615" fmla="*/ 1539859 w 2003583"/>
              <a:gd name="connsiteY7-616" fmla="*/ 1655823 h 2242107"/>
              <a:gd name="connsiteX8-617" fmla="*/ 1195882 w 2003583"/>
              <a:gd name="connsiteY8-618" fmla="*/ 1854418 h 2242107"/>
              <a:gd name="connsiteX9-619" fmla="*/ 1119457 w 2003583"/>
              <a:gd name="connsiteY9-620" fmla="*/ 2179538 h 2242107"/>
              <a:gd name="connsiteX10-621" fmla="*/ 884127 w 2003583"/>
              <a:gd name="connsiteY10-622" fmla="*/ 2179538 h 2242107"/>
              <a:gd name="connsiteX11-623" fmla="*/ 807702 w 2003583"/>
              <a:gd name="connsiteY11-624" fmla="*/ 1854418 h 2242107"/>
              <a:gd name="connsiteX12-625" fmla="*/ 463725 w 2003583"/>
              <a:gd name="connsiteY12-626" fmla="*/ 1655823 h 2242107"/>
              <a:gd name="connsiteX13-627" fmla="*/ 143951 w 2003583"/>
              <a:gd name="connsiteY13-628" fmla="*/ 1752197 h 2242107"/>
              <a:gd name="connsiteX14-629" fmla="*/ 26285 w 2003583"/>
              <a:gd name="connsiteY14-630" fmla="*/ 1548395 h 2242107"/>
              <a:gd name="connsiteX15-631" fmla="*/ 269635 w 2003583"/>
              <a:gd name="connsiteY15-632" fmla="*/ 1319649 h 2242107"/>
              <a:gd name="connsiteX16-633" fmla="*/ 269635 w 2003583"/>
              <a:gd name="connsiteY16-634" fmla="*/ 922459 h 2242107"/>
              <a:gd name="connsiteX17-635" fmla="*/ 26285 w 2003583"/>
              <a:gd name="connsiteY17-636" fmla="*/ 693713 h 2242107"/>
              <a:gd name="connsiteX18-637" fmla="*/ 143951 w 2003583"/>
              <a:gd name="connsiteY18-638" fmla="*/ 489911 h 2242107"/>
              <a:gd name="connsiteX19-639" fmla="*/ 463725 w 2003583"/>
              <a:gd name="connsiteY19-640" fmla="*/ 586285 h 2242107"/>
              <a:gd name="connsiteX20-641" fmla="*/ 807702 w 2003583"/>
              <a:gd name="connsiteY20-642" fmla="*/ 387690 h 2242107"/>
              <a:gd name="connsiteX21-643" fmla="*/ 884127 w 2003583"/>
              <a:gd name="connsiteY21-644" fmla="*/ 62570 h 2242107"/>
              <a:gd name="connsiteX22-645" fmla="*/ 1119457 w 2003583"/>
              <a:gd name="connsiteY22-646" fmla="*/ 62570 h 2242107"/>
              <a:gd name="connsiteX23-647" fmla="*/ 1195882 w 2003583"/>
              <a:gd name="connsiteY23-648" fmla="*/ 387690 h 2242107"/>
              <a:gd name="connsiteX24-649" fmla="*/ 1539859 w 2003583"/>
              <a:gd name="connsiteY24-650" fmla="*/ 586285 h 2242107"/>
              <a:gd name="connsiteX0-651" fmla="*/ 1539859 w 2003583"/>
              <a:gd name="connsiteY0-652" fmla="*/ 586285 h 2242107"/>
              <a:gd name="connsiteX1-653" fmla="*/ 1859633 w 2003583"/>
              <a:gd name="connsiteY1-654" fmla="*/ 489911 h 2242107"/>
              <a:gd name="connsiteX2-655" fmla="*/ 1977299 w 2003583"/>
              <a:gd name="connsiteY2-656" fmla="*/ 693713 h 2242107"/>
              <a:gd name="connsiteX3-657" fmla="*/ 1733949 w 2003583"/>
              <a:gd name="connsiteY3-658" fmla="*/ 922459 h 2242107"/>
              <a:gd name="connsiteX4-659" fmla="*/ 1733949 w 2003583"/>
              <a:gd name="connsiteY4-660" fmla="*/ 1319649 h 2242107"/>
              <a:gd name="connsiteX5-661" fmla="*/ 1977299 w 2003583"/>
              <a:gd name="connsiteY5-662" fmla="*/ 1548395 h 2242107"/>
              <a:gd name="connsiteX6-663" fmla="*/ 1859633 w 2003583"/>
              <a:gd name="connsiteY6-664" fmla="*/ 1752197 h 2242107"/>
              <a:gd name="connsiteX7-665" fmla="*/ 1539859 w 2003583"/>
              <a:gd name="connsiteY7-666" fmla="*/ 1655823 h 2242107"/>
              <a:gd name="connsiteX8-667" fmla="*/ 1195882 w 2003583"/>
              <a:gd name="connsiteY8-668" fmla="*/ 1854418 h 2242107"/>
              <a:gd name="connsiteX9-669" fmla="*/ 1119457 w 2003583"/>
              <a:gd name="connsiteY9-670" fmla="*/ 2179538 h 2242107"/>
              <a:gd name="connsiteX10-671" fmla="*/ 884127 w 2003583"/>
              <a:gd name="connsiteY10-672" fmla="*/ 2179538 h 2242107"/>
              <a:gd name="connsiteX11-673" fmla="*/ 807702 w 2003583"/>
              <a:gd name="connsiteY11-674" fmla="*/ 1854418 h 2242107"/>
              <a:gd name="connsiteX12-675" fmla="*/ 463725 w 2003583"/>
              <a:gd name="connsiteY12-676" fmla="*/ 1655823 h 2242107"/>
              <a:gd name="connsiteX13-677" fmla="*/ 143951 w 2003583"/>
              <a:gd name="connsiteY13-678" fmla="*/ 1752197 h 2242107"/>
              <a:gd name="connsiteX14-679" fmla="*/ 26285 w 2003583"/>
              <a:gd name="connsiteY14-680" fmla="*/ 1548395 h 2242107"/>
              <a:gd name="connsiteX15-681" fmla="*/ 269635 w 2003583"/>
              <a:gd name="connsiteY15-682" fmla="*/ 1319649 h 2242107"/>
              <a:gd name="connsiteX16-683" fmla="*/ 269635 w 2003583"/>
              <a:gd name="connsiteY16-684" fmla="*/ 922459 h 2242107"/>
              <a:gd name="connsiteX17-685" fmla="*/ 26285 w 2003583"/>
              <a:gd name="connsiteY17-686" fmla="*/ 693713 h 2242107"/>
              <a:gd name="connsiteX18-687" fmla="*/ 143951 w 2003583"/>
              <a:gd name="connsiteY18-688" fmla="*/ 489911 h 2242107"/>
              <a:gd name="connsiteX19-689" fmla="*/ 463725 w 2003583"/>
              <a:gd name="connsiteY19-690" fmla="*/ 586285 h 2242107"/>
              <a:gd name="connsiteX20-691" fmla="*/ 807702 w 2003583"/>
              <a:gd name="connsiteY20-692" fmla="*/ 387690 h 2242107"/>
              <a:gd name="connsiteX21-693" fmla="*/ 884127 w 2003583"/>
              <a:gd name="connsiteY21-694" fmla="*/ 62570 h 2242107"/>
              <a:gd name="connsiteX22-695" fmla="*/ 1119457 w 2003583"/>
              <a:gd name="connsiteY22-696" fmla="*/ 62570 h 2242107"/>
              <a:gd name="connsiteX23-697" fmla="*/ 1195882 w 2003583"/>
              <a:gd name="connsiteY23-698" fmla="*/ 387690 h 2242107"/>
              <a:gd name="connsiteX24-699" fmla="*/ 1539859 w 2003583"/>
              <a:gd name="connsiteY24-700" fmla="*/ 586285 h 2242107"/>
              <a:gd name="connsiteX0-701" fmla="*/ 1539859 w 2003583"/>
              <a:gd name="connsiteY0-702" fmla="*/ 586285 h 2242107"/>
              <a:gd name="connsiteX1-703" fmla="*/ 1859633 w 2003583"/>
              <a:gd name="connsiteY1-704" fmla="*/ 489911 h 2242107"/>
              <a:gd name="connsiteX2-705" fmla="*/ 1977299 w 2003583"/>
              <a:gd name="connsiteY2-706" fmla="*/ 693713 h 2242107"/>
              <a:gd name="connsiteX3-707" fmla="*/ 1733949 w 2003583"/>
              <a:gd name="connsiteY3-708" fmla="*/ 922459 h 2242107"/>
              <a:gd name="connsiteX4-709" fmla="*/ 1733949 w 2003583"/>
              <a:gd name="connsiteY4-710" fmla="*/ 1319649 h 2242107"/>
              <a:gd name="connsiteX5-711" fmla="*/ 1977299 w 2003583"/>
              <a:gd name="connsiteY5-712" fmla="*/ 1548395 h 2242107"/>
              <a:gd name="connsiteX6-713" fmla="*/ 1859633 w 2003583"/>
              <a:gd name="connsiteY6-714" fmla="*/ 1752197 h 2242107"/>
              <a:gd name="connsiteX7-715" fmla="*/ 1539859 w 2003583"/>
              <a:gd name="connsiteY7-716" fmla="*/ 1655823 h 2242107"/>
              <a:gd name="connsiteX8-717" fmla="*/ 1195882 w 2003583"/>
              <a:gd name="connsiteY8-718" fmla="*/ 1854418 h 2242107"/>
              <a:gd name="connsiteX9-719" fmla="*/ 1119457 w 2003583"/>
              <a:gd name="connsiteY9-720" fmla="*/ 2179538 h 2242107"/>
              <a:gd name="connsiteX10-721" fmla="*/ 884127 w 2003583"/>
              <a:gd name="connsiteY10-722" fmla="*/ 2179538 h 2242107"/>
              <a:gd name="connsiteX11-723" fmla="*/ 807702 w 2003583"/>
              <a:gd name="connsiteY11-724" fmla="*/ 1854418 h 2242107"/>
              <a:gd name="connsiteX12-725" fmla="*/ 463725 w 2003583"/>
              <a:gd name="connsiteY12-726" fmla="*/ 1655823 h 2242107"/>
              <a:gd name="connsiteX13-727" fmla="*/ 143951 w 2003583"/>
              <a:gd name="connsiteY13-728" fmla="*/ 1752197 h 2242107"/>
              <a:gd name="connsiteX14-729" fmla="*/ 26285 w 2003583"/>
              <a:gd name="connsiteY14-730" fmla="*/ 1548395 h 2242107"/>
              <a:gd name="connsiteX15-731" fmla="*/ 269635 w 2003583"/>
              <a:gd name="connsiteY15-732" fmla="*/ 1319649 h 2242107"/>
              <a:gd name="connsiteX16-733" fmla="*/ 269635 w 2003583"/>
              <a:gd name="connsiteY16-734" fmla="*/ 922459 h 2242107"/>
              <a:gd name="connsiteX17-735" fmla="*/ 26285 w 2003583"/>
              <a:gd name="connsiteY17-736" fmla="*/ 693713 h 2242107"/>
              <a:gd name="connsiteX18-737" fmla="*/ 143951 w 2003583"/>
              <a:gd name="connsiteY18-738" fmla="*/ 489911 h 2242107"/>
              <a:gd name="connsiteX19-739" fmla="*/ 463725 w 2003583"/>
              <a:gd name="connsiteY19-740" fmla="*/ 586285 h 2242107"/>
              <a:gd name="connsiteX20-741" fmla="*/ 807702 w 2003583"/>
              <a:gd name="connsiteY20-742" fmla="*/ 387690 h 2242107"/>
              <a:gd name="connsiteX21-743" fmla="*/ 884127 w 2003583"/>
              <a:gd name="connsiteY21-744" fmla="*/ 62570 h 2242107"/>
              <a:gd name="connsiteX22-745" fmla="*/ 1119457 w 2003583"/>
              <a:gd name="connsiteY22-746" fmla="*/ 62570 h 2242107"/>
              <a:gd name="connsiteX23-747" fmla="*/ 1195882 w 2003583"/>
              <a:gd name="connsiteY23-748" fmla="*/ 387690 h 2242107"/>
              <a:gd name="connsiteX24-749" fmla="*/ 1539859 w 2003583"/>
              <a:gd name="connsiteY24-750" fmla="*/ 586285 h 2242107"/>
              <a:gd name="connsiteX0-751" fmla="*/ 1539859 w 2003583"/>
              <a:gd name="connsiteY0-752" fmla="*/ 586285 h 2242107"/>
              <a:gd name="connsiteX1-753" fmla="*/ 1859633 w 2003583"/>
              <a:gd name="connsiteY1-754" fmla="*/ 489911 h 2242107"/>
              <a:gd name="connsiteX2-755" fmla="*/ 1977299 w 2003583"/>
              <a:gd name="connsiteY2-756" fmla="*/ 693713 h 2242107"/>
              <a:gd name="connsiteX3-757" fmla="*/ 1733949 w 2003583"/>
              <a:gd name="connsiteY3-758" fmla="*/ 922459 h 2242107"/>
              <a:gd name="connsiteX4-759" fmla="*/ 1733949 w 2003583"/>
              <a:gd name="connsiteY4-760" fmla="*/ 1319649 h 2242107"/>
              <a:gd name="connsiteX5-761" fmla="*/ 1977299 w 2003583"/>
              <a:gd name="connsiteY5-762" fmla="*/ 1548395 h 2242107"/>
              <a:gd name="connsiteX6-763" fmla="*/ 1859633 w 2003583"/>
              <a:gd name="connsiteY6-764" fmla="*/ 1752197 h 2242107"/>
              <a:gd name="connsiteX7-765" fmla="*/ 1539859 w 2003583"/>
              <a:gd name="connsiteY7-766" fmla="*/ 1655823 h 2242107"/>
              <a:gd name="connsiteX8-767" fmla="*/ 1195882 w 2003583"/>
              <a:gd name="connsiteY8-768" fmla="*/ 1854418 h 2242107"/>
              <a:gd name="connsiteX9-769" fmla="*/ 1119457 w 2003583"/>
              <a:gd name="connsiteY9-770" fmla="*/ 2179538 h 2242107"/>
              <a:gd name="connsiteX10-771" fmla="*/ 884127 w 2003583"/>
              <a:gd name="connsiteY10-772" fmla="*/ 2179538 h 2242107"/>
              <a:gd name="connsiteX11-773" fmla="*/ 807702 w 2003583"/>
              <a:gd name="connsiteY11-774" fmla="*/ 1854418 h 2242107"/>
              <a:gd name="connsiteX12-775" fmla="*/ 463725 w 2003583"/>
              <a:gd name="connsiteY12-776" fmla="*/ 1655823 h 2242107"/>
              <a:gd name="connsiteX13-777" fmla="*/ 143951 w 2003583"/>
              <a:gd name="connsiteY13-778" fmla="*/ 1752197 h 2242107"/>
              <a:gd name="connsiteX14-779" fmla="*/ 26285 w 2003583"/>
              <a:gd name="connsiteY14-780" fmla="*/ 1548395 h 2242107"/>
              <a:gd name="connsiteX15-781" fmla="*/ 269635 w 2003583"/>
              <a:gd name="connsiteY15-782" fmla="*/ 1319649 h 2242107"/>
              <a:gd name="connsiteX16-783" fmla="*/ 269635 w 2003583"/>
              <a:gd name="connsiteY16-784" fmla="*/ 922459 h 2242107"/>
              <a:gd name="connsiteX17-785" fmla="*/ 26285 w 2003583"/>
              <a:gd name="connsiteY17-786" fmla="*/ 693713 h 2242107"/>
              <a:gd name="connsiteX18-787" fmla="*/ 143951 w 2003583"/>
              <a:gd name="connsiteY18-788" fmla="*/ 489911 h 2242107"/>
              <a:gd name="connsiteX19-789" fmla="*/ 463725 w 2003583"/>
              <a:gd name="connsiteY19-790" fmla="*/ 586285 h 2242107"/>
              <a:gd name="connsiteX20-791" fmla="*/ 807702 w 2003583"/>
              <a:gd name="connsiteY20-792" fmla="*/ 387690 h 2242107"/>
              <a:gd name="connsiteX21-793" fmla="*/ 884127 w 2003583"/>
              <a:gd name="connsiteY21-794" fmla="*/ 62570 h 2242107"/>
              <a:gd name="connsiteX22-795" fmla="*/ 1119457 w 2003583"/>
              <a:gd name="connsiteY22-796" fmla="*/ 62570 h 2242107"/>
              <a:gd name="connsiteX23-797" fmla="*/ 1195882 w 2003583"/>
              <a:gd name="connsiteY23-798" fmla="*/ 387690 h 2242107"/>
              <a:gd name="connsiteX24-799" fmla="*/ 1539859 w 2003583"/>
              <a:gd name="connsiteY24-800" fmla="*/ 586285 h 2242107"/>
              <a:gd name="connsiteX0-801" fmla="*/ 1539859 w 2003583"/>
              <a:gd name="connsiteY0-802" fmla="*/ 586285 h 2242107"/>
              <a:gd name="connsiteX1-803" fmla="*/ 1859633 w 2003583"/>
              <a:gd name="connsiteY1-804" fmla="*/ 489911 h 2242107"/>
              <a:gd name="connsiteX2-805" fmla="*/ 1977299 w 2003583"/>
              <a:gd name="connsiteY2-806" fmla="*/ 693713 h 2242107"/>
              <a:gd name="connsiteX3-807" fmla="*/ 1733949 w 2003583"/>
              <a:gd name="connsiteY3-808" fmla="*/ 922459 h 2242107"/>
              <a:gd name="connsiteX4-809" fmla="*/ 1733949 w 2003583"/>
              <a:gd name="connsiteY4-810" fmla="*/ 1319649 h 2242107"/>
              <a:gd name="connsiteX5-811" fmla="*/ 1977299 w 2003583"/>
              <a:gd name="connsiteY5-812" fmla="*/ 1548395 h 2242107"/>
              <a:gd name="connsiteX6-813" fmla="*/ 1859633 w 2003583"/>
              <a:gd name="connsiteY6-814" fmla="*/ 1752197 h 2242107"/>
              <a:gd name="connsiteX7-815" fmla="*/ 1539859 w 2003583"/>
              <a:gd name="connsiteY7-816" fmla="*/ 1655823 h 2242107"/>
              <a:gd name="connsiteX8-817" fmla="*/ 1195882 w 2003583"/>
              <a:gd name="connsiteY8-818" fmla="*/ 1854418 h 2242107"/>
              <a:gd name="connsiteX9-819" fmla="*/ 1119457 w 2003583"/>
              <a:gd name="connsiteY9-820" fmla="*/ 2179538 h 2242107"/>
              <a:gd name="connsiteX10-821" fmla="*/ 884127 w 2003583"/>
              <a:gd name="connsiteY10-822" fmla="*/ 2179538 h 2242107"/>
              <a:gd name="connsiteX11-823" fmla="*/ 807702 w 2003583"/>
              <a:gd name="connsiteY11-824" fmla="*/ 1854418 h 2242107"/>
              <a:gd name="connsiteX12-825" fmla="*/ 463725 w 2003583"/>
              <a:gd name="connsiteY12-826" fmla="*/ 1655823 h 2242107"/>
              <a:gd name="connsiteX13-827" fmla="*/ 143951 w 2003583"/>
              <a:gd name="connsiteY13-828" fmla="*/ 1752197 h 2242107"/>
              <a:gd name="connsiteX14-829" fmla="*/ 26285 w 2003583"/>
              <a:gd name="connsiteY14-830" fmla="*/ 1548395 h 2242107"/>
              <a:gd name="connsiteX15-831" fmla="*/ 269635 w 2003583"/>
              <a:gd name="connsiteY15-832" fmla="*/ 1319649 h 2242107"/>
              <a:gd name="connsiteX16-833" fmla="*/ 269635 w 2003583"/>
              <a:gd name="connsiteY16-834" fmla="*/ 922459 h 2242107"/>
              <a:gd name="connsiteX17-835" fmla="*/ 26285 w 2003583"/>
              <a:gd name="connsiteY17-836" fmla="*/ 693713 h 2242107"/>
              <a:gd name="connsiteX18-837" fmla="*/ 143951 w 2003583"/>
              <a:gd name="connsiteY18-838" fmla="*/ 489911 h 2242107"/>
              <a:gd name="connsiteX19-839" fmla="*/ 463725 w 2003583"/>
              <a:gd name="connsiteY19-840" fmla="*/ 586285 h 2242107"/>
              <a:gd name="connsiteX20-841" fmla="*/ 807702 w 2003583"/>
              <a:gd name="connsiteY20-842" fmla="*/ 387690 h 2242107"/>
              <a:gd name="connsiteX21-843" fmla="*/ 884127 w 2003583"/>
              <a:gd name="connsiteY21-844" fmla="*/ 62570 h 2242107"/>
              <a:gd name="connsiteX22-845" fmla="*/ 1119457 w 2003583"/>
              <a:gd name="connsiteY22-846" fmla="*/ 62570 h 2242107"/>
              <a:gd name="connsiteX23-847" fmla="*/ 1195882 w 2003583"/>
              <a:gd name="connsiteY23-848" fmla="*/ 387690 h 2242107"/>
              <a:gd name="connsiteX24-849" fmla="*/ 1539859 w 2003583"/>
              <a:gd name="connsiteY24-850" fmla="*/ 586285 h 2242107"/>
              <a:gd name="connsiteX0-851" fmla="*/ 1539859 w 2003583"/>
              <a:gd name="connsiteY0-852" fmla="*/ 586285 h 2242107"/>
              <a:gd name="connsiteX1-853" fmla="*/ 1859633 w 2003583"/>
              <a:gd name="connsiteY1-854" fmla="*/ 489911 h 2242107"/>
              <a:gd name="connsiteX2-855" fmla="*/ 1977299 w 2003583"/>
              <a:gd name="connsiteY2-856" fmla="*/ 693713 h 2242107"/>
              <a:gd name="connsiteX3-857" fmla="*/ 1733949 w 2003583"/>
              <a:gd name="connsiteY3-858" fmla="*/ 922459 h 2242107"/>
              <a:gd name="connsiteX4-859" fmla="*/ 1733949 w 2003583"/>
              <a:gd name="connsiteY4-860" fmla="*/ 1319649 h 2242107"/>
              <a:gd name="connsiteX5-861" fmla="*/ 1977299 w 2003583"/>
              <a:gd name="connsiteY5-862" fmla="*/ 1548395 h 2242107"/>
              <a:gd name="connsiteX6-863" fmla="*/ 1859633 w 2003583"/>
              <a:gd name="connsiteY6-864" fmla="*/ 1752197 h 2242107"/>
              <a:gd name="connsiteX7-865" fmla="*/ 1539859 w 2003583"/>
              <a:gd name="connsiteY7-866" fmla="*/ 1655823 h 2242107"/>
              <a:gd name="connsiteX8-867" fmla="*/ 1195882 w 2003583"/>
              <a:gd name="connsiteY8-868" fmla="*/ 1854418 h 2242107"/>
              <a:gd name="connsiteX9-869" fmla="*/ 1119457 w 2003583"/>
              <a:gd name="connsiteY9-870" fmla="*/ 2179538 h 2242107"/>
              <a:gd name="connsiteX10-871" fmla="*/ 884127 w 2003583"/>
              <a:gd name="connsiteY10-872" fmla="*/ 2179538 h 2242107"/>
              <a:gd name="connsiteX11-873" fmla="*/ 807702 w 2003583"/>
              <a:gd name="connsiteY11-874" fmla="*/ 1854418 h 2242107"/>
              <a:gd name="connsiteX12-875" fmla="*/ 463725 w 2003583"/>
              <a:gd name="connsiteY12-876" fmla="*/ 1655823 h 2242107"/>
              <a:gd name="connsiteX13-877" fmla="*/ 143951 w 2003583"/>
              <a:gd name="connsiteY13-878" fmla="*/ 1752197 h 2242107"/>
              <a:gd name="connsiteX14-879" fmla="*/ 26285 w 2003583"/>
              <a:gd name="connsiteY14-880" fmla="*/ 1548395 h 2242107"/>
              <a:gd name="connsiteX15-881" fmla="*/ 269635 w 2003583"/>
              <a:gd name="connsiteY15-882" fmla="*/ 1319649 h 2242107"/>
              <a:gd name="connsiteX16-883" fmla="*/ 269635 w 2003583"/>
              <a:gd name="connsiteY16-884" fmla="*/ 922459 h 2242107"/>
              <a:gd name="connsiteX17-885" fmla="*/ 26285 w 2003583"/>
              <a:gd name="connsiteY17-886" fmla="*/ 693713 h 2242107"/>
              <a:gd name="connsiteX18-887" fmla="*/ 143951 w 2003583"/>
              <a:gd name="connsiteY18-888" fmla="*/ 489911 h 2242107"/>
              <a:gd name="connsiteX19-889" fmla="*/ 463725 w 2003583"/>
              <a:gd name="connsiteY19-890" fmla="*/ 586285 h 2242107"/>
              <a:gd name="connsiteX20-891" fmla="*/ 807702 w 2003583"/>
              <a:gd name="connsiteY20-892" fmla="*/ 387690 h 2242107"/>
              <a:gd name="connsiteX21-893" fmla="*/ 884127 w 2003583"/>
              <a:gd name="connsiteY21-894" fmla="*/ 62570 h 2242107"/>
              <a:gd name="connsiteX22-895" fmla="*/ 1119457 w 2003583"/>
              <a:gd name="connsiteY22-896" fmla="*/ 62570 h 2242107"/>
              <a:gd name="connsiteX23-897" fmla="*/ 1195882 w 2003583"/>
              <a:gd name="connsiteY23-898" fmla="*/ 387690 h 2242107"/>
              <a:gd name="connsiteX24-899" fmla="*/ 1539859 w 2003583"/>
              <a:gd name="connsiteY24-900" fmla="*/ 586285 h 2242107"/>
              <a:gd name="connsiteX0-901" fmla="*/ 1539859 w 2003583"/>
              <a:gd name="connsiteY0-902" fmla="*/ 586285 h 2242107"/>
              <a:gd name="connsiteX1-903" fmla="*/ 1859633 w 2003583"/>
              <a:gd name="connsiteY1-904" fmla="*/ 489911 h 2242107"/>
              <a:gd name="connsiteX2-905" fmla="*/ 1977299 w 2003583"/>
              <a:gd name="connsiteY2-906" fmla="*/ 693713 h 2242107"/>
              <a:gd name="connsiteX3-907" fmla="*/ 1733949 w 2003583"/>
              <a:gd name="connsiteY3-908" fmla="*/ 922459 h 2242107"/>
              <a:gd name="connsiteX4-909" fmla="*/ 1733949 w 2003583"/>
              <a:gd name="connsiteY4-910" fmla="*/ 1319649 h 2242107"/>
              <a:gd name="connsiteX5-911" fmla="*/ 1977299 w 2003583"/>
              <a:gd name="connsiteY5-912" fmla="*/ 1548395 h 2242107"/>
              <a:gd name="connsiteX6-913" fmla="*/ 1859633 w 2003583"/>
              <a:gd name="connsiteY6-914" fmla="*/ 1752197 h 2242107"/>
              <a:gd name="connsiteX7-915" fmla="*/ 1539859 w 2003583"/>
              <a:gd name="connsiteY7-916" fmla="*/ 1655823 h 2242107"/>
              <a:gd name="connsiteX8-917" fmla="*/ 1195882 w 2003583"/>
              <a:gd name="connsiteY8-918" fmla="*/ 1854418 h 2242107"/>
              <a:gd name="connsiteX9-919" fmla="*/ 1119457 w 2003583"/>
              <a:gd name="connsiteY9-920" fmla="*/ 2179538 h 2242107"/>
              <a:gd name="connsiteX10-921" fmla="*/ 884127 w 2003583"/>
              <a:gd name="connsiteY10-922" fmla="*/ 2179538 h 2242107"/>
              <a:gd name="connsiteX11-923" fmla="*/ 807702 w 2003583"/>
              <a:gd name="connsiteY11-924" fmla="*/ 1854418 h 2242107"/>
              <a:gd name="connsiteX12-925" fmla="*/ 463725 w 2003583"/>
              <a:gd name="connsiteY12-926" fmla="*/ 1655823 h 2242107"/>
              <a:gd name="connsiteX13-927" fmla="*/ 143951 w 2003583"/>
              <a:gd name="connsiteY13-928" fmla="*/ 1752197 h 2242107"/>
              <a:gd name="connsiteX14-929" fmla="*/ 26285 w 2003583"/>
              <a:gd name="connsiteY14-930" fmla="*/ 1548395 h 2242107"/>
              <a:gd name="connsiteX15-931" fmla="*/ 269635 w 2003583"/>
              <a:gd name="connsiteY15-932" fmla="*/ 1319649 h 2242107"/>
              <a:gd name="connsiteX16-933" fmla="*/ 269635 w 2003583"/>
              <a:gd name="connsiteY16-934" fmla="*/ 922459 h 2242107"/>
              <a:gd name="connsiteX17-935" fmla="*/ 26285 w 2003583"/>
              <a:gd name="connsiteY17-936" fmla="*/ 693713 h 2242107"/>
              <a:gd name="connsiteX18-937" fmla="*/ 143951 w 2003583"/>
              <a:gd name="connsiteY18-938" fmla="*/ 489911 h 2242107"/>
              <a:gd name="connsiteX19-939" fmla="*/ 463725 w 2003583"/>
              <a:gd name="connsiteY19-940" fmla="*/ 586285 h 2242107"/>
              <a:gd name="connsiteX20-941" fmla="*/ 807702 w 2003583"/>
              <a:gd name="connsiteY20-942" fmla="*/ 387690 h 2242107"/>
              <a:gd name="connsiteX21-943" fmla="*/ 884127 w 2003583"/>
              <a:gd name="connsiteY21-944" fmla="*/ 62570 h 2242107"/>
              <a:gd name="connsiteX22-945" fmla="*/ 1119457 w 2003583"/>
              <a:gd name="connsiteY22-946" fmla="*/ 62570 h 2242107"/>
              <a:gd name="connsiteX23-947" fmla="*/ 1195882 w 2003583"/>
              <a:gd name="connsiteY23-948" fmla="*/ 387690 h 2242107"/>
              <a:gd name="connsiteX24-949" fmla="*/ 1539859 w 2003583"/>
              <a:gd name="connsiteY24-950" fmla="*/ 586285 h 2242107"/>
              <a:gd name="connsiteX0-951" fmla="*/ 1539859 w 2003583"/>
              <a:gd name="connsiteY0-952" fmla="*/ 586285 h 2242107"/>
              <a:gd name="connsiteX1-953" fmla="*/ 1859633 w 2003583"/>
              <a:gd name="connsiteY1-954" fmla="*/ 489911 h 2242107"/>
              <a:gd name="connsiteX2-955" fmla="*/ 1977299 w 2003583"/>
              <a:gd name="connsiteY2-956" fmla="*/ 693713 h 2242107"/>
              <a:gd name="connsiteX3-957" fmla="*/ 1733949 w 2003583"/>
              <a:gd name="connsiteY3-958" fmla="*/ 922459 h 2242107"/>
              <a:gd name="connsiteX4-959" fmla="*/ 1733949 w 2003583"/>
              <a:gd name="connsiteY4-960" fmla="*/ 1319649 h 2242107"/>
              <a:gd name="connsiteX5-961" fmla="*/ 1977299 w 2003583"/>
              <a:gd name="connsiteY5-962" fmla="*/ 1548395 h 2242107"/>
              <a:gd name="connsiteX6-963" fmla="*/ 1859633 w 2003583"/>
              <a:gd name="connsiteY6-964" fmla="*/ 1752197 h 2242107"/>
              <a:gd name="connsiteX7-965" fmla="*/ 1539859 w 2003583"/>
              <a:gd name="connsiteY7-966" fmla="*/ 1655823 h 2242107"/>
              <a:gd name="connsiteX8-967" fmla="*/ 1195882 w 2003583"/>
              <a:gd name="connsiteY8-968" fmla="*/ 1854418 h 2242107"/>
              <a:gd name="connsiteX9-969" fmla="*/ 1119457 w 2003583"/>
              <a:gd name="connsiteY9-970" fmla="*/ 2179538 h 2242107"/>
              <a:gd name="connsiteX10-971" fmla="*/ 884127 w 2003583"/>
              <a:gd name="connsiteY10-972" fmla="*/ 2179538 h 2242107"/>
              <a:gd name="connsiteX11-973" fmla="*/ 807702 w 2003583"/>
              <a:gd name="connsiteY11-974" fmla="*/ 1854418 h 2242107"/>
              <a:gd name="connsiteX12-975" fmla="*/ 463725 w 2003583"/>
              <a:gd name="connsiteY12-976" fmla="*/ 1655823 h 2242107"/>
              <a:gd name="connsiteX13-977" fmla="*/ 143951 w 2003583"/>
              <a:gd name="connsiteY13-978" fmla="*/ 1752197 h 2242107"/>
              <a:gd name="connsiteX14-979" fmla="*/ 26285 w 2003583"/>
              <a:gd name="connsiteY14-980" fmla="*/ 1548395 h 2242107"/>
              <a:gd name="connsiteX15-981" fmla="*/ 269635 w 2003583"/>
              <a:gd name="connsiteY15-982" fmla="*/ 1319649 h 2242107"/>
              <a:gd name="connsiteX16-983" fmla="*/ 269635 w 2003583"/>
              <a:gd name="connsiteY16-984" fmla="*/ 922459 h 2242107"/>
              <a:gd name="connsiteX17-985" fmla="*/ 26285 w 2003583"/>
              <a:gd name="connsiteY17-986" fmla="*/ 693713 h 2242107"/>
              <a:gd name="connsiteX18-987" fmla="*/ 143951 w 2003583"/>
              <a:gd name="connsiteY18-988" fmla="*/ 489911 h 2242107"/>
              <a:gd name="connsiteX19-989" fmla="*/ 463725 w 2003583"/>
              <a:gd name="connsiteY19-990" fmla="*/ 586285 h 2242107"/>
              <a:gd name="connsiteX20-991" fmla="*/ 807702 w 2003583"/>
              <a:gd name="connsiteY20-992" fmla="*/ 387690 h 2242107"/>
              <a:gd name="connsiteX21-993" fmla="*/ 884127 w 2003583"/>
              <a:gd name="connsiteY21-994" fmla="*/ 62570 h 2242107"/>
              <a:gd name="connsiteX22-995" fmla="*/ 1119457 w 2003583"/>
              <a:gd name="connsiteY22-996" fmla="*/ 62570 h 2242107"/>
              <a:gd name="connsiteX23-997" fmla="*/ 1195882 w 2003583"/>
              <a:gd name="connsiteY23-998" fmla="*/ 387690 h 2242107"/>
              <a:gd name="connsiteX24-999" fmla="*/ 1539859 w 2003583"/>
              <a:gd name="connsiteY24-1000" fmla="*/ 586285 h 2242107"/>
              <a:gd name="connsiteX0-1001" fmla="*/ 1539859 w 2003583"/>
              <a:gd name="connsiteY0-1002" fmla="*/ 586285 h 2242107"/>
              <a:gd name="connsiteX1-1003" fmla="*/ 1859633 w 2003583"/>
              <a:gd name="connsiteY1-1004" fmla="*/ 489911 h 2242107"/>
              <a:gd name="connsiteX2-1005" fmla="*/ 1977299 w 2003583"/>
              <a:gd name="connsiteY2-1006" fmla="*/ 693713 h 2242107"/>
              <a:gd name="connsiteX3-1007" fmla="*/ 1733949 w 2003583"/>
              <a:gd name="connsiteY3-1008" fmla="*/ 922459 h 2242107"/>
              <a:gd name="connsiteX4-1009" fmla="*/ 1733949 w 2003583"/>
              <a:gd name="connsiteY4-1010" fmla="*/ 1319649 h 2242107"/>
              <a:gd name="connsiteX5-1011" fmla="*/ 1977299 w 2003583"/>
              <a:gd name="connsiteY5-1012" fmla="*/ 1548395 h 2242107"/>
              <a:gd name="connsiteX6-1013" fmla="*/ 1859633 w 2003583"/>
              <a:gd name="connsiteY6-1014" fmla="*/ 1752197 h 2242107"/>
              <a:gd name="connsiteX7-1015" fmla="*/ 1539859 w 2003583"/>
              <a:gd name="connsiteY7-1016" fmla="*/ 1655823 h 2242107"/>
              <a:gd name="connsiteX8-1017" fmla="*/ 1195882 w 2003583"/>
              <a:gd name="connsiteY8-1018" fmla="*/ 1854418 h 2242107"/>
              <a:gd name="connsiteX9-1019" fmla="*/ 1119457 w 2003583"/>
              <a:gd name="connsiteY9-1020" fmla="*/ 2179538 h 2242107"/>
              <a:gd name="connsiteX10-1021" fmla="*/ 884127 w 2003583"/>
              <a:gd name="connsiteY10-1022" fmla="*/ 2179538 h 2242107"/>
              <a:gd name="connsiteX11-1023" fmla="*/ 807702 w 2003583"/>
              <a:gd name="connsiteY11-1024" fmla="*/ 1854418 h 2242107"/>
              <a:gd name="connsiteX12-1025" fmla="*/ 463725 w 2003583"/>
              <a:gd name="connsiteY12-1026" fmla="*/ 1655823 h 2242107"/>
              <a:gd name="connsiteX13-1027" fmla="*/ 143951 w 2003583"/>
              <a:gd name="connsiteY13-1028" fmla="*/ 1752197 h 2242107"/>
              <a:gd name="connsiteX14-1029" fmla="*/ 26285 w 2003583"/>
              <a:gd name="connsiteY14-1030" fmla="*/ 1548395 h 2242107"/>
              <a:gd name="connsiteX15-1031" fmla="*/ 269635 w 2003583"/>
              <a:gd name="connsiteY15-1032" fmla="*/ 1319649 h 2242107"/>
              <a:gd name="connsiteX16-1033" fmla="*/ 269635 w 2003583"/>
              <a:gd name="connsiteY16-1034" fmla="*/ 922459 h 2242107"/>
              <a:gd name="connsiteX17-1035" fmla="*/ 26285 w 2003583"/>
              <a:gd name="connsiteY17-1036" fmla="*/ 693713 h 2242107"/>
              <a:gd name="connsiteX18-1037" fmla="*/ 143951 w 2003583"/>
              <a:gd name="connsiteY18-1038" fmla="*/ 489911 h 2242107"/>
              <a:gd name="connsiteX19-1039" fmla="*/ 463725 w 2003583"/>
              <a:gd name="connsiteY19-1040" fmla="*/ 586285 h 2242107"/>
              <a:gd name="connsiteX20-1041" fmla="*/ 807702 w 2003583"/>
              <a:gd name="connsiteY20-1042" fmla="*/ 387690 h 2242107"/>
              <a:gd name="connsiteX21-1043" fmla="*/ 884127 w 2003583"/>
              <a:gd name="connsiteY21-1044" fmla="*/ 62570 h 2242107"/>
              <a:gd name="connsiteX22-1045" fmla="*/ 1119457 w 2003583"/>
              <a:gd name="connsiteY22-1046" fmla="*/ 62570 h 2242107"/>
              <a:gd name="connsiteX23-1047" fmla="*/ 1195882 w 2003583"/>
              <a:gd name="connsiteY23-1048" fmla="*/ 387690 h 2242107"/>
              <a:gd name="connsiteX24-1049" fmla="*/ 1539859 w 2003583"/>
              <a:gd name="connsiteY24-1050" fmla="*/ 586285 h 2242107"/>
              <a:gd name="connsiteX0-1051" fmla="*/ 1539859 w 2003583"/>
              <a:gd name="connsiteY0-1052" fmla="*/ 586285 h 2242107"/>
              <a:gd name="connsiteX1-1053" fmla="*/ 1815989 w 2003583"/>
              <a:gd name="connsiteY1-1054" fmla="*/ 481182 h 2242107"/>
              <a:gd name="connsiteX2-1055" fmla="*/ 1977299 w 2003583"/>
              <a:gd name="connsiteY2-1056" fmla="*/ 693713 h 2242107"/>
              <a:gd name="connsiteX3-1057" fmla="*/ 1733949 w 2003583"/>
              <a:gd name="connsiteY3-1058" fmla="*/ 922459 h 2242107"/>
              <a:gd name="connsiteX4-1059" fmla="*/ 1733949 w 2003583"/>
              <a:gd name="connsiteY4-1060" fmla="*/ 1319649 h 2242107"/>
              <a:gd name="connsiteX5-1061" fmla="*/ 1977299 w 2003583"/>
              <a:gd name="connsiteY5-1062" fmla="*/ 1548395 h 2242107"/>
              <a:gd name="connsiteX6-1063" fmla="*/ 1859633 w 2003583"/>
              <a:gd name="connsiteY6-1064" fmla="*/ 1752197 h 2242107"/>
              <a:gd name="connsiteX7-1065" fmla="*/ 1539859 w 2003583"/>
              <a:gd name="connsiteY7-1066" fmla="*/ 1655823 h 2242107"/>
              <a:gd name="connsiteX8-1067" fmla="*/ 1195882 w 2003583"/>
              <a:gd name="connsiteY8-1068" fmla="*/ 1854418 h 2242107"/>
              <a:gd name="connsiteX9-1069" fmla="*/ 1119457 w 2003583"/>
              <a:gd name="connsiteY9-1070" fmla="*/ 2179538 h 2242107"/>
              <a:gd name="connsiteX10-1071" fmla="*/ 884127 w 2003583"/>
              <a:gd name="connsiteY10-1072" fmla="*/ 2179538 h 2242107"/>
              <a:gd name="connsiteX11-1073" fmla="*/ 807702 w 2003583"/>
              <a:gd name="connsiteY11-1074" fmla="*/ 1854418 h 2242107"/>
              <a:gd name="connsiteX12-1075" fmla="*/ 463725 w 2003583"/>
              <a:gd name="connsiteY12-1076" fmla="*/ 1655823 h 2242107"/>
              <a:gd name="connsiteX13-1077" fmla="*/ 143951 w 2003583"/>
              <a:gd name="connsiteY13-1078" fmla="*/ 1752197 h 2242107"/>
              <a:gd name="connsiteX14-1079" fmla="*/ 26285 w 2003583"/>
              <a:gd name="connsiteY14-1080" fmla="*/ 1548395 h 2242107"/>
              <a:gd name="connsiteX15-1081" fmla="*/ 269635 w 2003583"/>
              <a:gd name="connsiteY15-1082" fmla="*/ 1319649 h 2242107"/>
              <a:gd name="connsiteX16-1083" fmla="*/ 269635 w 2003583"/>
              <a:gd name="connsiteY16-1084" fmla="*/ 922459 h 2242107"/>
              <a:gd name="connsiteX17-1085" fmla="*/ 26285 w 2003583"/>
              <a:gd name="connsiteY17-1086" fmla="*/ 693713 h 2242107"/>
              <a:gd name="connsiteX18-1087" fmla="*/ 143951 w 2003583"/>
              <a:gd name="connsiteY18-1088" fmla="*/ 489911 h 2242107"/>
              <a:gd name="connsiteX19-1089" fmla="*/ 463725 w 2003583"/>
              <a:gd name="connsiteY19-1090" fmla="*/ 586285 h 2242107"/>
              <a:gd name="connsiteX20-1091" fmla="*/ 807702 w 2003583"/>
              <a:gd name="connsiteY20-1092" fmla="*/ 387690 h 2242107"/>
              <a:gd name="connsiteX21-1093" fmla="*/ 884127 w 2003583"/>
              <a:gd name="connsiteY21-1094" fmla="*/ 62570 h 2242107"/>
              <a:gd name="connsiteX22-1095" fmla="*/ 1119457 w 2003583"/>
              <a:gd name="connsiteY22-1096" fmla="*/ 62570 h 2242107"/>
              <a:gd name="connsiteX23-1097" fmla="*/ 1195882 w 2003583"/>
              <a:gd name="connsiteY23-1098" fmla="*/ 387690 h 2242107"/>
              <a:gd name="connsiteX24-1099" fmla="*/ 1539859 w 2003583"/>
              <a:gd name="connsiteY24-1100" fmla="*/ 586285 h 2242107"/>
              <a:gd name="connsiteX0-1101" fmla="*/ 1539859 w 2003583"/>
              <a:gd name="connsiteY0-1102" fmla="*/ 586285 h 2225306"/>
              <a:gd name="connsiteX1-1103" fmla="*/ 1815989 w 2003583"/>
              <a:gd name="connsiteY1-1104" fmla="*/ 481182 h 2225306"/>
              <a:gd name="connsiteX2-1105" fmla="*/ 1977299 w 2003583"/>
              <a:gd name="connsiteY2-1106" fmla="*/ 693713 h 2225306"/>
              <a:gd name="connsiteX3-1107" fmla="*/ 1733949 w 2003583"/>
              <a:gd name="connsiteY3-1108" fmla="*/ 922459 h 2225306"/>
              <a:gd name="connsiteX4-1109" fmla="*/ 1733949 w 2003583"/>
              <a:gd name="connsiteY4-1110" fmla="*/ 1319649 h 2225306"/>
              <a:gd name="connsiteX5-1111" fmla="*/ 1977299 w 2003583"/>
              <a:gd name="connsiteY5-1112" fmla="*/ 1548395 h 2225306"/>
              <a:gd name="connsiteX6-1113" fmla="*/ 1859633 w 2003583"/>
              <a:gd name="connsiteY6-1114" fmla="*/ 1752197 h 2225306"/>
              <a:gd name="connsiteX7-1115" fmla="*/ 1539859 w 2003583"/>
              <a:gd name="connsiteY7-1116" fmla="*/ 1655823 h 2225306"/>
              <a:gd name="connsiteX8-1117" fmla="*/ 1195882 w 2003583"/>
              <a:gd name="connsiteY8-1118" fmla="*/ 1854418 h 2225306"/>
              <a:gd name="connsiteX9-1119" fmla="*/ 1119457 w 2003583"/>
              <a:gd name="connsiteY9-1120" fmla="*/ 2179538 h 2225306"/>
              <a:gd name="connsiteX10-1121" fmla="*/ 849212 w 2003583"/>
              <a:gd name="connsiteY10-1122" fmla="*/ 2188266 h 2225306"/>
              <a:gd name="connsiteX11-1123" fmla="*/ 807702 w 2003583"/>
              <a:gd name="connsiteY11-1124" fmla="*/ 1854418 h 2225306"/>
              <a:gd name="connsiteX12-1125" fmla="*/ 463725 w 2003583"/>
              <a:gd name="connsiteY12-1126" fmla="*/ 1655823 h 2225306"/>
              <a:gd name="connsiteX13-1127" fmla="*/ 143951 w 2003583"/>
              <a:gd name="connsiteY13-1128" fmla="*/ 1752197 h 2225306"/>
              <a:gd name="connsiteX14-1129" fmla="*/ 26285 w 2003583"/>
              <a:gd name="connsiteY14-1130" fmla="*/ 1548395 h 2225306"/>
              <a:gd name="connsiteX15-1131" fmla="*/ 269635 w 2003583"/>
              <a:gd name="connsiteY15-1132" fmla="*/ 1319649 h 2225306"/>
              <a:gd name="connsiteX16-1133" fmla="*/ 269635 w 2003583"/>
              <a:gd name="connsiteY16-1134" fmla="*/ 922459 h 2225306"/>
              <a:gd name="connsiteX17-1135" fmla="*/ 26285 w 2003583"/>
              <a:gd name="connsiteY17-1136" fmla="*/ 693713 h 2225306"/>
              <a:gd name="connsiteX18-1137" fmla="*/ 143951 w 2003583"/>
              <a:gd name="connsiteY18-1138" fmla="*/ 489911 h 2225306"/>
              <a:gd name="connsiteX19-1139" fmla="*/ 463725 w 2003583"/>
              <a:gd name="connsiteY19-1140" fmla="*/ 586285 h 2225306"/>
              <a:gd name="connsiteX20-1141" fmla="*/ 807702 w 2003583"/>
              <a:gd name="connsiteY20-1142" fmla="*/ 387690 h 2225306"/>
              <a:gd name="connsiteX21-1143" fmla="*/ 884127 w 2003583"/>
              <a:gd name="connsiteY21-1144" fmla="*/ 62570 h 2225306"/>
              <a:gd name="connsiteX22-1145" fmla="*/ 1119457 w 2003583"/>
              <a:gd name="connsiteY22-1146" fmla="*/ 62570 h 2225306"/>
              <a:gd name="connsiteX23-1147" fmla="*/ 1195882 w 2003583"/>
              <a:gd name="connsiteY23-1148" fmla="*/ 387690 h 2225306"/>
              <a:gd name="connsiteX24-1149" fmla="*/ 1539859 w 2003583"/>
              <a:gd name="connsiteY24-1150" fmla="*/ 586285 h 2225306"/>
              <a:gd name="connsiteX0-1151" fmla="*/ 1551437 w 2015161"/>
              <a:gd name="connsiteY0-1152" fmla="*/ 586285 h 2225304"/>
              <a:gd name="connsiteX1-1153" fmla="*/ 1827567 w 2015161"/>
              <a:gd name="connsiteY1-1154" fmla="*/ 481182 h 2225304"/>
              <a:gd name="connsiteX2-1155" fmla="*/ 1988877 w 2015161"/>
              <a:gd name="connsiteY2-1156" fmla="*/ 693713 h 2225304"/>
              <a:gd name="connsiteX3-1157" fmla="*/ 1745527 w 2015161"/>
              <a:gd name="connsiteY3-1158" fmla="*/ 922459 h 2225304"/>
              <a:gd name="connsiteX4-1159" fmla="*/ 1745527 w 2015161"/>
              <a:gd name="connsiteY4-1160" fmla="*/ 1319649 h 2225304"/>
              <a:gd name="connsiteX5-1161" fmla="*/ 1988877 w 2015161"/>
              <a:gd name="connsiteY5-1162" fmla="*/ 1548395 h 2225304"/>
              <a:gd name="connsiteX6-1163" fmla="*/ 1871211 w 2015161"/>
              <a:gd name="connsiteY6-1164" fmla="*/ 1752197 h 2225304"/>
              <a:gd name="connsiteX7-1165" fmla="*/ 1551437 w 2015161"/>
              <a:gd name="connsiteY7-1166" fmla="*/ 1655823 h 2225304"/>
              <a:gd name="connsiteX8-1167" fmla="*/ 1207460 w 2015161"/>
              <a:gd name="connsiteY8-1168" fmla="*/ 1854418 h 2225304"/>
              <a:gd name="connsiteX9-1169" fmla="*/ 1131035 w 2015161"/>
              <a:gd name="connsiteY9-1170" fmla="*/ 2179538 h 2225304"/>
              <a:gd name="connsiteX10-1171" fmla="*/ 860790 w 2015161"/>
              <a:gd name="connsiteY10-1172" fmla="*/ 2188266 h 2225304"/>
              <a:gd name="connsiteX11-1173" fmla="*/ 819280 w 2015161"/>
              <a:gd name="connsiteY11-1174" fmla="*/ 1854418 h 2225304"/>
              <a:gd name="connsiteX12-1175" fmla="*/ 475303 w 2015161"/>
              <a:gd name="connsiteY12-1176" fmla="*/ 1655823 h 2225304"/>
              <a:gd name="connsiteX13-1177" fmla="*/ 155529 w 2015161"/>
              <a:gd name="connsiteY13-1178" fmla="*/ 1752197 h 2225304"/>
              <a:gd name="connsiteX14-1179" fmla="*/ 2948 w 2015161"/>
              <a:gd name="connsiteY14-1180" fmla="*/ 1522210 h 2225304"/>
              <a:gd name="connsiteX15-1181" fmla="*/ 281213 w 2015161"/>
              <a:gd name="connsiteY15-1182" fmla="*/ 1319649 h 2225304"/>
              <a:gd name="connsiteX16-1183" fmla="*/ 281213 w 2015161"/>
              <a:gd name="connsiteY16-1184" fmla="*/ 922459 h 2225304"/>
              <a:gd name="connsiteX17-1185" fmla="*/ 37863 w 2015161"/>
              <a:gd name="connsiteY17-1186" fmla="*/ 693713 h 2225304"/>
              <a:gd name="connsiteX18-1187" fmla="*/ 155529 w 2015161"/>
              <a:gd name="connsiteY18-1188" fmla="*/ 489911 h 2225304"/>
              <a:gd name="connsiteX19-1189" fmla="*/ 475303 w 2015161"/>
              <a:gd name="connsiteY19-1190" fmla="*/ 586285 h 2225304"/>
              <a:gd name="connsiteX20-1191" fmla="*/ 819280 w 2015161"/>
              <a:gd name="connsiteY20-1192" fmla="*/ 387690 h 2225304"/>
              <a:gd name="connsiteX21-1193" fmla="*/ 895705 w 2015161"/>
              <a:gd name="connsiteY21-1194" fmla="*/ 62570 h 2225304"/>
              <a:gd name="connsiteX22-1195" fmla="*/ 1131035 w 2015161"/>
              <a:gd name="connsiteY22-1196" fmla="*/ 62570 h 2225304"/>
              <a:gd name="connsiteX23-1197" fmla="*/ 1207460 w 2015161"/>
              <a:gd name="connsiteY23-1198" fmla="*/ 387690 h 2225304"/>
              <a:gd name="connsiteX24-1199" fmla="*/ 1551437 w 2015161"/>
              <a:gd name="connsiteY24-1200" fmla="*/ 586285 h 2225304"/>
              <a:gd name="connsiteX0-1201" fmla="*/ 1551439 w 2015163"/>
              <a:gd name="connsiteY0-1202" fmla="*/ 586285 h 2225306"/>
              <a:gd name="connsiteX1-1203" fmla="*/ 1827569 w 2015163"/>
              <a:gd name="connsiteY1-1204" fmla="*/ 481182 h 2225306"/>
              <a:gd name="connsiteX2-1205" fmla="*/ 1988879 w 2015163"/>
              <a:gd name="connsiteY2-1206" fmla="*/ 693713 h 2225306"/>
              <a:gd name="connsiteX3-1207" fmla="*/ 1745529 w 2015163"/>
              <a:gd name="connsiteY3-1208" fmla="*/ 922459 h 2225306"/>
              <a:gd name="connsiteX4-1209" fmla="*/ 1745529 w 2015163"/>
              <a:gd name="connsiteY4-1210" fmla="*/ 1319649 h 2225306"/>
              <a:gd name="connsiteX5-1211" fmla="*/ 1988879 w 2015163"/>
              <a:gd name="connsiteY5-1212" fmla="*/ 1548395 h 2225306"/>
              <a:gd name="connsiteX6-1213" fmla="*/ 1871213 w 2015163"/>
              <a:gd name="connsiteY6-1214" fmla="*/ 1752197 h 2225306"/>
              <a:gd name="connsiteX7-1215" fmla="*/ 1551439 w 2015163"/>
              <a:gd name="connsiteY7-1216" fmla="*/ 1655823 h 2225306"/>
              <a:gd name="connsiteX8-1217" fmla="*/ 1207462 w 2015163"/>
              <a:gd name="connsiteY8-1218" fmla="*/ 1854418 h 2225306"/>
              <a:gd name="connsiteX9-1219" fmla="*/ 1131037 w 2015163"/>
              <a:gd name="connsiteY9-1220" fmla="*/ 2179538 h 2225306"/>
              <a:gd name="connsiteX10-1221" fmla="*/ 860792 w 2015163"/>
              <a:gd name="connsiteY10-1222" fmla="*/ 2188266 h 2225306"/>
              <a:gd name="connsiteX11-1223" fmla="*/ 819282 w 2015163"/>
              <a:gd name="connsiteY11-1224" fmla="*/ 1854418 h 2225306"/>
              <a:gd name="connsiteX12-1225" fmla="*/ 475305 w 2015163"/>
              <a:gd name="connsiteY12-1226" fmla="*/ 1655823 h 2225306"/>
              <a:gd name="connsiteX13-1227" fmla="*/ 155531 w 2015163"/>
              <a:gd name="connsiteY13-1228" fmla="*/ 1752197 h 2225306"/>
              <a:gd name="connsiteX14-1229" fmla="*/ 2950 w 2015163"/>
              <a:gd name="connsiteY14-1230" fmla="*/ 1522210 h 2225306"/>
              <a:gd name="connsiteX15-1231" fmla="*/ 281215 w 2015163"/>
              <a:gd name="connsiteY15-1232" fmla="*/ 1319649 h 2225306"/>
              <a:gd name="connsiteX16-1233" fmla="*/ 281215 w 2015163"/>
              <a:gd name="connsiteY16-1234" fmla="*/ 922459 h 2225306"/>
              <a:gd name="connsiteX17-1235" fmla="*/ 37865 w 2015163"/>
              <a:gd name="connsiteY17-1236" fmla="*/ 693713 h 2225306"/>
              <a:gd name="connsiteX18-1237" fmla="*/ 155531 w 2015163"/>
              <a:gd name="connsiteY18-1238" fmla="*/ 463725 h 2225306"/>
              <a:gd name="connsiteX19-1239" fmla="*/ 475305 w 2015163"/>
              <a:gd name="connsiteY19-1240" fmla="*/ 586285 h 2225306"/>
              <a:gd name="connsiteX20-1241" fmla="*/ 819282 w 2015163"/>
              <a:gd name="connsiteY20-1242" fmla="*/ 387690 h 2225306"/>
              <a:gd name="connsiteX21-1243" fmla="*/ 895707 w 2015163"/>
              <a:gd name="connsiteY21-1244" fmla="*/ 62570 h 2225306"/>
              <a:gd name="connsiteX22-1245" fmla="*/ 1131037 w 2015163"/>
              <a:gd name="connsiteY22-1246" fmla="*/ 62570 h 2225306"/>
              <a:gd name="connsiteX23-1247" fmla="*/ 1207462 w 2015163"/>
              <a:gd name="connsiteY23-1248" fmla="*/ 387690 h 2225306"/>
              <a:gd name="connsiteX24-1249" fmla="*/ 1551439 w 2015163"/>
              <a:gd name="connsiteY24-1250" fmla="*/ 586285 h 2225306"/>
              <a:gd name="connsiteX0-1251" fmla="*/ 1551439 w 2015163"/>
              <a:gd name="connsiteY0-1252" fmla="*/ 575030 h 2214049"/>
              <a:gd name="connsiteX1-1253" fmla="*/ 1827569 w 2015163"/>
              <a:gd name="connsiteY1-1254" fmla="*/ 469927 h 2214049"/>
              <a:gd name="connsiteX2-1255" fmla="*/ 1988879 w 2015163"/>
              <a:gd name="connsiteY2-1256" fmla="*/ 682458 h 2214049"/>
              <a:gd name="connsiteX3-1257" fmla="*/ 1745529 w 2015163"/>
              <a:gd name="connsiteY3-1258" fmla="*/ 911204 h 2214049"/>
              <a:gd name="connsiteX4-1259" fmla="*/ 1745529 w 2015163"/>
              <a:gd name="connsiteY4-1260" fmla="*/ 1308394 h 2214049"/>
              <a:gd name="connsiteX5-1261" fmla="*/ 1988879 w 2015163"/>
              <a:gd name="connsiteY5-1262" fmla="*/ 1537140 h 2214049"/>
              <a:gd name="connsiteX6-1263" fmla="*/ 1871213 w 2015163"/>
              <a:gd name="connsiteY6-1264" fmla="*/ 1740942 h 2214049"/>
              <a:gd name="connsiteX7-1265" fmla="*/ 1551439 w 2015163"/>
              <a:gd name="connsiteY7-1266" fmla="*/ 1644568 h 2214049"/>
              <a:gd name="connsiteX8-1267" fmla="*/ 1207462 w 2015163"/>
              <a:gd name="connsiteY8-1268" fmla="*/ 1843163 h 2214049"/>
              <a:gd name="connsiteX9-1269" fmla="*/ 1131037 w 2015163"/>
              <a:gd name="connsiteY9-1270" fmla="*/ 2168283 h 2214049"/>
              <a:gd name="connsiteX10-1271" fmla="*/ 860792 w 2015163"/>
              <a:gd name="connsiteY10-1272" fmla="*/ 2177011 h 2214049"/>
              <a:gd name="connsiteX11-1273" fmla="*/ 819282 w 2015163"/>
              <a:gd name="connsiteY11-1274" fmla="*/ 1843163 h 2214049"/>
              <a:gd name="connsiteX12-1275" fmla="*/ 475305 w 2015163"/>
              <a:gd name="connsiteY12-1276" fmla="*/ 1644568 h 2214049"/>
              <a:gd name="connsiteX13-1277" fmla="*/ 155531 w 2015163"/>
              <a:gd name="connsiteY13-1278" fmla="*/ 1740942 h 2214049"/>
              <a:gd name="connsiteX14-1279" fmla="*/ 2950 w 2015163"/>
              <a:gd name="connsiteY14-1280" fmla="*/ 1510955 h 2214049"/>
              <a:gd name="connsiteX15-1281" fmla="*/ 281215 w 2015163"/>
              <a:gd name="connsiteY15-1282" fmla="*/ 1308394 h 2214049"/>
              <a:gd name="connsiteX16-1283" fmla="*/ 281215 w 2015163"/>
              <a:gd name="connsiteY16-1284" fmla="*/ 911204 h 2214049"/>
              <a:gd name="connsiteX17-1285" fmla="*/ 37865 w 2015163"/>
              <a:gd name="connsiteY17-1286" fmla="*/ 682458 h 2214049"/>
              <a:gd name="connsiteX18-1287" fmla="*/ 155531 w 2015163"/>
              <a:gd name="connsiteY18-1288" fmla="*/ 452470 h 2214049"/>
              <a:gd name="connsiteX19-1289" fmla="*/ 475305 w 2015163"/>
              <a:gd name="connsiteY19-1290" fmla="*/ 575030 h 2214049"/>
              <a:gd name="connsiteX20-1291" fmla="*/ 819282 w 2015163"/>
              <a:gd name="connsiteY20-1292" fmla="*/ 376435 h 2214049"/>
              <a:gd name="connsiteX21-1293" fmla="*/ 895707 w 2015163"/>
              <a:gd name="connsiteY21-1294" fmla="*/ 51315 h 2214049"/>
              <a:gd name="connsiteX22-1295" fmla="*/ 1165952 w 2015163"/>
              <a:gd name="connsiteY22-1296" fmla="*/ 33857 h 2214049"/>
              <a:gd name="connsiteX23-1297" fmla="*/ 1207462 w 2015163"/>
              <a:gd name="connsiteY23-1298" fmla="*/ 376435 h 2214049"/>
              <a:gd name="connsiteX24-1299" fmla="*/ 1551439 w 2015163"/>
              <a:gd name="connsiteY24-1300" fmla="*/ 575030 h 2214049"/>
              <a:gd name="connsiteX0-1301" fmla="*/ 1551439 w 2015163"/>
              <a:gd name="connsiteY0-1302" fmla="*/ 575028 h 2214049"/>
              <a:gd name="connsiteX1-1303" fmla="*/ 1810111 w 2015163"/>
              <a:gd name="connsiteY1-1304" fmla="*/ 443740 h 2214049"/>
              <a:gd name="connsiteX2-1305" fmla="*/ 1988879 w 2015163"/>
              <a:gd name="connsiteY2-1306" fmla="*/ 682456 h 2214049"/>
              <a:gd name="connsiteX3-1307" fmla="*/ 1745529 w 2015163"/>
              <a:gd name="connsiteY3-1308" fmla="*/ 911202 h 2214049"/>
              <a:gd name="connsiteX4-1309" fmla="*/ 1745529 w 2015163"/>
              <a:gd name="connsiteY4-1310" fmla="*/ 1308392 h 2214049"/>
              <a:gd name="connsiteX5-1311" fmla="*/ 1988879 w 2015163"/>
              <a:gd name="connsiteY5-1312" fmla="*/ 1537138 h 2214049"/>
              <a:gd name="connsiteX6-1313" fmla="*/ 1871213 w 2015163"/>
              <a:gd name="connsiteY6-1314" fmla="*/ 1740940 h 2214049"/>
              <a:gd name="connsiteX7-1315" fmla="*/ 1551439 w 2015163"/>
              <a:gd name="connsiteY7-1316" fmla="*/ 1644566 h 2214049"/>
              <a:gd name="connsiteX8-1317" fmla="*/ 1207462 w 2015163"/>
              <a:gd name="connsiteY8-1318" fmla="*/ 1843161 h 2214049"/>
              <a:gd name="connsiteX9-1319" fmla="*/ 1131037 w 2015163"/>
              <a:gd name="connsiteY9-1320" fmla="*/ 2168281 h 2214049"/>
              <a:gd name="connsiteX10-1321" fmla="*/ 860792 w 2015163"/>
              <a:gd name="connsiteY10-1322" fmla="*/ 2177009 h 2214049"/>
              <a:gd name="connsiteX11-1323" fmla="*/ 819282 w 2015163"/>
              <a:gd name="connsiteY11-1324" fmla="*/ 1843161 h 2214049"/>
              <a:gd name="connsiteX12-1325" fmla="*/ 475305 w 2015163"/>
              <a:gd name="connsiteY12-1326" fmla="*/ 1644566 h 2214049"/>
              <a:gd name="connsiteX13-1327" fmla="*/ 155531 w 2015163"/>
              <a:gd name="connsiteY13-1328" fmla="*/ 1740940 h 2214049"/>
              <a:gd name="connsiteX14-1329" fmla="*/ 2950 w 2015163"/>
              <a:gd name="connsiteY14-1330" fmla="*/ 1510953 h 2214049"/>
              <a:gd name="connsiteX15-1331" fmla="*/ 281215 w 2015163"/>
              <a:gd name="connsiteY15-1332" fmla="*/ 1308392 h 2214049"/>
              <a:gd name="connsiteX16-1333" fmla="*/ 281215 w 2015163"/>
              <a:gd name="connsiteY16-1334" fmla="*/ 911202 h 2214049"/>
              <a:gd name="connsiteX17-1335" fmla="*/ 37865 w 2015163"/>
              <a:gd name="connsiteY17-1336" fmla="*/ 682456 h 2214049"/>
              <a:gd name="connsiteX18-1337" fmla="*/ 155531 w 2015163"/>
              <a:gd name="connsiteY18-1338" fmla="*/ 452468 h 2214049"/>
              <a:gd name="connsiteX19-1339" fmla="*/ 475305 w 2015163"/>
              <a:gd name="connsiteY19-1340" fmla="*/ 575028 h 2214049"/>
              <a:gd name="connsiteX20-1341" fmla="*/ 819282 w 2015163"/>
              <a:gd name="connsiteY20-1342" fmla="*/ 376433 h 2214049"/>
              <a:gd name="connsiteX21-1343" fmla="*/ 895707 w 2015163"/>
              <a:gd name="connsiteY21-1344" fmla="*/ 51313 h 2214049"/>
              <a:gd name="connsiteX22-1345" fmla="*/ 1165952 w 2015163"/>
              <a:gd name="connsiteY22-1346" fmla="*/ 33855 h 2214049"/>
              <a:gd name="connsiteX23-1347" fmla="*/ 1207462 w 2015163"/>
              <a:gd name="connsiteY23-1348" fmla="*/ 376433 h 2214049"/>
              <a:gd name="connsiteX24-1349" fmla="*/ 1551439 w 2015163"/>
              <a:gd name="connsiteY24-1350" fmla="*/ 575028 h 2214049"/>
              <a:gd name="connsiteX0-1351" fmla="*/ 1551439 w 1990924"/>
              <a:gd name="connsiteY0-1352" fmla="*/ 575028 h 2214047"/>
              <a:gd name="connsiteX1-1353" fmla="*/ 1810111 w 1990924"/>
              <a:gd name="connsiteY1-1354" fmla="*/ 443740 h 2214047"/>
              <a:gd name="connsiteX2-1355" fmla="*/ 1988879 w 1990924"/>
              <a:gd name="connsiteY2-1356" fmla="*/ 682456 h 2214047"/>
              <a:gd name="connsiteX3-1357" fmla="*/ 1745529 w 1990924"/>
              <a:gd name="connsiteY3-1358" fmla="*/ 911202 h 2214047"/>
              <a:gd name="connsiteX4-1359" fmla="*/ 1745529 w 1990924"/>
              <a:gd name="connsiteY4-1360" fmla="*/ 1308392 h 2214047"/>
              <a:gd name="connsiteX5-1361" fmla="*/ 1988879 w 1990924"/>
              <a:gd name="connsiteY5-1362" fmla="*/ 1537138 h 2214047"/>
              <a:gd name="connsiteX6-1363" fmla="*/ 1845026 w 1990924"/>
              <a:gd name="connsiteY6-1364" fmla="*/ 1775854 h 2214047"/>
              <a:gd name="connsiteX7-1365" fmla="*/ 1551439 w 1990924"/>
              <a:gd name="connsiteY7-1366" fmla="*/ 1644566 h 2214047"/>
              <a:gd name="connsiteX8-1367" fmla="*/ 1207462 w 1990924"/>
              <a:gd name="connsiteY8-1368" fmla="*/ 1843161 h 2214047"/>
              <a:gd name="connsiteX9-1369" fmla="*/ 1131037 w 1990924"/>
              <a:gd name="connsiteY9-1370" fmla="*/ 2168281 h 2214047"/>
              <a:gd name="connsiteX10-1371" fmla="*/ 860792 w 1990924"/>
              <a:gd name="connsiteY10-1372" fmla="*/ 2177009 h 2214047"/>
              <a:gd name="connsiteX11-1373" fmla="*/ 819282 w 1990924"/>
              <a:gd name="connsiteY11-1374" fmla="*/ 1843161 h 2214047"/>
              <a:gd name="connsiteX12-1375" fmla="*/ 475305 w 1990924"/>
              <a:gd name="connsiteY12-1376" fmla="*/ 1644566 h 2214047"/>
              <a:gd name="connsiteX13-1377" fmla="*/ 155531 w 1990924"/>
              <a:gd name="connsiteY13-1378" fmla="*/ 1740940 h 2214047"/>
              <a:gd name="connsiteX14-1379" fmla="*/ 2950 w 1990924"/>
              <a:gd name="connsiteY14-1380" fmla="*/ 1510953 h 2214047"/>
              <a:gd name="connsiteX15-1381" fmla="*/ 281215 w 1990924"/>
              <a:gd name="connsiteY15-1382" fmla="*/ 1308392 h 2214047"/>
              <a:gd name="connsiteX16-1383" fmla="*/ 281215 w 1990924"/>
              <a:gd name="connsiteY16-1384" fmla="*/ 911202 h 2214047"/>
              <a:gd name="connsiteX17-1385" fmla="*/ 37865 w 1990924"/>
              <a:gd name="connsiteY17-1386" fmla="*/ 682456 h 2214047"/>
              <a:gd name="connsiteX18-1387" fmla="*/ 155531 w 1990924"/>
              <a:gd name="connsiteY18-1388" fmla="*/ 452468 h 2214047"/>
              <a:gd name="connsiteX19-1389" fmla="*/ 475305 w 1990924"/>
              <a:gd name="connsiteY19-1390" fmla="*/ 575028 h 2214047"/>
              <a:gd name="connsiteX20-1391" fmla="*/ 819282 w 1990924"/>
              <a:gd name="connsiteY20-1392" fmla="*/ 376433 h 2214047"/>
              <a:gd name="connsiteX21-1393" fmla="*/ 895707 w 1990924"/>
              <a:gd name="connsiteY21-1394" fmla="*/ 51313 h 2214047"/>
              <a:gd name="connsiteX22-1395" fmla="*/ 1165952 w 1990924"/>
              <a:gd name="connsiteY22-1396" fmla="*/ 33855 h 2214047"/>
              <a:gd name="connsiteX23-1397" fmla="*/ 1207462 w 1990924"/>
              <a:gd name="connsiteY23-1398" fmla="*/ 376433 h 2214047"/>
              <a:gd name="connsiteX24-1399" fmla="*/ 1551439 w 1990924"/>
              <a:gd name="connsiteY24-1400" fmla="*/ 575028 h 22140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990924" h="2214047">
                <a:moveTo>
                  <a:pt x="1551439" y="575028"/>
                </a:moveTo>
                <a:lnTo>
                  <a:pt x="1810111" y="443740"/>
                </a:lnTo>
                <a:cubicBezTo>
                  <a:pt x="1916702" y="411615"/>
                  <a:pt x="1999643" y="604546"/>
                  <a:pt x="1988879" y="682456"/>
                </a:cubicBezTo>
                <a:cubicBezTo>
                  <a:pt x="1978115" y="760366"/>
                  <a:pt x="1855917" y="833066"/>
                  <a:pt x="1745529" y="911202"/>
                </a:cubicBezTo>
                <a:cubicBezTo>
                  <a:pt x="1780804" y="1041249"/>
                  <a:pt x="1780804" y="1178345"/>
                  <a:pt x="1745529" y="1308392"/>
                </a:cubicBezTo>
                <a:cubicBezTo>
                  <a:pt x="1826646" y="1384641"/>
                  <a:pt x="1972296" y="1459228"/>
                  <a:pt x="1988879" y="1537138"/>
                </a:cubicBezTo>
                <a:cubicBezTo>
                  <a:pt x="2005462" y="1615048"/>
                  <a:pt x="1917933" y="1757949"/>
                  <a:pt x="1845026" y="1775854"/>
                </a:cubicBezTo>
                <a:cubicBezTo>
                  <a:pt x="1772119" y="1793759"/>
                  <a:pt x="1679522" y="1697359"/>
                  <a:pt x="1551439" y="1644566"/>
                </a:cubicBezTo>
                <a:cubicBezTo>
                  <a:pt x="1456452" y="1740139"/>
                  <a:pt x="1337724" y="1808687"/>
                  <a:pt x="1207462" y="1843161"/>
                </a:cubicBezTo>
                <a:cubicBezTo>
                  <a:pt x="1181987" y="1951534"/>
                  <a:pt x="1188815" y="2112640"/>
                  <a:pt x="1131037" y="2168281"/>
                </a:cubicBezTo>
                <a:cubicBezTo>
                  <a:pt x="1073259" y="2223922"/>
                  <a:pt x="912751" y="2231196"/>
                  <a:pt x="860792" y="2177009"/>
                </a:cubicBezTo>
                <a:cubicBezTo>
                  <a:pt x="808833" y="2122822"/>
                  <a:pt x="810792" y="1947903"/>
                  <a:pt x="819282" y="1843161"/>
                </a:cubicBezTo>
                <a:cubicBezTo>
                  <a:pt x="689020" y="1808686"/>
                  <a:pt x="570292" y="1740138"/>
                  <a:pt x="475305" y="1644566"/>
                </a:cubicBezTo>
                <a:cubicBezTo>
                  <a:pt x="368714" y="1676691"/>
                  <a:pt x="234257" y="1763209"/>
                  <a:pt x="155531" y="1740940"/>
                </a:cubicBezTo>
                <a:cubicBezTo>
                  <a:pt x="76805" y="1718671"/>
                  <a:pt x="-17997" y="1583044"/>
                  <a:pt x="2950" y="1510953"/>
                </a:cubicBezTo>
                <a:cubicBezTo>
                  <a:pt x="23897" y="1438862"/>
                  <a:pt x="223198" y="1360342"/>
                  <a:pt x="281215" y="1308392"/>
                </a:cubicBezTo>
                <a:cubicBezTo>
                  <a:pt x="245940" y="1178345"/>
                  <a:pt x="245940" y="1041249"/>
                  <a:pt x="281215" y="911202"/>
                </a:cubicBezTo>
                <a:cubicBezTo>
                  <a:pt x="200098" y="834953"/>
                  <a:pt x="58812" y="758912"/>
                  <a:pt x="37865" y="682456"/>
                </a:cubicBezTo>
                <a:cubicBezTo>
                  <a:pt x="16918" y="606000"/>
                  <a:pt x="82624" y="470373"/>
                  <a:pt x="155531" y="452468"/>
                </a:cubicBezTo>
                <a:cubicBezTo>
                  <a:pt x="228438" y="434563"/>
                  <a:pt x="364680" y="530965"/>
                  <a:pt x="475305" y="575028"/>
                </a:cubicBezTo>
                <a:cubicBezTo>
                  <a:pt x="570292" y="479455"/>
                  <a:pt x="689020" y="410907"/>
                  <a:pt x="819282" y="376433"/>
                </a:cubicBezTo>
                <a:cubicBezTo>
                  <a:pt x="844757" y="268060"/>
                  <a:pt x="837929" y="108409"/>
                  <a:pt x="895707" y="51313"/>
                </a:cubicBezTo>
                <a:cubicBezTo>
                  <a:pt x="953485" y="-5783"/>
                  <a:pt x="1113993" y="-20332"/>
                  <a:pt x="1165952" y="33855"/>
                </a:cubicBezTo>
                <a:cubicBezTo>
                  <a:pt x="1217911" y="88042"/>
                  <a:pt x="1198495" y="254233"/>
                  <a:pt x="1207462" y="376433"/>
                </a:cubicBezTo>
                <a:cubicBezTo>
                  <a:pt x="1337724" y="410908"/>
                  <a:pt x="1456452" y="479456"/>
                  <a:pt x="1551439" y="575028"/>
                </a:cubicBezTo>
                <a:close/>
              </a:path>
            </a:pathLst>
          </a:custGeom>
          <a:noFill/>
          <a:ln w="38100">
            <a:solidFill>
              <a:srgbClr val="00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83766" tIns="587064" rIns="583766" bIns="587064" numCol="1" spcCol="127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000" kern="1200">
              <a:solidFill>
                <a:sysClr val="windowText" lastClr="000000"/>
              </a:solidFill>
            </a:endParaRPr>
          </a:p>
        </p:txBody>
      </p:sp>
      <p:sp>
        <p:nvSpPr>
          <p:cNvPr id="10" name="任意多边形 9"/>
          <p:cNvSpPr/>
          <p:nvPr/>
        </p:nvSpPr>
        <p:spPr>
          <a:xfrm rot="18803393">
            <a:off x="6227059" y="1947740"/>
            <a:ext cx="1848730" cy="2022651"/>
          </a:xfrm>
          <a:custGeom>
            <a:avLst/>
            <a:gdLst>
              <a:gd name="connsiteX0" fmla="*/ 1621800 w 2167466"/>
              <a:gd name="connsiteY0" fmla="*/ 548964 h 2167466"/>
              <a:gd name="connsiteX1" fmla="*/ 1941574 w 2167466"/>
              <a:gd name="connsiteY1" fmla="*/ 452590 h 2167466"/>
              <a:gd name="connsiteX2" fmla="*/ 2059240 w 2167466"/>
              <a:gd name="connsiteY2" fmla="*/ 656392 h 2167466"/>
              <a:gd name="connsiteX3" fmla="*/ 1815890 w 2167466"/>
              <a:gd name="connsiteY3" fmla="*/ 885138 h 2167466"/>
              <a:gd name="connsiteX4" fmla="*/ 1815890 w 2167466"/>
              <a:gd name="connsiteY4" fmla="*/ 1282328 h 2167466"/>
              <a:gd name="connsiteX5" fmla="*/ 2059240 w 2167466"/>
              <a:gd name="connsiteY5" fmla="*/ 1511074 h 2167466"/>
              <a:gd name="connsiteX6" fmla="*/ 1941574 w 2167466"/>
              <a:gd name="connsiteY6" fmla="*/ 1714876 h 2167466"/>
              <a:gd name="connsiteX7" fmla="*/ 1621800 w 2167466"/>
              <a:gd name="connsiteY7" fmla="*/ 1618502 h 2167466"/>
              <a:gd name="connsiteX8" fmla="*/ 1277823 w 2167466"/>
              <a:gd name="connsiteY8" fmla="*/ 1817097 h 2167466"/>
              <a:gd name="connsiteX9" fmla="*/ 1201398 w 2167466"/>
              <a:gd name="connsiteY9" fmla="*/ 2142217 h 2167466"/>
              <a:gd name="connsiteX10" fmla="*/ 966068 w 2167466"/>
              <a:gd name="connsiteY10" fmla="*/ 2142217 h 2167466"/>
              <a:gd name="connsiteX11" fmla="*/ 889643 w 2167466"/>
              <a:gd name="connsiteY11" fmla="*/ 1817097 h 2167466"/>
              <a:gd name="connsiteX12" fmla="*/ 545666 w 2167466"/>
              <a:gd name="connsiteY12" fmla="*/ 1618502 h 2167466"/>
              <a:gd name="connsiteX13" fmla="*/ 225892 w 2167466"/>
              <a:gd name="connsiteY13" fmla="*/ 1714876 h 2167466"/>
              <a:gd name="connsiteX14" fmla="*/ 108226 w 2167466"/>
              <a:gd name="connsiteY14" fmla="*/ 1511074 h 2167466"/>
              <a:gd name="connsiteX15" fmla="*/ 351576 w 2167466"/>
              <a:gd name="connsiteY15" fmla="*/ 1282328 h 2167466"/>
              <a:gd name="connsiteX16" fmla="*/ 351576 w 2167466"/>
              <a:gd name="connsiteY16" fmla="*/ 885138 h 2167466"/>
              <a:gd name="connsiteX17" fmla="*/ 108226 w 2167466"/>
              <a:gd name="connsiteY17" fmla="*/ 656392 h 2167466"/>
              <a:gd name="connsiteX18" fmla="*/ 225892 w 2167466"/>
              <a:gd name="connsiteY18" fmla="*/ 452590 h 2167466"/>
              <a:gd name="connsiteX19" fmla="*/ 545666 w 2167466"/>
              <a:gd name="connsiteY19" fmla="*/ 548964 h 2167466"/>
              <a:gd name="connsiteX20" fmla="*/ 889643 w 2167466"/>
              <a:gd name="connsiteY20" fmla="*/ 350369 h 2167466"/>
              <a:gd name="connsiteX21" fmla="*/ 966068 w 2167466"/>
              <a:gd name="connsiteY21" fmla="*/ 25249 h 2167466"/>
              <a:gd name="connsiteX22" fmla="*/ 1201398 w 2167466"/>
              <a:gd name="connsiteY22" fmla="*/ 25249 h 2167466"/>
              <a:gd name="connsiteX23" fmla="*/ 1277823 w 2167466"/>
              <a:gd name="connsiteY23" fmla="*/ 350369 h 2167466"/>
              <a:gd name="connsiteX24" fmla="*/ 1621800 w 2167466"/>
              <a:gd name="connsiteY24" fmla="*/ 548964 h 2167466"/>
              <a:gd name="connsiteX0-1" fmla="*/ 1517526 w 1954966"/>
              <a:gd name="connsiteY0-2" fmla="*/ 523716 h 2116969"/>
              <a:gd name="connsiteX1-3" fmla="*/ 1837300 w 1954966"/>
              <a:gd name="connsiteY1-4" fmla="*/ 427342 h 2116969"/>
              <a:gd name="connsiteX2-5" fmla="*/ 1954966 w 1954966"/>
              <a:gd name="connsiteY2-6" fmla="*/ 631144 h 2116969"/>
              <a:gd name="connsiteX3-7" fmla="*/ 1711616 w 1954966"/>
              <a:gd name="connsiteY3-8" fmla="*/ 859890 h 2116969"/>
              <a:gd name="connsiteX4-9" fmla="*/ 1711616 w 1954966"/>
              <a:gd name="connsiteY4-10" fmla="*/ 1257080 h 2116969"/>
              <a:gd name="connsiteX5-11" fmla="*/ 1954966 w 1954966"/>
              <a:gd name="connsiteY5-12" fmla="*/ 1485826 h 2116969"/>
              <a:gd name="connsiteX6-13" fmla="*/ 1837300 w 1954966"/>
              <a:gd name="connsiteY6-14" fmla="*/ 1689628 h 2116969"/>
              <a:gd name="connsiteX7-15" fmla="*/ 1517526 w 1954966"/>
              <a:gd name="connsiteY7-16" fmla="*/ 1593254 h 2116969"/>
              <a:gd name="connsiteX8-17" fmla="*/ 1173549 w 1954966"/>
              <a:gd name="connsiteY8-18" fmla="*/ 1791849 h 2116969"/>
              <a:gd name="connsiteX9-19" fmla="*/ 1097124 w 1954966"/>
              <a:gd name="connsiteY9-20" fmla="*/ 2116969 h 2116969"/>
              <a:gd name="connsiteX10-21" fmla="*/ 861794 w 1954966"/>
              <a:gd name="connsiteY10-22" fmla="*/ 2116969 h 2116969"/>
              <a:gd name="connsiteX11-23" fmla="*/ 785369 w 1954966"/>
              <a:gd name="connsiteY11-24" fmla="*/ 1791849 h 2116969"/>
              <a:gd name="connsiteX12-25" fmla="*/ 441392 w 1954966"/>
              <a:gd name="connsiteY12-26" fmla="*/ 1593254 h 2116969"/>
              <a:gd name="connsiteX13-27" fmla="*/ 121618 w 1954966"/>
              <a:gd name="connsiteY13-28" fmla="*/ 1689628 h 2116969"/>
              <a:gd name="connsiteX14-29" fmla="*/ 3952 w 1954966"/>
              <a:gd name="connsiteY14-30" fmla="*/ 1485826 h 2116969"/>
              <a:gd name="connsiteX15-31" fmla="*/ 247302 w 1954966"/>
              <a:gd name="connsiteY15-32" fmla="*/ 1257080 h 2116969"/>
              <a:gd name="connsiteX16-33" fmla="*/ 247302 w 1954966"/>
              <a:gd name="connsiteY16-34" fmla="*/ 859890 h 2116969"/>
              <a:gd name="connsiteX17-35" fmla="*/ 3952 w 1954966"/>
              <a:gd name="connsiteY17-36" fmla="*/ 631144 h 2116969"/>
              <a:gd name="connsiteX18-37" fmla="*/ 121618 w 1954966"/>
              <a:gd name="connsiteY18-38" fmla="*/ 427342 h 2116969"/>
              <a:gd name="connsiteX19-39" fmla="*/ 441392 w 1954966"/>
              <a:gd name="connsiteY19-40" fmla="*/ 523716 h 2116969"/>
              <a:gd name="connsiteX20-41" fmla="*/ 785369 w 1954966"/>
              <a:gd name="connsiteY20-42" fmla="*/ 325121 h 2116969"/>
              <a:gd name="connsiteX21-43" fmla="*/ 861794 w 1954966"/>
              <a:gd name="connsiteY21-44" fmla="*/ 1 h 2116969"/>
              <a:gd name="connsiteX22-45" fmla="*/ 1097124 w 1954966"/>
              <a:gd name="connsiteY22-46" fmla="*/ 1 h 2116969"/>
              <a:gd name="connsiteX23-47" fmla="*/ 1173549 w 1954966"/>
              <a:gd name="connsiteY23-48" fmla="*/ 325121 h 2116969"/>
              <a:gd name="connsiteX24-49" fmla="*/ 1517526 w 1954966"/>
              <a:gd name="connsiteY24-50" fmla="*/ 523716 h 2116969"/>
              <a:gd name="connsiteX0-51" fmla="*/ 1539857 w 1977297"/>
              <a:gd name="connsiteY0-52" fmla="*/ 523714 h 2116967"/>
              <a:gd name="connsiteX1-53" fmla="*/ 1859631 w 1977297"/>
              <a:gd name="connsiteY1-54" fmla="*/ 427340 h 2116967"/>
              <a:gd name="connsiteX2-55" fmla="*/ 1977297 w 1977297"/>
              <a:gd name="connsiteY2-56" fmla="*/ 631142 h 2116967"/>
              <a:gd name="connsiteX3-57" fmla="*/ 1733947 w 1977297"/>
              <a:gd name="connsiteY3-58" fmla="*/ 859888 h 2116967"/>
              <a:gd name="connsiteX4-59" fmla="*/ 1733947 w 1977297"/>
              <a:gd name="connsiteY4-60" fmla="*/ 1257078 h 2116967"/>
              <a:gd name="connsiteX5-61" fmla="*/ 1977297 w 1977297"/>
              <a:gd name="connsiteY5-62" fmla="*/ 1485824 h 2116967"/>
              <a:gd name="connsiteX6-63" fmla="*/ 1859631 w 1977297"/>
              <a:gd name="connsiteY6-64" fmla="*/ 1689626 h 2116967"/>
              <a:gd name="connsiteX7-65" fmla="*/ 1539857 w 1977297"/>
              <a:gd name="connsiteY7-66" fmla="*/ 1593252 h 2116967"/>
              <a:gd name="connsiteX8-67" fmla="*/ 1195880 w 1977297"/>
              <a:gd name="connsiteY8-68" fmla="*/ 1791847 h 2116967"/>
              <a:gd name="connsiteX9-69" fmla="*/ 1119455 w 1977297"/>
              <a:gd name="connsiteY9-70" fmla="*/ 2116967 h 2116967"/>
              <a:gd name="connsiteX10-71" fmla="*/ 884125 w 1977297"/>
              <a:gd name="connsiteY10-72" fmla="*/ 2116967 h 2116967"/>
              <a:gd name="connsiteX11-73" fmla="*/ 807700 w 1977297"/>
              <a:gd name="connsiteY11-74" fmla="*/ 1791847 h 2116967"/>
              <a:gd name="connsiteX12-75" fmla="*/ 463723 w 1977297"/>
              <a:gd name="connsiteY12-76" fmla="*/ 1593252 h 2116967"/>
              <a:gd name="connsiteX13-77" fmla="*/ 143949 w 1977297"/>
              <a:gd name="connsiteY13-78" fmla="*/ 1689626 h 2116967"/>
              <a:gd name="connsiteX14-79" fmla="*/ 26283 w 1977297"/>
              <a:gd name="connsiteY14-80" fmla="*/ 1485824 h 2116967"/>
              <a:gd name="connsiteX15-81" fmla="*/ 269633 w 1977297"/>
              <a:gd name="connsiteY15-82" fmla="*/ 1257078 h 2116967"/>
              <a:gd name="connsiteX16-83" fmla="*/ 269633 w 1977297"/>
              <a:gd name="connsiteY16-84" fmla="*/ 859888 h 2116967"/>
              <a:gd name="connsiteX17-85" fmla="*/ 26283 w 1977297"/>
              <a:gd name="connsiteY17-86" fmla="*/ 631142 h 2116967"/>
              <a:gd name="connsiteX18-87" fmla="*/ 143949 w 1977297"/>
              <a:gd name="connsiteY18-88" fmla="*/ 427340 h 2116967"/>
              <a:gd name="connsiteX19-89" fmla="*/ 463723 w 1977297"/>
              <a:gd name="connsiteY19-90" fmla="*/ 523714 h 2116967"/>
              <a:gd name="connsiteX20-91" fmla="*/ 807700 w 1977297"/>
              <a:gd name="connsiteY20-92" fmla="*/ 325119 h 2116967"/>
              <a:gd name="connsiteX21-93" fmla="*/ 884125 w 1977297"/>
              <a:gd name="connsiteY21-94" fmla="*/ -1 h 2116967"/>
              <a:gd name="connsiteX22-95" fmla="*/ 1119455 w 1977297"/>
              <a:gd name="connsiteY22-96" fmla="*/ -1 h 2116967"/>
              <a:gd name="connsiteX23-97" fmla="*/ 1195880 w 1977297"/>
              <a:gd name="connsiteY23-98" fmla="*/ 325119 h 2116967"/>
              <a:gd name="connsiteX24-99" fmla="*/ 1539857 w 1977297"/>
              <a:gd name="connsiteY24-100" fmla="*/ 523714 h 2116967"/>
              <a:gd name="connsiteX0-101" fmla="*/ 1539859 w 1977299"/>
              <a:gd name="connsiteY0-102" fmla="*/ 523716 h 2116969"/>
              <a:gd name="connsiteX1-103" fmla="*/ 1859633 w 1977299"/>
              <a:gd name="connsiteY1-104" fmla="*/ 427342 h 2116969"/>
              <a:gd name="connsiteX2-105" fmla="*/ 1977299 w 1977299"/>
              <a:gd name="connsiteY2-106" fmla="*/ 631144 h 2116969"/>
              <a:gd name="connsiteX3-107" fmla="*/ 1733949 w 1977299"/>
              <a:gd name="connsiteY3-108" fmla="*/ 859890 h 2116969"/>
              <a:gd name="connsiteX4-109" fmla="*/ 1733949 w 1977299"/>
              <a:gd name="connsiteY4-110" fmla="*/ 1257080 h 2116969"/>
              <a:gd name="connsiteX5-111" fmla="*/ 1977299 w 1977299"/>
              <a:gd name="connsiteY5-112" fmla="*/ 1485826 h 2116969"/>
              <a:gd name="connsiteX6-113" fmla="*/ 1859633 w 1977299"/>
              <a:gd name="connsiteY6-114" fmla="*/ 1689628 h 2116969"/>
              <a:gd name="connsiteX7-115" fmla="*/ 1539859 w 1977299"/>
              <a:gd name="connsiteY7-116" fmla="*/ 1593254 h 2116969"/>
              <a:gd name="connsiteX8-117" fmla="*/ 1195882 w 1977299"/>
              <a:gd name="connsiteY8-118" fmla="*/ 1791849 h 2116969"/>
              <a:gd name="connsiteX9-119" fmla="*/ 1119457 w 1977299"/>
              <a:gd name="connsiteY9-120" fmla="*/ 2116969 h 2116969"/>
              <a:gd name="connsiteX10-121" fmla="*/ 884127 w 1977299"/>
              <a:gd name="connsiteY10-122" fmla="*/ 2116969 h 2116969"/>
              <a:gd name="connsiteX11-123" fmla="*/ 807702 w 1977299"/>
              <a:gd name="connsiteY11-124" fmla="*/ 1791849 h 2116969"/>
              <a:gd name="connsiteX12-125" fmla="*/ 463725 w 1977299"/>
              <a:gd name="connsiteY12-126" fmla="*/ 1593254 h 2116969"/>
              <a:gd name="connsiteX13-127" fmla="*/ 143951 w 1977299"/>
              <a:gd name="connsiteY13-128" fmla="*/ 1689628 h 2116969"/>
              <a:gd name="connsiteX14-129" fmla="*/ 26285 w 1977299"/>
              <a:gd name="connsiteY14-130" fmla="*/ 1485826 h 2116969"/>
              <a:gd name="connsiteX15-131" fmla="*/ 269635 w 1977299"/>
              <a:gd name="connsiteY15-132" fmla="*/ 1257080 h 2116969"/>
              <a:gd name="connsiteX16-133" fmla="*/ 269635 w 1977299"/>
              <a:gd name="connsiteY16-134" fmla="*/ 859890 h 2116969"/>
              <a:gd name="connsiteX17-135" fmla="*/ 26285 w 1977299"/>
              <a:gd name="connsiteY17-136" fmla="*/ 631144 h 2116969"/>
              <a:gd name="connsiteX18-137" fmla="*/ 143951 w 1977299"/>
              <a:gd name="connsiteY18-138" fmla="*/ 427342 h 2116969"/>
              <a:gd name="connsiteX19-139" fmla="*/ 463725 w 1977299"/>
              <a:gd name="connsiteY19-140" fmla="*/ 523716 h 2116969"/>
              <a:gd name="connsiteX20-141" fmla="*/ 807702 w 1977299"/>
              <a:gd name="connsiteY20-142" fmla="*/ 325121 h 2116969"/>
              <a:gd name="connsiteX21-143" fmla="*/ 884127 w 1977299"/>
              <a:gd name="connsiteY21-144" fmla="*/ 1 h 2116969"/>
              <a:gd name="connsiteX22-145" fmla="*/ 1119457 w 1977299"/>
              <a:gd name="connsiteY22-146" fmla="*/ 1 h 2116969"/>
              <a:gd name="connsiteX23-147" fmla="*/ 1195882 w 1977299"/>
              <a:gd name="connsiteY23-148" fmla="*/ 325121 h 2116969"/>
              <a:gd name="connsiteX24-149" fmla="*/ 1539859 w 1977299"/>
              <a:gd name="connsiteY24-150" fmla="*/ 523716 h 2116969"/>
              <a:gd name="connsiteX0-151" fmla="*/ 1539859 w 1977299"/>
              <a:gd name="connsiteY0-152" fmla="*/ 523714 h 2116967"/>
              <a:gd name="connsiteX1-153" fmla="*/ 1859633 w 1977299"/>
              <a:gd name="connsiteY1-154" fmla="*/ 427340 h 2116967"/>
              <a:gd name="connsiteX2-155" fmla="*/ 1977299 w 1977299"/>
              <a:gd name="connsiteY2-156" fmla="*/ 631142 h 2116967"/>
              <a:gd name="connsiteX3-157" fmla="*/ 1733949 w 1977299"/>
              <a:gd name="connsiteY3-158" fmla="*/ 859888 h 2116967"/>
              <a:gd name="connsiteX4-159" fmla="*/ 1733949 w 1977299"/>
              <a:gd name="connsiteY4-160" fmla="*/ 1257078 h 2116967"/>
              <a:gd name="connsiteX5-161" fmla="*/ 1977299 w 1977299"/>
              <a:gd name="connsiteY5-162" fmla="*/ 1485824 h 2116967"/>
              <a:gd name="connsiteX6-163" fmla="*/ 1859633 w 1977299"/>
              <a:gd name="connsiteY6-164" fmla="*/ 1689626 h 2116967"/>
              <a:gd name="connsiteX7-165" fmla="*/ 1539859 w 1977299"/>
              <a:gd name="connsiteY7-166" fmla="*/ 1593252 h 2116967"/>
              <a:gd name="connsiteX8-167" fmla="*/ 1195882 w 1977299"/>
              <a:gd name="connsiteY8-168" fmla="*/ 1791847 h 2116967"/>
              <a:gd name="connsiteX9-169" fmla="*/ 1119457 w 1977299"/>
              <a:gd name="connsiteY9-170" fmla="*/ 2116967 h 2116967"/>
              <a:gd name="connsiteX10-171" fmla="*/ 884127 w 1977299"/>
              <a:gd name="connsiteY10-172" fmla="*/ 2116967 h 2116967"/>
              <a:gd name="connsiteX11-173" fmla="*/ 807702 w 1977299"/>
              <a:gd name="connsiteY11-174" fmla="*/ 1791847 h 2116967"/>
              <a:gd name="connsiteX12-175" fmla="*/ 463725 w 1977299"/>
              <a:gd name="connsiteY12-176" fmla="*/ 1593252 h 2116967"/>
              <a:gd name="connsiteX13-177" fmla="*/ 143951 w 1977299"/>
              <a:gd name="connsiteY13-178" fmla="*/ 1689626 h 2116967"/>
              <a:gd name="connsiteX14-179" fmla="*/ 26285 w 1977299"/>
              <a:gd name="connsiteY14-180" fmla="*/ 1485824 h 2116967"/>
              <a:gd name="connsiteX15-181" fmla="*/ 269635 w 1977299"/>
              <a:gd name="connsiteY15-182" fmla="*/ 1257078 h 2116967"/>
              <a:gd name="connsiteX16-183" fmla="*/ 269635 w 1977299"/>
              <a:gd name="connsiteY16-184" fmla="*/ 859888 h 2116967"/>
              <a:gd name="connsiteX17-185" fmla="*/ 26285 w 1977299"/>
              <a:gd name="connsiteY17-186" fmla="*/ 631142 h 2116967"/>
              <a:gd name="connsiteX18-187" fmla="*/ 143951 w 1977299"/>
              <a:gd name="connsiteY18-188" fmla="*/ 427340 h 2116967"/>
              <a:gd name="connsiteX19-189" fmla="*/ 463725 w 1977299"/>
              <a:gd name="connsiteY19-190" fmla="*/ 523714 h 2116967"/>
              <a:gd name="connsiteX20-191" fmla="*/ 807702 w 1977299"/>
              <a:gd name="connsiteY20-192" fmla="*/ 325119 h 2116967"/>
              <a:gd name="connsiteX21-193" fmla="*/ 884127 w 1977299"/>
              <a:gd name="connsiteY21-194" fmla="*/ -1 h 2116967"/>
              <a:gd name="connsiteX22-195" fmla="*/ 1119457 w 1977299"/>
              <a:gd name="connsiteY22-196" fmla="*/ -1 h 2116967"/>
              <a:gd name="connsiteX23-197" fmla="*/ 1195882 w 1977299"/>
              <a:gd name="connsiteY23-198" fmla="*/ 325119 h 2116967"/>
              <a:gd name="connsiteX24-199" fmla="*/ 1539859 w 1977299"/>
              <a:gd name="connsiteY24-200" fmla="*/ 523714 h 2116967"/>
              <a:gd name="connsiteX0-201" fmla="*/ 1539859 w 1977299"/>
              <a:gd name="connsiteY0-202" fmla="*/ 523716 h 2157608"/>
              <a:gd name="connsiteX1-203" fmla="*/ 1859633 w 1977299"/>
              <a:gd name="connsiteY1-204" fmla="*/ 427342 h 2157608"/>
              <a:gd name="connsiteX2-205" fmla="*/ 1977299 w 1977299"/>
              <a:gd name="connsiteY2-206" fmla="*/ 631144 h 2157608"/>
              <a:gd name="connsiteX3-207" fmla="*/ 1733949 w 1977299"/>
              <a:gd name="connsiteY3-208" fmla="*/ 859890 h 2157608"/>
              <a:gd name="connsiteX4-209" fmla="*/ 1733949 w 1977299"/>
              <a:gd name="connsiteY4-210" fmla="*/ 1257080 h 2157608"/>
              <a:gd name="connsiteX5-211" fmla="*/ 1977299 w 1977299"/>
              <a:gd name="connsiteY5-212" fmla="*/ 1485826 h 2157608"/>
              <a:gd name="connsiteX6-213" fmla="*/ 1859633 w 1977299"/>
              <a:gd name="connsiteY6-214" fmla="*/ 1689628 h 2157608"/>
              <a:gd name="connsiteX7-215" fmla="*/ 1539859 w 1977299"/>
              <a:gd name="connsiteY7-216" fmla="*/ 1593254 h 2157608"/>
              <a:gd name="connsiteX8-217" fmla="*/ 1195882 w 1977299"/>
              <a:gd name="connsiteY8-218" fmla="*/ 1791849 h 2157608"/>
              <a:gd name="connsiteX9-219" fmla="*/ 1119457 w 1977299"/>
              <a:gd name="connsiteY9-220" fmla="*/ 2116969 h 2157608"/>
              <a:gd name="connsiteX10-221" fmla="*/ 884127 w 1977299"/>
              <a:gd name="connsiteY10-222" fmla="*/ 2116969 h 2157608"/>
              <a:gd name="connsiteX11-223" fmla="*/ 807702 w 1977299"/>
              <a:gd name="connsiteY11-224" fmla="*/ 1791849 h 2157608"/>
              <a:gd name="connsiteX12-225" fmla="*/ 463725 w 1977299"/>
              <a:gd name="connsiteY12-226" fmla="*/ 1593254 h 2157608"/>
              <a:gd name="connsiteX13-227" fmla="*/ 143951 w 1977299"/>
              <a:gd name="connsiteY13-228" fmla="*/ 1689628 h 2157608"/>
              <a:gd name="connsiteX14-229" fmla="*/ 26285 w 1977299"/>
              <a:gd name="connsiteY14-230" fmla="*/ 1485826 h 2157608"/>
              <a:gd name="connsiteX15-231" fmla="*/ 269635 w 1977299"/>
              <a:gd name="connsiteY15-232" fmla="*/ 1257080 h 2157608"/>
              <a:gd name="connsiteX16-233" fmla="*/ 269635 w 1977299"/>
              <a:gd name="connsiteY16-234" fmla="*/ 859890 h 2157608"/>
              <a:gd name="connsiteX17-235" fmla="*/ 26285 w 1977299"/>
              <a:gd name="connsiteY17-236" fmla="*/ 631144 h 2157608"/>
              <a:gd name="connsiteX18-237" fmla="*/ 143951 w 1977299"/>
              <a:gd name="connsiteY18-238" fmla="*/ 427342 h 2157608"/>
              <a:gd name="connsiteX19-239" fmla="*/ 463725 w 1977299"/>
              <a:gd name="connsiteY19-240" fmla="*/ 523716 h 2157608"/>
              <a:gd name="connsiteX20-241" fmla="*/ 807702 w 1977299"/>
              <a:gd name="connsiteY20-242" fmla="*/ 325121 h 2157608"/>
              <a:gd name="connsiteX21-243" fmla="*/ 884127 w 1977299"/>
              <a:gd name="connsiteY21-244" fmla="*/ 1 h 2157608"/>
              <a:gd name="connsiteX22-245" fmla="*/ 1119457 w 1977299"/>
              <a:gd name="connsiteY22-246" fmla="*/ 1 h 2157608"/>
              <a:gd name="connsiteX23-247" fmla="*/ 1195882 w 1977299"/>
              <a:gd name="connsiteY23-248" fmla="*/ 325121 h 2157608"/>
              <a:gd name="connsiteX24-249" fmla="*/ 1539859 w 1977299"/>
              <a:gd name="connsiteY24-250" fmla="*/ 523716 h 2157608"/>
              <a:gd name="connsiteX0-251" fmla="*/ 1539859 w 1977299"/>
              <a:gd name="connsiteY0-252" fmla="*/ 523714 h 2179536"/>
              <a:gd name="connsiteX1-253" fmla="*/ 1859633 w 1977299"/>
              <a:gd name="connsiteY1-254" fmla="*/ 427340 h 2179536"/>
              <a:gd name="connsiteX2-255" fmla="*/ 1977299 w 1977299"/>
              <a:gd name="connsiteY2-256" fmla="*/ 631142 h 2179536"/>
              <a:gd name="connsiteX3-257" fmla="*/ 1733949 w 1977299"/>
              <a:gd name="connsiteY3-258" fmla="*/ 859888 h 2179536"/>
              <a:gd name="connsiteX4-259" fmla="*/ 1733949 w 1977299"/>
              <a:gd name="connsiteY4-260" fmla="*/ 1257078 h 2179536"/>
              <a:gd name="connsiteX5-261" fmla="*/ 1977299 w 1977299"/>
              <a:gd name="connsiteY5-262" fmla="*/ 1485824 h 2179536"/>
              <a:gd name="connsiteX6-263" fmla="*/ 1859633 w 1977299"/>
              <a:gd name="connsiteY6-264" fmla="*/ 1689626 h 2179536"/>
              <a:gd name="connsiteX7-265" fmla="*/ 1539859 w 1977299"/>
              <a:gd name="connsiteY7-266" fmla="*/ 1593252 h 2179536"/>
              <a:gd name="connsiteX8-267" fmla="*/ 1195882 w 1977299"/>
              <a:gd name="connsiteY8-268" fmla="*/ 1791847 h 2179536"/>
              <a:gd name="connsiteX9-269" fmla="*/ 1119457 w 1977299"/>
              <a:gd name="connsiteY9-270" fmla="*/ 2116967 h 2179536"/>
              <a:gd name="connsiteX10-271" fmla="*/ 884127 w 1977299"/>
              <a:gd name="connsiteY10-272" fmla="*/ 2116967 h 2179536"/>
              <a:gd name="connsiteX11-273" fmla="*/ 807702 w 1977299"/>
              <a:gd name="connsiteY11-274" fmla="*/ 1791847 h 2179536"/>
              <a:gd name="connsiteX12-275" fmla="*/ 463725 w 1977299"/>
              <a:gd name="connsiteY12-276" fmla="*/ 1593252 h 2179536"/>
              <a:gd name="connsiteX13-277" fmla="*/ 143951 w 1977299"/>
              <a:gd name="connsiteY13-278" fmla="*/ 1689626 h 2179536"/>
              <a:gd name="connsiteX14-279" fmla="*/ 26285 w 1977299"/>
              <a:gd name="connsiteY14-280" fmla="*/ 1485824 h 2179536"/>
              <a:gd name="connsiteX15-281" fmla="*/ 269635 w 1977299"/>
              <a:gd name="connsiteY15-282" fmla="*/ 1257078 h 2179536"/>
              <a:gd name="connsiteX16-283" fmla="*/ 269635 w 1977299"/>
              <a:gd name="connsiteY16-284" fmla="*/ 859888 h 2179536"/>
              <a:gd name="connsiteX17-285" fmla="*/ 26285 w 1977299"/>
              <a:gd name="connsiteY17-286" fmla="*/ 631142 h 2179536"/>
              <a:gd name="connsiteX18-287" fmla="*/ 143951 w 1977299"/>
              <a:gd name="connsiteY18-288" fmla="*/ 427340 h 2179536"/>
              <a:gd name="connsiteX19-289" fmla="*/ 463725 w 1977299"/>
              <a:gd name="connsiteY19-290" fmla="*/ 523714 h 2179536"/>
              <a:gd name="connsiteX20-291" fmla="*/ 807702 w 1977299"/>
              <a:gd name="connsiteY20-292" fmla="*/ 325119 h 2179536"/>
              <a:gd name="connsiteX21-293" fmla="*/ 884127 w 1977299"/>
              <a:gd name="connsiteY21-294" fmla="*/ -1 h 2179536"/>
              <a:gd name="connsiteX22-295" fmla="*/ 1119457 w 1977299"/>
              <a:gd name="connsiteY22-296" fmla="*/ -1 h 2179536"/>
              <a:gd name="connsiteX23-297" fmla="*/ 1195882 w 1977299"/>
              <a:gd name="connsiteY23-298" fmla="*/ 325119 h 2179536"/>
              <a:gd name="connsiteX24-299" fmla="*/ 1539859 w 1977299"/>
              <a:gd name="connsiteY24-300" fmla="*/ 523714 h 2179536"/>
              <a:gd name="connsiteX0-301" fmla="*/ 1539859 w 1981249"/>
              <a:gd name="connsiteY0-302" fmla="*/ 523716 h 2179538"/>
              <a:gd name="connsiteX1-303" fmla="*/ 1859633 w 1981249"/>
              <a:gd name="connsiteY1-304" fmla="*/ 427342 h 2179538"/>
              <a:gd name="connsiteX2-305" fmla="*/ 1977299 w 1981249"/>
              <a:gd name="connsiteY2-306" fmla="*/ 631144 h 2179538"/>
              <a:gd name="connsiteX3-307" fmla="*/ 1733949 w 1981249"/>
              <a:gd name="connsiteY3-308" fmla="*/ 859890 h 2179538"/>
              <a:gd name="connsiteX4-309" fmla="*/ 1733949 w 1981249"/>
              <a:gd name="connsiteY4-310" fmla="*/ 1257080 h 2179538"/>
              <a:gd name="connsiteX5-311" fmla="*/ 1977299 w 1981249"/>
              <a:gd name="connsiteY5-312" fmla="*/ 1485826 h 2179538"/>
              <a:gd name="connsiteX6-313" fmla="*/ 1859633 w 1981249"/>
              <a:gd name="connsiteY6-314" fmla="*/ 1689628 h 2179538"/>
              <a:gd name="connsiteX7-315" fmla="*/ 1539859 w 1981249"/>
              <a:gd name="connsiteY7-316" fmla="*/ 1593254 h 2179538"/>
              <a:gd name="connsiteX8-317" fmla="*/ 1195882 w 1981249"/>
              <a:gd name="connsiteY8-318" fmla="*/ 1791849 h 2179538"/>
              <a:gd name="connsiteX9-319" fmla="*/ 1119457 w 1981249"/>
              <a:gd name="connsiteY9-320" fmla="*/ 2116969 h 2179538"/>
              <a:gd name="connsiteX10-321" fmla="*/ 884127 w 1981249"/>
              <a:gd name="connsiteY10-322" fmla="*/ 2116969 h 2179538"/>
              <a:gd name="connsiteX11-323" fmla="*/ 807702 w 1981249"/>
              <a:gd name="connsiteY11-324" fmla="*/ 1791849 h 2179538"/>
              <a:gd name="connsiteX12-325" fmla="*/ 463725 w 1981249"/>
              <a:gd name="connsiteY12-326" fmla="*/ 1593254 h 2179538"/>
              <a:gd name="connsiteX13-327" fmla="*/ 143951 w 1981249"/>
              <a:gd name="connsiteY13-328" fmla="*/ 1689628 h 2179538"/>
              <a:gd name="connsiteX14-329" fmla="*/ 26285 w 1981249"/>
              <a:gd name="connsiteY14-330" fmla="*/ 1485826 h 2179538"/>
              <a:gd name="connsiteX15-331" fmla="*/ 269635 w 1981249"/>
              <a:gd name="connsiteY15-332" fmla="*/ 1257080 h 2179538"/>
              <a:gd name="connsiteX16-333" fmla="*/ 269635 w 1981249"/>
              <a:gd name="connsiteY16-334" fmla="*/ 859890 h 2179538"/>
              <a:gd name="connsiteX17-335" fmla="*/ 26285 w 1981249"/>
              <a:gd name="connsiteY17-336" fmla="*/ 631144 h 2179538"/>
              <a:gd name="connsiteX18-337" fmla="*/ 143951 w 1981249"/>
              <a:gd name="connsiteY18-338" fmla="*/ 427342 h 2179538"/>
              <a:gd name="connsiteX19-339" fmla="*/ 463725 w 1981249"/>
              <a:gd name="connsiteY19-340" fmla="*/ 523716 h 2179538"/>
              <a:gd name="connsiteX20-341" fmla="*/ 807702 w 1981249"/>
              <a:gd name="connsiteY20-342" fmla="*/ 325121 h 2179538"/>
              <a:gd name="connsiteX21-343" fmla="*/ 884127 w 1981249"/>
              <a:gd name="connsiteY21-344" fmla="*/ 1 h 2179538"/>
              <a:gd name="connsiteX22-345" fmla="*/ 1119457 w 1981249"/>
              <a:gd name="connsiteY22-346" fmla="*/ 1 h 2179538"/>
              <a:gd name="connsiteX23-347" fmla="*/ 1195882 w 1981249"/>
              <a:gd name="connsiteY23-348" fmla="*/ 325121 h 2179538"/>
              <a:gd name="connsiteX24-349" fmla="*/ 1539859 w 1981249"/>
              <a:gd name="connsiteY24-350" fmla="*/ 523716 h 2179538"/>
              <a:gd name="connsiteX0-351" fmla="*/ 1539859 w 2003583"/>
              <a:gd name="connsiteY0-352" fmla="*/ 523714 h 2179536"/>
              <a:gd name="connsiteX1-353" fmla="*/ 1859633 w 2003583"/>
              <a:gd name="connsiteY1-354" fmla="*/ 427340 h 2179536"/>
              <a:gd name="connsiteX2-355" fmla="*/ 1977299 w 2003583"/>
              <a:gd name="connsiteY2-356" fmla="*/ 631142 h 2179536"/>
              <a:gd name="connsiteX3-357" fmla="*/ 1733949 w 2003583"/>
              <a:gd name="connsiteY3-358" fmla="*/ 859888 h 2179536"/>
              <a:gd name="connsiteX4-359" fmla="*/ 1733949 w 2003583"/>
              <a:gd name="connsiteY4-360" fmla="*/ 1257078 h 2179536"/>
              <a:gd name="connsiteX5-361" fmla="*/ 1977299 w 2003583"/>
              <a:gd name="connsiteY5-362" fmla="*/ 1485824 h 2179536"/>
              <a:gd name="connsiteX6-363" fmla="*/ 1859633 w 2003583"/>
              <a:gd name="connsiteY6-364" fmla="*/ 1689626 h 2179536"/>
              <a:gd name="connsiteX7-365" fmla="*/ 1539859 w 2003583"/>
              <a:gd name="connsiteY7-366" fmla="*/ 1593252 h 2179536"/>
              <a:gd name="connsiteX8-367" fmla="*/ 1195882 w 2003583"/>
              <a:gd name="connsiteY8-368" fmla="*/ 1791847 h 2179536"/>
              <a:gd name="connsiteX9-369" fmla="*/ 1119457 w 2003583"/>
              <a:gd name="connsiteY9-370" fmla="*/ 2116967 h 2179536"/>
              <a:gd name="connsiteX10-371" fmla="*/ 884127 w 2003583"/>
              <a:gd name="connsiteY10-372" fmla="*/ 2116967 h 2179536"/>
              <a:gd name="connsiteX11-373" fmla="*/ 807702 w 2003583"/>
              <a:gd name="connsiteY11-374" fmla="*/ 1791847 h 2179536"/>
              <a:gd name="connsiteX12-375" fmla="*/ 463725 w 2003583"/>
              <a:gd name="connsiteY12-376" fmla="*/ 1593252 h 2179536"/>
              <a:gd name="connsiteX13-377" fmla="*/ 143951 w 2003583"/>
              <a:gd name="connsiteY13-378" fmla="*/ 1689626 h 2179536"/>
              <a:gd name="connsiteX14-379" fmla="*/ 26285 w 2003583"/>
              <a:gd name="connsiteY14-380" fmla="*/ 1485824 h 2179536"/>
              <a:gd name="connsiteX15-381" fmla="*/ 269635 w 2003583"/>
              <a:gd name="connsiteY15-382" fmla="*/ 1257078 h 2179536"/>
              <a:gd name="connsiteX16-383" fmla="*/ 269635 w 2003583"/>
              <a:gd name="connsiteY16-384" fmla="*/ 859888 h 2179536"/>
              <a:gd name="connsiteX17-385" fmla="*/ 26285 w 2003583"/>
              <a:gd name="connsiteY17-386" fmla="*/ 631142 h 2179536"/>
              <a:gd name="connsiteX18-387" fmla="*/ 143951 w 2003583"/>
              <a:gd name="connsiteY18-388" fmla="*/ 427340 h 2179536"/>
              <a:gd name="connsiteX19-389" fmla="*/ 463725 w 2003583"/>
              <a:gd name="connsiteY19-390" fmla="*/ 523714 h 2179536"/>
              <a:gd name="connsiteX20-391" fmla="*/ 807702 w 2003583"/>
              <a:gd name="connsiteY20-392" fmla="*/ 325119 h 2179536"/>
              <a:gd name="connsiteX21-393" fmla="*/ 884127 w 2003583"/>
              <a:gd name="connsiteY21-394" fmla="*/ -1 h 2179536"/>
              <a:gd name="connsiteX22-395" fmla="*/ 1119457 w 2003583"/>
              <a:gd name="connsiteY22-396" fmla="*/ -1 h 2179536"/>
              <a:gd name="connsiteX23-397" fmla="*/ 1195882 w 2003583"/>
              <a:gd name="connsiteY23-398" fmla="*/ 325119 h 2179536"/>
              <a:gd name="connsiteX24-399" fmla="*/ 1539859 w 2003583"/>
              <a:gd name="connsiteY24-400" fmla="*/ 523714 h 2179536"/>
              <a:gd name="connsiteX0-401" fmla="*/ 1539859 w 2003583"/>
              <a:gd name="connsiteY0-402" fmla="*/ 523716 h 2179538"/>
              <a:gd name="connsiteX1-403" fmla="*/ 1859633 w 2003583"/>
              <a:gd name="connsiteY1-404" fmla="*/ 427342 h 2179538"/>
              <a:gd name="connsiteX2-405" fmla="*/ 1977299 w 2003583"/>
              <a:gd name="connsiteY2-406" fmla="*/ 631144 h 2179538"/>
              <a:gd name="connsiteX3-407" fmla="*/ 1733949 w 2003583"/>
              <a:gd name="connsiteY3-408" fmla="*/ 859890 h 2179538"/>
              <a:gd name="connsiteX4-409" fmla="*/ 1733949 w 2003583"/>
              <a:gd name="connsiteY4-410" fmla="*/ 1257080 h 2179538"/>
              <a:gd name="connsiteX5-411" fmla="*/ 1977299 w 2003583"/>
              <a:gd name="connsiteY5-412" fmla="*/ 1485826 h 2179538"/>
              <a:gd name="connsiteX6-413" fmla="*/ 1859633 w 2003583"/>
              <a:gd name="connsiteY6-414" fmla="*/ 1689628 h 2179538"/>
              <a:gd name="connsiteX7-415" fmla="*/ 1539859 w 2003583"/>
              <a:gd name="connsiteY7-416" fmla="*/ 1593254 h 2179538"/>
              <a:gd name="connsiteX8-417" fmla="*/ 1195882 w 2003583"/>
              <a:gd name="connsiteY8-418" fmla="*/ 1791849 h 2179538"/>
              <a:gd name="connsiteX9-419" fmla="*/ 1119457 w 2003583"/>
              <a:gd name="connsiteY9-420" fmla="*/ 2116969 h 2179538"/>
              <a:gd name="connsiteX10-421" fmla="*/ 884127 w 2003583"/>
              <a:gd name="connsiteY10-422" fmla="*/ 2116969 h 2179538"/>
              <a:gd name="connsiteX11-423" fmla="*/ 807702 w 2003583"/>
              <a:gd name="connsiteY11-424" fmla="*/ 1791849 h 2179538"/>
              <a:gd name="connsiteX12-425" fmla="*/ 463725 w 2003583"/>
              <a:gd name="connsiteY12-426" fmla="*/ 1593254 h 2179538"/>
              <a:gd name="connsiteX13-427" fmla="*/ 143951 w 2003583"/>
              <a:gd name="connsiteY13-428" fmla="*/ 1689628 h 2179538"/>
              <a:gd name="connsiteX14-429" fmla="*/ 26285 w 2003583"/>
              <a:gd name="connsiteY14-430" fmla="*/ 1485826 h 2179538"/>
              <a:gd name="connsiteX15-431" fmla="*/ 269635 w 2003583"/>
              <a:gd name="connsiteY15-432" fmla="*/ 1257080 h 2179538"/>
              <a:gd name="connsiteX16-433" fmla="*/ 269635 w 2003583"/>
              <a:gd name="connsiteY16-434" fmla="*/ 859890 h 2179538"/>
              <a:gd name="connsiteX17-435" fmla="*/ 26285 w 2003583"/>
              <a:gd name="connsiteY17-436" fmla="*/ 631144 h 2179538"/>
              <a:gd name="connsiteX18-437" fmla="*/ 143951 w 2003583"/>
              <a:gd name="connsiteY18-438" fmla="*/ 427342 h 2179538"/>
              <a:gd name="connsiteX19-439" fmla="*/ 463725 w 2003583"/>
              <a:gd name="connsiteY19-440" fmla="*/ 523716 h 2179538"/>
              <a:gd name="connsiteX20-441" fmla="*/ 807702 w 2003583"/>
              <a:gd name="connsiteY20-442" fmla="*/ 325121 h 2179538"/>
              <a:gd name="connsiteX21-443" fmla="*/ 884127 w 2003583"/>
              <a:gd name="connsiteY21-444" fmla="*/ 1 h 2179538"/>
              <a:gd name="connsiteX22-445" fmla="*/ 1119457 w 2003583"/>
              <a:gd name="connsiteY22-446" fmla="*/ 1 h 2179538"/>
              <a:gd name="connsiteX23-447" fmla="*/ 1195882 w 2003583"/>
              <a:gd name="connsiteY23-448" fmla="*/ 325121 h 2179538"/>
              <a:gd name="connsiteX24-449" fmla="*/ 1539859 w 2003583"/>
              <a:gd name="connsiteY24-450" fmla="*/ 523716 h 2179538"/>
              <a:gd name="connsiteX0-451" fmla="*/ 1539859 w 2003583"/>
              <a:gd name="connsiteY0-452" fmla="*/ 523714 h 2179536"/>
              <a:gd name="connsiteX1-453" fmla="*/ 1859633 w 2003583"/>
              <a:gd name="connsiteY1-454" fmla="*/ 427340 h 2179536"/>
              <a:gd name="connsiteX2-455" fmla="*/ 1977299 w 2003583"/>
              <a:gd name="connsiteY2-456" fmla="*/ 631142 h 2179536"/>
              <a:gd name="connsiteX3-457" fmla="*/ 1733949 w 2003583"/>
              <a:gd name="connsiteY3-458" fmla="*/ 859888 h 2179536"/>
              <a:gd name="connsiteX4-459" fmla="*/ 1733949 w 2003583"/>
              <a:gd name="connsiteY4-460" fmla="*/ 1257078 h 2179536"/>
              <a:gd name="connsiteX5-461" fmla="*/ 1977299 w 2003583"/>
              <a:gd name="connsiteY5-462" fmla="*/ 1485824 h 2179536"/>
              <a:gd name="connsiteX6-463" fmla="*/ 1859633 w 2003583"/>
              <a:gd name="connsiteY6-464" fmla="*/ 1689626 h 2179536"/>
              <a:gd name="connsiteX7-465" fmla="*/ 1539859 w 2003583"/>
              <a:gd name="connsiteY7-466" fmla="*/ 1593252 h 2179536"/>
              <a:gd name="connsiteX8-467" fmla="*/ 1195882 w 2003583"/>
              <a:gd name="connsiteY8-468" fmla="*/ 1791847 h 2179536"/>
              <a:gd name="connsiteX9-469" fmla="*/ 1119457 w 2003583"/>
              <a:gd name="connsiteY9-470" fmla="*/ 2116967 h 2179536"/>
              <a:gd name="connsiteX10-471" fmla="*/ 884127 w 2003583"/>
              <a:gd name="connsiteY10-472" fmla="*/ 2116967 h 2179536"/>
              <a:gd name="connsiteX11-473" fmla="*/ 807702 w 2003583"/>
              <a:gd name="connsiteY11-474" fmla="*/ 1791847 h 2179536"/>
              <a:gd name="connsiteX12-475" fmla="*/ 463725 w 2003583"/>
              <a:gd name="connsiteY12-476" fmla="*/ 1593252 h 2179536"/>
              <a:gd name="connsiteX13-477" fmla="*/ 143951 w 2003583"/>
              <a:gd name="connsiteY13-478" fmla="*/ 1689626 h 2179536"/>
              <a:gd name="connsiteX14-479" fmla="*/ 26285 w 2003583"/>
              <a:gd name="connsiteY14-480" fmla="*/ 1485824 h 2179536"/>
              <a:gd name="connsiteX15-481" fmla="*/ 269635 w 2003583"/>
              <a:gd name="connsiteY15-482" fmla="*/ 1257078 h 2179536"/>
              <a:gd name="connsiteX16-483" fmla="*/ 269635 w 2003583"/>
              <a:gd name="connsiteY16-484" fmla="*/ 859888 h 2179536"/>
              <a:gd name="connsiteX17-485" fmla="*/ 26285 w 2003583"/>
              <a:gd name="connsiteY17-486" fmla="*/ 631142 h 2179536"/>
              <a:gd name="connsiteX18-487" fmla="*/ 143951 w 2003583"/>
              <a:gd name="connsiteY18-488" fmla="*/ 427340 h 2179536"/>
              <a:gd name="connsiteX19-489" fmla="*/ 463725 w 2003583"/>
              <a:gd name="connsiteY19-490" fmla="*/ 523714 h 2179536"/>
              <a:gd name="connsiteX20-491" fmla="*/ 807702 w 2003583"/>
              <a:gd name="connsiteY20-492" fmla="*/ 325119 h 2179536"/>
              <a:gd name="connsiteX21-493" fmla="*/ 884127 w 2003583"/>
              <a:gd name="connsiteY21-494" fmla="*/ -1 h 2179536"/>
              <a:gd name="connsiteX22-495" fmla="*/ 1119457 w 2003583"/>
              <a:gd name="connsiteY22-496" fmla="*/ -1 h 2179536"/>
              <a:gd name="connsiteX23-497" fmla="*/ 1195882 w 2003583"/>
              <a:gd name="connsiteY23-498" fmla="*/ 325119 h 2179536"/>
              <a:gd name="connsiteX24-499" fmla="*/ 1539859 w 2003583"/>
              <a:gd name="connsiteY24-500" fmla="*/ 523714 h 2179536"/>
              <a:gd name="connsiteX0-501" fmla="*/ 1539859 w 2003583"/>
              <a:gd name="connsiteY0-502" fmla="*/ 564355 h 2220177"/>
              <a:gd name="connsiteX1-503" fmla="*/ 1859633 w 2003583"/>
              <a:gd name="connsiteY1-504" fmla="*/ 467981 h 2220177"/>
              <a:gd name="connsiteX2-505" fmla="*/ 1977299 w 2003583"/>
              <a:gd name="connsiteY2-506" fmla="*/ 671783 h 2220177"/>
              <a:gd name="connsiteX3-507" fmla="*/ 1733949 w 2003583"/>
              <a:gd name="connsiteY3-508" fmla="*/ 900529 h 2220177"/>
              <a:gd name="connsiteX4-509" fmla="*/ 1733949 w 2003583"/>
              <a:gd name="connsiteY4-510" fmla="*/ 1297719 h 2220177"/>
              <a:gd name="connsiteX5-511" fmla="*/ 1977299 w 2003583"/>
              <a:gd name="connsiteY5-512" fmla="*/ 1526465 h 2220177"/>
              <a:gd name="connsiteX6-513" fmla="*/ 1859633 w 2003583"/>
              <a:gd name="connsiteY6-514" fmla="*/ 1730267 h 2220177"/>
              <a:gd name="connsiteX7-515" fmla="*/ 1539859 w 2003583"/>
              <a:gd name="connsiteY7-516" fmla="*/ 1633893 h 2220177"/>
              <a:gd name="connsiteX8-517" fmla="*/ 1195882 w 2003583"/>
              <a:gd name="connsiteY8-518" fmla="*/ 1832488 h 2220177"/>
              <a:gd name="connsiteX9-519" fmla="*/ 1119457 w 2003583"/>
              <a:gd name="connsiteY9-520" fmla="*/ 2157608 h 2220177"/>
              <a:gd name="connsiteX10-521" fmla="*/ 884127 w 2003583"/>
              <a:gd name="connsiteY10-522" fmla="*/ 2157608 h 2220177"/>
              <a:gd name="connsiteX11-523" fmla="*/ 807702 w 2003583"/>
              <a:gd name="connsiteY11-524" fmla="*/ 1832488 h 2220177"/>
              <a:gd name="connsiteX12-525" fmla="*/ 463725 w 2003583"/>
              <a:gd name="connsiteY12-526" fmla="*/ 1633893 h 2220177"/>
              <a:gd name="connsiteX13-527" fmla="*/ 143951 w 2003583"/>
              <a:gd name="connsiteY13-528" fmla="*/ 1730267 h 2220177"/>
              <a:gd name="connsiteX14-529" fmla="*/ 26285 w 2003583"/>
              <a:gd name="connsiteY14-530" fmla="*/ 1526465 h 2220177"/>
              <a:gd name="connsiteX15-531" fmla="*/ 269635 w 2003583"/>
              <a:gd name="connsiteY15-532" fmla="*/ 1297719 h 2220177"/>
              <a:gd name="connsiteX16-533" fmla="*/ 269635 w 2003583"/>
              <a:gd name="connsiteY16-534" fmla="*/ 900529 h 2220177"/>
              <a:gd name="connsiteX17-535" fmla="*/ 26285 w 2003583"/>
              <a:gd name="connsiteY17-536" fmla="*/ 671783 h 2220177"/>
              <a:gd name="connsiteX18-537" fmla="*/ 143951 w 2003583"/>
              <a:gd name="connsiteY18-538" fmla="*/ 467981 h 2220177"/>
              <a:gd name="connsiteX19-539" fmla="*/ 463725 w 2003583"/>
              <a:gd name="connsiteY19-540" fmla="*/ 564355 h 2220177"/>
              <a:gd name="connsiteX20-541" fmla="*/ 807702 w 2003583"/>
              <a:gd name="connsiteY20-542" fmla="*/ 365760 h 2220177"/>
              <a:gd name="connsiteX21-543" fmla="*/ 884127 w 2003583"/>
              <a:gd name="connsiteY21-544" fmla="*/ 40640 h 2220177"/>
              <a:gd name="connsiteX22-545" fmla="*/ 1119457 w 2003583"/>
              <a:gd name="connsiteY22-546" fmla="*/ 40640 h 2220177"/>
              <a:gd name="connsiteX23-547" fmla="*/ 1195882 w 2003583"/>
              <a:gd name="connsiteY23-548" fmla="*/ 365760 h 2220177"/>
              <a:gd name="connsiteX24-549" fmla="*/ 1539859 w 2003583"/>
              <a:gd name="connsiteY24-550" fmla="*/ 564355 h 2220177"/>
              <a:gd name="connsiteX0-551" fmla="*/ 1539859 w 2003583"/>
              <a:gd name="connsiteY0-552" fmla="*/ 586285 h 2242107"/>
              <a:gd name="connsiteX1-553" fmla="*/ 1859633 w 2003583"/>
              <a:gd name="connsiteY1-554" fmla="*/ 489911 h 2242107"/>
              <a:gd name="connsiteX2-555" fmla="*/ 1977299 w 2003583"/>
              <a:gd name="connsiteY2-556" fmla="*/ 693713 h 2242107"/>
              <a:gd name="connsiteX3-557" fmla="*/ 1733949 w 2003583"/>
              <a:gd name="connsiteY3-558" fmla="*/ 922459 h 2242107"/>
              <a:gd name="connsiteX4-559" fmla="*/ 1733949 w 2003583"/>
              <a:gd name="connsiteY4-560" fmla="*/ 1319649 h 2242107"/>
              <a:gd name="connsiteX5-561" fmla="*/ 1977299 w 2003583"/>
              <a:gd name="connsiteY5-562" fmla="*/ 1548395 h 2242107"/>
              <a:gd name="connsiteX6-563" fmla="*/ 1859633 w 2003583"/>
              <a:gd name="connsiteY6-564" fmla="*/ 1752197 h 2242107"/>
              <a:gd name="connsiteX7-565" fmla="*/ 1539859 w 2003583"/>
              <a:gd name="connsiteY7-566" fmla="*/ 1655823 h 2242107"/>
              <a:gd name="connsiteX8-567" fmla="*/ 1195882 w 2003583"/>
              <a:gd name="connsiteY8-568" fmla="*/ 1854418 h 2242107"/>
              <a:gd name="connsiteX9-569" fmla="*/ 1119457 w 2003583"/>
              <a:gd name="connsiteY9-570" fmla="*/ 2179538 h 2242107"/>
              <a:gd name="connsiteX10-571" fmla="*/ 884127 w 2003583"/>
              <a:gd name="connsiteY10-572" fmla="*/ 2179538 h 2242107"/>
              <a:gd name="connsiteX11-573" fmla="*/ 807702 w 2003583"/>
              <a:gd name="connsiteY11-574" fmla="*/ 1854418 h 2242107"/>
              <a:gd name="connsiteX12-575" fmla="*/ 463725 w 2003583"/>
              <a:gd name="connsiteY12-576" fmla="*/ 1655823 h 2242107"/>
              <a:gd name="connsiteX13-577" fmla="*/ 143951 w 2003583"/>
              <a:gd name="connsiteY13-578" fmla="*/ 1752197 h 2242107"/>
              <a:gd name="connsiteX14-579" fmla="*/ 26285 w 2003583"/>
              <a:gd name="connsiteY14-580" fmla="*/ 1548395 h 2242107"/>
              <a:gd name="connsiteX15-581" fmla="*/ 269635 w 2003583"/>
              <a:gd name="connsiteY15-582" fmla="*/ 1319649 h 2242107"/>
              <a:gd name="connsiteX16-583" fmla="*/ 269635 w 2003583"/>
              <a:gd name="connsiteY16-584" fmla="*/ 922459 h 2242107"/>
              <a:gd name="connsiteX17-585" fmla="*/ 26285 w 2003583"/>
              <a:gd name="connsiteY17-586" fmla="*/ 693713 h 2242107"/>
              <a:gd name="connsiteX18-587" fmla="*/ 143951 w 2003583"/>
              <a:gd name="connsiteY18-588" fmla="*/ 489911 h 2242107"/>
              <a:gd name="connsiteX19-589" fmla="*/ 463725 w 2003583"/>
              <a:gd name="connsiteY19-590" fmla="*/ 586285 h 2242107"/>
              <a:gd name="connsiteX20-591" fmla="*/ 807702 w 2003583"/>
              <a:gd name="connsiteY20-592" fmla="*/ 387690 h 2242107"/>
              <a:gd name="connsiteX21-593" fmla="*/ 884127 w 2003583"/>
              <a:gd name="connsiteY21-594" fmla="*/ 62570 h 2242107"/>
              <a:gd name="connsiteX22-595" fmla="*/ 1119457 w 2003583"/>
              <a:gd name="connsiteY22-596" fmla="*/ 62570 h 2242107"/>
              <a:gd name="connsiteX23-597" fmla="*/ 1195882 w 2003583"/>
              <a:gd name="connsiteY23-598" fmla="*/ 387690 h 2242107"/>
              <a:gd name="connsiteX24-599" fmla="*/ 1539859 w 2003583"/>
              <a:gd name="connsiteY24-600" fmla="*/ 586285 h 2242107"/>
              <a:gd name="connsiteX0-601" fmla="*/ 1539859 w 2003583"/>
              <a:gd name="connsiteY0-602" fmla="*/ 586285 h 2242107"/>
              <a:gd name="connsiteX1-603" fmla="*/ 1859633 w 2003583"/>
              <a:gd name="connsiteY1-604" fmla="*/ 489911 h 2242107"/>
              <a:gd name="connsiteX2-605" fmla="*/ 1977299 w 2003583"/>
              <a:gd name="connsiteY2-606" fmla="*/ 693713 h 2242107"/>
              <a:gd name="connsiteX3-607" fmla="*/ 1733949 w 2003583"/>
              <a:gd name="connsiteY3-608" fmla="*/ 922459 h 2242107"/>
              <a:gd name="connsiteX4-609" fmla="*/ 1733949 w 2003583"/>
              <a:gd name="connsiteY4-610" fmla="*/ 1319649 h 2242107"/>
              <a:gd name="connsiteX5-611" fmla="*/ 1977299 w 2003583"/>
              <a:gd name="connsiteY5-612" fmla="*/ 1548395 h 2242107"/>
              <a:gd name="connsiteX6-613" fmla="*/ 1859633 w 2003583"/>
              <a:gd name="connsiteY6-614" fmla="*/ 1752197 h 2242107"/>
              <a:gd name="connsiteX7-615" fmla="*/ 1539859 w 2003583"/>
              <a:gd name="connsiteY7-616" fmla="*/ 1655823 h 2242107"/>
              <a:gd name="connsiteX8-617" fmla="*/ 1195882 w 2003583"/>
              <a:gd name="connsiteY8-618" fmla="*/ 1854418 h 2242107"/>
              <a:gd name="connsiteX9-619" fmla="*/ 1119457 w 2003583"/>
              <a:gd name="connsiteY9-620" fmla="*/ 2179538 h 2242107"/>
              <a:gd name="connsiteX10-621" fmla="*/ 884127 w 2003583"/>
              <a:gd name="connsiteY10-622" fmla="*/ 2179538 h 2242107"/>
              <a:gd name="connsiteX11-623" fmla="*/ 807702 w 2003583"/>
              <a:gd name="connsiteY11-624" fmla="*/ 1854418 h 2242107"/>
              <a:gd name="connsiteX12-625" fmla="*/ 463725 w 2003583"/>
              <a:gd name="connsiteY12-626" fmla="*/ 1655823 h 2242107"/>
              <a:gd name="connsiteX13-627" fmla="*/ 143951 w 2003583"/>
              <a:gd name="connsiteY13-628" fmla="*/ 1752197 h 2242107"/>
              <a:gd name="connsiteX14-629" fmla="*/ 26285 w 2003583"/>
              <a:gd name="connsiteY14-630" fmla="*/ 1548395 h 2242107"/>
              <a:gd name="connsiteX15-631" fmla="*/ 269635 w 2003583"/>
              <a:gd name="connsiteY15-632" fmla="*/ 1319649 h 2242107"/>
              <a:gd name="connsiteX16-633" fmla="*/ 269635 w 2003583"/>
              <a:gd name="connsiteY16-634" fmla="*/ 922459 h 2242107"/>
              <a:gd name="connsiteX17-635" fmla="*/ 26285 w 2003583"/>
              <a:gd name="connsiteY17-636" fmla="*/ 693713 h 2242107"/>
              <a:gd name="connsiteX18-637" fmla="*/ 143951 w 2003583"/>
              <a:gd name="connsiteY18-638" fmla="*/ 489911 h 2242107"/>
              <a:gd name="connsiteX19-639" fmla="*/ 463725 w 2003583"/>
              <a:gd name="connsiteY19-640" fmla="*/ 586285 h 2242107"/>
              <a:gd name="connsiteX20-641" fmla="*/ 807702 w 2003583"/>
              <a:gd name="connsiteY20-642" fmla="*/ 387690 h 2242107"/>
              <a:gd name="connsiteX21-643" fmla="*/ 884127 w 2003583"/>
              <a:gd name="connsiteY21-644" fmla="*/ 62570 h 2242107"/>
              <a:gd name="connsiteX22-645" fmla="*/ 1119457 w 2003583"/>
              <a:gd name="connsiteY22-646" fmla="*/ 62570 h 2242107"/>
              <a:gd name="connsiteX23-647" fmla="*/ 1195882 w 2003583"/>
              <a:gd name="connsiteY23-648" fmla="*/ 387690 h 2242107"/>
              <a:gd name="connsiteX24-649" fmla="*/ 1539859 w 2003583"/>
              <a:gd name="connsiteY24-650" fmla="*/ 586285 h 2242107"/>
              <a:gd name="connsiteX0-651" fmla="*/ 1539859 w 2003583"/>
              <a:gd name="connsiteY0-652" fmla="*/ 586285 h 2242107"/>
              <a:gd name="connsiteX1-653" fmla="*/ 1859633 w 2003583"/>
              <a:gd name="connsiteY1-654" fmla="*/ 489911 h 2242107"/>
              <a:gd name="connsiteX2-655" fmla="*/ 1977299 w 2003583"/>
              <a:gd name="connsiteY2-656" fmla="*/ 693713 h 2242107"/>
              <a:gd name="connsiteX3-657" fmla="*/ 1733949 w 2003583"/>
              <a:gd name="connsiteY3-658" fmla="*/ 922459 h 2242107"/>
              <a:gd name="connsiteX4-659" fmla="*/ 1733949 w 2003583"/>
              <a:gd name="connsiteY4-660" fmla="*/ 1319649 h 2242107"/>
              <a:gd name="connsiteX5-661" fmla="*/ 1977299 w 2003583"/>
              <a:gd name="connsiteY5-662" fmla="*/ 1548395 h 2242107"/>
              <a:gd name="connsiteX6-663" fmla="*/ 1859633 w 2003583"/>
              <a:gd name="connsiteY6-664" fmla="*/ 1752197 h 2242107"/>
              <a:gd name="connsiteX7-665" fmla="*/ 1539859 w 2003583"/>
              <a:gd name="connsiteY7-666" fmla="*/ 1655823 h 2242107"/>
              <a:gd name="connsiteX8-667" fmla="*/ 1195882 w 2003583"/>
              <a:gd name="connsiteY8-668" fmla="*/ 1854418 h 2242107"/>
              <a:gd name="connsiteX9-669" fmla="*/ 1119457 w 2003583"/>
              <a:gd name="connsiteY9-670" fmla="*/ 2179538 h 2242107"/>
              <a:gd name="connsiteX10-671" fmla="*/ 884127 w 2003583"/>
              <a:gd name="connsiteY10-672" fmla="*/ 2179538 h 2242107"/>
              <a:gd name="connsiteX11-673" fmla="*/ 807702 w 2003583"/>
              <a:gd name="connsiteY11-674" fmla="*/ 1854418 h 2242107"/>
              <a:gd name="connsiteX12-675" fmla="*/ 463725 w 2003583"/>
              <a:gd name="connsiteY12-676" fmla="*/ 1655823 h 2242107"/>
              <a:gd name="connsiteX13-677" fmla="*/ 143951 w 2003583"/>
              <a:gd name="connsiteY13-678" fmla="*/ 1752197 h 2242107"/>
              <a:gd name="connsiteX14-679" fmla="*/ 26285 w 2003583"/>
              <a:gd name="connsiteY14-680" fmla="*/ 1548395 h 2242107"/>
              <a:gd name="connsiteX15-681" fmla="*/ 269635 w 2003583"/>
              <a:gd name="connsiteY15-682" fmla="*/ 1319649 h 2242107"/>
              <a:gd name="connsiteX16-683" fmla="*/ 269635 w 2003583"/>
              <a:gd name="connsiteY16-684" fmla="*/ 922459 h 2242107"/>
              <a:gd name="connsiteX17-685" fmla="*/ 26285 w 2003583"/>
              <a:gd name="connsiteY17-686" fmla="*/ 693713 h 2242107"/>
              <a:gd name="connsiteX18-687" fmla="*/ 143951 w 2003583"/>
              <a:gd name="connsiteY18-688" fmla="*/ 489911 h 2242107"/>
              <a:gd name="connsiteX19-689" fmla="*/ 463725 w 2003583"/>
              <a:gd name="connsiteY19-690" fmla="*/ 586285 h 2242107"/>
              <a:gd name="connsiteX20-691" fmla="*/ 807702 w 2003583"/>
              <a:gd name="connsiteY20-692" fmla="*/ 387690 h 2242107"/>
              <a:gd name="connsiteX21-693" fmla="*/ 884127 w 2003583"/>
              <a:gd name="connsiteY21-694" fmla="*/ 62570 h 2242107"/>
              <a:gd name="connsiteX22-695" fmla="*/ 1119457 w 2003583"/>
              <a:gd name="connsiteY22-696" fmla="*/ 62570 h 2242107"/>
              <a:gd name="connsiteX23-697" fmla="*/ 1195882 w 2003583"/>
              <a:gd name="connsiteY23-698" fmla="*/ 387690 h 2242107"/>
              <a:gd name="connsiteX24-699" fmla="*/ 1539859 w 2003583"/>
              <a:gd name="connsiteY24-700" fmla="*/ 586285 h 2242107"/>
              <a:gd name="connsiteX0-701" fmla="*/ 1539859 w 2003583"/>
              <a:gd name="connsiteY0-702" fmla="*/ 586285 h 2242107"/>
              <a:gd name="connsiteX1-703" fmla="*/ 1859633 w 2003583"/>
              <a:gd name="connsiteY1-704" fmla="*/ 489911 h 2242107"/>
              <a:gd name="connsiteX2-705" fmla="*/ 1977299 w 2003583"/>
              <a:gd name="connsiteY2-706" fmla="*/ 693713 h 2242107"/>
              <a:gd name="connsiteX3-707" fmla="*/ 1733949 w 2003583"/>
              <a:gd name="connsiteY3-708" fmla="*/ 922459 h 2242107"/>
              <a:gd name="connsiteX4-709" fmla="*/ 1733949 w 2003583"/>
              <a:gd name="connsiteY4-710" fmla="*/ 1319649 h 2242107"/>
              <a:gd name="connsiteX5-711" fmla="*/ 1977299 w 2003583"/>
              <a:gd name="connsiteY5-712" fmla="*/ 1548395 h 2242107"/>
              <a:gd name="connsiteX6-713" fmla="*/ 1859633 w 2003583"/>
              <a:gd name="connsiteY6-714" fmla="*/ 1752197 h 2242107"/>
              <a:gd name="connsiteX7-715" fmla="*/ 1539859 w 2003583"/>
              <a:gd name="connsiteY7-716" fmla="*/ 1655823 h 2242107"/>
              <a:gd name="connsiteX8-717" fmla="*/ 1195882 w 2003583"/>
              <a:gd name="connsiteY8-718" fmla="*/ 1854418 h 2242107"/>
              <a:gd name="connsiteX9-719" fmla="*/ 1119457 w 2003583"/>
              <a:gd name="connsiteY9-720" fmla="*/ 2179538 h 2242107"/>
              <a:gd name="connsiteX10-721" fmla="*/ 884127 w 2003583"/>
              <a:gd name="connsiteY10-722" fmla="*/ 2179538 h 2242107"/>
              <a:gd name="connsiteX11-723" fmla="*/ 807702 w 2003583"/>
              <a:gd name="connsiteY11-724" fmla="*/ 1854418 h 2242107"/>
              <a:gd name="connsiteX12-725" fmla="*/ 463725 w 2003583"/>
              <a:gd name="connsiteY12-726" fmla="*/ 1655823 h 2242107"/>
              <a:gd name="connsiteX13-727" fmla="*/ 143951 w 2003583"/>
              <a:gd name="connsiteY13-728" fmla="*/ 1752197 h 2242107"/>
              <a:gd name="connsiteX14-729" fmla="*/ 26285 w 2003583"/>
              <a:gd name="connsiteY14-730" fmla="*/ 1548395 h 2242107"/>
              <a:gd name="connsiteX15-731" fmla="*/ 269635 w 2003583"/>
              <a:gd name="connsiteY15-732" fmla="*/ 1319649 h 2242107"/>
              <a:gd name="connsiteX16-733" fmla="*/ 269635 w 2003583"/>
              <a:gd name="connsiteY16-734" fmla="*/ 922459 h 2242107"/>
              <a:gd name="connsiteX17-735" fmla="*/ 26285 w 2003583"/>
              <a:gd name="connsiteY17-736" fmla="*/ 693713 h 2242107"/>
              <a:gd name="connsiteX18-737" fmla="*/ 143951 w 2003583"/>
              <a:gd name="connsiteY18-738" fmla="*/ 489911 h 2242107"/>
              <a:gd name="connsiteX19-739" fmla="*/ 463725 w 2003583"/>
              <a:gd name="connsiteY19-740" fmla="*/ 586285 h 2242107"/>
              <a:gd name="connsiteX20-741" fmla="*/ 807702 w 2003583"/>
              <a:gd name="connsiteY20-742" fmla="*/ 387690 h 2242107"/>
              <a:gd name="connsiteX21-743" fmla="*/ 884127 w 2003583"/>
              <a:gd name="connsiteY21-744" fmla="*/ 62570 h 2242107"/>
              <a:gd name="connsiteX22-745" fmla="*/ 1119457 w 2003583"/>
              <a:gd name="connsiteY22-746" fmla="*/ 62570 h 2242107"/>
              <a:gd name="connsiteX23-747" fmla="*/ 1195882 w 2003583"/>
              <a:gd name="connsiteY23-748" fmla="*/ 387690 h 2242107"/>
              <a:gd name="connsiteX24-749" fmla="*/ 1539859 w 2003583"/>
              <a:gd name="connsiteY24-750" fmla="*/ 586285 h 2242107"/>
              <a:gd name="connsiteX0-751" fmla="*/ 1539859 w 2003583"/>
              <a:gd name="connsiteY0-752" fmla="*/ 586285 h 2242107"/>
              <a:gd name="connsiteX1-753" fmla="*/ 1859633 w 2003583"/>
              <a:gd name="connsiteY1-754" fmla="*/ 489911 h 2242107"/>
              <a:gd name="connsiteX2-755" fmla="*/ 1977299 w 2003583"/>
              <a:gd name="connsiteY2-756" fmla="*/ 693713 h 2242107"/>
              <a:gd name="connsiteX3-757" fmla="*/ 1733949 w 2003583"/>
              <a:gd name="connsiteY3-758" fmla="*/ 922459 h 2242107"/>
              <a:gd name="connsiteX4-759" fmla="*/ 1733949 w 2003583"/>
              <a:gd name="connsiteY4-760" fmla="*/ 1319649 h 2242107"/>
              <a:gd name="connsiteX5-761" fmla="*/ 1977299 w 2003583"/>
              <a:gd name="connsiteY5-762" fmla="*/ 1548395 h 2242107"/>
              <a:gd name="connsiteX6-763" fmla="*/ 1859633 w 2003583"/>
              <a:gd name="connsiteY6-764" fmla="*/ 1752197 h 2242107"/>
              <a:gd name="connsiteX7-765" fmla="*/ 1539859 w 2003583"/>
              <a:gd name="connsiteY7-766" fmla="*/ 1655823 h 2242107"/>
              <a:gd name="connsiteX8-767" fmla="*/ 1195882 w 2003583"/>
              <a:gd name="connsiteY8-768" fmla="*/ 1854418 h 2242107"/>
              <a:gd name="connsiteX9-769" fmla="*/ 1119457 w 2003583"/>
              <a:gd name="connsiteY9-770" fmla="*/ 2179538 h 2242107"/>
              <a:gd name="connsiteX10-771" fmla="*/ 884127 w 2003583"/>
              <a:gd name="connsiteY10-772" fmla="*/ 2179538 h 2242107"/>
              <a:gd name="connsiteX11-773" fmla="*/ 807702 w 2003583"/>
              <a:gd name="connsiteY11-774" fmla="*/ 1854418 h 2242107"/>
              <a:gd name="connsiteX12-775" fmla="*/ 463725 w 2003583"/>
              <a:gd name="connsiteY12-776" fmla="*/ 1655823 h 2242107"/>
              <a:gd name="connsiteX13-777" fmla="*/ 143951 w 2003583"/>
              <a:gd name="connsiteY13-778" fmla="*/ 1752197 h 2242107"/>
              <a:gd name="connsiteX14-779" fmla="*/ 26285 w 2003583"/>
              <a:gd name="connsiteY14-780" fmla="*/ 1548395 h 2242107"/>
              <a:gd name="connsiteX15-781" fmla="*/ 269635 w 2003583"/>
              <a:gd name="connsiteY15-782" fmla="*/ 1319649 h 2242107"/>
              <a:gd name="connsiteX16-783" fmla="*/ 269635 w 2003583"/>
              <a:gd name="connsiteY16-784" fmla="*/ 922459 h 2242107"/>
              <a:gd name="connsiteX17-785" fmla="*/ 26285 w 2003583"/>
              <a:gd name="connsiteY17-786" fmla="*/ 693713 h 2242107"/>
              <a:gd name="connsiteX18-787" fmla="*/ 143951 w 2003583"/>
              <a:gd name="connsiteY18-788" fmla="*/ 489911 h 2242107"/>
              <a:gd name="connsiteX19-789" fmla="*/ 463725 w 2003583"/>
              <a:gd name="connsiteY19-790" fmla="*/ 586285 h 2242107"/>
              <a:gd name="connsiteX20-791" fmla="*/ 807702 w 2003583"/>
              <a:gd name="connsiteY20-792" fmla="*/ 387690 h 2242107"/>
              <a:gd name="connsiteX21-793" fmla="*/ 884127 w 2003583"/>
              <a:gd name="connsiteY21-794" fmla="*/ 62570 h 2242107"/>
              <a:gd name="connsiteX22-795" fmla="*/ 1119457 w 2003583"/>
              <a:gd name="connsiteY22-796" fmla="*/ 62570 h 2242107"/>
              <a:gd name="connsiteX23-797" fmla="*/ 1195882 w 2003583"/>
              <a:gd name="connsiteY23-798" fmla="*/ 387690 h 2242107"/>
              <a:gd name="connsiteX24-799" fmla="*/ 1539859 w 2003583"/>
              <a:gd name="connsiteY24-800" fmla="*/ 586285 h 2242107"/>
              <a:gd name="connsiteX0-801" fmla="*/ 1539859 w 2003583"/>
              <a:gd name="connsiteY0-802" fmla="*/ 586285 h 2242107"/>
              <a:gd name="connsiteX1-803" fmla="*/ 1859633 w 2003583"/>
              <a:gd name="connsiteY1-804" fmla="*/ 489911 h 2242107"/>
              <a:gd name="connsiteX2-805" fmla="*/ 1977299 w 2003583"/>
              <a:gd name="connsiteY2-806" fmla="*/ 693713 h 2242107"/>
              <a:gd name="connsiteX3-807" fmla="*/ 1733949 w 2003583"/>
              <a:gd name="connsiteY3-808" fmla="*/ 922459 h 2242107"/>
              <a:gd name="connsiteX4-809" fmla="*/ 1733949 w 2003583"/>
              <a:gd name="connsiteY4-810" fmla="*/ 1319649 h 2242107"/>
              <a:gd name="connsiteX5-811" fmla="*/ 1977299 w 2003583"/>
              <a:gd name="connsiteY5-812" fmla="*/ 1548395 h 2242107"/>
              <a:gd name="connsiteX6-813" fmla="*/ 1859633 w 2003583"/>
              <a:gd name="connsiteY6-814" fmla="*/ 1752197 h 2242107"/>
              <a:gd name="connsiteX7-815" fmla="*/ 1539859 w 2003583"/>
              <a:gd name="connsiteY7-816" fmla="*/ 1655823 h 2242107"/>
              <a:gd name="connsiteX8-817" fmla="*/ 1195882 w 2003583"/>
              <a:gd name="connsiteY8-818" fmla="*/ 1854418 h 2242107"/>
              <a:gd name="connsiteX9-819" fmla="*/ 1119457 w 2003583"/>
              <a:gd name="connsiteY9-820" fmla="*/ 2179538 h 2242107"/>
              <a:gd name="connsiteX10-821" fmla="*/ 884127 w 2003583"/>
              <a:gd name="connsiteY10-822" fmla="*/ 2179538 h 2242107"/>
              <a:gd name="connsiteX11-823" fmla="*/ 807702 w 2003583"/>
              <a:gd name="connsiteY11-824" fmla="*/ 1854418 h 2242107"/>
              <a:gd name="connsiteX12-825" fmla="*/ 463725 w 2003583"/>
              <a:gd name="connsiteY12-826" fmla="*/ 1655823 h 2242107"/>
              <a:gd name="connsiteX13-827" fmla="*/ 143951 w 2003583"/>
              <a:gd name="connsiteY13-828" fmla="*/ 1752197 h 2242107"/>
              <a:gd name="connsiteX14-829" fmla="*/ 26285 w 2003583"/>
              <a:gd name="connsiteY14-830" fmla="*/ 1548395 h 2242107"/>
              <a:gd name="connsiteX15-831" fmla="*/ 269635 w 2003583"/>
              <a:gd name="connsiteY15-832" fmla="*/ 1319649 h 2242107"/>
              <a:gd name="connsiteX16-833" fmla="*/ 269635 w 2003583"/>
              <a:gd name="connsiteY16-834" fmla="*/ 922459 h 2242107"/>
              <a:gd name="connsiteX17-835" fmla="*/ 26285 w 2003583"/>
              <a:gd name="connsiteY17-836" fmla="*/ 693713 h 2242107"/>
              <a:gd name="connsiteX18-837" fmla="*/ 143951 w 2003583"/>
              <a:gd name="connsiteY18-838" fmla="*/ 489911 h 2242107"/>
              <a:gd name="connsiteX19-839" fmla="*/ 463725 w 2003583"/>
              <a:gd name="connsiteY19-840" fmla="*/ 586285 h 2242107"/>
              <a:gd name="connsiteX20-841" fmla="*/ 807702 w 2003583"/>
              <a:gd name="connsiteY20-842" fmla="*/ 387690 h 2242107"/>
              <a:gd name="connsiteX21-843" fmla="*/ 884127 w 2003583"/>
              <a:gd name="connsiteY21-844" fmla="*/ 62570 h 2242107"/>
              <a:gd name="connsiteX22-845" fmla="*/ 1119457 w 2003583"/>
              <a:gd name="connsiteY22-846" fmla="*/ 62570 h 2242107"/>
              <a:gd name="connsiteX23-847" fmla="*/ 1195882 w 2003583"/>
              <a:gd name="connsiteY23-848" fmla="*/ 387690 h 2242107"/>
              <a:gd name="connsiteX24-849" fmla="*/ 1539859 w 2003583"/>
              <a:gd name="connsiteY24-850" fmla="*/ 586285 h 2242107"/>
              <a:gd name="connsiteX0-851" fmla="*/ 1539859 w 2003583"/>
              <a:gd name="connsiteY0-852" fmla="*/ 586285 h 2242107"/>
              <a:gd name="connsiteX1-853" fmla="*/ 1859633 w 2003583"/>
              <a:gd name="connsiteY1-854" fmla="*/ 489911 h 2242107"/>
              <a:gd name="connsiteX2-855" fmla="*/ 1977299 w 2003583"/>
              <a:gd name="connsiteY2-856" fmla="*/ 693713 h 2242107"/>
              <a:gd name="connsiteX3-857" fmla="*/ 1733949 w 2003583"/>
              <a:gd name="connsiteY3-858" fmla="*/ 922459 h 2242107"/>
              <a:gd name="connsiteX4-859" fmla="*/ 1733949 w 2003583"/>
              <a:gd name="connsiteY4-860" fmla="*/ 1319649 h 2242107"/>
              <a:gd name="connsiteX5-861" fmla="*/ 1977299 w 2003583"/>
              <a:gd name="connsiteY5-862" fmla="*/ 1548395 h 2242107"/>
              <a:gd name="connsiteX6-863" fmla="*/ 1859633 w 2003583"/>
              <a:gd name="connsiteY6-864" fmla="*/ 1752197 h 2242107"/>
              <a:gd name="connsiteX7-865" fmla="*/ 1539859 w 2003583"/>
              <a:gd name="connsiteY7-866" fmla="*/ 1655823 h 2242107"/>
              <a:gd name="connsiteX8-867" fmla="*/ 1195882 w 2003583"/>
              <a:gd name="connsiteY8-868" fmla="*/ 1854418 h 2242107"/>
              <a:gd name="connsiteX9-869" fmla="*/ 1119457 w 2003583"/>
              <a:gd name="connsiteY9-870" fmla="*/ 2179538 h 2242107"/>
              <a:gd name="connsiteX10-871" fmla="*/ 884127 w 2003583"/>
              <a:gd name="connsiteY10-872" fmla="*/ 2179538 h 2242107"/>
              <a:gd name="connsiteX11-873" fmla="*/ 807702 w 2003583"/>
              <a:gd name="connsiteY11-874" fmla="*/ 1854418 h 2242107"/>
              <a:gd name="connsiteX12-875" fmla="*/ 463725 w 2003583"/>
              <a:gd name="connsiteY12-876" fmla="*/ 1655823 h 2242107"/>
              <a:gd name="connsiteX13-877" fmla="*/ 143951 w 2003583"/>
              <a:gd name="connsiteY13-878" fmla="*/ 1752197 h 2242107"/>
              <a:gd name="connsiteX14-879" fmla="*/ 26285 w 2003583"/>
              <a:gd name="connsiteY14-880" fmla="*/ 1548395 h 2242107"/>
              <a:gd name="connsiteX15-881" fmla="*/ 269635 w 2003583"/>
              <a:gd name="connsiteY15-882" fmla="*/ 1319649 h 2242107"/>
              <a:gd name="connsiteX16-883" fmla="*/ 269635 w 2003583"/>
              <a:gd name="connsiteY16-884" fmla="*/ 922459 h 2242107"/>
              <a:gd name="connsiteX17-885" fmla="*/ 26285 w 2003583"/>
              <a:gd name="connsiteY17-886" fmla="*/ 693713 h 2242107"/>
              <a:gd name="connsiteX18-887" fmla="*/ 143951 w 2003583"/>
              <a:gd name="connsiteY18-888" fmla="*/ 489911 h 2242107"/>
              <a:gd name="connsiteX19-889" fmla="*/ 463725 w 2003583"/>
              <a:gd name="connsiteY19-890" fmla="*/ 586285 h 2242107"/>
              <a:gd name="connsiteX20-891" fmla="*/ 807702 w 2003583"/>
              <a:gd name="connsiteY20-892" fmla="*/ 387690 h 2242107"/>
              <a:gd name="connsiteX21-893" fmla="*/ 884127 w 2003583"/>
              <a:gd name="connsiteY21-894" fmla="*/ 62570 h 2242107"/>
              <a:gd name="connsiteX22-895" fmla="*/ 1119457 w 2003583"/>
              <a:gd name="connsiteY22-896" fmla="*/ 62570 h 2242107"/>
              <a:gd name="connsiteX23-897" fmla="*/ 1195882 w 2003583"/>
              <a:gd name="connsiteY23-898" fmla="*/ 387690 h 2242107"/>
              <a:gd name="connsiteX24-899" fmla="*/ 1539859 w 2003583"/>
              <a:gd name="connsiteY24-900" fmla="*/ 586285 h 2242107"/>
              <a:gd name="connsiteX0-901" fmla="*/ 1539859 w 2003583"/>
              <a:gd name="connsiteY0-902" fmla="*/ 586285 h 2242107"/>
              <a:gd name="connsiteX1-903" fmla="*/ 1859633 w 2003583"/>
              <a:gd name="connsiteY1-904" fmla="*/ 489911 h 2242107"/>
              <a:gd name="connsiteX2-905" fmla="*/ 1977299 w 2003583"/>
              <a:gd name="connsiteY2-906" fmla="*/ 693713 h 2242107"/>
              <a:gd name="connsiteX3-907" fmla="*/ 1733949 w 2003583"/>
              <a:gd name="connsiteY3-908" fmla="*/ 922459 h 2242107"/>
              <a:gd name="connsiteX4-909" fmla="*/ 1733949 w 2003583"/>
              <a:gd name="connsiteY4-910" fmla="*/ 1319649 h 2242107"/>
              <a:gd name="connsiteX5-911" fmla="*/ 1977299 w 2003583"/>
              <a:gd name="connsiteY5-912" fmla="*/ 1548395 h 2242107"/>
              <a:gd name="connsiteX6-913" fmla="*/ 1859633 w 2003583"/>
              <a:gd name="connsiteY6-914" fmla="*/ 1752197 h 2242107"/>
              <a:gd name="connsiteX7-915" fmla="*/ 1539859 w 2003583"/>
              <a:gd name="connsiteY7-916" fmla="*/ 1655823 h 2242107"/>
              <a:gd name="connsiteX8-917" fmla="*/ 1195882 w 2003583"/>
              <a:gd name="connsiteY8-918" fmla="*/ 1854418 h 2242107"/>
              <a:gd name="connsiteX9-919" fmla="*/ 1119457 w 2003583"/>
              <a:gd name="connsiteY9-920" fmla="*/ 2179538 h 2242107"/>
              <a:gd name="connsiteX10-921" fmla="*/ 884127 w 2003583"/>
              <a:gd name="connsiteY10-922" fmla="*/ 2179538 h 2242107"/>
              <a:gd name="connsiteX11-923" fmla="*/ 807702 w 2003583"/>
              <a:gd name="connsiteY11-924" fmla="*/ 1854418 h 2242107"/>
              <a:gd name="connsiteX12-925" fmla="*/ 463725 w 2003583"/>
              <a:gd name="connsiteY12-926" fmla="*/ 1655823 h 2242107"/>
              <a:gd name="connsiteX13-927" fmla="*/ 143951 w 2003583"/>
              <a:gd name="connsiteY13-928" fmla="*/ 1752197 h 2242107"/>
              <a:gd name="connsiteX14-929" fmla="*/ 26285 w 2003583"/>
              <a:gd name="connsiteY14-930" fmla="*/ 1548395 h 2242107"/>
              <a:gd name="connsiteX15-931" fmla="*/ 269635 w 2003583"/>
              <a:gd name="connsiteY15-932" fmla="*/ 1319649 h 2242107"/>
              <a:gd name="connsiteX16-933" fmla="*/ 269635 w 2003583"/>
              <a:gd name="connsiteY16-934" fmla="*/ 922459 h 2242107"/>
              <a:gd name="connsiteX17-935" fmla="*/ 26285 w 2003583"/>
              <a:gd name="connsiteY17-936" fmla="*/ 693713 h 2242107"/>
              <a:gd name="connsiteX18-937" fmla="*/ 143951 w 2003583"/>
              <a:gd name="connsiteY18-938" fmla="*/ 489911 h 2242107"/>
              <a:gd name="connsiteX19-939" fmla="*/ 463725 w 2003583"/>
              <a:gd name="connsiteY19-940" fmla="*/ 586285 h 2242107"/>
              <a:gd name="connsiteX20-941" fmla="*/ 807702 w 2003583"/>
              <a:gd name="connsiteY20-942" fmla="*/ 387690 h 2242107"/>
              <a:gd name="connsiteX21-943" fmla="*/ 884127 w 2003583"/>
              <a:gd name="connsiteY21-944" fmla="*/ 62570 h 2242107"/>
              <a:gd name="connsiteX22-945" fmla="*/ 1119457 w 2003583"/>
              <a:gd name="connsiteY22-946" fmla="*/ 62570 h 2242107"/>
              <a:gd name="connsiteX23-947" fmla="*/ 1195882 w 2003583"/>
              <a:gd name="connsiteY23-948" fmla="*/ 387690 h 2242107"/>
              <a:gd name="connsiteX24-949" fmla="*/ 1539859 w 2003583"/>
              <a:gd name="connsiteY24-950" fmla="*/ 586285 h 2242107"/>
              <a:gd name="connsiteX0-951" fmla="*/ 1539859 w 2003583"/>
              <a:gd name="connsiteY0-952" fmla="*/ 586285 h 2242107"/>
              <a:gd name="connsiteX1-953" fmla="*/ 1859633 w 2003583"/>
              <a:gd name="connsiteY1-954" fmla="*/ 489911 h 2242107"/>
              <a:gd name="connsiteX2-955" fmla="*/ 1977299 w 2003583"/>
              <a:gd name="connsiteY2-956" fmla="*/ 693713 h 2242107"/>
              <a:gd name="connsiteX3-957" fmla="*/ 1733949 w 2003583"/>
              <a:gd name="connsiteY3-958" fmla="*/ 922459 h 2242107"/>
              <a:gd name="connsiteX4-959" fmla="*/ 1733949 w 2003583"/>
              <a:gd name="connsiteY4-960" fmla="*/ 1319649 h 2242107"/>
              <a:gd name="connsiteX5-961" fmla="*/ 1977299 w 2003583"/>
              <a:gd name="connsiteY5-962" fmla="*/ 1548395 h 2242107"/>
              <a:gd name="connsiteX6-963" fmla="*/ 1859633 w 2003583"/>
              <a:gd name="connsiteY6-964" fmla="*/ 1752197 h 2242107"/>
              <a:gd name="connsiteX7-965" fmla="*/ 1539859 w 2003583"/>
              <a:gd name="connsiteY7-966" fmla="*/ 1655823 h 2242107"/>
              <a:gd name="connsiteX8-967" fmla="*/ 1195882 w 2003583"/>
              <a:gd name="connsiteY8-968" fmla="*/ 1854418 h 2242107"/>
              <a:gd name="connsiteX9-969" fmla="*/ 1119457 w 2003583"/>
              <a:gd name="connsiteY9-970" fmla="*/ 2179538 h 2242107"/>
              <a:gd name="connsiteX10-971" fmla="*/ 884127 w 2003583"/>
              <a:gd name="connsiteY10-972" fmla="*/ 2179538 h 2242107"/>
              <a:gd name="connsiteX11-973" fmla="*/ 807702 w 2003583"/>
              <a:gd name="connsiteY11-974" fmla="*/ 1854418 h 2242107"/>
              <a:gd name="connsiteX12-975" fmla="*/ 463725 w 2003583"/>
              <a:gd name="connsiteY12-976" fmla="*/ 1655823 h 2242107"/>
              <a:gd name="connsiteX13-977" fmla="*/ 143951 w 2003583"/>
              <a:gd name="connsiteY13-978" fmla="*/ 1752197 h 2242107"/>
              <a:gd name="connsiteX14-979" fmla="*/ 26285 w 2003583"/>
              <a:gd name="connsiteY14-980" fmla="*/ 1548395 h 2242107"/>
              <a:gd name="connsiteX15-981" fmla="*/ 269635 w 2003583"/>
              <a:gd name="connsiteY15-982" fmla="*/ 1319649 h 2242107"/>
              <a:gd name="connsiteX16-983" fmla="*/ 269635 w 2003583"/>
              <a:gd name="connsiteY16-984" fmla="*/ 922459 h 2242107"/>
              <a:gd name="connsiteX17-985" fmla="*/ 26285 w 2003583"/>
              <a:gd name="connsiteY17-986" fmla="*/ 693713 h 2242107"/>
              <a:gd name="connsiteX18-987" fmla="*/ 143951 w 2003583"/>
              <a:gd name="connsiteY18-988" fmla="*/ 489911 h 2242107"/>
              <a:gd name="connsiteX19-989" fmla="*/ 463725 w 2003583"/>
              <a:gd name="connsiteY19-990" fmla="*/ 586285 h 2242107"/>
              <a:gd name="connsiteX20-991" fmla="*/ 807702 w 2003583"/>
              <a:gd name="connsiteY20-992" fmla="*/ 387690 h 2242107"/>
              <a:gd name="connsiteX21-993" fmla="*/ 884127 w 2003583"/>
              <a:gd name="connsiteY21-994" fmla="*/ 62570 h 2242107"/>
              <a:gd name="connsiteX22-995" fmla="*/ 1119457 w 2003583"/>
              <a:gd name="connsiteY22-996" fmla="*/ 62570 h 2242107"/>
              <a:gd name="connsiteX23-997" fmla="*/ 1195882 w 2003583"/>
              <a:gd name="connsiteY23-998" fmla="*/ 387690 h 2242107"/>
              <a:gd name="connsiteX24-999" fmla="*/ 1539859 w 2003583"/>
              <a:gd name="connsiteY24-1000" fmla="*/ 586285 h 2242107"/>
              <a:gd name="connsiteX0-1001" fmla="*/ 1539859 w 2003583"/>
              <a:gd name="connsiteY0-1002" fmla="*/ 586285 h 2242107"/>
              <a:gd name="connsiteX1-1003" fmla="*/ 1859633 w 2003583"/>
              <a:gd name="connsiteY1-1004" fmla="*/ 489911 h 2242107"/>
              <a:gd name="connsiteX2-1005" fmla="*/ 1977299 w 2003583"/>
              <a:gd name="connsiteY2-1006" fmla="*/ 693713 h 2242107"/>
              <a:gd name="connsiteX3-1007" fmla="*/ 1733949 w 2003583"/>
              <a:gd name="connsiteY3-1008" fmla="*/ 922459 h 2242107"/>
              <a:gd name="connsiteX4-1009" fmla="*/ 1733949 w 2003583"/>
              <a:gd name="connsiteY4-1010" fmla="*/ 1319649 h 2242107"/>
              <a:gd name="connsiteX5-1011" fmla="*/ 1977299 w 2003583"/>
              <a:gd name="connsiteY5-1012" fmla="*/ 1548395 h 2242107"/>
              <a:gd name="connsiteX6-1013" fmla="*/ 1859633 w 2003583"/>
              <a:gd name="connsiteY6-1014" fmla="*/ 1752197 h 2242107"/>
              <a:gd name="connsiteX7-1015" fmla="*/ 1539859 w 2003583"/>
              <a:gd name="connsiteY7-1016" fmla="*/ 1655823 h 2242107"/>
              <a:gd name="connsiteX8-1017" fmla="*/ 1195882 w 2003583"/>
              <a:gd name="connsiteY8-1018" fmla="*/ 1854418 h 2242107"/>
              <a:gd name="connsiteX9-1019" fmla="*/ 1119457 w 2003583"/>
              <a:gd name="connsiteY9-1020" fmla="*/ 2179538 h 2242107"/>
              <a:gd name="connsiteX10-1021" fmla="*/ 884127 w 2003583"/>
              <a:gd name="connsiteY10-1022" fmla="*/ 2179538 h 2242107"/>
              <a:gd name="connsiteX11-1023" fmla="*/ 807702 w 2003583"/>
              <a:gd name="connsiteY11-1024" fmla="*/ 1854418 h 2242107"/>
              <a:gd name="connsiteX12-1025" fmla="*/ 463725 w 2003583"/>
              <a:gd name="connsiteY12-1026" fmla="*/ 1655823 h 2242107"/>
              <a:gd name="connsiteX13-1027" fmla="*/ 143951 w 2003583"/>
              <a:gd name="connsiteY13-1028" fmla="*/ 1752197 h 2242107"/>
              <a:gd name="connsiteX14-1029" fmla="*/ 26285 w 2003583"/>
              <a:gd name="connsiteY14-1030" fmla="*/ 1548395 h 2242107"/>
              <a:gd name="connsiteX15-1031" fmla="*/ 269635 w 2003583"/>
              <a:gd name="connsiteY15-1032" fmla="*/ 1319649 h 2242107"/>
              <a:gd name="connsiteX16-1033" fmla="*/ 269635 w 2003583"/>
              <a:gd name="connsiteY16-1034" fmla="*/ 922459 h 2242107"/>
              <a:gd name="connsiteX17-1035" fmla="*/ 26285 w 2003583"/>
              <a:gd name="connsiteY17-1036" fmla="*/ 693713 h 2242107"/>
              <a:gd name="connsiteX18-1037" fmla="*/ 143951 w 2003583"/>
              <a:gd name="connsiteY18-1038" fmla="*/ 489911 h 2242107"/>
              <a:gd name="connsiteX19-1039" fmla="*/ 463725 w 2003583"/>
              <a:gd name="connsiteY19-1040" fmla="*/ 586285 h 2242107"/>
              <a:gd name="connsiteX20-1041" fmla="*/ 807702 w 2003583"/>
              <a:gd name="connsiteY20-1042" fmla="*/ 387690 h 2242107"/>
              <a:gd name="connsiteX21-1043" fmla="*/ 884127 w 2003583"/>
              <a:gd name="connsiteY21-1044" fmla="*/ 62570 h 2242107"/>
              <a:gd name="connsiteX22-1045" fmla="*/ 1119457 w 2003583"/>
              <a:gd name="connsiteY22-1046" fmla="*/ 62570 h 2242107"/>
              <a:gd name="connsiteX23-1047" fmla="*/ 1195882 w 2003583"/>
              <a:gd name="connsiteY23-1048" fmla="*/ 387690 h 2242107"/>
              <a:gd name="connsiteX24-1049" fmla="*/ 1539859 w 2003583"/>
              <a:gd name="connsiteY24-1050" fmla="*/ 586285 h 2242107"/>
              <a:gd name="connsiteX0-1051" fmla="*/ 1539859 w 2003583"/>
              <a:gd name="connsiteY0-1052" fmla="*/ 586285 h 2242107"/>
              <a:gd name="connsiteX1-1053" fmla="*/ 1815989 w 2003583"/>
              <a:gd name="connsiteY1-1054" fmla="*/ 481182 h 2242107"/>
              <a:gd name="connsiteX2-1055" fmla="*/ 1977299 w 2003583"/>
              <a:gd name="connsiteY2-1056" fmla="*/ 693713 h 2242107"/>
              <a:gd name="connsiteX3-1057" fmla="*/ 1733949 w 2003583"/>
              <a:gd name="connsiteY3-1058" fmla="*/ 922459 h 2242107"/>
              <a:gd name="connsiteX4-1059" fmla="*/ 1733949 w 2003583"/>
              <a:gd name="connsiteY4-1060" fmla="*/ 1319649 h 2242107"/>
              <a:gd name="connsiteX5-1061" fmla="*/ 1977299 w 2003583"/>
              <a:gd name="connsiteY5-1062" fmla="*/ 1548395 h 2242107"/>
              <a:gd name="connsiteX6-1063" fmla="*/ 1859633 w 2003583"/>
              <a:gd name="connsiteY6-1064" fmla="*/ 1752197 h 2242107"/>
              <a:gd name="connsiteX7-1065" fmla="*/ 1539859 w 2003583"/>
              <a:gd name="connsiteY7-1066" fmla="*/ 1655823 h 2242107"/>
              <a:gd name="connsiteX8-1067" fmla="*/ 1195882 w 2003583"/>
              <a:gd name="connsiteY8-1068" fmla="*/ 1854418 h 2242107"/>
              <a:gd name="connsiteX9-1069" fmla="*/ 1119457 w 2003583"/>
              <a:gd name="connsiteY9-1070" fmla="*/ 2179538 h 2242107"/>
              <a:gd name="connsiteX10-1071" fmla="*/ 884127 w 2003583"/>
              <a:gd name="connsiteY10-1072" fmla="*/ 2179538 h 2242107"/>
              <a:gd name="connsiteX11-1073" fmla="*/ 807702 w 2003583"/>
              <a:gd name="connsiteY11-1074" fmla="*/ 1854418 h 2242107"/>
              <a:gd name="connsiteX12-1075" fmla="*/ 463725 w 2003583"/>
              <a:gd name="connsiteY12-1076" fmla="*/ 1655823 h 2242107"/>
              <a:gd name="connsiteX13-1077" fmla="*/ 143951 w 2003583"/>
              <a:gd name="connsiteY13-1078" fmla="*/ 1752197 h 2242107"/>
              <a:gd name="connsiteX14-1079" fmla="*/ 26285 w 2003583"/>
              <a:gd name="connsiteY14-1080" fmla="*/ 1548395 h 2242107"/>
              <a:gd name="connsiteX15-1081" fmla="*/ 269635 w 2003583"/>
              <a:gd name="connsiteY15-1082" fmla="*/ 1319649 h 2242107"/>
              <a:gd name="connsiteX16-1083" fmla="*/ 269635 w 2003583"/>
              <a:gd name="connsiteY16-1084" fmla="*/ 922459 h 2242107"/>
              <a:gd name="connsiteX17-1085" fmla="*/ 26285 w 2003583"/>
              <a:gd name="connsiteY17-1086" fmla="*/ 693713 h 2242107"/>
              <a:gd name="connsiteX18-1087" fmla="*/ 143951 w 2003583"/>
              <a:gd name="connsiteY18-1088" fmla="*/ 489911 h 2242107"/>
              <a:gd name="connsiteX19-1089" fmla="*/ 463725 w 2003583"/>
              <a:gd name="connsiteY19-1090" fmla="*/ 586285 h 2242107"/>
              <a:gd name="connsiteX20-1091" fmla="*/ 807702 w 2003583"/>
              <a:gd name="connsiteY20-1092" fmla="*/ 387690 h 2242107"/>
              <a:gd name="connsiteX21-1093" fmla="*/ 884127 w 2003583"/>
              <a:gd name="connsiteY21-1094" fmla="*/ 62570 h 2242107"/>
              <a:gd name="connsiteX22-1095" fmla="*/ 1119457 w 2003583"/>
              <a:gd name="connsiteY22-1096" fmla="*/ 62570 h 2242107"/>
              <a:gd name="connsiteX23-1097" fmla="*/ 1195882 w 2003583"/>
              <a:gd name="connsiteY23-1098" fmla="*/ 387690 h 2242107"/>
              <a:gd name="connsiteX24-1099" fmla="*/ 1539859 w 2003583"/>
              <a:gd name="connsiteY24-1100" fmla="*/ 586285 h 2242107"/>
              <a:gd name="connsiteX0-1101" fmla="*/ 1539859 w 2003583"/>
              <a:gd name="connsiteY0-1102" fmla="*/ 586285 h 2225306"/>
              <a:gd name="connsiteX1-1103" fmla="*/ 1815989 w 2003583"/>
              <a:gd name="connsiteY1-1104" fmla="*/ 481182 h 2225306"/>
              <a:gd name="connsiteX2-1105" fmla="*/ 1977299 w 2003583"/>
              <a:gd name="connsiteY2-1106" fmla="*/ 693713 h 2225306"/>
              <a:gd name="connsiteX3-1107" fmla="*/ 1733949 w 2003583"/>
              <a:gd name="connsiteY3-1108" fmla="*/ 922459 h 2225306"/>
              <a:gd name="connsiteX4-1109" fmla="*/ 1733949 w 2003583"/>
              <a:gd name="connsiteY4-1110" fmla="*/ 1319649 h 2225306"/>
              <a:gd name="connsiteX5-1111" fmla="*/ 1977299 w 2003583"/>
              <a:gd name="connsiteY5-1112" fmla="*/ 1548395 h 2225306"/>
              <a:gd name="connsiteX6-1113" fmla="*/ 1859633 w 2003583"/>
              <a:gd name="connsiteY6-1114" fmla="*/ 1752197 h 2225306"/>
              <a:gd name="connsiteX7-1115" fmla="*/ 1539859 w 2003583"/>
              <a:gd name="connsiteY7-1116" fmla="*/ 1655823 h 2225306"/>
              <a:gd name="connsiteX8-1117" fmla="*/ 1195882 w 2003583"/>
              <a:gd name="connsiteY8-1118" fmla="*/ 1854418 h 2225306"/>
              <a:gd name="connsiteX9-1119" fmla="*/ 1119457 w 2003583"/>
              <a:gd name="connsiteY9-1120" fmla="*/ 2179538 h 2225306"/>
              <a:gd name="connsiteX10-1121" fmla="*/ 849212 w 2003583"/>
              <a:gd name="connsiteY10-1122" fmla="*/ 2188266 h 2225306"/>
              <a:gd name="connsiteX11-1123" fmla="*/ 807702 w 2003583"/>
              <a:gd name="connsiteY11-1124" fmla="*/ 1854418 h 2225306"/>
              <a:gd name="connsiteX12-1125" fmla="*/ 463725 w 2003583"/>
              <a:gd name="connsiteY12-1126" fmla="*/ 1655823 h 2225306"/>
              <a:gd name="connsiteX13-1127" fmla="*/ 143951 w 2003583"/>
              <a:gd name="connsiteY13-1128" fmla="*/ 1752197 h 2225306"/>
              <a:gd name="connsiteX14-1129" fmla="*/ 26285 w 2003583"/>
              <a:gd name="connsiteY14-1130" fmla="*/ 1548395 h 2225306"/>
              <a:gd name="connsiteX15-1131" fmla="*/ 269635 w 2003583"/>
              <a:gd name="connsiteY15-1132" fmla="*/ 1319649 h 2225306"/>
              <a:gd name="connsiteX16-1133" fmla="*/ 269635 w 2003583"/>
              <a:gd name="connsiteY16-1134" fmla="*/ 922459 h 2225306"/>
              <a:gd name="connsiteX17-1135" fmla="*/ 26285 w 2003583"/>
              <a:gd name="connsiteY17-1136" fmla="*/ 693713 h 2225306"/>
              <a:gd name="connsiteX18-1137" fmla="*/ 143951 w 2003583"/>
              <a:gd name="connsiteY18-1138" fmla="*/ 489911 h 2225306"/>
              <a:gd name="connsiteX19-1139" fmla="*/ 463725 w 2003583"/>
              <a:gd name="connsiteY19-1140" fmla="*/ 586285 h 2225306"/>
              <a:gd name="connsiteX20-1141" fmla="*/ 807702 w 2003583"/>
              <a:gd name="connsiteY20-1142" fmla="*/ 387690 h 2225306"/>
              <a:gd name="connsiteX21-1143" fmla="*/ 884127 w 2003583"/>
              <a:gd name="connsiteY21-1144" fmla="*/ 62570 h 2225306"/>
              <a:gd name="connsiteX22-1145" fmla="*/ 1119457 w 2003583"/>
              <a:gd name="connsiteY22-1146" fmla="*/ 62570 h 2225306"/>
              <a:gd name="connsiteX23-1147" fmla="*/ 1195882 w 2003583"/>
              <a:gd name="connsiteY23-1148" fmla="*/ 387690 h 2225306"/>
              <a:gd name="connsiteX24-1149" fmla="*/ 1539859 w 2003583"/>
              <a:gd name="connsiteY24-1150" fmla="*/ 586285 h 2225306"/>
              <a:gd name="connsiteX0-1151" fmla="*/ 1551437 w 2015161"/>
              <a:gd name="connsiteY0-1152" fmla="*/ 586285 h 2225304"/>
              <a:gd name="connsiteX1-1153" fmla="*/ 1827567 w 2015161"/>
              <a:gd name="connsiteY1-1154" fmla="*/ 481182 h 2225304"/>
              <a:gd name="connsiteX2-1155" fmla="*/ 1988877 w 2015161"/>
              <a:gd name="connsiteY2-1156" fmla="*/ 693713 h 2225304"/>
              <a:gd name="connsiteX3-1157" fmla="*/ 1745527 w 2015161"/>
              <a:gd name="connsiteY3-1158" fmla="*/ 922459 h 2225304"/>
              <a:gd name="connsiteX4-1159" fmla="*/ 1745527 w 2015161"/>
              <a:gd name="connsiteY4-1160" fmla="*/ 1319649 h 2225304"/>
              <a:gd name="connsiteX5-1161" fmla="*/ 1988877 w 2015161"/>
              <a:gd name="connsiteY5-1162" fmla="*/ 1548395 h 2225304"/>
              <a:gd name="connsiteX6-1163" fmla="*/ 1871211 w 2015161"/>
              <a:gd name="connsiteY6-1164" fmla="*/ 1752197 h 2225304"/>
              <a:gd name="connsiteX7-1165" fmla="*/ 1551437 w 2015161"/>
              <a:gd name="connsiteY7-1166" fmla="*/ 1655823 h 2225304"/>
              <a:gd name="connsiteX8-1167" fmla="*/ 1207460 w 2015161"/>
              <a:gd name="connsiteY8-1168" fmla="*/ 1854418 h 2225304"/>
              <a:gd name="connsiteX9-1169" fmla="*/ 1131035 w 2015161"/>
              <a:gd name="connsiteY9-1170" fmla="*/ 2179538 h 2225304"/>
              <a:gd name="connsiteX10-1171" fmla="*/ 860790 w 2015161"/>
              <a:gd name="connsiteY10-1172" fmla="*/ 2188266 h 2225304"/>
              <a:gd name="connsiteX11-1173" fmla="*/ 819280 w 2015161"/>
              <a:gd name="connsiteY11-1174" fmla="*/ 1854418 h 2225304"/>
              <a:gd name="connsiteX12-1175" fmla="*/ 475303 w 2015161"/>
              <a:gd name="connsiteY12-1176" fmla="*/ 1655823 h 2225304"/>
              <a:gd name="connsiteX13-1177" fmla="*/ 155529 w 2015161"/>
              <a:gd name="connsiteY13-1178" fmla="*/ 1752197 h 2225304"/>
              <a:gd name="connsiteX14-1179" fmla="*/ 2948 w 2015161"/>
              <a:gd name="connsiteY14-1180" fmla="*/ 1522210 h 2225304"/>
              <a:gd name="connsiteX15-1181" fmla="*/ 281213 w 2015161"/>
              <a:gd name="connsiteY15-1182" fmla="*/ 1319649 h 2225304"/>
              <a:gd name="connsiteX16-1183" fmla="*/ 281213 w 2015161"/>
              <a:gd name="connsiteY16-1184" fmla="*/ 922459 h 2225304"/>
              <a:gd name="connsiteX17-1185" fmla="*/ 37863 w 2015161"/>
              <a:gd name="connsiteY17-1186" fmla="*/ 693713 h 2225304"/>
              <a:gd name="connsiteX18-1187" fmla="*/ 155529 w 2015161"/>
              <a:gd name="connsiteY18-1188" fmla="*/ 489911 h 2225304"/>
              <a:gd name="connsiteX19-1189" fmla="*/ 475303 w 2015161"/>
              <a:gd name="connsiteY19-1190" fmla="*/ 586285 h 2225304"/>
              <a:gd name="connsiteX20-1191" fmla="*/ 819280 w 2015161"/>
              <a:gd name="connsiteY20-1192" fmla="*/ 387690 h 2225304"/>
              <a:gd name="connsiteX21-1193" fmla="*/ 895705 w 2015161"/>
              <a:gd name="connsiteY21-1194" fmla="*/ 62570 h 2225304"/>
              <a:gd name="connsiteX22-1195" fmla="*/ 1131035 w 2015161"/>
              <a:gd name="connsiteY22-1196" fmla="*/ 62570 h 2225304"/>
              <a:gd name="connsiteX23-1197" fmla="*/ 1207460 w 2015161"/>
              <a:gd name="connsiteY23-1198" fmla="*/ 387690 h 2225304"/>
              <a:gd name="connsiteX24-1199" fmla="*/ 1551437 w 2015161"/>
              <a:gd name="connsiteY24-1200" fmla="*/ 586285 h 2225304"/>
              <a:gd name="connsiteX0-1201" fmla="*/ 1551439 w 2015163"/>
              <a:gd name="connsiteY0-1202" fmla="*/ 586285 h 2225306"/>
              <a:gd name="connsiteX1-1203" fmla="*/ 1827569 w 2015163"/>
              <a:gd name="connsiteY1-1204" fmla="*/ 481182 h 2225306"/>
              <a:gd name="connsiteX2-1205" fmla="*/ 1988879 w 2015163"/>
              <a:gd name="connsiteY2-1206" fmla="*/ 693713 h 2225306"/>
              <a:gd name="connsiteX3-1207" fmla="*/ 1745529 w 2015163"/>
              <a:gd name="connsiteY3-1208" fmla="*/ 922459 h 2225306"/>
              <a:gd name="connsiteX4-1209" fmla="*/ 1745529 w 2015163"/>
              <a:gd name="connsiteY4-1210" fmla="*/ 1319649 h 2225306"/>
              <a:gd name="connsiteX5-1211" fmla="*/ 1988879 w 2015163"/>
              <a:gd name="connsiteY5-1212" fmla="*/ 1548395 h 2225306"/>
              <a:gd name="connsiteX6-1213" fmla="*/ 1871213 w 2015163"/>
              <a:gd name="connsiteY6-1214" fmla="*/ 1752197 h 2225306"/>
              <a:gd name="connsiteX7-1215" fmla="*/ 1551439 w 2015163"/>
              <a:gd name="connsiteY7-1216" fmla="*/ 1655823 h 2225306"/>
              <a:gd name="connsiteX8-1217" fmla="*/ 1207462 w 2015163"/>
              <a:gd name="connsiteY8-1218" fmla="*/ 1854418 h 2225306"/>
              <a:gd name="connsiteX9-1219" fmla="*/ 1131037 w 2015163"/>
              <a:gd name="connsiteY9-1220" fmla="*/ 2179538 h 2225306"/>
              <a:gd name="connsiteX10-1221" fmla="*/ 860792 w 2015163"/>
              <a:gd name="connsiteY10-1222" fmla="*/ 2188266 h 2225306"/>
              <a:gd name="connsiteX11-1223" fmla="*/ 819282 w 2015163"/>
              <a:gd name="connsiteY11-1224" fmla="*/ 1854418 h 2225306"/>
              <a:gd name="connsiteX12-1225" fmla="*/ 475305 w 2015163"/>
              <a:gd name="connsiteY12-1226" fmla="*/ 1655823 h 2225306"/>
              <a:gd name="connsiteX13-1227" fmla="*/ 155531 w 2015163"/>
              <a:gd name="connsiteY13-1228" fmla="*/ 1752197 h 2225306"/>
              <a:gd name="connsiteX14-1229" fmla="*/ 2950 w 2015163"/>
              <a:gd name="connsiteY14-1230" fmla="*/ 1522210 h 2225306"/>
              <a:gd name="connsiteX15-1231" fmla="*/ 281215 w 2015163"/>
              <a:gd name="connsiteY15-1232" fmla="*/ 1319649 h 2225306"/>
              <a:gd name="connsiteX16-1233" fmla="*/ 281215 w 2015163"/>
              <a:gd name="connsiteY16-1234" fmla="*/ 922459 h 2225306"/>
              <a:gd name="connsiteX17-1235" fmla="*/ 37865 w 2015163"/>
              <a:gd name="connsiteY17-1236" fmla="*/ 693713 h 2225306"/>
              <a:gd name="connsiteX18-1237" fmla="*/ 155531 w 2015163"/>
              <a:gd name="connsiteY18-1238" fmla="*/ 463725 h 2225306"/>
              <a:gd name="connsiteX19-1239" fmla="*/ 475305 w 2015163"/>
              <a:gd name="connsiteY19-1240" fmla="*/ 586285 h 2225306"/>
              <a:gd name="connsiteX20-1241" fmla="*/ 819282 w 2015163"/>
              <a:gd name="connsiteY20-1242" fmla="*/ 387690 h 2225306"/>
              <a:gd name="connsiteX21-1243" fmla="*/ 895707 w 2015163"/>
              <a:gd name="connsiteY21-1244" fmla="*/ 62570 h 2225306"/>
              <a:gd name="connsiteX22-1245" fmla="*/ 1131037 w 2015163"/>
              <a:gd name="connsiteY22-1246" fmla="*/ 62570 h 2225306"/>
              <a:gd name="connsiteX23-1247" fmla="*/ 1207462 w 2015163"/>
              <a:gd name="connsiteY23-1248" fmla="*/ 387690 h 2225306"/>
              <a:gd name="connsiteX24-1249" fmla="*/ 1551439 w 2015163"/>
              <a:gd name="connsiteY24-1250" fmla="*/ 586285 h 2225306"/>
              <a:gd name="connsiteX0-1251" fmla="*/ 1551439 w 2015163"/>
              <a:gd name="connsiteY0-1252" fmla="*/ 575030 h 2214049"/>
              <a:gd name="connsiteX1-1253" fmla="*/ 1827569 w 2015163"/>
              <a:gd name="connsiteY1-1254" fmla="*/ 469927 h 2214049"/>
              <a:gd name="connsiteX2-1255" fmla="*/ 1988879 w 2015163"/>
              <a:gd name="connsiteY2-1256" fmla="*/ 682458 h 2214049"/>
              <a:gd name="connsiteX3-1257" fmla="*/ 1745529 w 2015163"/>
              <a:gd name="connsiteY3-1258" fmla="*/ 911204 h 2214049"/>
              <a:gd name="connsiteX4-1259" fmla="*/ 1745529 w 2015163"/>
              <a:gd name="connsiteY4-1260" fmla="*/ 1308394 h 2214049"/>
              <a:gd name="connsiteX5-1261" fmla="*/ 1988879 w 2015163"/>
              <a:gd name="connsiteY5-1262" fmla="*/ 1537140 h 2214049"/>
              <a:gd name="connsiteX6-1263" fmla="*/ 1871213 w 2015163"/>
              <a:gd name="connsiteY6-1264" fmla="*/ 1740942 h 2214049"/>
              <a:gd name="connsiteX7-1265" fmla="*/ 1551439 w 2015163"/>
              <a:gd name="connsiteY7-1266" fmla="*/ 1644568 h 2214049"/>
              <a:gd name="connsiteX8-1267" fmla="*/ 1207462 w 2015163"/>
              <a:gd name="connsiteY8-1268" fmla="*/ 1843163 h 2214049"/>
              <a:gd name="connsiteX9-1269" fmla="*/ 1131037 w 2015163"/>
              <a:gd name="connsiteY9-1270" fmla="*/ 2168283 h 2214049"/>
              <a:gd name="connsiteX10-1271" fmla="*/ 860792 w 2015163"/>
              <a:gd name="connsiteY10-1272" fmla="*/ 2177011 h 2214049"/>
              <a:gd name="connsiteX11-1273" fmla="*/ 819282 w 2015163"/>
              <a:gd name="connsiteY11-1274" fmla="*/ 1843163 h 2214049"/>
              <a:gd name="connsiteX12-1275" fmla="*/ 475305 w 2015163"/>
              <a:gd name="connsiteY12-1276" fmla="*/ 1644568 h 2214049"/>
              <a:gd name="connsiteX13-1277" fmla="*/ 155531 w 2015163"/>
              <a:gd name="connsiteY13-1278" fmla="*/ 1740942 h 2214049"/>
              <a:gd name="connsiteX14-1279" fmla="*/ 2950 w 2015163"/>
              <a:gd name="connsiteY14-1280" fmla="*/ 1510955 h 2214049"/>
              <a:gd name="connsiteX15-1281" fmla="*/ 281215 w 2015163"/>
              <a:gd name="connsiteY15-1282" fmla="*/ 1308394 h 2214049"/>
              <a:gd name="connsiteX16-1283" fmla="*/ 281215 w 2015163"/>
              <a:gd name="connsiteY16-1284" fmla="*/ 911204 h 2214049"/>
              <a:gd name="connsiteX17-1285" fmla="*/ 37865 w 2015163"/>
              <a:gd name="connsiteY17-1286" fmla="*/ 682458 h 2214049"/>
              <a:gd name="connsiteX18-1287" fmla="*/ 155531 w 2015163"/>
              <a:gd name="connsiteY18-1288" fmla="*/ 452470 h 2214049"/>
              <a:gd name="connsiteX19-1289" fmla="*/ 475305 w 2015163"/>
              <a:gd name="connsiteY19-1290" fmla="*/ 575030 h 2214049"/>
              <a:gd name="connsiteX20-1291" fmla="*/ 819282 w 2015163"/>
              <a:gd name="connsiteY20-1292" fmla="*/ 376435 h 2214049"/>
              <a:gd name="connsiteX21-1293" fmla="*/ 895707 w 2015163"/>
              <a:gd name="connsiteY21-1294" fmla="*/ 51315 h 2214049"/>
              <a:gd name="connsiteX22-1295" fmla="*/ 1165952 w 2015163"/>
              <a:gd name="connsiteY22-1296" fmla="*/ 33857 h 2214049"/>
              <a:gd name="connsiteX23-1297" fmla="*/ 1207462 w 2015163"/>
              <a:gd name="connsiteY23-1298" fmla="*/ 376435 h 2214049"/>
              <a:gd name="connsiteX24-1299" fmla="*/ 1551439 w 2015163"/>
              <a:gd name="connsiteY24-1300" fmla="*/ 575030 h 2214049"/>
              <a:gd name="connsiteX0-1301" fmla="*/ 1551439 w 2015163"/>
              <a:gd name="connsiteY0-1302" fmla="*/ 575028 h 2214049"/>
              <a:gd name="connsiteX1-1303" fmla="*/ 1810111 w 2015163"/>
              <a:gd name="connsiteY1-1304" fmla="*/ 443740 h 2214049"/>
              <a:gd name="connsiteX2-1305" fmla="*/ 1988879 w 2015163"/>
              <a:gd name="connsiteY2-1306" fmla="*/ 682456 h 2214049"/>
              <a:gd name="connsiteX3-1307" fmla="*/ 1745529 w 2015163"/>
              <a:gd name="connsiteY3-1308" fmla="*/ 911202 h 2214049"/>
              <a:gd name="connsiteX4-1309" fmla="*/ 1745529 w 2015163"/>
              <a:gd name="connsiteY4-1310" fmla="*/ 1308392 h 2214049"/>
              <a:gd name="connsiteX5-1311" fmla="*/ 1988879 w 2015163"/>
              <a:gd name="connsiteY5-1312" fmla="*/ 1537138 h 2214049"/>
              <a:gd name="connsiteX6-1313" fmla="*/ 1871213 w 2015163"/>
              <a:gd name="connsiteY6-1314" fmla="*/ 1740940 h 2214049"/>
              <a:gd name="connsiteX7-1315" fmla="*/ 1551439 w 2015163"/>
              <a:gd name="connsiteY7-1316" fmla="*/ 1644566 h 2214049"/>
              <a:gd name="connsiteX8-1317" fmla="*/ 1207462 w 2015163"/>
              <a:gd name="connsiteY8-1318" fmla="*/ 1843161 h 2214049"/>
              <a:gd name="connsiteX9-1319" fmla="*/ 1131037 w 2015163"/>
              <a:gd name="connsiteY9-1320" fmla="*/ 2168281 h 2214049"/>
              <a:gd name="connsiteX10-1321" fmla="*/ 860792 w 2015163"/>
              <a:gd name="connsiteY10-1322" fmla="*/ 2177009 h 2214049"/>
              <a:gd name="connsiteX11-1323" fmla="*/ 819282 w 2015163"/>
              <a:gd name="connsiteY11-1324" fmla="*/ 1843161 h 2214049"/>
              <a:gd name="connsiteX12-1325" fmla="*/ 475305 w 2015163"/>
              <a:gd name="connsiteY12-1326" fmla="*/ 1644566 h 2214049"/>
              <a:gd name="connsiteX13-1327" fmla="*/ 155531 w 2015163"/>
              <a:gd name="connsiteY13-1328" fmla="*/ 1740940 h 2214049"/>
              <a:gd name="connsiteX14-1329" fmla="*/ 2950 w 2015163"/>
              <a:gd name="connsiteY14-1330" fmla="*/ 1510953 h 2214049"/>
              <a:gd name="connsiteX15-1331" fmla="*/ 281215 w 2015163"/>
              <a:gd name="connsiteY15-1332" fmla="*/ 1308392 h 2214049"/>
              <a:gd name="connsiteX16-1333" fmla="*/ 281215 w 2015163"/>
              <a:gd name="connsiteY16-1334" fmla="*/ 911202 h 2214049"/>
              <a:gd name="connsiteX17-1335" fmla="*/ 37865 w 2015163"/>
              <a:gd name="connsiteY17-1336" fmla="*/ 682456 h 2214049"/>
              <a:gd name="connsiteX18-1337" fmla="*/ 155531 w 2015163"/>
              <a:gd name="connsiteY18-1338" fmla="*/ 452468 h 2214049"/>
              <a:gd name="connsiteX19-1339" fmla="*/ 475305 w 2015163"/>
              <a:gd name="connsiteY19-1340" fmla="*/ 575028 h 2214049"/>
              <a:gd name="connsiteX20-1341" fmla="*/ 819282 w 2015163"/>
              <a:gd name="connsiteY20-1342" fmla="*/ 376433 h 2214049"/>
              <a:gd name="connsiteX21-1343" fmla="*/ 895707 w 2015163"/>
              <a:gd name="connsiteY21-1344" fmla="*/ 51313 h 2214049"/>
              <a:gd name="connsiteX22-1345" fmla="*/ 1165952 w 2015163"/>
              <a:gd name="connsiteY22-1346" fmla="*/ 33855 h 2214049"/>
              <a:gd name="connsiteX23-1347" fmla="*/ 1207462 w 2015163"/>
              <a:gd name="connsiteY23-1348" fmla="*/ 376433 h 2214049"/>
              <a:gd name="connsiteX24-1349" fmla="*/ 1551439 w 2015163"/>
              <a:gd name="connsiteY24-1350" fmla="*/ 575028 h 2214049"/>
              <a:gd name="connsiteX0-1351" fmla="*/ 1551439 w 1990924"/>
              <a:gd name="connsiteY0-1352" fmla="*/ 575028 h 2214047"/>
              <a:gd name="connsiteX1-1353" fmla="*/ 1810111 w 1990924"/>
              <a:gd name="connsiteY1-1354" fmla="*/ 443740 h 2214047"/>
              <a:gd name="connsiteX2-1355" fmla="*/ 1988879 w 1990924"/>
              <a:gd name="connsiteY2-1356" fmla="*/ 682456 h 2214047"/>
              <a:gd name="connsiteX3-1357" fmla="*/ 1745529 w 1990924"/>
              <a:gd name="connsiteY3-1358" fmla="*/ 911202 h 2214047"/>
              <a:gd name="connsiteX4-1359" fmla="*/ 1745529 w 1990924"/>
              <a:gd name="connsiteY4-1360" fmla="*/ 1308392 h 2214047"/>
              <a:gd name="connsiteX5-1361" fmla="*/ 1988879 w 1990924"/>
              <a:gd name="connsiteY5-1362" fmla="*/ 1537138 h 2214047"/>
              <a:gd name="connsiteX6-1363" fmla="*/ 1845026 w 1990924"/>
              <a:gd name="connsiteY6-1364" fmla="*/ 1775854 h 2214047"/>
              <a:gd name="connsiteX7-1365" fmla="*/ 1551439 w 1990924"/>
              <a:gd name="connsiteY7-1366" fmla="*/ 1644566 h 2214047"/>
              <a:gd name="connsiteX8-1367" fmla="*/ 1207462 w 1990924"/>
              <a:gd name="connsiteY8-1368" fmla="*/ 1843161 h 2214047"/>
              <a:gd name="connsiteX9-1369" fmla="*/ 1131037 w 1990924"/>
              <a:gd name="connsiteY9-1370" fmla="*/ 2168281 h 2214047"/>
              <a:gd name="connsiteX10-1371" fmla="*/ 860792 w 1990924"/>
              <a:gd name="connsiteY10-1372" fmla="*/ 2177009 h 2214047"/>
              <a:gd name="connsiteX11-1373" fmla="*/ 819282 w 1990924"/>
              <a:gd name="connsiteY11-1374" fmla="*/ 1843161 h 2214047"/>
              <a:gd name="connsiteX12-1375" fmla="*/ 475305 w 1990924"/>
              <a:gd name="connsiteY12-1376" fmla="*/ 1644566 h 2214047"/>
              <a:gd name="connsiteX13-1377" fmla="*/ 155531 w 1990924"/>
              <a:gd name="connsiteY13-1378" fmla="*/ 1740940 h 2214047"/>
              <a:gd name="connsiteX14-1379" fmla="*/ 2950 w 1990924"/>
              <a:gd name="connsiteY14-1380" fmla="*/ 1510953 h 2214047"/>
              <a:gd name="connsiteX15-1381" fmla="*/ 281215 w 1990924"/>
              <a:gd name="connsiteY15-1382" fmla="*/ 1308392 h 2214047"/>
              <a:gd name="connsiteX16-1383" fmla="*/ 281215 w 1990924"/>
              <a:gd name="connsiteY16-1384" fmla="*/ 911202 h 2214047"/>
              <a:gd name="connsiteX17-1385" fmla="*/ 37865 w 1990924"/>
              <a:gd name="connsiteY17-1386" fmla="*/ 682456 h 2214047"/>
              <a:gd name="connsiteX18-1387" fmla="*/ 155531 w 1990924"/>
              <a:gd name="connsiteY18-1388" fmla="*/ 452468 h 2214047"/>
              <a:gd name="connsiteX19-1389" fmla="*/ 475305 w 1990924"/>
              <a:gd name="connsiteY19-1390" fmla="*/ 575028 h 2214047"/>
              <a:gd name="connsiteX20-1391" fmla="*/ 819282 w 1990924"/>
              <a:gd name="connsiteY20-1392" fmla="*/ 376433 h 2214047"/>
              <a:gd name="connsiteX21-1393" fmla="*/ 895707 w 1990924"/>
              <a:gd name="connsiteY21-1394" fmla="*/ 51313 h 2214047"/>
              <a:gd name="connsiteX22-1395" fmla="*/ 1165952 w 1990924"/>
              <a:gd name="connsiteY22-1396" fmla="*/ 33855 h 2214047"/>
              <a:gd name="connsiteX23-1397" fmla="*/ 1207462 w 1990924"/>
              <a:gd name="connsiteY23-1398" fmla="*/ 376433 h 2214047"/>
              <a:gd name="connsiteX24-1399" fmla="*/ 1551439 w 1990924"/>
              <a:gd name="connsiteY24-1400" fmla="*/ 575028 h 22140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990924" h="2214047">
                <a:moveTo>
                  <a:pt x="1551439" y="575028"/>
                </a:moveTo>
                <a:lnTo>
                  <a:pt x="1810111" y="443740"/>
                </a:lnTo>
                <a:cubicBezTo>
                  <a:pt x="1916702" y="411615"/>
                  <a:pt x="1999643" y="604546"/>
                  <a:pt x="1988879" y="682456"/>
                </a:cubicBezTo>
                <a:cubicBezTo>
                  <a:pt x="1978115" y="760366"/>
                  <a:pt x="1855917" y="833066"/>
                  <a:pt x="1745529" y="911202"/>
                </a:cubicBezTo>
                <a:cubicBezTo>
                  <a:pt x="1780804" y="1041249"/>
                  <a:pt x="1780804" y="1178345"/>
                  <a:pt x="1745529" y="1308392"/>
                </a:cubicBezTo>
                <a:cubicBezTo>
                  <a:pt x="1826646" y="1384641"/>
                  <a:pt x="1972296" y="1459228"/>
                  <a:pt x="1988879" y="1537138"/>
                </a:cubicBezTo>
                <a:cubicBezTo>
                  <a:pt x="2005462" y="1615048"/>
                  <a:pt x="1917933" y="1757949"/>
                  <a:pt x="1845026" y="1775854"/>
                </a:cubicBezTo>
                <a:cubicBezTo>
                  <a:pt x="1772119" y="1793759"/>
                  <a:pt x="1679522" y="1697359"/>
                  <a:pt x="1551439" y="1644566"/>
                </a:cubicBezTo>
                <a:cubicBezTo>
                  <a:pt x="1456452" y="1740139"/>
                  <a:pt x="1337724" y="1808687"/>
                  <a:pt x="1207462" y="1843161"/>
                </a:cubicBezTo>
                <a:cubicBezTo>
                  <a:pt x="1181987" y="1951534"/>
                  <a:pt x="1188815" y="2112640"/>
                  <a:pt x="1131037" y="2168281"/>
                </a:cubicBezTo>
                <a:cubicBezTo>
                  <a:pt x="1073259" y="2223922"/>
                  <a:pt x="912751" y="2231196"/>
                  <a:pt x="860792" y="2177009"/>
                </a:cubicBezTo>
                <a:cubicBezTo>
                  <a:pt x="808833" y="2122822"/>
                  <a:pt x="810792" y="1947903"/>
                  <a:pt x="819282" y="1843161"/>
                </a:cubicBezTo>
                <a:cubicBezTo>
                  <a:pt x="689020" y="1808686"/>
                  <a:pt x="570292" y="1740138"/>
                  <a:pt x="475305" y="1644566"/>
                </a:cubicBezTo>
                <a:cubicBezTo>
                  <a:pt x="368714" y="1676691"/>
                  <a:pt x="234257" y="1763209"/>
                  <a:pt x="155531" y="1740940"/>
                </a:cubicBezTo>
                <a:cubicBezTo>
                  <a:pt x="76805" y="1718671"/>
                  <a:pt x="-17997" y="1583044"/>
                  <a:pt x="2950" y="1510953"/>
                </a:cubicBezTo>
                <a:cubicBezTo>
                  <a:pt x="23897" y="1438862"/>
                  <a:pt x="223198" y="1360342"/>
                  <a:pt x="281215" y="1308392"/>
                </a:cubicBezTo>
                <a:cubicBezTo>
                  <a:pt x="245940" y="1178345"/>
                  <a:pt x="245940" y="1041249"/>
                  <a:pt x="281215" y="911202"/>
                </a:cubicBezTo>
                <a:cubicBezTo>
                  <a:pt x="200098" y="834953"/>
                  <a:pt x="58812" y="758912"/>
                  <a:pt x="37865" y="682456"/>
                </a:cubicBezTo>
                <a:cubicBezTo>
                  <a:pt x="16918" y="606000"/>
                  <a:pt x="82624" y="470373"/>
                  <a:pt x="155531" y="452468"/>
                </a:cubicBezTo>
                <a:cubicBezTo>
                  <a:pt x="228438" y="434563"/>
                  <a:pt x="364680" y="530965"/>
                  <a:pt x="475305" y="575028"/>
                </a:cubicBezTo>
                <a:cubicBezTo>
                  <a:pt x="570292" y="479455"/>
                  <a:pt x="689020" y="410907"/>
                  <a:pt x="819282" y="376433"/>
                </a:cubicBezTo>
                <a:cubicBezTo>
                  <a:pt x="844757" y="268060"/>
                  <a:pt x="837929" y="108409"/>
                  <a:pt x="895707" y="51313"/>
                </a:cubicBezTo>
                <a:cubicBezTo>
                  <a:pt x="953485" y="-5783"/>
                  <a:pt x="1113993" y="-20332"/>
                  <a:pt x="1165952" y="33855"/>
                </a:cubicBezTo>
                <a:cubicBezTo>
                  <a:pt x="1217911" y="88042"/>
                  <a:pt x="1198495" y="254233"/>
                  <a:pt x="1207462" y="376433"/>
                </a:cubicBezTo>
                <a:cubicBezTo>
                  <a:pt x="1337724" y="410908"/>
                  <a:pt x="1456452" y="479456"/>
                  <a:pt x="1551439" y="575028"/>
                </a:cubicBezTo>
                <a:close/>
              </a:path>
            </a:pathLst>
          </a:custGeom>
          <a:noFill/>
          <a:ln w="38100">
            <a:solidFill>
              <a:srgbClr val="00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83766" tIns="587064" rIns="583766" bIns="587064" numCol="1" spcCol="127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000" kern="1200">
              <a:solidFill>
                <a:sysClr val="windowText" lastClr="000000"/>
              </a:solidFill>
            </a:endParaRPr>
          </a:p>
        </p:txBody>
      </p:sp>
      <p:sp>
        <p:nvSpPr>
          <p:cNvPr id="15" name="任意多边形 14"/>
          <p:cNvSpPr/>
          <p:nvPr/>
        </p:nvSpPr>
        <p:spPr>
          <a:xfrm rot="20820775">
            <a:off x="8693162" y="2157203"/>
            <a:ext cx="1751212" cy="1915959"/>
          </a:xfrm>
          <a:custGeom>
            <a:avLst/>
            <a:gdLst>
              <a:gd name="connsiteX0" fmla="*/ 1621800 w 2167466"/>
              <a:gd name="connsiteY0" fmla="*/ 548964 h 2167466"/>
              <a:gd name="connsiteX1" fmla="*/ 1941574 w 2167466"/>
              <a:gd name="connsiteY1" fmla="*/ 452590 h 2167466"/>
              <a:gd name="connsiteX2" fmla="*/ 2059240 w 2167466"/>
              <a:gd name="connsiteY2" fmla="*/ 656392 h 2167466"/>
              <a:gd name="connsiteX3" fmla="*/ 1815890 w 2167466"/>
              <a:gd name="connsiteY3" fmla="*/ 885138 h 2167466"/>
              <a:gd name="connsiteX4" fmla="*/ 1815890 w 2167466"/>
              <a:gd name="connsiteY4" fmla="*/ 1282328 h 2167466"/>
              <a:gd name="connsiteX5" fmla="*/ 2059240 w 2167466"/>
              <a:gd name="connsiteY5" fmla="*/ 1511074 h 2167466"/>
              <a:gd name="connsiteX6" fmla="*/ 1941574 w 2167466"/>
              <a:gd name="connsiteY6" fmla="*/ 1714876 h 2167466"/>
              <a:gd name="connsiteX7" fmla="*/ 1621800 w 2167466"/>
              <a:gd name="connsiteY7" fmla="*/ 1618502 h 2167466"/>
              <a:gd name="connsiteX8" fmla="*/ 1277823 w 2167466"/>
              <a:gd name="connsiteY8" fmla="*/ 1817097 h 2167466"/>
              <a:gd name="connsiteX9" fmla="*/ 1201398 w 2167466"/>
              <a:gd name="connsiteY9" fmla="*/ 2142217 h 2167466"/>
              <a:gd name="connsiteX10" fmla="*/ 966068 w 2167466"/>
              <a:gd name="connsiteY10" fmla="*/ 2142217 h 2167466"/>
              <a:gd name="connsiteX11" fmla="*/ 889643 w 2167466"/>
              <a:gd name="connsiteY11" fmla="*/ 1817097 h 2167466"/>
              <a:gd name="connsiteX12" fmla="*/ 545666 w 2167466"/>
              <a:gd name="connsiteY12" fmla="*/ 1618502 h 2167466"/>
              <a:gd name="connsiteX13" fmla="*/ 225892 w 2167466"/>
              <a:gd name="connsiteY13" fmla="*/ 1714876 h 2167466"/>
              <a:gd name="connsiteX14" fmla="*/ 108226 w 2167466"/>
              <a:gd name="connsiteY14" fmla="*/ 1511074 h 2167466"/>
              <a:gd name="connsiteX15" fmla="*/ 351576 w 2167466"/>
              <a:gd name="connsiteY15" fmla="*/ 1282328 h 2167466"/>
              <a:gd name="connsiteX16" fmla="*/ 351576 w 2167466"/>
              <a:gd name="connsiteY16" fmla="*/ 885138 h 2167466"/>
              <a:gd name="connsiteX17" fmla="*/ 108226 w 2167466"/>
              <a:gd name="connsiteY17" fmla="*/ 656392 h 2167466"/>
              <a:gd name="connsiteX18" fmla="*/ 225892 w 2167466"/>
              <a:gd name="connsiteY18" fmla="*/ 452590 h 2167466"/>
              <a:gd name="connsiteX19" fmla="*/ 545666 w 2167466"/>
              <a:gd name="connsiteY19" fmla="*/ 548964 h 2167466"/>
              <a:gd name="connsiteX20" fmla="*/ 889643 w 2167466"/>
              <a:gd name="connsiteY20" fmla="*/ 350369 h 2167466"/>
              <a:gd name="connsiteX21" fmla="*/ 966068 w 2167466"/>
              <a:gd name="connsiteY21" fmla="*/ 25249 h 2167466"/>
              <a:gd name="connsiteX22" fmla="*/ 1201398 w 2167466"/>
              <a:gd name="connsiteY22" fmla="*/ 25249 h 2167466"/>
              <a:gd name="connsiteX23" fmla="*/ 1277823 w 2167466"/>
              <a:gd name="connsiteY23" fmla="*/ 350369 h 2167466"/>
              <a:gd name="connsiteX24" fmla="*/ 1621800 w 2167466"/>
              <a:gd name="connsiteY24" fmla="*/ 548964 h 2167466"/>
              <a:gd name="connsiteX0-1" fmla="*/ 1517526 w 1954966"/>
              <a:gd name="connsiteY0-2" fmla="*/ 523716 h 2116969"/>
              <a:gd name="connsiteX1-3" fmla="*/ 1837300 w 1954966"/>
              <a:gd name="connsiteY1-4" fmla="*/ 427342 h 2116969"/>
              <a:gd name="connsiteX2-5" fmla="*/ 1954966 w 1954966"/>
              <a:gd name="connsiteY2-6" fmla="*/ 631144 h 2116969"/>
              <a:gd name="connsiteX3-7" fmla="*/ 1711616 w 1954966"/>
              <a:gd name="connsiteY3-8" fmla="*/ 859890 h 2116969"/>
              <a:gd name="connsiteX4-9" fmla="*/ 1711616 w 1954966"/>
              <a:gd name="connsiteY4-10" fmla="*/ 1257080 h 2116969"/>
              <a:gd name="connsiteX5-11" fmla="*/ 1954966 w 1954966"/>
              <a:gd name="connsiteY5-12" fmla="*/ 1485826 h 2116969"/>
              <a:gd name="connsiteX6-13" fmla="*/ 1837300 w 1954966"/>
              <a:gd name="connsiteY6-14" fmla="*/ 1689628 h 2116969"/>
              <a:gd name="connsiteX7-15" fmla="*/ 1517526 w 1954966"/>
              <a:gd name="connsiteY7-16" fmla="*/ 1593254 h 2116969"/>
              <a:gd name="connsiteX8-17" fmla="*/ 1173549 w 1954966"/>
              <a:gd name="connsiteY8-18" fmla="*/ 1791849 h 2116969"/>
              <a:gd name="connsiteX9-19" fmla="*/ 1097124 w 1954966"/>
              <a:gd name="connsiteY9-20" fmla="*/ 2116969 h 2116969"/>
              <a:gd name="connsiteX10-21" fmla="*/ 861794 w 1954966"/>
              <a:gd name="connsiteY10-22" fmla="*/ 2116969 h 2116969"/>
              <a:gd name="connsiteX11-23" fmla="*/ 785369 w 1954966"/>
              <a:gd name="connsiteY11-24" fmla="*/ 1791849 h 2116969"/>
              <a:gd name="connsiteX12-25" fmla="*/ 441392 w 1954966"/>
              <a:gd name="connsiteY12-26" fmla="*/ 1593254 h 2116969"/>
              <a:gd name="connsiteX13-27" fmla="*/ 121618 w 1954966"/>
              <a:gd name="connsiteY13-28" fmla="*/ 1689628 h 2116969"/>
              <a:gd name="connsiteX14-29" fmla="*/ 3952 w 1954966"/>
              <a:gd name="connsiteY14-30" fmla="*/ 1485826 h 2116969"/>
              <a:gd name="connsiteX15-31" fmla="*/ 247302 w 1954966"/>
              <a:gd name="connsiteY15-32" fmla="*/ 1257080 h 2116969"/>
              <a:gd name="connsiteX16-33" fmla="*/ 247302 w 1954966"/>
              <a:gd name="connsiteY16-34" fmla="*/ 859890 h 2116969"/>
              <a:gd name="connsiteX17-35" fmla="*/ 3952 w 1954966"/>
              <a:gd name="connsiteY17-36" fmla="*/ 631144 h 2116969"/>
              <a:gd name="connsiteX18-37" fmla="*/ 121618 w 1954966"/>
              <a:gd name="connsiteY18-38" fmla="*/ 427342 h 2116969"/>
              <a:gd name="connsiteX19-39" fmla="*/ 441392 w 1954966"/>
              <a:gd name="connsiteY19-40" fmla="*/ 523716 h 2116969"/>
              <a:gd name="connsiteX20-41" fmla="*/ 785369 w 1954966"/>
              <a:gd name="connsiteY20-42" fmla="*/ 325121 h 2116969"/>
              <a:gd name="connsiteX21-43" fmla="*/ 861794 w 1954966"/>
              <a:gd name="connsiteY21-44" fmla="*/ 1 h 2116969"/>
              <a:gd name="connsiteX22-45" fmla="*/ 1097124 w 1954966"/>
              <a:gd name="connsiteY22-46" fmla="*/ 1 h 2116969"/>
              <a:gd name="connsiteX23-47" fmla="*/ 1173549 w 1954966"/>
              <a:gd name="connsiteY23-48" fmla="*/ 325121 h 2116969"/>
              <a:gd name="connsiteX24-49" fmla="*/ 1517526 w 1954966"/>
              <a:gd name="connsiteY24-50" fmla="*/ 523716 h 2116969"/>
              <a:gd name="connsiteX0-51" fmla="*/ 1539857 w 1977297"/>
              <a:gd name="connsiteY0-52" fmla="*/ 523714 h 2116967"/>
              <a:gd name="connsiteX1-53" fmla="*/ 1859631 w 1977297"/>
              <a:gd name="connsiteY1-54" fmla="*/ 427340 h 2116967"/>
              <a:gd name="connsiteX2-55" fmla="*/ 1977297 w 1977297"/>
              <a:gd name="connsiteY2-56" fmla="*/ 631142 h 2116967"/>
              <a:gd name="connsiteX3-57" fmla="*/ 1733947 w 1977297"/>
              <a:gd name="connsiteY3-58" fmla="*/ 859888 h 2116967"/>
              <a:gd name="connsiteX4-59" fmla="*/ 1733947 w 1977297"/>
              <a:gd name="connsiteY4-60" fmla="*/ 1257078 h 2116967"/>
              <a:gd name="connsiteX5-61" fmla="*/ 1977297 w 1977297"/>
              <a:gd name="connsiteY5-62" fmla="*/ 1485824 h 2116967"/>
              <a:gd name="connsiteX6-63" fmla="*/ 1859631 w 1977297"/>
              <a:gd name="connsiteY6-64" fmla="*/ 1689626 h 2116967"/>
              <a:gd name="connsiteX7-65" fmla="*/ 1539857 w 1977297"/>
              <a:gd name="connsiteY7-66" fmla="*/ 1593252 h 2116967"/>
              <a:gd name="connsiteX8-67" fmla="*/ 1195880 w 1977297"/>
              <a:gd name="connsiteY8-68" fmla="*/ 1791847 h 2116967"/>
              <a:gd name="connsiteX9-69" fmla="*/ 1119455 w 1977297"/>
              <a:gd name="connsiteY9-70" fmla="*/ 2116967 h 2116967"/>
              <a:gd name="connsiteX10-71" fmla="*/ 884125 w 1977297"/>
              <a:gd name="connsiteY10-72" fmla="*/ 2116967 h 2116967"/>
              <a:gd name="connsiteX11-73" fmla="*/ 807700 w 1977297"/>
              <a:gd name="connsiteY11-74" fmla="*/ 1791847 h 2116967"/>
              <a:gd name="connsiteX12-75" fmla="*/ 463723 w 1977297"/>
              <a:gd name="connsiteY12-76" fmla="*/ 1593252 h 2116967"/>
              <a:gd name="connsiteX13-77" fmla="*/ 143949 w 1977297"/>
              <a:gd name="connsiteY13-78" fmla="*/ 1689626 h 2116967"/>
              <a:gd name="connsiteX14-79" fmla="*/ 26283 w 1977297"/>
              <a:gd name="connsiteY14-80" fmla="*/ 1485824 h 2116967"/>
              <a:gd name="connsiteX15-81" fmla="*/ 269633 w 1977297"/>
              <a:gd name="connsiteY15-82" fmla="*/ 1257078 h 2116967"/>
              <a:gd name="connsiteX16-83" fmla="*/ 269633 w 1977297"/>
              <a:gd name="connsiteY16-84" fmla="*/ 859888 h 2116967"/>
              <a:gd name="connsiteX17-85" fmla="*/ 26283 w 1977297"/>
              <a:gd name="connsiteY17-86" fmla="*/ 631142 h 2116967"/>
              <a:gd name="connsiteX18-87" fmla="*/ 143949 w 1977297"/>
              <a:gd name="connsiteY18-88" fmla="*/ 427340 h 2116967"/>
              <a:gd name="connsiteX19-89" fmla="*/ 463723 w 1977297"/>
              <a:gd name="connsiteY19-90" fmla="*/ 523714 h 2116967"/>
              <a:gd name="connsiteX20-91" fmla="*/ 807700 w 1977297"/>
              <a:gd name="connsiteY20-92" fmla="*/ 325119 h 2116967"/>
              <a:gd name="connsiteX21-93" fmla="*/ 884125 w 1977297"/>
              <a:gd name="connsiteY21-94" fmla="*/ -1 h 2116967"/>
              <a:gd name="connsiteX22-95" fmla="*/ 1119455 w 1977297"/>
              <a:gd name="connsiteY22-96" fmla="*/ -1 h 2116967"/>
              <a:gd name="connsiteX23-97" fmla="*/ 1195880 w 1977297"/>
              <a:gd name="connsiteY23-98" fmla="*/ 325119 h 2116967"/>
              <a:gd name="connsiteX24-99" fmla="*/ 1539857 w 1977297"/>
              <a:gd name="connsiteY24-100" fmla="*/ 523714 h 2116967"/>
              <a:gd name="connsiteX0-101" fmla="*/ 1539859 w 1977299"/>
              <a:gd name="connsiteY0-102" fmla="*/ 523716 h 2116969"/>
              <a:gd name="connsiteX1-103" fmla="*/ 1859633 w 1977299"/>
              <a:gd name="connsiteY1-104" fmla="*/ 427342 h 2116969"/>
              <a:gd name="connsiteX2-105" fmla="*/ 1977299 w 1977299"/>
              <a:gd name="connsiteY2-106" fmla="*/ 631144 h 2116969"/>
              <a:gd name="connsiteX3-107" fmla="*/ 1733949 w 1977299"/>
              <a:gd name="connsiteY3-108" fmla="*/ 859890 h 2116969"/>
              <a:gd name="connsiteX4-109" fmla="*/ 1733949 w 1977299"/>
              <a:gd name="connsiteY4-110" fmla="*/ 1257080 h 2116969"/>
              <a:gd name="connsiteX5-111" fmla="*/ 1977299 w 1977299"/>
              <a:gd name="connsiteY5-112" fmla="*/ 1485826 h 2116969"/>
              <a:gd name="connsiteX6-113" fmla="*/ 1859633 w 1977299"/>
              <a:gd name="connsiteY6-114" fmla="*/ 1689628 h 2116969"/>
              <a:gd name="connsiteX7-115" fmla="*/ 1539859 w 1977299"/>
              <a:gd name="connsiteY7-116" fmla="*/ 1593254 h 2116969"/>
              <a:gd name="connsiteX8-117" fmla="*/ 1195882 w 1977299"/>
              <a:gd name="connsiteY8-118" fmla="*/ 1791849 h 2116969"/>
              <a:gd name="connsiteX9-119" fmla="*/ 1119457 w 1977299"/>
              <a:gd name="connsiteY9-120" fmla="*/ 2116969 h 2116969"/>
              <a:gd name="connsiteX10-121" fmla="*/ 884127 w 1977299"/>
              <a:gd name="connsiteY10-122" fmla="*/ 2116969 h 2116969"/>
              <a:gd name="connsiteX11-123" fmla="*/ 807702 w 1977299"/>
              <a:gd name="connsiteY11-124" fmla="*/ 1791849 h 2116969"/>
              <a:gd name="connsiteX12-125" fmla="*/ 463725 w 1977299"/>
              <a:gd name="connsiteY12-126" fmla="*/ 1593254 h 2116969"/>
              <a:gd name="connsiteX13-127" fmla="*/ 143951 w 1977299"/>
              <a:gd name="connsiteY13-128" fmla="*/ 1689628 h 2116969"/>
              <a:gd name="connsiteX14-129" fmla="*/ 26285 w 1977299"/>
              <a:gd name="connsiteY14-130" fmla="*/ 1485826 h 2116969"/>
              <a:gd name="connsiteX15-131" fmla="*/ 269635 w 1977299"/>
              <a:gd name="connsiteY15-132" fmla="*/ 1257080 h 2116969"/>
              <a:gd name="connsiteX16-133" fmla="*/ 269635 w 1977299"/>
              <a:gd name="connsiteY16-134" fmla="*/ 859890 h 2116969"/>
              <a:gd name="connsiteX17-135" fmla="*/ 26285 w 1977299"/>
              <a:gd name="connsiteY17-136" fmla="*/ 631144 h 2116969"/>
              <a:gd name="connsiteX18-137" fmla="*/ 143951 w 1977299"/>
              <a:gd name="connsiteY18-138" fmla="*/ 427342 h 2116969"/>
              <a:gd name="connsiteX19-139" fmla="*/ 463725 w 1977299"/>
              <a:gd name="connsiteY19-140" fmla="*/ 523716 h 2116969"/>
              <a:gd name="connsiteX20-141" fmla="*/ 807702 w 1977299"/>
              <a:gd name="connsiteY20-142" fmla="*/ 325121 h 2116969"/>
              <a:gd name="connsiteX21-143" fmla="*/ 884127 w 1977299"/>
              <a:gd name="connsiteY21-144" fmla="*/ 1 h 2116969"/>
              <a:gd name="connsiteX22-145" fmla="*/ 1119457 w 1977299"/>
              <a:gd name="connsiteY22-146" fmla="*/ 1 h 2116969"/>
              <a:gd name="connsiteX23-147" fmla="*/ 1195882 w 1977299"/>
              <a:gd name="connsiteY23-148" fmla="*/ 325121 h 2116969"/>
              <a:gd name="connsiteX24-149" fmla="*/ 1539859 w 1977299"/>
              <a:gd name="connsiteY24-150" fmla="*/ 523716 h 2116969"/>
              <a:gd name="connsiteX0-151" fmla="*/ 1539859 w 1977299"/>
              <a:gd name="connsiteY0-152" fmla="*/ 523714 h 2116967"/>
              <a:gd name="connsiteX1-153" fmla="*/ 1859633 w 1977299"/>
              <a:gd name="connsiteY1-154" fmla="*/ 427340 h 2116967"/>
              <a:gd name="connsiteX2-155" fmla="*/ 1977299 w 1977299"/>
              <a:gd name="connsiteY2-156" fmla="*/ 631142 h 2116967"/>
              <a:gd name="connsiteX3-157" fmla="*/ 1733949 w 1977299"/>
              <a:gd name="connsiteY3-158" fmla="*/ 859888 h 2116967"/>
              <a:gd name="connsiteX4-159" fmla="*/ 1733949 w 1977299"/>
              <a:gd name="connsiteY4-160" fmla="*/ 1257078 h 2116967"/>
              <a:gd name="connsiteX5-161" fmla="*/ 1977299 w 1977299"/>
              <a:gd name="connsiteY5-162" fmla="*/ 1485824 h 2116967"/>
              <a:gd name="connsiteX6-163" fmla="*/ 1859633 w 1977299"/>
              <a:gd name="connsiteY6-164" fmla="*/ 1689626 h 2116967"/>
              <a:gd name="connsiteX7-165" fmla="*/ 1539859 w 1977299"/>
              <a:gd name="connsiteY7-166" fmla="*/ 1593252 h 2116967"/>
              <a:gd name="connsiteX8-167" fmla="*/ 1195882 w 1977299"/>
              <a:gd name="connsiteY8-168" fmla="*/ 1791847 h 2116967"/>
              <a:gd name="connsiteX9-169" fmla="*/ 1119457 w 1977299"/>
              <a:gd name="connsiteY9-170" fmla="*/ 2116967 h 2116967"/>
              <a:gd name="connsiteX10-171" fmla="*/ 884127 w 1977299"/>
              <a:gd name="connsiteY10-172" fmla="*/ 2116967 h 2116967"/>
              <a:gd name="connsiteX11-173" fmla="*/ 807702 w 1977299"/>
              <a:gd name="connsiteY11-174" fmla="*/ 1791847 h 2116967"/>
              <a:gd name="connsiteX12-175" fmla="*/ 463725 w 1977299"/>
              <a:gd name="connsiteY12-176" fmla="*/ 1593252 h 2116967"/>
              <a:gd name="connsiteX13-177" fmla="*/ 143951 w 1977299"/>
              <a:gd name="connsiteY13-178" fmla="*/ 1689626 h 2116967"/>
              <a:gd name="connsiteX14-179" fmla="*/ 26285 w 1977299"/>
              <a:gd name="connsiteY14-180" fmla="*/ 1485824 h 2116967"/>
              <a:gd name="connsiteX15-181" fmla="*/ 269635 w 1977299"/>
              <a:gd name="connsiteY15-182" fmla="*/ 1257078 h 2116967"/>
              <a:gd name="connsiteX16-183" fmla="*/ 269635 w 1977299"/>
              <a:gd name="connsiteY16-184" fmla="*/ 859888 h 2116967"/>
              <a:gd name="connsiteX17-185" fmla="*/ 26285 w 1977299"/>
              <a:gd name="connsiteY17-186" fmla="*/ 631142 h 2116967"/>
              <a:gd name="connsiteX18-187" fmla="*/ 143951 w 1977299"/>
              <a:gd name="connsiteY18-188" fmla="*/ 427340 h 2116967"/>
              <a:gd name="connsiteX19-189" fmla="*/ 463725 w 1977299"/>
              <a:gd name="connsiteY19-190" fmla="*/ 523714 h 2116967"/>
              <a:gd name="connsiteX20-191" fmla="*/ 807702 w 1977299"/>
              <a:gd name="connsiteY20-192" fmla="*/ 325119 h 2116967"/>
              <a:gd name="connsiteX21-193" fmla="*/ 884127 w 1977299"/>
              <a:gd name="connsiteY21-194" fmla="*/ -1 h 2116967"/>
              <a:gd name="connsiteX22-195" fmla="*/ 1119457 w 1977299"/>
              <a:gd name="connsiteY22-196" fmla="*/ -1 h 2116967"/>
              <a:gd name="connsiteX23-197" fmla="*/ 1195882 w 1977299"/>
              <a:gd name="connsiteY23-198" fmla="*/ 325119 h 2116967"/>
              <a:gd name="connsiteX24-199" fmla="*/ 1539859 w 1977299"/>
              <a:gd name="connsiteY24-200" fmla="*/ 523714 h 2116967"/>
              <a:gd name="connsiteX0-201" fmla="*/ 1539859 w 1977299"/>
              <a:gd name="connsiteY0-202" fmla="*/ 523716 h 2157608"/>
              <a:gd name="connsiteX1-203" fmla="*/ 1859633 w 1977299"/>
              <a:gd name="connsiteY1-204" fmla="*/ 427342 h 2157608"/>
              <a:gd name="connsiteX2-205" fmla="*/ 1977299 w 1977299"/>
              <a:gd name="connsiteY2-206" fmla="*/ 631144 h 2157608"/>
              <a:gd name="connsiteX3-207" fmla="*/ 1733949 w 1977299"/>
              <a:gd name="connsiteY3-208" fmla="*/ 859890 h 2157608"/>
              <a:gd name="connsiteX4-209" fmla="*/ 1733949 w 1977299"/>
              <a:gd name="connsiteY4-210" fmla="*/ 1257080 h 2157608"/>
              <a:gd name="connsiteX5-211" fmla="*/ 1977299 w 1977299"/>
              <a:gd name="connsiteY5-212" fmla="*/ 1485826 h 2157608"/>
              <a:gd name="connsiteX6-213" fmla="*/ 1859633 w 1977299"/>
              <a:gd name="connsiteY6-214" fmla="*/ 1689628 h 2157608"/>
              <a:gd name="connsiteX7-215" fmla="*/ 1539859 w 1977299"/>
              <a:gd name="connsiteY7-216" fmla="*/ 1593254 h 2157608"/>
              <a:gd name="connsiteX8-217" fmla="*/ 1195882 w 1977299"/>
              <a:gd name="connsiteY8-218" fmla="*/ 1791849 h 2157608"/>
              <a:gd name="connsiteX9-219" fmla="*/ 1119457 w 1977299"/>
              <a:gd name="connsiteY9-220" fmla="*/ 2116969 h 2157608"/>
              <a:gd name="connsiteX10-221" fmla="*/ 884127 w 1977299"/>
              <a:gd name="connsiteY10-222" fmla="*/ 2116969 h 2157608"/>
              <a:gd name="connsiteX11-223" fmla="*/ 807702 w 1977299"/>
              <a:gd name="connsiteY11-224" fmla="*/ 1791849 h 2157608"/>
              <a:gd name="connsiteX12-225" fmla="*/ 463725 w 1977299"/>
              <a:gd name="connsiteY12-226" fmla="*/ 1593254 h 2157608"/>
              <a:gd name="connsiteX13-227" fmla="*/ 143951 w 1977299"/>
              <a:gd name="connsiteY13-228" fmla="*/ 1689628 h 2157608"/>
              <a:gd name="connsiteX14-229" fmla="*/ 26285 w 1977299"/>
              <a:gd name="connsiteY14-230" fmla="*/ 1485826 h 2157608"/>
              <a:gd name="connsiteX15-231" fmla="*/ 269635 w 1977299"/>
              <a:gd name="connsiteY15-232" fmla="*/ 1257080 h 2157608"/>
              <a:gd name="connsiteX16-233" fmla="*/ 269635 w 1977299"/>
              <a:gd name="connsiteY16-234" fmla="*/ 859890 h 2157608"/>
              <a:gd name="connsiteX17-235" fmla="*/ 26285 w 1977299"/>
              <a:gd name="connsiteY17-236" fmla="*/ 631144 h 2157608"/>
              <a:gd name="connsiteX18-237" fmla="*/ 143951 w 1977299"/>
              <a:gd name="connsiteY18-238" fmla="*/ 427342 h 2157608"/>
              <a:gd name="connsiteX19-239" fmla="*/ 463725 w 1977299"/>
              <a:gd name="connsiteY19-240" fmla="*/ 523716 h 2157608"/>
              <a:gd name="connsiteX20-241" fmla="*/ 807702 w 1977299"/>
              <a:gd name="connsiteY20-242" fmla="*/ 325121 h 2157608"/>
              <a:gd name="connsiteX21-243" fmla="*/ 884127 w 1977299"/>
              <a:gd name="connsiteY21-244" fmla="*/ 1 h 2157608"/>
              <a:gd name="connsiteX22-245" fmla="*/ 1119457 w 1977299"/>
              <a:gd name="connsiteY22-246" fmla="*/ 1 h 2157608"/>
              <a:gd name="connsiteX23-247" fmla="*/ 1195882 w 1977299"/>
              <a:gd name="connsiteY23-248" fmla="*/ 325121 h 2157608"/>
              <a:gd name="connsiteX24-249" fmla="*/ 1539859 w 1977299"/>
              <a:gd name="connsiteY24-250" fmla="*/ 523716 h 2157608"/>
              <a:gd name="connsiteX0-251" fmla="*/ 1539859 w 1977299"/>
              <a:gd name="connsiteY0-252" fmla="*/ 523714 h 2179536"/>
              <a:gd name="connsiteX1-253" fmla="*/ 1859633 w 1977299"/>
              <a:gd name="connsiteY1-254" fmla="*/ 427340 h 2179536"/>
              <a:gd name="connsiteX2-255" fmla="*/ 1977299 w 1977299"/>
              <a:gd name="connsiteY2-256" fmla="*/ 631142 h 2179536"/>
              <a:gd name="connsiteX3-257" fmla="*/ 1733949 w 1977299"/>
              <a:gd name="connsiteY3-258" fmla="*/ 859888 h 2179536"/>
              <a:gd name="connsiteX4-259" fmla="*/ 1733949 w 1977299"/>
              <a:gd name="connsiteY4-260" fmla="*/ 1257078 h 2179536"/>
              <a:gd name="connsiteX5-261" fmla="*/ 1977299 w 1977299"/>
              <a:gd name="connsiteY5-262" fmla="*/ 1485824 h 2179536"/>
              <a:gd name="connsiteX6-263" fmla="*/ 1859633 w 1977299"/>
              <a:gd name="connsiteY6-264" fmla="*/ 1689626 h 2179536"/>
              <a:gd name="connsiteX7-265" fmla="*/ 1539859 w 1977299"/>
              <a:gd name="connsiteY7-266" fmla="*/ 1593252 h 2179536"/>
              <a:gd name="connsiteX8-267" fmla="*/ 1195882 w 1977299"/>
              <a:gd name="connsiteY8-268" fmla="*/ 1791847 h 2179536"/>
              <a:gd name="connsiteX9-269" fmla="*/ 1119457 w 1977299"/>
              <a:gd name="connsiteY9-270" fmla="*/ 2116967 h 2179536"/>
              <a:gd name="connsiteX10-271" fmla="*/ 884127 w 1977299"/>
              <a:gd name="connsiteY10-272" fmla="*/ 2116967 h 2179536"/>
              <a:gd name="connsiteX11-273" fmla="*/ 807702 w 1977299"/>
              <a:gd name="connsiteY11-274" fmla="*/ 1791847 h 2179536"/>
              <a:gd name="connsiteX12-275" fmla="*/ 463725 w 1977299"/>
              <a:gd name="connsiteY12-276" fmla="*/ 1593252 h 2179536"/>
              <a:gd name="connsiteX13-277" fmla="*/ 143951 w 1977299"/>
              <a:gd name="connsiteY13-278" fmla="*/ 1689626 h 2179536"/>
              <a:gd name="connsiteX14-279" fmla="*/ 26285 w 1977299"/>
              <a:gd name="connsiteY14-280" fmla="*/ 1485824 h 2179536"/>
              <a:gd name="connsiteX15-281" fmla="*/ 269635 w 1977299"/>
              <a:gd name="connsiteY15-282" fmla="*/ 1257078 h 2179536"/>
              <a:gd name="connsiteX16-283" fmla="*/ 269635 w 1977299"/>
              <a:gd name="connsiteY16-284" fmla="*/ 859888 h 2179536"/>
              <a:gd name="connsiteX17-285" fmla="*/ 26285 w 1977299"/>
              <a:gd name="connsiteY17-286" fmla="*/ 631142 h 2179536"/>
              <a:gd name="connsiteX18-287" fmla="*/ 143951 w 1977299"/>
              <a:gd name="connsiteY18-288" fmla="*/ 427340 h 2179536"/>
              <a:gd name="connsiteX19-289" fmla="*/ 463725 w 1977299"/>
              <a:gd name="connsiteY19-290" fmla="*/ 523714 h 2179536"/>
              <a:gd name="connsiteX20-291" fmla="*/ 807702 w 1977299"/>
              <a:gd name="connsiteY20-292" fmla="*/ 325119 h 2179536"/>
              <a:gd name="connsiteX21-293" fmla="*/ 884127 w 1977299"/>
              <a:gd name="connsiteY21-294" fmla="*/ -1 h 2179536"/>
              <a:gd name="connsiteX22-295" fmla="*/ 1119457 w 1977299"/>
              <a:gd name="connsiteY22-296" fmla="*/ -1 h 2179536"/>
              <a:gd name="connsiteX23-297" fmla="*/ 1195882 w 1977299"/>
              <a:gd name="connsiteY23-298" fmla="*/ 325119 h 2179536"/>
              <a:gd name="connsiteX24-299" fmla="*/ 1539859 w 1977299"/>
              <a:gd name="connsiteY24-300" fmla="*/ 523714 h 2179536"/>
              <a:gd name="connsiteX0-301" fmla="*/ 1539859 w 1981249"/>
              <a:gd name="connsiteY0-302" fmla="*/ 523716 h 2179538"/>
              <a:gd name="connsiteX1-303" fmla="*/ 1859633 w 1981249"/>
              <a:gd name="connsiteY1-304" fmla="*/ 427342 h 2179538"/>
              <a:gd name="connsiteX2-305" fmla="*/ 1977299 w 1981249"/>
              <a:gd name="connsiteY2-306" fmla="*/ 631144 h 2179538"/>
              <a:gd name="connsiteX3-307" fmla="*/ 1733949 w 1981249"/>
              <a:gd name="connsiteY3-308" fmla="*/ 859890 h 2179538"/>
              <a:gd name="connsiteX4-309" fmla="*/ 1733949 w 1981249"/>
              <a:gd name="connsiteY4-310" fmla="*/ 1257080 h 2179538"/>
              <a:gd name="connsiteX5-311" fmla="*/ 1977299 w 1981249"/>
              <a:gd name="connsiteY5-312" fmla="*/ 1485826 h 2179538"/>
              <a:gd name="connsiteX6-313" fmla="*/ 1859633 w 1981249"/>
              <a:gd name="connsiteY6-314" fmla="*/ 1689628 h 2179538"/>
              <a:gd name="connsiteX7-315" fmla="*/ 1539859 w 1981249"/>
              <a:gd name="connsiteY7-316" fmla="*/ 1593254 h 2179538"/>
              <a:gd name="connsiteX8-317" fmla="*/ 1195882 w 1981249"/>
              <a:gd name="connsiteY8-318" fmla="*/ 1791849 h 2179538"/>
              <a:gd name="connsiteX9-319" fmla="*/ 1119457 w 1981249"/>
              <a:gd name="connsiteY9-320" fmla="*/ 2116969 h 2179538"/>
              <a:gd name="connsiteX10-321" fmla="*/ 884127 w 1981249"/>
              <a:gd name="connsiteY10-322" fmla="*/ 2116969 h 2179538"/>
              <a:gd name="connsiteX11-323" fmla="*/ 807702 w 1981249"/>
              <a:gd name="connsiteY11-324" fmla="*/ 1791849 h 2179538"/>
              <a:gd name="connsiteX12-325" fmla="*/ 463725 w 1981249"/>
              <a:gd name="connsiteY12-326" fmla="*/ 1593254 h 2179538"/>
              <a:gd name="connsiteX13-327" fmla="*/ 143951 w 1981249"/>
              <a:gd name="connsiteY13-328" fmla="*/ 1689628 h 2179538"/>
              <a:gd name="connsiteX14-329" fmla="*/ 26285 w 1981249"/>
              <a:gd name="connsiteY14-330" fmla="*/ 1485826 h 2179538"/>
              <a:gd name="connsiteX15-331" fmla="*/ 269635 w 1981249"/>
              <a:gd name="connsiteY15-332" fmla="*/ 1257080 h 2179538"/>
              <a:gd name="connsiteX16-333" fmla="*/ 269635 w 1981249"/>
              <a:gd name="connsiteY16-334" fmla="*/ 859890 h 2179538"/>
              <a:gd name="connsiteX17-335" fmla="*/ 26285 w 1981249"/>
              <a:gd name="connsiteY17-336" fmla="*/ 631144 h 2179538"/>
              <a:gd name="connsiteX18-337" fmla="*/ 143951 w 1981249"/>
              <a:gd name="connsiteY18-338" fmla="*/ 427342 h 2179538"/>
              <a:gd name="connsiteX19-339" fmla="*/ 463725 w 1981249"/>
              <a:gd name="connsiteY19-340" fmla="*/ 523716 h 2179538"/>
              <a:gd name="connsiteX20-341" fmla="*/ 807702 w 1981249"/>
              <a:gd name="connsiteY20-342" fmla="*/ 325121 h 2179538"/>
              <a:gd name="connsiteX21-343" fmla="*/ 884127 w 1981249"/>
              <a:gd name="connsiteY21-344" fmla="*/ 1 h 2179538"/>
              <a:gd name="connsiteX22-345" fmla="*/ 1119457 w 1981249"/>
              <a:gd name="connsiteY22-346" fmla="*/ 1 h 2179538"/>
              <a:gd name="connsiteX23-347" fmla="*/ 1195882 w 1981249"/>
              <a:gd name="connsiteY23-348" fmla="*/ 325121 h 2179538"/>
              <a:gd name="connsiteX24-349" fmla="*/ 1539859 w 1981249"/>
              <a:gd name="connsiteY24-350" fmla="*/ 523716 h 2179538"/>
              <a:gd name="connsiteX0-351" fmla="*/ 1539859 w 2003583"/>
              <a:gd name="connsiteY0-352" fmla="*/ 523714 h 2179536"/>
              <a:gd name="connsiteX1-353" fmla="*/ 1859633 w 2003583"/>
              <a:gd name="connsiteY1-354" fmla="*/ 427340 h 2179536"/>
              <a:gd name="connsiteX2-355" fmla="*/ 1977299 w 2003583"/>
              <a:gd name="connsiteY2-356" fmla="*/ 631142 h 2179536"/>
              <a:gd name="connsiteX3-357" fmla="*/ 1733949 w 2003583"/>
              <a:gd name="connsiteY3-358" fmla="*/ 859888 h 2179536"/>
              <a:gd name="connsiteX4-359" fmla="*/ 1733949 w 2003583"/>
              <a:gd name="connsiteY4-360" fmla="*/ 1257078 h 2179536"/>
              <a:gd name="connsiteX5-361" fmla="*/ 1977299 w 2003583"/>
              <a:gd name="connsiteY5-362" fmla="*/ 1485824 h 2179536"/>
              <a:gd name="connsiteX6-363" fmla="*/ 1859633 w 2003583"/>
              <a:gd name="connsiteY6-364" fmla="*/ 1689626 h 2179536"/>
              <a:gd name="connsiteX7-365" fmla="*/ 1539859 w 2003583"/>
              <a:gd name="connsiteY7-366" fmla="*/ 1593252 h 2179536"/>
              <a:gd name="connsiteX8-367" fmla="*/ 1195882 w 2003583"/>
              <a:gd name="connsiteY8-368" fmla="*/ 1791847 h 2179536"/>
              <a:gd name="connsiteX9-369" fmla="*/ 1119457 w 2003583"/>
              <a:gd name="connsiteY9-370" fmla="*/ 2116967 h 2179536"/>
              <a:gd name="connsiteX10-371" fmla="*/ 884127 w 2003583"/>
              <a:gd name="connsiteY10-372" fmla="*/ 2116967 h 2179536"/>
              <a:gd name="connsiteX11-373" fmla="*/ 807702 w 2003583"/>
              <a:gd name="connsiteY11-374" fmla="*/ 1791847 h 2179536"/>
              <a:gd name="connsiteX12-375" fmla="*/ 463725 w 2003583"/>
              <a:gd name="connsiteY12-376" fmla="*/ 1593252 h 2179536"/>
              <a:gd name="connsiteX13-377" fmla="*/ 143951 w 2003583"/>
              <a:gd name="connsiteY13-378" fmla="*/ 1689626 h 2179536"/>
              <a:gd name="connsiteX14-379" fmla="*/ 26285 w 2003583"/>
              <a:gd name="connsiteY14-380" fmla="*/ 1485824 h 2179536"/>
              <a:gd name="connsiteX15-381" fmla="*/ 269635 w 2003583"/>
              <a:gd name="connsiteY15-382" fmla="*/ 1257078 h 2179536"/>
              <a:gd name="connsiteX16-383" fmla="*/ 269635 w 2003583"/>
              <a:gd name="connsiteY16-384" fmla="*/ 859888 h 2179536"/>
              <a:gd name="connsiteX17-385" fmla="*/ 26285 w 2003583"/>
              <a:gd name="connsiteY17-386" fmla="*/ 631142 h 2179536"/>
              <a:gd name="connsiteX18-387" fmla="*/ 143951 w 2003583"/>
              <a:gd name="connsiteY18-388" fmla="*/ 427340 h 2179536"/>
              <a:gd name="connsiteX19-389" fmla="*/ 463725 w 2003583"/>
              <a:gd name="connsiteY19-390" fmla="*/ 523714 h 2179536"/>
              <a:gd name="connsiteX20-391" fmla="*/ 807702 w 2003583"/>
              <a:gd name="connsiteY20-392" fmla="*/ 325119 h 2179536"/>
              <a:gd name="connsiteX21-393" fmla="*/ 884127 w 2003583"/>
              <a:gd name="connsiteY21-394" fmla="*/ -1 h 2179536"/>
              <a:gd name="connsiteX22-395" fmla="*/ 1119457 w 2003583"/>
              <a:gd name="connsiteY22-396" fmla="*/ -1 h 2179536"/>
              <a:gd name="connsiteX23-397" fmla="*/ 1195882 w 2003583"/>
              <a:gd name="connsiteY23-398" fmla="*/ 325119 h 2179536"/>
              <a:gd name="connsiteX24-399" fmla="*/ 1539859 w 2003583"/>
              <a:gd name="connsiteY24-400" fmla="*/ 523714 h 2179536"/>
              <a:gd name="connsiteX0-401" fmla="*/ 1539859 w 2003583"/>
              <a:gd name="connsiteY0-402" fmla="*/ 523716 h 2179538"/>
              <a:gd name="connsiteX1-403" fmla="*/ 1859633 w 2003583"/>
              <a:gd name="connsiteY1-404" fmla="*/ 427342 h 2179538"/>
              <a:gd name="connsiteX2-405" fmla="*/ 1977299 w 2003583"/>
              <a:gd name="connsiteY2-406" fmla="*/ 631144 h 2179538"/>
              <a:gd name="connsiteX3-407" fmla="*/ 1733949 w 2003583"/>
              <a:gd name="connsiteY3-408" fmla="*/ 859890 h 2179538"/>
              <a:gd name="connsiteX4-409" fmla="*/ 1733949 w 2003583"/>
              <a:gd name="connsiteY4-410" fmla="*/ 1257080 h 2179538"/>
              <a:gd name="connsiteX5-411" fmla="*/ 1977299 w 2003583"/>
              <a:gd name="connsiteY5-412" fmla="*/ 1485826 h 2179538"/>
              <a:gd name="connsiteX6-413" fmla="*/ 1859633 w 2003583"/>
              <a:gd name="connsiteY6-414" fmla="*/ 1689628 h 2179538"/>
              <a:gd name="connsiteX7-415" fmla="*/ 1539859 w 2003583"/>
              <a:gd name="connsiteY7-416" fmla="*/ 1593254 h 2179538"/>
              <a:gd name="connsiteX8-417" fmla="*/ 1195882 w 2003583"/>
              <a:gd name="connsiteY8-418" fmla="*/ 1791849 h 2179538"/>
              <a:gd name="connsiteX9-419" fmla="*/ 1119457 w 2003583"/>
              <a:gd name="connsiteY9-420" fmla="*/ 2116969 h 2179538"/>
              <a:gd name="connsiteX10-421" fmla="*/ 884127 w 2003583"/>
              <a:gd name="connsiteY10-422" fmla="*/ 2116969 h 2179538"/>
              <a:gd name="connsiteX11-423" fmla="*/ 807702 w 2003583"/>
              <a:gd name="connsiteY11-424" fmla="*/ 1791849 h 2179538"/>
              <a:gd name="connsiteX12-425" fmla="*/ 463725 w 2003583"/>
              <a:gd name="connsiteY12-426" fmla="*/ 1593254 h 2179538"/>
              <a:gd name="connsiteX13-427" fmla="*/ 143951 w 2003583"/>
              <a:gd name="connsiteY13-428" fmla="*/ 1689628 h 2179538"/>
              <a:gd name="connsiteX14-429" fmla="*/ 26285 w 2003583"/>
              <a:gd name="connsiteY14-430" fmla="*/ 1485826 h 2179538"/>
              <a:gd name="connsiteX15-431" fmla="*/ 269635 w 2003583"/>
              <a:gd name="connsiteY15-432" fmla="*/ 1257080 h 2179538"/>
              <a:gd name="connsiteX16-433" fmla="*/ 269635 w 2003583"/>
              <a:gd name="connsiteY16-434" fmla="*/ 859890 h 2179538"/>
              <a:gd name="connsiteX17-435" fmla="*/ 26285 w 2003583"/>
              <a:gd name="connsiteY17-436" fmla="*/ 631144 h 2179538"/>
              <a:gd name="connsiteX18-437" fmla="*/ 143951 w 2003583"/>
              <a:gd name="connsiteY18-438" fmla="*/ 427342 h 2179538"/>
              <a:gd name="connsiteX19-439" fmla="*/ 463725 w 2003583"/>
              <a:gd name="connsiteY19-440" fmla="*/ 523716 h 2179538"/>
              <a:gd name="connsiteX20-441" fmla="*/ 807702 w 2003583"/>
              <a:gd name="connsiteY20-442" fmla="*/ 325121 h 2179538"/>
              <a:gd name="connsiteX21-443" fmla="*/ 884127 w 2003583"/>
              <a:gd name="connsiteY21-444" fmla="*/ 1 h 2179538"/>
              <a:gd name="connsiteX22-445" fmla="*/ 1119457 w 2003583"/>
              <a:gd name="connsiteY22-446" fmla="*/ 1 h 2179538"/>
              <a:gd name="connsiteX23-447" fmla="*/ 1195882 w 2003583"/>
              <a:gd name="connsiteY23-448" fmla="*/ 325121 h 2179538"/>
              <a:gd name="connsiteX24-449" fmla="*/ 1539859 w 2003583"/>
              <a:gd name="connsiteY24-450" fmla="*/ 523716 h 2179538"/>
              <a:gd name="connsiteX0-451" fmla="*/ 1539859 w 2003583"/>
              <a:gd name="connsiteY0-452" fmla="*/ 523714 h 2179536"/>
              <a:gd name="connsiteX1-453" fmla="*/ 1859633 w 2003583"/>
              <a:gd name="connsiteY1-454" fmla="*/ 427340 h 2179536"/>
              <a:gd name="connsiteX2-455" fmla="*/ 1977299 w 2003583"/>
              <a:gd name="connsiteY2-456" fmla="*/ 631142 h 2179536"/>
              <a:gd name="connsiteX3-457" fmla="*/ 1733949 w 2003583"/>
              <a:gd name="connsiteY3-458" fmla="*/ 859888 h 2179536"/>
              <a:gd name="connsiteX4-459" fmla="*/ 1733949 w 2003583"/>
              <a:gd name="connsiteY4-460" fmla="*/ 1257078 h 2179536"/>
              <a:gd name="connsiteX5-461" fmla="*/ 1977299 w 2003583"/>
              <a:gd name="connsiteY5-462" fmla="*/ 1485824 h 2179536"/>
              <a:gd name="connsiteX6-463" fmla="*/ 1859633 w 2003583"/>
              <a:gd name="connsiteY6-464" fmla="*/ 1689626 h 2179536"/>
              <a:gd name="connsiteX7-465" fmla="*/ 1539859 w 2003583"/>
              <a:gd name="connsiteY7-466" fmla="*/ 1593252 h 2179536"/>
              <a:gd name="connsiteX8-467" fmla="*/ 1195882 w 2003583"/>
              <a:gd name="connsiteY8-468" fmla="*/ 1791847 h 2179536"/>
              <a:gd name="connsiteX9-469" fmla="*/ 1119457 w 2003583"/>
              <a:gd name="connsiteY9-470" fmla="*/ 2116967 h 2179536"/>
              <a:gd name="connsiteX10-471" fmla="*/ 884127 w 2003583"/>
              <a:gd name="connsiteY10-472" fmla="*/ 2116967 h 2179536"/>
              <a:gd name="connsiteX11-473" fmla="*/ 807702 w 2003583"/>
              <a:gd name="connsiteY11-474" fmla="*/ 1791847 h 2179536"/>
              <a:gd name="connsiteX12-475" fmla="*/ 463725 w 2003583"/>
              <a:gd name="connsiteY12-476" fmla="*/ 1593252 h 2179536"/>
              <a:gd name="connsiteX13-477" fmla="*/ 143951 w 2003583"/>
              <a:gd name="connsiteY13-478" fmla="*/ 1689626 h 2179536"/>
              <a:gd name="connsiteX14-479" fmla="*/ 26285 w 2003583"/>
              <a:gd name="connsiteY14-480" fmla="*/ 1485824 h 2179536"/>
              <a:gd name="connsiteX15-481" fmla="*/ 269635 w 2003583"/>
              <a:gd name="connsiteY15-482" fmla="*/ 1257078 h 2179536"/>
              <a:gd name="connsiteX16-483" fmla="*/ 269635 w 2003583"/>
              <a:gd name="connsiteY16-484" fmla="*/ 859888 h 2179536"/>
              <a:gd name="connsiteX17-485" fmla="*/ 26285 w 2003583"/>
              <a:gd name="connsiteY17-486" fmla="*/ 631142 h 2179536"/>
              <a:gd name="connsiteX18-487" fmla="*/ 143951 w 2003583"/>
              <a:gd name="connsiteY18-488" fmla="*/ 427340 h 2179536"/>
              <a:gd name="connsiteX19-489" fmla="*/ 463725 w 2003583"/>
              <a:gd name="connsiteY19-490" fmla="*/ 523714 h 2179536"/>
              <a:gd name="connsiteX20-491" fmla="*/ 807702 w 2003583"/>
              <a:gd name="connsiteY20-492" fmla="*/ 325119 h 2179536"/>
              <a:gd name="connsiteX21-493" fmla="*/ 884127 w 2003583"/>
              <a:gd name="connsiteY21-494" fmla="*/ -1 h 2179536"/>
              <a:gd name="connsiteX22-495" fmla="*/ 1119457 w 2003583"/>
              <a:gd name="connsiteY22-496" fmla="*/ -1 h 2179536"/>
              <a:gd name="connsiteX23-497" fmla="*/ 1195882 w 2003583"/>
              <a:gd name="connsiteY23-498" fmla="*/ 325119 h 2179536"/>
              <a:gd name="connsiteX24-499" fmla="*/ 1539859 w 2003583"/>
              <a:gd name="connsiteY24-500" fmla="*/ 523714 h 2179536"/>
              <a:gd name="connsiteX0-501" fmla="*/ 1539859 w 2003583"/>
              <a:gd name="connsiteY0-502" fmla="*/ 564355 h 2220177"/>
              <a:gd name="connsiteX1-503" fmla="*/ 1859633 w 2003583"/>
              <a:gd name="connsiteY1-504" fmla="*/ 467981 h 2220177"/>
              <a:gd name="connsiteX2-505" fmla="*/ 1977299 w 2003583"/>
              <a:gd name="connsiteY2-506" fmla="*/ 671783 h 2220177"/>
              <a:gd name="connsiteX3-507" fmla="*/ 1733949 w 2003583"/>
              <a:gd name="connsiteY3-508" fmla="*/ 900529 h 2220177"/>
              <a:gd name="connsiteX4-509" fmla="*/ 1733949 w 2003583"/>
              <a:gd name="connsiteY4-510" fmla="*/ 1297719 h 2220177"/>
              <a:gd name="connsiteX5-511" fmla="*/ 1977299 w 2003583"/>
              <a:gd name="connsiteY5-512" fmla="*/ 1526465 h 2220177"/>
              <a:gd name="connsiteX6-513" fmla="*/ 1859633 w 2003583"/>
              <a:gd name="connsiteY6-514" fmla="*/ 1730267 h 2220177"/>
              <a:gd name="connsiteX7-515" fmla="*/ 1539859 w 2003583"/>
              <a:gd name="connsiteY7-516" fmla="*/ 1633893 h 2220177"/>
              <a:gd name="connsiteX8-517" fmla="*/ 1195882 w 2003583"/>
              <a:gd name="connsiteY8-518" fmla="*/ 1832488 h 2220177"/>
              <a:gd name="connsiteX9-519" fmla="*/ 1119457 w 2003583"/>
              <a:gd name="connsiteY9-520" fmla="*/ 2157608 h 2220177"/>
              <a:gd name="connsiteX10-521" fmla="*/ 884127 w 2003583"/>
              <a:gd name="connsiteY10-522" fmla="*/ 2157608 h 2220177"/>
              <a:gd name="connsiteX11-523" fmla="*/ 807702 w 2003583"/>
              <a:gd name="connsiteY11-524" fmla="*/ 1832488 h 2220177"/>
              <a:gd name="connsiteX12-525" fmla="*/ 463725 w 2003583"/>
              <a:gd name="connsiteY12-526" fmla="*/ 1633893 h 2220177"/>
              <a:gd name="connsiteX13-527" fmla="*/ 143951 w 2003583"/>
              <a:gd name="connsiteY13-528" fmla="*/ 1730267 h 2220177"/>
              <a:gd name="connsiteX14-529" fmla="*/ 26285 w 2003583"/>
              <a:gd name="connsiteY14-530" fmla="*/ 1526465 h 2220177"/>
              <a:gd name="connsiteX15-531" fmla="*/ 269635 w 2003583"/>
              <a:gd name="connsiteY15-532" fmla="*/ 1297719 h 2220177"/>
              <a:gd name="connsiteX16-533" fmla="*/ 269635 w 2003583"/>
              <a:gd name="connsiteY16-534" fmla="*/ 900529 h 2220177"/>
              <a:gd name="connsiteX17-535" fmla="*/ 26285 w 2003583"/>
              <a:gd name="connsiteY17-536" fmla="*/ 671783 h 2220177"/>
              <a:gd name="connsiteX18-537" fmla="*/ 143951 w 2003583"/>
              <a:gd name="connsiteY18-538" fmla="*/ 467981 h 2220177"/>
              <a:gd name="connsiteX19-539" fmla="*/ 463725 w 2003583"/>
              <a:gd name="connsiteY19-540" fmla="*/ 564355 h 2220177"/>
              <a:gd name="connsiteX20-541" fmla="*/ 807702 w 2003583"/>
              <a:gd name="connsiteY20-542" fmla="*/ 365760 h 2220177"/>
              <a:gd name="connsiteX21-543" fmla="*/ 884127 w 2003583"/>
              <a:gd name="connsiteY21-544" fmla="*/ 40640 h 2220177"/>
              <a:gd name="connsiteX22-545" fmla="*/ 1119457 w 2003583"/>
              <a:gd name="connsiteY22-546" fmla="*/ 40640 h 2220177"/>
              <a:gd name="connsiteX23-547" fmla="*/ 1195882 w 2003583"/>
              <a:gd name="connsiteY23-548" fmla="*/ 365760 h 2220177"/>
              <a:gd name="connsiteX24-549" fmla="*/ 1539859 w 2003583"/>
              <a:gd name="connsiteY24-550" fmla="*/ 564355 h 2220177"/>
              <a:gd name="connsiteX0-551" fmla="*/ 1539859 w 2003583"/>
              <a:gd name="connsiteY0-552" fmla="*/ 586285 h 2242107"/>
              <a:gd name="connsiteX1-553" fmla="*/ 1859633 w 2003583"/>
              <a:gd name="connsiteY1-554" fmla="*/ 489911 h 2242107"/>
              <a:gd name="connsiteX2-555" fmla="*/ 1977299 w 2003583"/>
              <a:gd name="connsiteY2-556" fmla="*/ 693713 h 2242107"/>
              <a:gd name="connsiteX3-557" fmla="*/ 1733949 w 2003583"/>
              <a:gd name="connsiteY3-558" fmla="*/ 922459 h 2242107"/>
              <a:gd name="connsiteX4-559" fmla="*/ 1733949 w 2003583"/>
              <a:gd name="connsiteY4-560" fmla="*/ 1319649 h 2242107"/>
              <a:gd name="connsiteX5-561" fmla="*/ 1977299 w 2003583"/>
              <a:gd name="connsiteY5-562" fmla="*/ 1548395 h 2242107"/>
              <a:gd name="connsiteX6-563" fmla="*/ 1859633 w 2003583"/>
              <a:gd name="connsiteY6-564" fmla="*/ 1752197 h 2242107"/>
              <a:gd name="connsiteX7-565" fmla="*/ 1539859 w 2003583"/>
              <a:gd name="connsiteY7-566" fmla="*/ 1655823 h 2242107"/>
              <a:gd name="connsiteX8-567" fmla="*/ 1195882 w 2003583"/>
              <a:gd name="connsiteY8-568" fmla="*/ 1854418 h 2242107"/>
              <a:gd name="connsiteX9-569" fmla="*/ 1119457 w 2003583"/>
              <a:gd name="connsiteY9-570" fmla="*/ 2179538 h 2242107"/>
              <a:gd name="connsiteX10-571" fmla="*/ 884127 w 2003583"/>
              <a:gd name="connsiteY10-572" fmla="*/ 2179538 h 2242107"/>
              <a:gd name="connsiteX11-573" fmla="*/ 807702 w 2003583"/>
              <a:gd name="connsiteY11-574" fmla="*/ 1854418 h 2242107"/>
              <a:gd name="connsiteX12-575" fmla="*/ 463725 w 2003583"/>
              <a:gd name="connsiteY12-576" fmla="*/ 1655823 h 2242107"/>
              <a:gd name="connsiteX13-577" fmla="*/ 143951 w 2003583"/>
              <a:gd name="connsiteY13-578" fmla="*/ 1752197 h 2242107"/>
              <a:gd name="connsiteX14-579" fmla="*/ 26285 w 2003583"/>
              <a:gd name="connsiteY14-580" fmla="*/ 1548395 h 2242107"/>
              <a:gd name="connsiteX15-581" fmla="*/ 269635 w 2003583"/>
              <a:gd name="connsiteY15-582" fmla="*/ 1319649 h 2242107"/>
              <a:gd name="connsiteX16-583" fmla="*/ 269635 w 2003583"/>
              <a:gd name="connsiteY16-584" fmla="*/ 922459 h 2242107"/>
              <a:gd name="connsiteX17-585" fmla="*/ 26285 w 2003583"/>
              <a:gd name="connsiteY17-586" fmla="*/ 693713 h 2242107"/>
              <a:gd name="connsiteX18-587" fmla="*/ 143951 w 2003583"/>
              <a:gd name="connsiteY18-588" fmla="*/ 489911 h 2242107"/>
              <a:gd name="connsiteX19-589" fmla="*/ 463725 w 2003583"/>
              <a:gd name="connsiteY19-590" fmla="*/ 586285 h 2242107"/>
              <a:gd name="connsiteX20-591" fmla="*/ 807702 w 2003583"/>
              <a:gd name="connsiteY20-592" fmla="*/ 387690 h 2242107"/>
              <a:gd name="connsiteX21-593" fmla="*/ 884127 w 2003583"/>
              <a:gd name="connsiteY21-594" fmla="*/ 62570 h 2242107"/>
              <a:gd name="connsiteX22-595" fmla="*/ 1119457 w 2003583"/>
              <a:gd name="connsiteY22-596" fmla="*/ 62570 h 2242107"/>
              <a:gd name="connsiteX23-597" fmla="*/ 1195882 w 2003583"/>
              <a:gd name="connsiteY23-598" fmla="*/ 387690 h 2242107"/>
              <a:gd name="connsiteX24-599" fmla="*/ 1539859 w 2003583"/>
              <a:gd name="connsiteY24-600" fmla="*/ 586285 h 2242107"/>
              <a:gd name="connsiteX0-601" fmla="*/ 1539859 w 2003583"/>
              <a:gd name="connsiteY0-602" fmla="*/ 586285 h 2242107"/>
              <a:gd name="connsiteX1-603" fmla="*/ 1859633 w 2003583"/>
              <a:gd name="connsiteY1-604" fmla="*/ 489911 h 2242107"/>
              <a:gd name="connsiteX2-605" fmla="*/ 1977299 w 2003583"/>
              <a:gd name="connsiteY2-606" fmla="*/ 693713 h 2242107"/>
              <a:gd name="connsiteX3-607" fmla="*/ 1733949 w 2003583"/>
              <a:gd name="connsiteY3-608" fmla="*/ 922459 h 2242107"/>
              <a:gd name="connsiteX4-609" fmla="*/ 1733949 w 2003583"/>
              <a:gd name="connsiteY4-610" fmla="*/ 1319649 h 2242107"/>
              <a:gd name="connsiteX5-611" fmla="*/ 1977299 w 2003583"/>
              <a:gd name="connsiteY5-612" fmla="*/ 1548395 h 2242107"/>
              <a:gd name="connsiteX6-613" fmla="*/ 1859633 w 2003583"/>
              <a:gd name="connsiteY6-614" fmla="*/ 1752197 h 2242107"/>
              <a:gd name="connsiteX7-615" fmla="*/ 1539859 w 2003583"/>
              <a:gd name="connsiteY7-616" fmla="*/ 1655823 h 2242107"/>
              <a:gd name="connsiteX8-617" fmla="*/ 1195882 w 2003583"/>
              <a:gd name="connsiteY8-618" fmla="*/ 1854418 h 2242107"/>
              <a:gd name="connsiteX9-619" fmla="*/ 1119457 w 2003583"/>
              <a:gd name="connsiteY9-620" fmla="*/ 2179538 h 2242107"/>
              <a:gd name="connsiteX10-621" fmla="*/ 884127 w 2003583"/>
              <a:gd name="connsiteY10-622" fmla="*/ 2179538 h 2242107"/>
              <a:gd name="connsiteX11-623" fmla="*/ 807702 w 2003583"/>
              <a:gd name="connsiteY11-624" fmla="*/ 1854418 h 2242107"/>
              <a:gd name="connsiteX12-625" fmla="*/ 463725 w 2003583"/>
              <a:gd name="connsiteY12-626" fmla="*/ 1655823 h 2242107"/>
              <a:gd name="connsiteX13-627" fmla="*/ 143951 w 2003583"/>
              <a:gd name="connsiteY13-628" fmla="*/ 1752197 h 2242107"/>
              <a:gd name="connsiteX14-629" fmla="*/ 26285 w 2003583"/>
              <a:gd name="connsiteY14-630" fmla="*/ 1548395 h 2242107"/>
              <a:gd name="connsiteX15-631" fmla="*/ 269635 w 2003583"/>
              <a:gd name="connsiteY15-632" fmla="*/ 1319649 h 2242107"/>
              <a:gd name="connsiteX16-633" fmla="*/ 269635 w 2003583"/>
              <a:gd name="connsiteY16-634" fmla="*/ 922459 h 2242107"/>
              <a:gd name="connsiteX17-635" fmla="*/ 26285 w 2003583"/>
              <a:gd name="connsiteY17-636" fmla="*/ 693713 h 2242107"/>
              <a:gd name="connsiteX18-637" fmla="*/ 143951 w 2003583"/>
              <a:gd name="connsiteY18-638" fmla="*/ 489911 h 2242107"/>
              <a:gd name="connsiteX19-639" fmla="*/ 463725 w 2003583"/>
              <a:gd name="connsiteY19-640" fmla="*/ 586285 h 2242107"/>
              <a:gd name="connsiteX20-641" fmla="*/ 807702 w 2003583"/>
              <a:gd name="connsiteY20-642" fmla="*/ 387690 h 2242107"/>
              <a:gd name="connsiteX21-643" fmla="*/ 884127 w 2003583"/>
              <a:gd name="connsiteY21-644" fmla="*/ 62570 h 2242107"/>
              <a:gd name="connsiteX22-645" fmla="*/ 1119457 w 2003583"/>
              <a:gd name="connsiteY22-646" fmla="*/ 62570 h 2242107"/>
              <a:gd name="connsiteX23-647" fmla="*/ 1195882 w 2003583"/>
              <a:gd name="connsiteY23-648" fmla="*/ 387690 h 2242107"/>
              <a:gd name="connsiteX24-649" fmla="*/ 1539859 w 2003583"/>
              <a:gd name="connsiteY24-650" fmla="*/ 586285 h 2242107"/>
              <a:gd name="connsiteX0-651" fmla="*/ 1539859 w 2003583"/>
              <a:gd name="connsiteY0-652" fmla="*/ 586285 h 2242107"/>
              <a:gd name="connsiteX1-653" fmla="*/ 1859633 w 2003583"/>
              <a:gd name="connsiteY1-654" fmla="*/ 489911 h 2242107"/>
              <a:gd name="connsiteX2-655" fmla="*/ 1977299 w 2003583"/>
              <a:gd name="connsiteY2-656" fmla="*/ 693713 h 2242107"/>
              <a:gd name="connsiteX3-657" fmla="*/ 1733949 w 2003583"/>
              <a:gd name="connsiteY3-658" fmla="*/ 922459 h 2242107"/>
              <a:gd name="connsiteX4-659" fmla="*/ 1733949 w 2003583"/>
              <a:gd name="connsiteY4-660" fmla="*/ 1319649 h 2242107"/>
              <a:gd name="connsiteX5-661" fmla="*/ 1977299 w 2003583"/>
              <a:gd name="connsiteY5-662" fmla="*/ 1548395 h 2242107"/>
              <a:gd name="connsiteX6-663" fmla="*/ 1859633 w 2003583"/>
              <a:gd name="connsiteY6-664" fmla="*/ 1752197 h 2242107"/>
              <a:gd name="connsiteX7-665" fmla="*/ 1539859 w 2003583"/>
              <a:gd name="connsiteY7-666" fmla="*/ 1655823 h 2242107"/>
              <a:gd name="connsiteX8-667" fmla="*/ 1195882 w 2003583"/>
              <a:gd name="connsiteY8-668" fmla="*/ 1854418 h 2242107"/>
              <a:gd name="connsiteX9-669" fmla="*/ 1119457 w 2003583"/>
              <a:gd name="connsiteY9-670" fmla="*/ 2179538 h 2242107"/>
              <a:gd name="connsiteX10-671" fmla="*/ 884127 w 2003583"/>
              <a:gd name="connsiteY10-672" fmla="*/ 2179538 h 2242107"/>
              <a:gd name="connsiteX11-673" fmla="*/ 807702 w 2003583"/>
              <a:gd name="connsiteY11-674" fmla="*/ 1854418 h 2242107"/>
              <a:gd name="connsiteX12-675" fmla="*/ 463725 w 2003583"/>
              <a:gd name="connsiteY12-676" fmla="*/ 1655823 h 2242107"/>
              <a:gd name="connsiteX13-677" fmla="*/ 143951 w 2003583"/>
              <a:gd name="connsiteY13-678" fmla="*/ 1752197 h 2242107"/>
              <a:gd name="connsiteX14-679" fmla="*/ 26285 w 2003583"/>
              <a:gd name="connsiteY14-680" fmla="*/ 1548395 h 2242107"/>
              <a:gd name="connsiteX15-681" fmla="*/ 269635 w 2003583"/>
              <a:gd name="connsiteY15-682" fmla="*/ 1319649 h 2242107"/>
              <a:gd name="connsiteX16-683" fmla="*/ 269635 w 2003583"/>
              <a:gd name="connsiteY16-684" fmla="*/ 922459 h 2242107"/>
              <a:gd name="connsiteX17-685" fmla="*/ 26285 w 2003583"/>
              <a:gd name="connsiteY17-686" fmla="*/ 693713 h 2242107"/>
              <a:gd name="connsiteX18-687" fmla="*/ 143951 w 2003583"/>
              <a:gd name="connsiteY18-688" fmla="*/ 489911 h 2242107"/>
              <a:gd name="connsiteX19-689" fmla="*/ 463725 w 2003583"/>
              <a:gd name="connsiteY19-690" fmla="*/ 586285 h 2242107"/>
              <a:gd name="connsiteX20-691" fmla="*/ 807702 w 2003583"/>
              <a:gd name="connsiteY20-692" fmla="*/ 387690 h 2242107"/>
              <a:gd name="connsiteX21-693" fmla="*/ 884127 w 2003583"/>
              <a:gd name="connsiteY21-694" fmla="*/ 62570 h 2242107"/>
              <a:gd name="connsiteX22-695" fmla="*/ 1119457 w 2003583"/>
              <a:gd name="connsiteY22-696" fmla="*/ 62570 h 2242107"/>
              <a:gd name="connsiteX23-697" fmla="*/ 1195882 w 2003583"/>
              <a:gd name="connsiteY23-698" fmla="*/ 387690 h 2242107"/>
              <a:gd name="connsiteX24-699" fmla="*/ 1539859 w 2003583"/>
              <a:gd name="connsiteY24-700" fmla="*/ 586285 h 2242107"/>
              <a:gd name="connsiteX0-701" fmla="*/ 1539859 w 2003583"/>
              <a:gd name="connsiteY0-702" fmla="*/ 586285 h 2242107"/>
              <a:gd name="connsiteX1-703" fmla="*/ 1859633 w 2003583"/>
              <a:gd name="connsiteY1-704" fmla="*/ 489911 h 2242107"/>
              <a:gd name="connsiteX2-705" fmla="*/ 1977299 w 2003583"/>
              <a:gd name="connsiteY2-706" fmla="*/ 693713 h 2242107"/>
              <a:gd name="connsiteX3-707" fmla="*/ 1733949 w 2003583"/>
              <a:gd name="connsiteY3-708" fmla="*/ 922459 h 2242107"/>
              <a:gd name="connsiteX4-709" fmla="*/ 1733949 w 2003583"/>
              <a:gd name="connsiteY4-710" fmla="*/ 1319649 h 2242107"/>
              <a:gd name="connsiteX5-711" fmla="*/ 1977299 w 2003583"/>
              <a:gd name="connsiteY5-712" fmla="*/ 1548395 h 2242107"/>
              <a:gd name="connsiteX6-713" fmla="*/ 1859633 w 2003583"/>
              <a:gd name="connsiteY6-714" fmla="*/ 1752197 h 2242107"/>
              <a:gd name="connsiteX7-715" fmla="*/ 1539859 w 2003583"/>
              <a:gd name="connsiteY7-716" fmla="*/ 1655823 h 2242107"/>
              <a:gd name="connsiteX8-717" fmla="*/ 1195882 w 2003583"/>
              <a:gd name="connsiteY8-718" fmla="*/ 1854418 h 2242107"/>
              <a:gd name="connsiteX9-719" fmla="*/ 1119457 w 2003583"/>
              <a:gd name="connsiteY9-720" fmla="*/ 2179538 h 2242107"/>
              <a:gd name="connsiteX10-721" fmla="*/ 884127 w 2003583"/>
              <a:gd name="connsiteY10-722" fmla="*/ 2179538 h 2242107"/>
              <a:gd name="connsiteX11-723" fmla="*/ 807702 w 2003583"/>
              <a:gd name="connsiteY11-724" fmla="*/ 1854418 h 2242107"/>
              <a:gd name="connsiteX12-725" fmla="*/ 463725 w 2003583"/>
              <a:gd name="connsiteY12-726" fmla="*/ 1655823 h 2242107"/>
              <a:gd name="connsiteX13-727" fmla="*/ 143951 w 2003583"/>
              <a:gd name="connsiteY13-728" fmla="*/ 1752197 h 2242107"/>
              <a:gd name="connsiteX14-729" fmla="*/ 26285 w 2003583"/>
              <a:gd name="connsiteY14-730" fmla="*/ 1548395 h 2242107"/>
              <a:gd name="connsiteX15-731" fmla="*/ 269635 w 2003583"/>
              <a:gd name="connsiteY15-732" fmla="*/ 1319649 h 2242107"/>
              <a:gd name="connsiteX16-733" fmla="*/ 269635 w 2003583"/>
              <a:gd name="connsiteY16-734" fmla="*/ 922459 h 2242107"/>
              <a:gd name="connsiteX17-735" fmla="*/ 26285 w 2003583"/>
              <a:gd name="connsiteY17-736" fmla="*/ 693713 h 2242107"/>
              <a:gd name="connsiteX18-737" fmla="*/ 143951 w 2003583"/>
              <a:gd name="connsiteY18-738" fmla="*/ 489911 h 2242107"/>
              <a:gd name="connsiteX19-739" fmla="*/ 463725 w 2003583"/>
              <a:gd name="connsiteY19-740" fmla="*/ 586285 h 2242107"/>
              <a:gd name="connsiteX20-741" fmla="*/ 807702 w 2003583"/>
              <a:gd name="connsiteY20-742" fmla="*/ 387690 h 2242107"/>
              <a:gd name="connsiteX21-743" fmla="*/ 884127 w 2003583"/>
              <a:gd name="connsiteY21-744" fmla="*/ 62570 h 2242107"/>
              <a:gd name="connsiteX22-745" fmla="*/ 1119457 w 2003583"/>
              <a:gd name="connsiteY22-746" fmla="*/ 62570 h 2242107"/>
              <a:gd name="connsiteX23-747" fmla="*/ 1195882 w 2003583"/>
              <a:gd name="connsiteY23-748" fmla="*/ 387690 h 2242107"/>
              <a:gd name="connsiteX24-749" fmla="*/ 1539859 w 2003583"/>
              <a:gd name="connsiteY24-750" fmla="*/ 586285 h 2242107"/>
              <a:gd name="connsiteX0-751" fmla="*/ 1539859 w 2003583"/>
              <a:gd name="connsiteY0-752" fmla="*/ 586285 h 2242107"/>
              <a:gd name="connsiteX1-753" fmla="*/ 1859633 w 2003583"/>
              <a:gd name="connsiteY1-754" fmla="*/ 489911 h 2242107"/>
              <a:gd name="connsiteX2-755" fmla="*/ 1977299 w 2003583"/>
              <a:gd name="connsiteY2-756" fmla="*/ 693713 h 2242107"/>
              <a:gd name="connsiteX3-757" fmla="*/ 1733949 w 2003583"/>
              <a:gd name="connsiteY3-758" fmla="*/ 922459 h 2242107"/>
              <a:gd name="connsiteX4-759" fmla="*/ 1733949 w 2003583"/>
              <a:gd name="connsiteY4-760" fmla="*/ 1319649 h 2242107"/>
              <a:gd name="connsiteX5-761" fmla="*/ 1977299 w 2003583"/>
              <a:gd name="connsiteY5-762" fmla="*/ 1548395 h 2242107"/>
              <a:gd name="connsiteX6-763" fmla="*/ 1859633 w 2003583"/>
              <a:gd name="connsiteY6-764" fmla="*/ 1752197 h 2242107"/>
              <a:gd name="connsiteX7-765" fmla="*/ 1539859 w 2003583"/>
              <a:gd name="connsiteY7-766" fmla="*/ 1655823 h 2242107"/>
              <a:gd name="connsiteX8-767" fmla="*/ 1195882 w 2003583"/>
              <a:gd name="connsiteY8-768" fmla="*/ 1854418 h 2242107"/>
              <a:gd name="connsiteX9-769" fmla="*/ 1119457 w 2003583"/>
              <a:gd name="connsiteY9-770" fmla="*/ 2179538 h 2242107"/>
              <a:gd name="connsiteX10-771" fmla="*/ 884127 w 2003583"/>
              <a:gd name="connsiteY10-772" fmla="*/ 2179538 h 2242107"/>
              <a:gd name="connsiteX11-773" fmla="*/ 807702 w 2003583"/>
              <a:gd name="connsiteY11-774" fmla="*/ 1854418 h 2242107"/>
              <a:gd name="connsiteX12-775" fmla="*/ 463725 w 2003583"/>
              <a:gd name="connsiteY12-776" fmla="*/ 1655823 h 2242107"/>
              <a:gd name="connsiteX13-777" fmla="*/ 143951 w 2003583"/>
              <a:gd name="connsiteY13-778" fmla="*/ 1752197 h 2242107"/>
              <a:gd name="connsiteX14-779" fmla="*/ 26285 w 2003583"/>
              <a:gd name="connsiteY14-780" fmla="*/ 1548395 h 2242107"/>
              <a:gd name="connsiteX15-781" fmla="*/ 269635 w 2003583"/>
              <a:gd name="connsiteY15-782" fmla="*/ 1319649 h 2242107"/>
              <a:gd name="connsiteX16-783" fmla="*/ 269635 w 2003583"/>
              <a:gd name="connsiteY16-784" fmla="*/ 922459 h 2242107"/>
              <a:gd name="connsiteX17-785" fmla="*/ 26285 w 2003583"/>
              <a:gd name="connsiteY17-786" fmla="*/ 693713 h 2242107"/>
              <a:gd name="connsiteX18-787" fmla="*/ 143951 w 2003583"/>
              <a:gd name="connsiteY18-788" fmla="*/ 489911 h 2242107"/>
              <a:gd name="connsiteX19-789" fmla="*/ 463725 w 2003583"/>
              <a:gd name="connsiteY19-790" fmla="*/ 586285 h 2242107"/>
              <a:gd name="connsiteX20-791" fmla="*/ 807702 w 2003583"/>
              <a:gd name="connsiteY20-792" fmla="*/ 387690 h 2242107"/>
              <a:gd name="connsiteX21-793" fmla="*/ 884127 w 2003583"/>
              <a:gd name="connsiteY21-794" fmla="*/ 62570 h 2242107"/>
              <a:gd name="connsiteX22-795" fmla="*/ 1119457 w 2003583"/>
              <a:gd name="connsiteY22-796" fmla="*/ 62570 h 2242107"/>
              <a:gd name="connsiteX23-797" fmla="*/ 1195882 w 2003583"/>
              <a:gd name="connsiteY23-798" fmla="*/ 387690 h 2242107"/>
              <a:gd name="connsiteX24-799" fmla="*/ 1539859 w 2003583"/>
              <a:gd name="connsiteY24-800" fmla="*/ 586285 h 2242107"/>
              <a:gd name="connsiteX0-801" fmla="*/ 1539859 w 2003583"/>
              <a:gd name="connsiteY0-802" fmla="*/ 586285 h 2242107"/>
              <a:gd name="connsiteX1-803" fmla="*/ 1859633 w 2003583"/>
              <a:gd name="connsiteY1-804" fmla="*/ 489911 h 2242107"/>
              <a:gd name="connsiteX2-805" fmla="*/ 1977299 w 2003583"/>
              <a:gd name="connsiteY2-806" fmla="*/ 693713 h 2242107"/>
              <a:gd name="connsiteX3-807" fmla="*/ 1733949 w 2003583"/>
              <a:gd name="connsiteY3-808" fmla="*/ 922459 h 2242107"/>
              <a:gd name="connsiteX4-809" fmla="*/ 1733949 w 2003583"/>
              <a:gd name="connsiteY4-810" fmla="*/ 1319649 h 2242107"/>
              <a:gd name="connsiteX5-811" fmla="*/ 1977299 w 2003583"/>
              <a:gd name="connsiteY5-812" fmla="*/ 1548395 h 2242107"/>
              <a:gd name="connsiteX6-813" fmla="*/ 1859633 w 2003583"/>
              <a:gd name="connsiteY6-814" fmla="*/ 1752197 h 2242107"/>
              <a:gd name="connsiteX7-815" fmla="*/ 1539859 w 2003583"/>
              <a:gd name="connsiteY7-816" fmla="*/ 1655823 h 2242107"/>
              <a:gd name="connsiteX8-817" fmla="*/ 1195882 w 2003583"/>
              <a:gd name="connsiteY8-818" fmla="*/ 1854418 h 2242107"/>
              <a:gd name="connsiteX9-819" fmla="*/ 1119457 w 2003583"/>
              <a:gd name="connsiteY9-820" fmla="*/ 2179538 h 2242107"/>
              <a:gd name="connsiteX10-821" fmla="*/ 884127 w 2003583"/>
              <a:gd name="connsiteY10-822" fmla="*/ 2179538 h 2242107"/>
              <a:gd name="connsiteX11-823" fmla="*/ 807702 w 2003583"/>
              <a:gd name="connsiteY11-824" fmla="*/ 1854418 h 2242107"/>
              <a:gd name="connsiteX12-825" fmla="*/ 463725 w 2003583"/>
              <a:gd name="connsiteY12-826" fmla="*/ 1655823 h 2242107"/>
              <a:gd name="connsiteX13-827" fmla="*/ 143951 w 2003583"/>
              <a:gd name="connsiteY13-828" fmla="*/ 1752197 h 2242107"/>
              <a:gd name="connsiteX14-829" fmla="*/ 26285 w 2003583"/>
              <a:gd name="connsiteY14-830" fmla="*/ 1548395 h 2242107"/>
              <a:gd name="connsiteX15-831" fmla="*/ 269635 w 2003583"/>
              <a:gd name="connsiteY15-832" fmla="*/ 1319649 h 2242107"/>
              <a:gd name="connsiteX16-833" fmla="*/ 269635 w 2003583"/>
              <a:gd name="connsiteY16-834" fmla="*/ 922459 h 2242107"/>
              <a:gd name="connsiteX17-835" fmla="*/ 26285 w 2003583"/>
              <a:gd name="connsiteY17-836" fmla="*/ 693713 h 2242107"/>
              <a:gd name="connsiteX18-837" fmla="*/ 143951 w 2003583"/>
              <a:gd name="connsiteY18-838" fmla="*/ 489911 h 2242107"/>
              <a:gd name="connsiteX19-839" fmla="*/ 463725 w 2003583"/>
              <a:gd name="connsiteY19-840" fmla="*/ 586285 h 2242107"/>
              <a:gd name="connsiteX20-841" fmla="*/ 807702 w 2003583"/>
              <a:gd name="connsiteY20-842" fmla="*/ 387690 h 2242107"/>
              <a:gd name="connsiteX21-843" fmla="*/ 884127 w 2003583"/>
              <a:gd name="connsiteY21-844" fmla="*/ 62570 h 2242107"/>
              <a:gd name="connsiteX22-845" fmla="*/ 1119457 w 2003583"/>
              <a:gd name="connsiteY22-846" fmla="*/ 62570 h 2242107"/>
              <a:gd name="connsiteX23-847" fmla="*/ 1195882 w 2003583"/>
              <a:gd name="connsiteY23-848" fmla="*/ 387690 h 2242107"/>
              <a:gd name="connsiteX24-849" fmla="*/ 1539859 w 2003583"/>
              <a:gd name="connsiteY24-850" fmla="*/ 586285 h 2242107"/>
              <a:gd name="connsiteX0-851" fmla="*/ 1539859 w 2003583"/>
              <a:gd name="connsiteY0-852" fmla="*/ 586285 h 2242107"/>
              <a:gd name="connsiteX1-853" fmla="*/ 1859633 w 2003583"/>
              <a:gd name="connsiteY1-854" fmla="*/ 489911 h 2242107"/>
              <a:gd name="connsiteX2-855" fmla="*/ 1977299 w 2003583"/>
              <a:gd name="connsiteY2-856" fmla="*/ 693713 h 2242107"/>
              <a:gd name="connsiteX3-857" fmla="*/ 1733949 w 2003583"/>
              <a:gd name="connsiteY3-858" fmla="*/ 922459 h 2242107"/>
              <a:gd name="connsiteX4-859" fmla="*/ 1733949 w 2003583"/>
              <a:gd name="connsiteY4-860" fmla="*/ 1319649 h 2242107"/>
              <a:gd name="connsiteX5-861" fmla="*/ 1977299 w 2003583"/>
              <a:gd name="connsiteY5-862" fmla="*/ 1548395 h 2242107"/>
              <a:gd name="connsiteX6-863" fmla="*/ 1859633 w 2003583"/>
              <a:gd name="connsiteY6-864" fmla="*/ 1752197 h 2242107"/>
              <a:gd name="connsiteX7-865" fmla="*/ 1539859 w 2003583"/>
              <a:gd name="connsiteY7-866" fmla="*/ 1655823 h 2242107"/>
              <a:gd name="connsiteX8-867" fmla="*/ 1195882 w 2003583"/>
              <a:gd name="connsiteY8-868" fmla="*/ 1854418 h 2242107"/>
              <a:gd name="connsiteX9-869" fmla="*/ 1119457 w 2003583"/>
              <a:gd name="connsiteY9-870" fmla="*/ 2179538 h 2242107"/>
              <a:gd name="connsiteX10-871" fmla="*/ 884127 w 2003583"/>
              <a:gd name="connsiteY10-872" fmla="*/ 2179538 h 2242107"/>
              <a:gd name="connsiteX11-873" fmla="*/ 807702 w 2003583"/>
              <a:gd name="connsiteY11-874" fmla="*/ 1854418 h 2242107"/>
              <a:gd name="connsiteX12-875" fmla="*/ 463725 w 2003583"/>
              <a:gd name="connsiteY12-876" fmla="*/ 1655823 h 2242107"/>
              <a:gd name="connsiteX13-877" fmla="*/ 143951 w 2003583"/>
              <a:gd name="connsiteY13-878" fmla="*/ 1752197 h 2242107"/>
              <a:gd name="connsiteX14-879" fmla="*/ 26285 w 2003583"/>
              <a:gd name="connsiteY14-880" fmla="*/ 1548395 h 2242107"/>
              <a:gd name="connsiteX15-881" fmla="*/ 269635 w 2003583"/>
              <a:gd name="connsiteY15-882" fmla="*/ 1319649 h 2242107"/>
              <a:gd name="connsiteX16-883" fmla="*/ 269635 w 2003583"/>
              <a:gd name="connsiteY16-884" fmla="*/ 922459 h 2242107"/>
              <a:gd name="connsiteX17-885" fmla="*/ 26285 w 2003583"/>
              <a:gd name="connsiteY17-886" fmla="*/ 693713 h 2242107"/>
              <a:gd name="connsiteX18-887" fmla="*/ 143951 w 2003583"/>
              <a:gd name="connsiteY18-888" fmla="*/ 489911 h 2242107"/>
              <a:gd name="connsiteX19-889" fmla="*/ 463725 w 2003583"/>
              <a:gd name="connsiteY19-890" fmla="*/ 586285 h 2242107"/>
              <a:gd name="connsiteX20-891" fmla="*/ 807702 w 2003583"/>
              <a:gd name="connsiteY20-892" fmla="*/ 387690 h 2242107"/>
              <a:gd name="connsiteX21-893" fmla="*/ 884127 w 2003583"/>
              <a:gd name="connsiteY21-894" fmla="*/ 62570 h 2242107"/>
              <a:gd name="connsiteX22-895" fmla="*/ 1119457 w 2003583"/>
              <a:gd name="connsiteY22-896" fmla="*/ 62570 h 2242107"/>
              <a:gd name="connsiteX23-897" fmla="*/ 1195882 w 2003583"/>
              <a:gd name="connsiteY23-898" fmla="*/ 387690 h 2242107"/>
              <a:gd name="connsiteX24-899" fmla="*/ 1539859 w 2003583"/>
              <a:gd name="connsiteY24-900" fmla="*/ 586285 h 2242107"/>
              <a:gd name="connsiteX0-901" fmla="*/ 1539859 w 2003583"/>
              <a:gd name="connsiteY0-902" fmla="*/ 586285 h 2242107"/>
              <a:gd name="connsiteX1-903" fmla="*/ 1859633 w 2003583"/>
              <a:gd name="connsiteY1-904" fmla="*/ 489911 h 2242107"/>
              <a:gd name="connsiteX2-905" fmla="*/ 1977299 w 2003583"/>
              <a:gd name="connsiteY2-906" fmla="*/ 693713 h 2242107"/>
              <a:gd name="connsiteX3-907" fmla="*/ 1733949 w 2003583"/>
              <a:gd name="connsiteY3-908" fmla="*/ 922459 h 2242107"/>
              <a:gd name="connsiteX4-909" fmla="*/ 1733949 w 2003583"/>
              <a:gd name="connsiteY4-910" fmla="*/ 1319649 h 2242107"/>
              <a:gd name="connsiteX5-911" fmla="*/ 1977299 w 2003583"/>
              <a:gd name="connsiteY5-912" fmla="*/ 1548395 h 2242107"/>
              <a:gd name="connsiteX6-913" fmla="*/ 1859633 w 2003583"/>
              <a:gd name="connsiteY6-914" fmla="*/ 1752197 h 2242107"/>
              <a:gd name="connsiteX7-915" fmla="*/ 1539859 w 2003583"/>
              <a:gd name="connsiteY7-916" fmla="*/ 1655823 h 2242107"/>
              <a:gd name="connsiteX8-917" fmla="*/ 1195882 w 2003583"/>
              <a:gd name="connsiteY8-918" fmla="*/ 1854418 h 2242107"/>
              <a:gd name="connsiteX9-919" fmla="*/ 1119457 w 2003583"/>
              <a:gd name="connsiteY9-920" fmla="*/ 2179538 h 2242107"/>
              <a:gd name="connsiteX10-921" fmla="*/ 884127 w 2003583"/>
              <a:gd name="connsiteY10-922" fmla="*/ 2179538 h 2242107"/>
              <a:gd name="connsiteX11-923" fmla="*/ 807702 w 2003583"/>
              <a:gd name="connsiteY11-924" fmla="*/ 1854418 h 2242107"/>
              <a:gd name="connsiteX12-925" fmla="*/ 463725 w 2003583"/>
              <a:gd name="connsiteY12-926" fmla="*/ 1655823 h 2242107"/>
              <a:gd name="connsiteX13-927" fmla="*/ 143951 w 2003583"/>
              <a:gd name="connsiteY13-928" fmla="*/ 1752197 h 2242107"/>
              <a:gd name="connsiteX14-929" fmla="*/ 26285 w 2003583"/>
              <a:gd name="connsiteY14-930" fmla="*/ 1548395 h 2242107"/>
              <a:gd name="connsiteX15-931" fmla="*/ 269635 w 2003583"/>
              <a:gd name="connsiteY15-932" fmla="*/ 1319649 h 2242107"/>
              <a:gd name="connsiteX16-933" fmla="*/ 269635 w 2003583"/>
              <a:gd name="connsiteY16-934" fmla="*/ 922459 h 2242107"/>
              <a:gd name="connsiteX17-935" fmla="*/ 26285 w 2003583"/>
              <a:gd name="connsiteY17-936" fmla="*/ 693713 h 2242107"/>
              <a:gd name="connsiteX18-937" fmla="*/ 143951 w 2003583"/>
              <a:gd name="connsiteY18-938" fmla="*/ 489911 h 2242107"/>
              <a:gd name="connsiteX19-939" fmla="*/ 463725 w 2003583"/>
              <a:gd name="connsiteY19-940" fmla="*/ 586285 h 2242107"/>
              <a:gd name="connsiteX20-941" fmla="*/ 807702 w 2003583"/>
              <a:gd name="connsiteY20-942" fmla="*/ 387690 h 2242107"/>
              <a:gd name="connsiteX21-943" fmla="*/ 884127 w 2003583"/>
              <a:gd name="connsiteY21-944" fmla="*/ 62570 h 2242107"/>
              <a:gd name="connsiteX22-945" fmla="*/ 1119457 w 2003583"/>
              <a:gd name="connsiteY22-946" fmla="*/ 62570 h 2242107"/>
              <a:gd name="connsiteX23-947" fmla="*/ 1195882 w 2003583"/>
              <a:gd name="connsiteY23-948" fmla="*/ 387690 h 2242107"/>
              <a:gd name="connsiteX24-949" fmla="*/ 1539859 w 2003583"/>
              <a:gd name="connsiteY24-950" fmla="*/ 586285 h 2242107"/>
              <a:gd name="connsiteX0-951" fmla="*/ 1539859 w 2003583"/>
              <a:gd name="connsiteY0-952" fmla="*/ 586285 h 2242107"/>
              <a:gd name="connsiteX1-953" fmla="*/ 1859633 w 2003583"/>
              <a:gd name="connsiteY1-954" fmla="*/ 489911 h 2242107"/>
              <a:gd name="connsiteX2-955" fmla="*/ 1977299 w 2003583"/>
              <a:gd name="connsiteY2-956" fmla="*/ 693713 h 2242107"/>
              <a:gd name="connsiteX3-957" fmla="*/ 1733949 w 2003583"/>
              <a:gd name="connsiteY3-958" fmla="*/ 922459 h 2242107"/>
              <a:gd name="connsiteX4-959" fmla="*/ 1733949 w 2003583"/>
              <a:gd name="connsiteY4-960" fmla="*/ 1319649 h 2242107"/>
              <a:gd name="connsiteX5-961" fmla="*/ 1977299 w 2003583"/>
              <a:gd name="connsiteY5-962" fmla="*/ 1548395 h 2242107"/>
              <a:gd name="connsiteX6-963" fmla="*/ 1859633 w 2003583"/>
              <a:gd name="connsiteY6-964" fmla="*/ 1752197 h 2242107"/>
              <a:gd name="connsiteX7-965" fmla="*/ 1539859 w 2003583"/>
              <a:gd name="connsiteY7-966" fmla="*/ 1655823 h 2242107"/>
              <a:gd name="connsiteX8-967" fmla="*/ 1195882 w 2003583"/>
              <a:gd name="connsiteY8-968" fmla="*/ 1854418 h 2242107"/>
              <a:gd name="connsiteX9-969" fmla="*/ 1119457 w 2003583"/>
              <a:gd name="connsiteY9-970" fmla="*/ 2179538 h 2242107"/>
              <a:gd name="connsiteX10-971" fmla="*/ 884127 w 2003583"/>
              <a:gd name="connsiteY10-972" fmla="*/ 2179538 h 2242107"/>
              <a:gd name="connsiteX11-973" fmla="*/ 807702 w 2003583"/>
              <a:gd name="connsiteY11-974" fmla="*/ 1854418 h 2242107"/>
              <a:gd name="connsiteX12-975" fmla="*/ 463725 w 2003583"/>
              <a:gd name="connsiteY12-976" fmla="*/ 1655823 h 2242107"/>
              <a:gd name="connsiteX13-977" fmla="*/ 143951 w 2003583"/>
              <a:gd name="connsiteY13-978" fmla="*/ 1752197 h 2242107"/>
              <a:gd name="connsiteX14-979" fmla="*/ 26285 w 2003583"/>
              <a:gd name="connsiteY14-980" fmla="*/ 1548395 h 2242107"/>
              <a:gd name="connsiteX15-981" fmla="*/ 269635 w 2003583"/>
              <a:gd name="connsiteY15-982" fmla="*/ 1319649 h 2242107"/>
              <a:gd name="connsiteX16-983" fmla="*/ 269635 w 2003583"/>
              <a:gd name="connsiteY16-984" fmla="*/ 922459 h 2242107"/>
              <a:gd name="connsiteX17-985" fmla="*/ 26285 w 2003583"/>
              <a:gd name="connsiteY17-986" fmla="*/ 693713 h 2242107"/>
              <a:gd name="connsiteX18-987" fmla="*/ 143951 w 2003583"/>
              <a:gd name="connsiteY18-988" fmla="*/ 489911 h 2242107"/>
              <a:gd name="connsiteX19-989" fmla="*/ 463725 w 2003583"/>
              <a:gd name="connsiteY19-990" fmla="*/ 586285 h 2242107"/>
              <a:gd name="connsiteX20-991" fmla="*/ 807702 w 2003583"/>
              <a:gd name="connsiteY20-992" fmla="*/ 387690 h 2242107"/>
              <a:gd name="connsiteX21-993" fmla="*/ 884127 w 2003583"/>
              <a:gd name="connsiteY21-994" fmla="*/ 62570 h 2242107"/>
              <a:gd name="connsiteX22-995" fmla="*/ 1119457 w 2003583"/>
              <a:gd name="connsiteY22-996" fmla="*/ 62570 h 2242107"/>
              <a:gd name="connsiteX23-997" fmla="*/ 1195882 w 2003583"/>
              <a:gd name="connsiteY23-998" fmla="*/ 387690 h 2242107"/>
              <a:gd name="connsiteX24-999" fmla="*/ 1539859 w 2003583"/>
              <a:gd name="connsiteY24-1000" fmla="*/ 586285 h 2242107"/>
              <a:gd name="connsiteX0-1001" fmla="*/ 1539859 w 2003583"/>
              <a:gd name="connsiteY0-1002" fmla="*/ 586285 h 2242107"/>
              <a:gd name="connsiteX1-1003" fmla="*/ 1859633 w 2003583"/>
              <a:gd name="connsiteY1-1004" fmla="*/ 489911 h 2242107"/>
              <a:gd name="connsiteX2-1005" fmla="*/ 1977299 w 2003583"/>
              <a:gd name="connsiteY2-1006" fmla="*/ 693713 h 2242107"/>
              <a:gd name="connsiteX3-1007" fmla="*/ 1733949 w 2003583"/>
              <a:gd name="connsiteY3-1008" fmla="*/ 922459 h 2242107"/>
              <a:gd name="connsiteX4-1009" fmla="*/ 1733949 w 2003583"/>
              <a:gd name="connsiteY4-1010" fmla="*/ 1319649 h 2242107"/>
              <a:gd name="connsiteX5-1011" fmla="*/ 1977299 w 2003583"/>
              <a:gd name="connsiteY5-1012" fmla="*/ 1548395 h 2242107"/>
              <a:gd name="connsiteX6-1013" fmla="*/ 1859633 w 2003583"/>
              <a:gd name="connsiteY6-1014" fmla="*/ 1752197 h 2242107"/>
              <a:gd name="connsiteX7-1015" fmla="*/ 1539859 w 2003583"/>
              <a:gd name="connsiteY7-1016" fmla="*/ 1655823 h 2242107"/>
              <a:gd name="connsiteX8-1017" fmla="*/ 1195882 w 2003583"/>
              <a:gd name="connsiteY8-1018" fmla="*/ 1854418 h 2242107"/>
              <a:gd name="connsiteX9-1019" fmla="*/ 1119457 w 2003583"/>
              <a:gd name="connsiteY9-1020" fmla="*/ 2179538 h 2242107"/>
              <a:gd name="connsiteX10-1021" fmla="*/ 884127 w 2003583"/>
              <a:gd name="connsiteY10-1022" fmla="*/ 2179538 h 2242107"/>
              <a:gd name="connsiteX11-1023" fmla="*/ 807702 w 2003583"/>
              <a:gd name="connsiteY11-1024" fmla="*/ 1854418 h 2242107"/>
              <a:gd name="connsiteX12-1025" fmla="*/ 463725 w 2003583"/>
              <a:gd name="connsiteY12-1026" fmla="*/ 1655823 h 2242107"/>
              <a:gd name="connsiteX13-1027" fmla="*/ 143951 w 2003583"/>
              <a:gd name="connsiteY13-1028" fmla="*/ 1752197 h 2242107"/>
              <a:gd name="connsiteX14-1029" fmla="*/ 26285 w 2003583"/>
              <a:gd name="connsiteY14-1030" fmla="*/ 1548395 h 2242107"/>
              <a:gd name="connsiteX15-1031" fmla="*/ 269635 w 2003583"/>
              <a:gd name="connsiteY15-1032" fmla="*/ 1319649 h 2242107"/>
              <a:gd name="connsiteX16-1033" fmla="*/ 269635 w 2003583"/>
              <a:gd name="connsiteY16-1034" fmla="*/ 922459 h 2242107"/>
              <a:gd name="connsiteX17-1035" fmla="*/ 26285 w 2003583"/>
              <a:gd name="connsiteY17-1036" fmla="*/ 693713 h 2242107"/>
              <a:gd name="connsiteX18-1037" fmla="*/ 143951 w 2003583"/>
              <a:gd name="connsiteY18-1038" fmla="*/ 489911 h 2242107"/>
              <a:gd name="connsiteX19-1039" fmla="*/ 463725 w 2003583"/>
              <a:gd name="connsiteY19-1040" fmla="*/ 586285 h 2242107"/>
              <a:gd name="connsiteX20-1041" fmla="*/ 807702 w 2003583"/>
              <a:gd name="connsiteY20-1042" fmla="*/ 387690 h 2242107"/>
              <a:gd name="connsiteX21-1043" fmla="*/ 884127 w 2003583"/>
              <a:gd name="connsiteY21-1044" fmla="*/ 62570 h 2242107"/>
              <a:gd name="connsiteX22-1045" fmla="*/ 1119457 w 2003583"/>
              <a:gd name="connsiteY22-1046" fmla="*/ 62570 h 2242107"/>
              <a:gd name="connsiteX23-1047" fmla="*/ 1195882 w 2003583"/>
              <a:gd name="connsiteY23-1048" fmla="*/ 387690 h 2242107"/>
              <a:gd name="connsiteX24-1049" fmla="*/ 1539859 w 2003583"/>
              <a:gd name="connsiteY24-1050" fmla="*/ 586285 h 2242107"/>
              <a:gd name="connsiteX0-1051" fmla="*/ 1539859 w 2003583"/>
              <a:gd name="connsiteY0-1052" fmla="*/ 586285 h 2242107"/>
              <a:gd name="connsiteX1-1053" fmla="*/ 1815989 w 2003583"/>
              <a:gd name="connsiteY1-1054" fmla="*/ 481182 h 2242107"/>
              <a:gd name="connsiteX2-1055" fmla="*/ 1977299 w 2003583"/>
              <a:gd name="connsiteY2-1056" fmla="*/ 693713 h 2242107"/>
              <a:gd name="connsiteX3-1057" fmla="*/ 1733949 w 2003583"/>
              <a:gd name="connsiteY3-1058" fmla="*/ 922459 h 2242107"/>
              <a:gd name="connsiteX4-1059" fmla="*/ 1733949 w 2003583"/>
              <a:gd name="connsiteY4-1060" fmla="*/ 1319649 h 2242107"/>
              <a:gd name="connsiteX5-1061" fmla="*/ 1977299 w 2003583"/>
              <a:gd name="connsiteY5-1062" fmla="*/ 1548395 h 2242107"/>
              <a:gd name="connsiteX6-1063" fmla="*/ 1859633 w 2003583"/>
              <a:gd name="connsiteY6-1064" fmla="*/ 1752197 h 2242107"/>
              <a:gd name="connsiteX7-1065" fmla="*/ 1539859 w 2003583"/>
              <a:gd name="connsiteY7-1066" fmla="*/ 1655823 h 2242107"/>
              <a:gd name="connsiteX8-1067" fmla="*/ 1195882 w 2003583"/>
              <a:gd name="connsiteY8-1068" fmla="*/ 1854418 h 2242107"/>
              <a:gd name="connsiteX9-1069" fmla="*/ 1119457 w 2003583"/>
              <a:gd name="connsiteY9-1070" fmla="*/ 2179538 h 2242107"/>
              <a:gd name="connsiteX10-1071" fmla="*/ 884127 w 2003583"/>
              <a:gd name="connsiteY10-1072" fmla="*/ 2179538 h 2242107"/>
              <a:gd name="connsiteX11-1073" fmla="*/ 807702 w 2003583"/>
              <a:gd name="connsiteY11-1074" fmla="*/ 1854418 h 2242107"/>
              <a:gd name="connsiteX12-1075" fmla="*/ 463725 w 2003583"/>
              <a:gd name="connsiteY12-1076" fmla="*/ 1655823 h 2242107"/>
              <a:gd name="connsiteX13-1077" fmla="*/ 143951 w 2003583"/>
              <a:gd name="connsiteY13-1078" fmla="*/ 1752197 h 2242107"/>
              <a:gd name="connsiteX14-1079" fmla="*/ 26285 w 2003583"/>
              <a:gd name="connsiteY14-1080" fmla="*/ 1548395 h 2242107"/>
              <a:gd name="connsiteX15-1081" fmla="*/ 269635 w 2003583"/>
              <a:gd name="connsiteY15-1082" fmla="*/ 1319649 h 2242107"/>
              <a:gd name="connsiteX16-1083" fmla="*/ 269635 w 2003583"/>
              <a:gd name="connsiteY16-1084" fmla="*/ 922459 h 2242107"/>
              <a:gd name="connsiteX17-1085" fmla="*/ 26285 w 2003583"/>
              <a:gd name="connsiteY17-1086" fmla="*/ 693713 h 2242107"/>
              <a:gd name="connsiteX18-1087" fmla="*/ 143951 w 2003583"/>
              <a:gd name="connsiteY18-1088" fmla="*/ 489911 h 2242107"/>
              <a:gd name="connsiteX19-1089" fmla="*/ 463725 w 2003583"/>
              <a:gd name="connsiteY19-1090" fmla="*/ 586285 h 2242107"/>
              <a:gd name="connsiteX20-1091" fmla="*/ 807702 w 2003583"/>
              <a:gd name="connsiteY20-1092" fmla="*/ 387690 h 2242107"/>
              <a:gd name="connsiteX21-1093" fmla="*/ 884127 w 2003583"/>
              <a:gd name="connsiteY21-1094" fmla="*/ 62570 h 2242107"/>
              <a:gd name="connsiteX22-1095" fmla="*/ 1119457 w 2003583"/>
              <a:gd name="connsiteY22-1096" fmla="*/ 62570 h 2242107"/>
              <a:gd name="connsiteX23-1097" fmla="*/ 1195882 w 2003583"/>
              <a:gd name="connsiteY23-1098" fmla="*/ 387690 h 2242107"/>
              <a:gd name="connsiteX24-1099" fmla="*/ 1539859 w 2003583"/>
              <a:gd name="connsiteY24-1100" fmla="*/ 586285 h 2242107"/>
              <a:gd name="connsiteX0-1101" fmla="*/ 1539859 w 2003583"/>
              <a:gd name="connsiteY0-1102" fmla="*/ 586285 h 2225306"/>
              <a:gd name="connsiteX1-1103" fmla="*/ 1815989 w 2003583"/>
              <a:gd name="connsiteY1-1104" fmla="*/ 481182 h 2225306"/>
              <a:gd name="connsiteX2-1105" fmla="*/ 1977299 w 2003583"/>
              <a:gd name="connsiteY2-1106" fmla="*/ 693713 h 2225306"/>
              <a:gd name="connsiteX3-1107" fmla="*/ 1733949 w 2003583"/>
              <a:gd name="connsiteY3-1108" fmla="*/ 922459 h 2225306"/>
              <a:gd name="connsiteX4-1109" fmla="*/ 1733949 w 2003583"/>
              <a:gd name="connsiteY4-1110" fmla="*/ 1319649 h 2225306"/>
              <a:gd name="connsiteX5-1111" fmla="*/ 1977299 w 2003583"/>
              <a:gd name="connsiteY5-1112" fmla="*/ 1548395 h 2225306"/>
              <a:gd name="connsiteX6-1113" fmla="*/ 1859633 w 2003583"/>
              <a:gd name="connsiteY6-1114" fmla="*/ 1752197 h 2225306"/>
              <a:gd name="connsiteX7-1115" fmla="*/ 1539859 w 2003583"/>
              <a:gd name="connsiteY7-1116" fmla="*/ 1655823 h 2225306"/>
              <a:gd name="connsiteX8-1117" fmla="*/ 1195882 w 2003583"/>
              <a:gd name="connsiteY8-1118" fmla="*/ 1854418 h 2225306"/>
              <a:gd name="connsiteX9-1119" fmla="*/ 1119457 w 2003583"/>
              <a:gd name="connsiteY9-1120" fmla="*/ 2179538 h 2225306"/>
              <a:gd name="connsiteX10-1121" fmla="*/ 849212 w 2003583"/>
              <a:gd name="connsiteY10-1122" fmla="*/ 2188266 h 2225306"/>
              <a:gd name="connsiteX11-1123" fmla="*/ 807702 w 2003583"/>
              <a:gd name="connsiteY11-1124" fmla="*/ 1854418 h 2225306"/>
              <a:gd name="connsiteX12-1125" fmla="*/ 463725 w 2003583"/>
              <a:gd name="connsiteY12-1126" fmla="*/ 1655823 h 2225306"/>
              <a:gd name="connsiteX13-1127" fmla="*/ 143951 w 2003583"/>
              <a:gd name="connsiteY13-1128" fmla="*/ 1752197 h 2225306"/>
              <a:gd name="connsiteX14-1129" fmla="*/ 26285 w 2003583"/>
              <a:gd name="connsiteY14-1130" fmla="*/ 1548395 h 2225306"/>
              <a:gd name="connsiteX15-1131" fmla="*/ 269635 w 2003583"/>
              <a:gd name="connsiteY15-1132" fmla="*/ 1319649 h 2225306"/>
              <a:gd name="connsiteX16-1133" fmla="*/ 269635 w 2003583"/>
              <a:gd name="connsiteY16-1134" fmla="*/ 922459 h 2225306"/>
              <a:gd name="connsiteX17-1135" fmla="*/ 26285 w 2003583"/>
              <a:gd name="connsiteY17-1136" fmla="*/ 693713 h 2225306"/>
              <a:gd name="connsiteX18-1137" fmla="*/ 143951 w 2003583"/>
              <a:gd name="connsiteY18-1138" fmla="*/ 489911 h 2225306"/>
              <a:gd name="connsiteX19-1139" fmla="*/ 463725 w 2003583"/>
              <a:gd name="connsiteY19-1140" fmla="*/ 586285 h 2225306"/>
              <a:gd name="connsiteX20-1141" fmla="*/ 807702 w 2003583"/>
              <a:gd name="connsiteY20-1142" fmla="*/ 387690 h 2225306"/>
              <a:gd name="connsiteX21-1143" fmla="*/ 884127 w 2003583"/>
              <a:gd name="connsiteY21-1144" fmla="*/ 62570 h 2225306"/>
              <a:gd name="connsiteX22-1145" fmla="*/ 1119457 w 2003583"/>
              <a:gd name="connsiteY22-1146" fmla="*/ 62570 h 2225306"/>
              <a:gd name="connsiteX23-1147" fmla="*/ 1195882 w 2003583"/>
              <a:gd name="connsiteY23-1148" fmla="*/ 387690 h 2225306"/>
              <a:gd name="connsiteX24-1149" fmla="*/ 1539859 w 2003583"/>
              <a:gd name="connsiteY24-1150" fmla="*/ 586285 h 2225306"/>
              <a:gd name="connsiteX0-1151" fmla="*/ 1551437 w 2015161"/>
              <a:gd name="connsiteY0-1152" fmla="*/ 586285 h 2225304"/>
              <a:gd name="connsiteX1-1153" fmla="*/ 1827567 w 2015161"/>
              <a:gd name="connsiteY1-1154" fmla="*/ 481182 h 2225304"/>
              <a:gd name="connsiteX2-1155" fmla="*/ 1988877 w 2015161"/>
              <a:gd name="connsiteY2-1156" fmla="*/ 693713 h 2225304"/>
              <a:gd name="connsiteX3-1157" fmla="*/ 1745527 w 2015161"/>
              <a:gd name="connsiteY3-1158" fmla="*/ 922459 h 2225304"/>
              <a:gd name="connsiteX4-1159" fmla="*/ 1745527 w 2015161"/>
              <a:gd name="connsiteY4-1160" fmla="*/ 1319649 h 2225304"/>
              <a:gd name="connsiteX5-1161" fmla="*/ 1988877 w 2015161"/>
              <a:gd name="connsiteY5-1162" fmla="*/ 1548395 h 2225304"/>
              <a:gd name="connsiteX6-1163" fmla="*/ 1871211 w 2015161"/>
              <a:gd name="connsiteY6-1164" fmla="*/ 1752197 h 2225304"/>
              <a:gd name="connsiteX7-1165" fmla="*/ 1551437 w 2015161"/>
              <a:gd name="connsiteY7-1166" fmla="*/ 1655823 h 2225304"/>
              <a:gd name="connsiteX8-1167" fmla="*/ 1207460 w 2015161"/>
              <a:gd name="connsiteY8-1168" fmla="*/ 1854418 h 2225304"/>
              <a:gd name="connsiteX9-1169" fmla="*/ 1131035 w 2015161"/>
              <a:gd name="connsiteY9-1170" fmla="*/ 2179538 h 2225304"/>
              <a:gd name="connsiteX10-1171" fmla="*/ 860790 w 2015161"/>
              <a:gd name="connsiteY10-1172" fmla="*/ 2188266 h 2225304"/>
              <a:gd name="connsiteX11-1173" fmla="*/ 819280 w 2015161"/>
              <a:gd name="connsiteY11-1174" fmla="*/ 1854418 h 2225304"/>
              <a:gd name="connsiteX12-1175" fmla="*/ 475303 w 2015161"/>
              <a:gd name="connsiteY12-1176" fmla="*/ 1655823 h 2225304"/>
              <a:gd name="connsiteX13-1177" fmla="*/ 155529 w 2015161"/>
              <a:gd name="connsiteY13-1178" fmla="*/ 1752197 h 2225304"/>
              <a:gd name="connsiteX14-1179" fmla="*/ 2948 w 2015161"/>
              <a:gd name="connsiteY14-1180" fmla="*/ 1522210 h 2225304"/>
              <a:gd name="connsiteX15-1181" fmla="*/ 281213 w 2015161"/>
              <a:gd name="connsiteY15-1182" fmla="*/ 1319649 h 2225304"/>
              <a:gd name="connsiteX16-1183" fmla="*/ 281213 w 2015161"/>
              <a:gd name="connsiteY16-1184" fmla="*/ 922459 h 2225304"/>
              <a:gd name="connsiteX17-1185" fmla="*/ 37863 w 2015161"/>
              <a:gd name="connsiteY17-1186" fmla="*/ 693713 h 2225304"/>
              <a:gd name="connsiteX18-1187" fmla="*/ 155529 w 2015161"/>
              <a:gd name="connsiteY18-1188" fmla="*/ 489911 h 2225304"/>
              <a:gd name="connsiteX19-1189" fmla="*/ 475303 w 2015161"/>
              <a:gd name="connsiteY19-1190" fmla="*/ 586285 h 2225304"/>
              <a:gd name="connsiteX20-1191" fmla="*/ 819280 w 2015161"/>
              <a:gd name="connsiteY20-1192" fmla="*/ 387690 h 2225304"/>
              <a:gd name="connsiteX21-1193" fmla="*/ 895705 w 2015161"/>
              <a:gd name="connsiteY21-1194" fmla="*/ 62570 h 2225304"/>
              <a:gd name="connsiteX22-1195" fmla="*/ 1131035 w 2015161"/>
              <a:gd name="connsiteY22-1196" fmla="*/ 62570 h 2225304"/>
              <a:gd name="connsiteX23-1197" fmla="*/ 1207460 w 2015161"/>
              <a:gd name="connsiteY23-1198" fmla="*/ 387690 h 2225304"/>
              <a:gd name="connsiteX24-1199" fmla="*/ 1551437 w 2015161"/>
              <a:gd name="connsiteY24-1200" fmla="*/ 586285 h 2225304"/>
              <a:gd name="connsiteX0-1201" fmla="*/ 1551439 w 2015163"/>
              <a:gd name="connsiteY0-1202" fmla="*/ 586285 h 2225306"/>
              <a:gd name="connsiteX1-1203" fmla="*/ 1827569 w 2015163"/>
              <a:gd name="connsiteY1-1204" fmla="*/ 481182 h 2225306"/>
              <a:gd name="connsiteX2-1205" fmla="*/ 1988879 w 2015163"/>
              <a:gd name="connsiteY2-1206" fmla="*/ 693713 h 2225306"/>
              <a:gd name="connsiteX3-1207" fmla="*/ 1745529 w 2015163"/>
              <a:gd name="connsiteY3-1208" fmla="*/ 922459 h 2225306"/>
              <a:gd name="connsiteX4-1209" fmla="*/ 1745529 w 2015163"/>
              <a:gd name="connsiteY4-1210" fmla="*/ 1319649 h 2225306"/>
              <a:gd name="connsiteX5-1211" fmla="*/ 1988879 w 2015163"/>
              <a:gd name="connsiteY5-1212" fmla="*/ 1548395 h 2225306"/>
              <a:gd name="connsiteX6-1213" fmla="*/ 1871213 w 2015163"/>
              <a:gd name="connsiteY6-1214" fmla="*/ 1752197 h 2225306"/>
              <a:gd name="connsiteX7-1215" fmla="*/ 1551439 w 2015163"/>
              <a:gd name="connsiteY7-1216" fmla="*/ 1655823 h 2225306"/>
              <a:gd name="connsiteX8-1217" fmla="*/ 1207462 w 2015163"/>
              <a:gd name="connsiteY8-1218" fmla="*/ 1854418 h 2225306"/>
              <a:gd name="connsiteX9-1219" fmla="*/ 1131037 w 2015163"/>
              <a:gd name="connsiteY9-1220" fmla="*/ 2179538 h 2225306"/>
              <a:gd name="connsiteX10-1221" fmla="*/ 860792 w 2015163"/>
              <a:gd name="connsiteY10-1222" fmla="*/ 2188266 h 2225306"/>
              <a:gd name="connsiteX11-1223" fmla="*/ 819282 w 2015163"/>
              <a:gd name="connsiteY11-1224" fmla="*/ 1854418 h 2225306"/>
              <a:gd name="connsiteX12-1225" fmla="*/ 475305 w 2015163"/>
              <a:gd name="connsiteY12-1226" fmla="*/ 1655823 h 2225306"/>
              <a:gd name="connsiteX13-1227" fmla="*/ 155531 w 2015163"/>
              <a:gd name="connsiteY13-1228" fmla="*/ 1752197 h 2225306"/>
              <a:gd name="connsiteX14-1229" fmla="*/ 2950 w 2015163"/>
              <a:gd name="connsiteY14-1230" fmla="*/ 1522210 h 2225306"/>
              <a:gd name="connsiteX15-1231" fmla="*/ 281215 w 2015163"/>
              <a:gd name="connsiteY15-1232" fmla="*/ 1319649 h 2225306"/>
              <a:gd name="connsiteX16-1233" fmla="*/ 281215 w 2015163"/>
              <a:gd name="connsiteY16-1234" fmla="*/ 922459 h 2225306"/>
              <a:gd name="connsiteX17-1235" fmla="*/ 37865 w 2015163"/>
              <a:gd name="connsiteY17-1236" fmla="*/ 693713 h 2225306"/>
              <a:gd name="connsiteX18-1237" fmla="*/ 155531 w 2015163"/>
              <a:gd name="connsiteY18-1238" fmla="*/ 463725 h 2225306"/>
              <a:gd name="connsiteX19-1239" fmla="*/ 475305 w 2015163"/>
              <a:gd name="connsiteY19-1240" fmla="*/ 586285 h 2225306"/>
              <a:gd name="connsiteX20-1241" fmla="*/ 819282 w 2015163"/>
              <a:gd name="connsiteY20-1242" fmla="*/ 387690 h 2225306"/>
              <a:gd name="connsiteX21-1243" fmla="*/ 895707 w 2015163"/>
              <a:gd name="connsiteY21-1244" fmla="*/ 62570 h 2225306"/>
              <a:gd name="connsiteX22-1245" fmla="*/ 1131037 w 2015163"/>
              <a:gd name="connsiteY22-1246" fmla="*/ 62570 h 2225306"/>
              <a:gd name="connsiteX23-1247" fmla="*/ 1207462 w 2015163"/>
              <a:gd name="connsiteY23-1248" fmla="*/ 387690 h 2225306"/>
              <a:gd name="connsiteX24-1249" fmla="*/ 1551439 w 2015163"/>
              <a:gd name="connsiteY24-1250" fmla="*/ 586285 h 2225306"/>
              <a:gd name="connsiteX0-1251" fmla="*/ 1551439 w 2015163"/>
              <a:gd name="connsiteY0-1252" fmla="*/ 575030 h 2214049"/>
              <a:gd name="connsiteX1-1253" fmla="*/ 1827569 w 2015163"/>
              <a:gd name="connsiteY1-1254" fmla="*/ 469927 h 2214049"/>
              <a:gd name="connsiteX2-1255" fmla="*/ 1988879 w 2015163"/>
              <a:gd name="connsiteY2-1256" fmla="*/ 682458 h 2214049"/>
              <a:gd name="connsiteX3-1257" fmla="*/ 1745529 w 2015163"/>
              <a:gd name="connsiteY3-1258" fmla="*/ 911204 h 2214049"/>
              <a:gd name="connsiteX4-1259" fmla="*/ 1745529 w 2015163"/>
              <a:gd name="connsiteY4-1260" fmla="*/ 1308394 h 2214049"/>
              <a:gd name="connsiteX5-1261" fmla="*/ 1988879 w 2015163"/>
              <a:gd name="connsiteY5-1262" fmla="*/ 1537140 h 2214049"/>
              <a:gd name="connsiteX6-1263" fmla="*/ 1871213 w 2015163"/>
              <a:gd name="connsiteY6-1264" fmla="*/ 1740942 h 2214049"/>
              <a:gd name="connsiteX7-1265" fmla="*/ 1551439 w 2015163"/>
              <a:gd name="connsiteY7-1266" fmla="*/ 1644568 h 2214049"/>
              <a:gd name="connsiteX8-1267" fmla="*/ 1207462 w 2015163"/>
              <a:gd name="connsiteY8-1268" fmla="*/ 1843163 h 2214049"/>
              <a:gd name="connsiteX9-1269" fmla="*/ 1131037 w 2015163"/>
              <a:gd name="connsiteY9-1270" fmla="*/ 2168283 h 2214049"/>
              <a:gd name="connsiteX10-1271" fmla="*/ 860792 w 2015163"/>
              <a:gd name="connsiteY10-1272" fmla="*/ 2177011 h 2214049"/>
              <a:gd name="connsiteX11-1273" fmla="*/ 819282 w 2015163"/>
              <a:gd name="connsiteY11-1274" fmla="*/ 1843163 h 2214049"/>
              <a:gd name="connsiteX12-1275" fmla="*/ 475305 w 2015163"/>
              <a:gd name="connsiteY12-1276" fmla="*/ 1644568 h 2214049"/>
              <a:gd name="connsiteX13-1277" fmla="*/ 155531 w 2015163"/>
              <a:gd name="connsiteY13-1278" fmla="*/ 1740942 h 2214049"/>
              <a:gd name="connsiteX14-1279" fmla="*/ 2950 w 2015163"/>
              <a:gd name="connsiteY14-1280" fmla="*/ 1510955 h 2214049"/>
              <a:gd name="connsiteX15-1281" fmla="*/ 281215 w 2015163"/>
              <a:gd name="connsiteY15-1282" fmla="*/ 1308394 h 2214049"/>
              <a:gd name="connsiteX16-1283" fmla="*/ 281215 w 2015163"/>
              <a:gd name="connsiteY16-1284" fmla="*/ 911204 h 2214049"/>
              <a:gd name="connsiteX17-1285" fmla="*/ 37865 w 2015163"/>
              <a:gd name="connsiteY17-1286" fmla="*/ 682458 h 2214049"/>
              <a:gd name="connsiteX18-1287" fmla="*/ 155531 w 2015163"/>
              <a:gd name="connsiteY18-1288" fmla="*/ 452470 h 2214049"/>
              <a:gd name="connsiteX19-1289" fmla="*/ 475305 w 2015163"/>
              <a:gd name="connsiteY19-1290" fmla="*/ 575030 h 2214049"/>
              <a:gd name="connsiteX20-1291" fmla="*/ 819282 w 2015163"/>
              <a:gd name="connsiteY20-1292" fmla="*/ 376435 h 2214049"/>
              <a:gd name="connsiteX21-1293" fmla="*/ 895707 w 2015163"/>
              <a:gd name="connsiteY21-1294" fmla="*/ 51315 h 2214049"/>
              <a:gd name="connsiteX22-1295" fmla="*/ 1165952 w 2015163"/>
              <a:gd name="connsiteY22-1296" fmla="*/ 33857 h 2214049"/>
              <a:gd name="connsiteX23-1297" fmla="*/ 1207462 w 2015163"/>
              <a:gd name="connsiteY23-1298" fmla="*/ 376435 h 2214049"/>
              <a:gd name="connsiteX24-1299" fmla="*/ 1551439 w 2015163"/>
              <a:gd name="connsiteY24-1300" fmla="*/ 575030 h 2214049"/>
              <a:gd name="connsiteX0-1301" fmla="*/ 1551439 w 2015163"/>
              <a:gd name="connsiteY0-1302" fmla="*/ 575028 h 2214049"/>
              <a:gd name="connsiteX1-1303" fmla="*/ 1810111 w 2015163"/>
              <a:gd name="connsiteY1-1304" fmla="*/ 443740 h 2214049"/>
              <a:gd name="connsiteX2-1305" fmla="*/ 1988879 w 2015163"/>
              <a:gd name="connsiteY2-1306" fmla="*/ 682456 h 2214049"/>
              <a:gd name="connsiteX3-1307" fmla="*/ 1745529 w 2015163"/>
              <a:gd name="connsiteY3-1308" fmla="*/ 911202 h 2214049"/>
              <a:gd name="connsiteX4-1309" fmla="*/ 1745529 w 2015163"/>
              <a:gd name="connsiteY4-1310" fmla="*/ 1308392 h 2214049"/>
              <a:gd name="connsiteX5-1311" fmla="*/ 1988879 w 2015163"/>
              <a:gd name="connsiteY5-1312" fmla="*/ 1537138 h 2214049"/>
              <a:gd name="connsiteX6-1313" fmla="*/ 1871213 w 2015163"/>
              <a:gd name="connsiteY6-1314" fmla="*/ 1740940 h 2214049"/>
              <a:gd name="connsiteX7-1315" fmla="*/ 1551439 w 2015163"/>
              <a:gd name="connsiteY7-1316" fmla="*/ 1644566 h 2214049"/>
              <a:gd name="connsiteX8-1317" fmla="*/ 1207462 w 2015163"/>
              <a:gd name="connsiteY8-1318" fmla="*/ 1843161 h 2214049"/>
              <a:gd name="connsiteX9-1319" fmla="*/ 1131037 w 2015163"/>
              <a:gd name="connsiteY9-1320" fmla="*/ 2168281 h 2214049"/>
              <a:gd name="connsiteX10-1321" fmla="*/ 860792 w 2015163"/>
              <a:gd name="connsiteY10-1322" fmla="*/ 2177009 h 2214049"/>
              <a:gd name="connsiteX11-1323" fmla="*/ 819282 w 2015163"/>
              <a:gd name="connsiteY11-1324" fmla="*/ 1843161 h 2214049"/>
              <a:gd name="connsiteX12-1325" fmla="*/ 475305 w 2015163"/>
              <a:gd name="connsiteY12-1326" fmla="*/ 1644566 h 2214049"/>
              <a:gd name="connsiteX13-1327" fmla="*/ 155531 w 2015163"/>
              <a:gd name="connsiteY13-1328" fmla="*/ 1740940 h 2214049"/>
              <a:gd name="connsiteX14-1329" fmla="*/ 2950 w 2015163"/>
              <a:gd name="connsiteY14-1330" fmla="*/ 1510953 h 2214049"/>
              <a:gd name="connsiteX15-1331" fmla="*/ 281215 w 2015163"/>
              <a:gd name="connsiteY15-1332" fmla="*/ 1308392 h 2214049"/>
              <a:gd name="connsiteX16-1333" fmla="*/ 281215 w 2015163"/>
              <a:gd name="connsiteY16-1334" fmla="*/ 911202 h 2214049"/>
              <a:gd name="connsiteX17-1335" fmla="*/ 37865 w 2015163"/>
              <a:gd name="connsiteY17-1336" fmla="*/ 682456 h 2214049"/>
              <a:gd name="connsiteX18-1337" fmla="*/ 155531 w 2015163"/>
              <a:gd name="connsiteY18-1338" fmla="*/ 452468 h 2214049"/>
              <a:gd name="connsiteX19-1339" fmla="*/ 475305 w 2015163"/>
              <a:gd name="connsiteY19-1340" fmla="*/ 575028 h 2214049"/>
              <a:gd name="connsiteX20-1341" fmla="*/ 819282 w 2015163"/>
              <a:gd name="connsiteY20-1342" fmla="*/ 376433 h 2214049"/>
              <a:gd name="connsiteX21-1343" fmla="*/ 895707 w 2015163"/>
              <a:gd name="connsiteY21-1344" fmla="*/ 51313 h 2214049"/>
              <a:gd name="connsiteX22-1345" fmla="*/ 1165952 w 2015163"/>
              <a:gd name="connsiteY22-1346" fmla="*/ 33855 h 2214049"/>
              <a:gd name="connsiteX23-1347" fmla="*/ 1207462 w 2015163"/>
              <a:gd name="connsiteY23-1348" fmla="*/ 376433 h 2214049"/>
              <a:gd name="connsiteX24-1349" fmla="*/ 1551439 w 2015163"/>
              <a:gd name="connsiteY24-1350" fmla="*/ 575028 h 2214049"/>
              <a:gd name="connsiteX0-1351" fmla="*/ 1551439 w 1990924"/>
              <a:gd name="connsiteY0-1352" fmla="*/ 575028 h 2214047"/>
              <a:gd name="connsiteX1-1353" fmla="*/ 1810111 w 1990924"/>
              <a:gd name="connsiteY1-1354" fmla="*/ 443740 h 2214047"/>
              <a:gd name="connsiteX2-1355" fmla="*/ 1988879 w 1990924"/>
              <a:gd name="connsiteY2-1356" fmla="*/ 682456 h 2214047"/>
              <a:gd name="connsiteX3-1357" fmla="*/ 1745529 w 1990924"/>
              <a:gd name="connsiteY3-1358" fmla="*/ 911202 h 2214047"/>
              <a:gd name="connsiteX4-1359" fmla="*/ 1745529 w 1990924"/>
              <a:gd name="connsiteY4-1360" fmla="*/ 1308392 h 2214047"/>
              <a:gd name="connsiteX5-1361" fmla="*/ 1988879 w 1990924"/>
              <a:gd name="connsiteY5-1362" fmla="*/ 1537138 h 2214047"/>
              <a:gd name="connsiteX6-1363" fmla="*/ 1845026 w 1990924"/>
              <a:gd name="connsiteY6-1364" fmla="*/ 1775854 h 2214047"/>
              <a:gd name="connsiteX7-1365" fmla="*/ 1551439 w 1990924"/>
              <a:gd name="connsiteY7-1366" fmla="*/ 1644566 h 2214047"/>
              <a:gd name="connsiteX8-1367" fmla="*/ 1207462 w 1990924"/>
              <a:gd name="connsiteY8-1368" fmla="*/ 1843161 h 2214047"/>
              <a:gd name="connsiteX9-1369" fmla="*/ 1131037 w 1990924"/>
              <a:gd name="connsiteY9-1370" fmla="*/ 2168281 h 2214047"/>
              <a:gd name="connsiteX10-1371" fmla="*/ 860792 w 1990924"/>
              <a:gd name="connsiteY10-1372" fmla="*/ 2177009 h 2214047"/>
              <a:gd name="connsiteX11-1373" fmla="*/ 819282 w 1990924"/>
              <a:gd name="connsiteY11-1374" fmla="*/ 1843161 h 2214047"/>
              <a:gd name="connsiteX12-1375" fmla="*/ 475305 w 1990924"/>
              <a:gd name="connsiteY12-1376" fmla="*/ 1644566 h 2214047"/>
              <a:gd name="connsiteX13-1377" fmla="*/ 155531 w 1990924"/>
              <a:gd name="connsiteY13-1378" fmla="*/ 1740940 h 2214047"/>
              <a:gd name="connsiteX14-1379" fmla="*/ 2950 w 1990924"/>
              <a:gd name="connsiteY14-1380" fmla="*/ 1510953 h 2214047"/>
              <a:gd name="connsiteX15-1381" fmla="*/ 281215 w 1990924"/>
              <a:gd name="connsiteY15-1382" fmla="*/ 1308392 h 2214047"/>
              <a:gd name="connsiteX16-1383" fmla="*/ 281215 w 1990924"/>
              <a:gd name="connsiteY16-1384" fmla="*/ 911202 h 2214047"/>
              <a:gd name="connsiteX17-1385" fmla="*/ 37865 w 1990924"/>
              <a:gd name="connsiteY17-1386" fmla="*/ 682456 h 2214047"/>
              <a:gd name="connsiteX18-1387" fmla="*/ 155531 w 1990924"/>
              <a:gd name="connsiteY18-1388" fmla="*/ 452468 h 2214047"/>
              <a:gd name="connsiteX19-1389" fmla="*/ 475305 w 1990924"/>
              <a:gd name="connsiteY19-1390" fmla="*/ 575028 h 2214047"/>
              <a:gd name="connsiteX20-1391" fmla="*/ 819282 w 1990924"/>
              <a:gd name="connsiteY20-1392" fmla="*/ 376433 h 2214047"/>
              <a:gd name="connsiteX21-1393" fmla="*/ 895707 w 1990924"/>
              <a:gd name="connsiteY21-1394" fmla="*/ 51313 h 2214047"/>
              <a:gd name="connsiteX22-1395" fmla="*/ 1165952 w 1990924"/>
              <a:gd name="connsiteY22-1396" fmla="*/ 33855 h 2214047"/>
              <a:gd name="connsiteX23-1397" fmla="*/ 1207462 w 1990924"/>
              <a:gd name="connsiteY23-1398" fmla="*/ 376433 h 2214047"/>
              <a:gd name="connsiteX24-1399" fmla="*/ 1551439 w 1990924"/>
              <a:gd name="connsiteY24-1400" fmla="*/ 575028 h 22140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990924" h="2214047">
                <a:moveTo>
                  <a:pt x="1551439" y="575028"/>
                </a:moveTo>
                <a:lnTo>
                  <a:pt x="1810111" y="443740"/>
                </a:lnTo>
                <a:cubicBezTo>
                  <a:pt x="1916702" y="411615"/>
                  <a:pt x="1999643" y="604546"/>
                  <a:pt x="1988879" y="682456"/>
                </a:cubicBezTo>
                <a:cubicBezTo>
                  <a:pt x="1978115" y="760366"/>
                  <a:pt x="1855917" y="833066"/>
                  <a:pt x="1745529" y="911202"/>
                </a:cubicBezTo>
                <a:cubicBezTo>
                  <a:pt x="1780804" y="1041249"/>
                  <a:pt x="1780804" y="1178345"/>
                  <a:pt x="1745529" y="1308392"/>
                </a:cubicBezTo>
                <a:cubicBezTo>
                  <a:pt x="1826646" y="1384641"/>
                  <a:pt x="1972296" y="1459228"/>
                  <a:pt x="1988879" y="1537138"/>
                </a:cubicBezTo>
                <a:cubicBezTo>
                  <a:pt x="2005462" y="1615048"/>
                  <a:pt x="1917933" y="1757949"/>
                  <a:pt x="1845026" y="1775854"/>
                </a:cubicBezTo>
                <a:cubicBezTo>
                  <a:pt x="1772119" y="1793759"/>
                  <a:pt x="1679522" y="1697359"/>
                  <a:pt x="1551439" y="1644566"/>
                </a:cubicBezTo>
                <a:cubicBezTo>
                  <a:pt x="1456452" y="1740139"/>
                  <a:pt x="1337724" y="1808687"/>
                  <a:pt x="1207462" y="1843161"/>
                </a:cubicBezTo>
                <a:cubicBezTo>
                  <a:pt x="1181987" y="1951534"/>
                  <a:pt x="1188815" y="2112640"/>
                  <a:pt x="1131037" y="2168281"/>
                </a:cubicBezTo>
                <a:cubicBezTo>
                  <a:pt x="1073259" y="2223922"/>
                  <a:pt x="912751" y="2231196"/>
                  <a:pt x="860792" y="2177009"/>
                </a:cubicBezTo>
                <a:cubicBezTo>
                  <a:pt x="808833" y="2122822"/>
                  <a:pt x="810792" y="1947903"/>
                  <a:pt x="819282" y="1843161"/>
                </a:cubicBezTo>
                <a:cubicBezTo>
                  <a:pt x="689020" y="1808686"/>
                  <a:pt x="570292" y="1740138"/>
                  <a:pt x="475305" y="1644566"/>
                </a:cubicBezTo>
                <a:cubicBezTo>
                  <a:pt x="368714" y="1676691"/>
                  <a:pt x="234257" y="1763209"/>
                  <a:pt x="155531" y="1740940"/>
                </a:cubicBezTo>
                <a:cubicBezTo>
                  <a:pt x="76805" y="1718671"/>
                  <a:pt x="-17997" y="1583044"/>
                  <a:pt x="2950" y="1510953"/>
                </a:cubicBezTo>
                <a:cubicBezTo>
                  <a:pt x="23897" y="1438862"/>
                  <a:pt x="223198" y="1360342"/>
                  <a:pt x="281215" y="1308392"/>
                </a:cubicBezTo>
                <a:cubicBezTo>
                  <a:pt x="245940" y="1178345"/>
                  <a:pt x="245940" y="1041249"/>
                  <a:pt x="281215" y="911202"/>
                </a:cubicBezTo>
                <a:cubicBezTo>
                  <a:pt x="200098" y="834953"/>
                  <a:pt x="58812" y="758912"/>
                  <a:pt x="37865" y="682456"/>
                </a:cubicBezTo>
                <a:cubicBezTo>
                  <a:pt x="16918" y="606000"/>
                  <a:pt x="82624" y="470373"/>
                  <a:pt x="155531" y="452468"/>
                </a:cubicBezTo>
                <a:cubicBezTo>
                  <a:pt x="228438" y="434563"/>
                  <a:pt x="364680" y="530965"/>
                  <a:pt x="475305" y="575028"/>
                </a:cubicBezTo>
                <a:cubicBezTo>
                  <a:pt x="570292" y="479455"/>
                  <a:pt x="689020" y="410907"/>
                  <a:pt x="819282" y="376433"/>
                </a:cubicBezTo>
                <a:cubicBezTo>
                  <a:pt x="844757" y="268060"/>
                  <a:pt x="837929" y="108409"/>
                  <a:pt x="895707" y="51313"/>
                </a:cubicBezTo>
                <a:cubicBezTo>
                  <a:pt x="953485" y="-5783"/>
                  <a:pt x="1113993" y="-20332"/>
                  <a:pt x="1165952" y="33855"/>
                </a:cubicBezTo>
                <a:cubicBezTo>
                  <a:pt x="1217911" y="88042"/>
                  <a:pt x="1198495" y="254233"/>
                  <a:pt x="1207462" y="376433"/>
                </a:cubicBezTo>
                <a:cubicBezTo>
                  <a:pt x="1337724" y="410908"/>
                  <a:pt x="1456452" y="479456"/>
                  <a:pt x="1551439" y="575028"/>
                </a:cubicBezTo>
                <a:close/>
              </a:path>
            </a:pathLst>
          </a:custGeom>
          <a:noFill/>
          <a:ln w="38100">
            <a:solidFill>
              <a:srgbClr val="00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83766" tIns="587064" rIns="583766" bIns="587064" numCol="1" spcCol="127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000" kern="1200">
              <a:solidFill>
                <a:sysClr val="windowText" lastClr="000000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9365975" y="2844539"/>
            <a:ext cx="513163" cy="541286"/>
            <a:chOff x="4197350" y="2182813"/>
            <a:chExt cx="608013" cy="6413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3" name="Freeform 166"/>
            <p:cNvSpPr/>
            <p:nvPr/>
          </p:nvSpPr>
          <p:spPr bwMode="auto">
            <a:xfrm>
              <a:off x="4229100" y="2211388"/>
              <a:ext cx="39688" cy="157163"/>
            </a:xfrm>
            <a:custGeom>
              <a:avLst/>
              <a:gdLst/>
              <a:ahLst/>
              <a:cxnLst>
                <a:cxn ang="0">
                  <a:pos x="63" y="2"/>
                </a:cxn>
                <a:cxn ang="0">
                  <a:pos x="63" y="2"/>
                </a:cxn>
                <a:cxn ang="0">
                  <a:pos x="58" y="14"/>
                </a:cxn>
                <a:cxn ang="0">
                  <a:pos x="54" y="25"/>
                </a:cxn>
                <a:cxn ang="0">
                  <a:pos x="47" y="49"/>
                </a:cxn>
                <a:cxn ang="0">
                  <a:pos x="34" y="96"/>
                </a:cxn>
                <a:cxn ang="0">
                  <a:pos x="34" y="96"/>
                </a:cxn>
                <a:cxn ang="0">
                  <a:pos x="27" y="122"/>
                </a:cxn>
                <a:cxn ang="0">
                  <a:pos x="21" y="149"/>
                </a:cxn>
                <a:cxn ang="0">
                  <a:pos x="10" y="203"/>
                </a:cxn>
                <a:cxn ang="0">
                  <a:pos x="10" y="203"/>
                </a:cxn>
                <a:cxn ang="0">
                  <a:pos x="6" y="222"/>
                </a:cxn>
                <a:cxn ang="0">
                  <a:pos x="3" y="243"/>
                </a:cxn>
                <a:cxn ang="0">
                  <a:pos x="1" y="263"/>
                </a:cxn>
                <a:cxn ang="0">
                  <a:pos x="0" y="283"/>
                </a:cxn>
                <a:cxn ang="0">
                  <a:pos x="0" y="283"/>
                </a:cxn>
                <a:cxn ang="0">
                  <a:pos x="1" y="290"/>
                </a:cxn>
                <a:cxn ang="0">
                  <a:pos x="2" y="292"/>
                </a:cxn>
                <a:cxn ang="0">
                  <a:pos x="3" y="294"/>
                </a:cxn>
                <a:cxn ang="0">
                  <a:pos x="6" y="296"/>
                </a:cxn>
                <a:cxn ang="0">
                  <a:pos x="8" y="296"/>
                </a:cxn>
                <a:cxn ang="0">
                  <a:pos x="11" y="296"/>
                </a:cxn>
                <a:cxn ang="0">
                  <a:pos x="14" y="294"/>
                </a:cxn>
                <a:cxn ang="0">
                  <a:pos x="14" y="294"/>
                </a:cxn>
                <a:cxn ang="0">
                  <a:pos x="15" y="293"/>
                </a:cxn>
                <a:cxn ang="0">
                  <a:pos x="16" y="291"/>
                </a:cxn>
                <a:cxn ang="0">
                  <a:pos x="15" y="287"/>
                </a:cxn>
                <a:cxn ang="0">
                  <a:pos x="14" y="285"/>
                </a:cxn>
                <a:cxn ang="0">
                  <a:pos x="12" y="285"/>
                </a:cxn>
                <a:cxn ang="0">
                  <a:pos x="11" y="284"/>
                </a:cxn>
                <a:cxn ang="0">
                  <a:pos x="9" y="285"/>
                </a:cxn>
                <a:cxn ang="0">
                  <a:pos x="9" y="285"/>
                </a:cxn>
                <a:cxn ang="0">
                  <a:pos x="11" y="282"/>
                </a:cxn>
                <a:cxn ang="0">
                  <a:pos x="12" y="276"/>
                </a:cxn>
                <a:cxn ang="0">
                  <a:pos x="14" y="259"/>
                </a:cxn>
                <a:cxn ang="0">
                  <a:pos x="14" y="232"/>
                </a:cxn>
                <a:cxn ang="0">
                  <a:pos x="14" y="232"/>
                </a:cxn>
                <a:cxn ang="0">
                  <a:pos x="17" y="212"/>
                </a:cxn>
                <a:cxn ang="0">
                  <a:pos x="21" y="193"/>
                </a:cxn>
                <a:cxn ang="0">
                  <a:pos x="29" y="155"/>
                </a:cxn>
                <a:cxn ang="0">
                  <a:pos x="29" y="155"/>
                </a:cxn>
                <a:cxn ang="0">
                  <a:pos x="38" y="119"/>
                </a:cxn>
                <a:cxn ang="0">
                  <a:pos x="48" y="83"/>
                </a:cxn>
                <a:cxn ang="0">
                  <a:pos x="48" y="83"/>
                </a:cxn>
                <a:cxn ang="0">
                  <a:pos x="58" y="45"/>
                </a:cxn>
                <a:cxn ang="0">
                  <a:pos x="64" y="25"/>
                </a:cxn>
                <a:cxn ang="0">
                  <a:pos x="68" y="16"/>
                </a:cxn>
                <a:cxn ang="0">
                  <a:pos x="72" y="8"/>
                </a:cxn>
                <a:cxn ang="0">
                  <a:pos x="72" y="8"/>
                </a:cxn>
                <a:cxn ang="0">
                  <a:pos x="73" y="5"/>
                </a:cxn>
                <a:cxn ang="0">
                  <a:pos x="73" y="3"/>
                </a:cxn>
                <a:cxn ang="0">
                  <a:pos x="72" y="2"/>
                </a:cxn>
                <a:cxn ang="0">
                  <a:pos x="71" y="1"/>
                </a:cxn>
                <a:cxn ang="0">
                  <a:pos x="69" y="0"/>
                </a:cxn>
                <a:cxn ang="0">
                  <a:pos x="67" y="0"/>
                </a:cxn>
                <a:cxn ang="0">
                  <a:pos x="65" y="1"/>
                </a:cxn>
                <a:cxn ang="0">
                  <a:pos x="63" y="2"/>
                </a:cxn>
                <a:cxn ang="0">
                  <a:pos x="63" y="2"/>
                </a:cxn>
              </a:cxnLst>
              <a:rect l="0" t="0" r="r" b="b"/>
              <a:pathLst>
                <a:path w="73" h="296">
                  <a:moveTo>
                    <a:pt x="63" y="2"/>
                  </a:moveTo>
                  <a:lnTo>
                    <a:pt x="63" y="2"/>
                  </a:lnTo>
                  <a:lnTo>
                    <a:pt x="58" y="14"/>
                  </a:lnTo>
                  <a:lnTo>
                    <a:pt x="54" y="25"/>
                  </a:lnTo>
                  <a:lnTo>
                    <a:pt x="47" y="49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27" y="122"/>
                  </a:lnTo>
                  <a:lnTo>
                    <a:pt x="21" y="149"/>
                  </a:lnTo>
                  <a:lnTo>
                    <a:pt x="10" y="203"/>
                  </a:lnTo>
                  <a:lnTo>
                    <a:pt x="10" y="203"/>
                  </a:lnTo>
                  <a:lnTo>
                    <a:pt x="6" y="222"/>
                  </a:lnTo>
                  <a:lnTo>
                    <a:pt x="3" y="243"/>
                  </a:lnTo>
                  <a:lnTo>
                    <a:pt x="1" y="263"/>
                  </a:lnTo>
                  <a:lnTo>
                    <a:pt x="0" y="283"/>
                  </a:lnTo>
                  <a:lnTo>
                    <a:pt x="0" y="283"/>
                  </a:lnTo>
                  <a:lnTo>
                    <a:pt x="1" y="290"/>
                  </a:lnTo>
                  <a:lnTo>
                    <a:pt x="2" y="292"/>
                  </a:lnTo>
                  <a:lnTo>
                    <a:pt x="3" y="294"/>
                  </a:lnTo>
                  <a:lnTo>
                    <a:pt x="6" y="296"/>
                  </a:lnTo>
                  <a:lnTo>
                    <a:pt x="8" y="296"/>
                  </a:lnTo>
                  <a:lnTo>
                    <a:pt x="11" y="296"/>
                  </a:lnTo>
                  <a:lnTo>
                    <a:pt x="14" y="294"/>
                  </a:lnTo>
                  <a:lnTo>
                    <a:pt x="14" y="294"/>
                  </a:lnTo>
                  <a:lnTo>
                    <a:pt x="15" y="293"/>
                  </a:lnTo>
                  <a:lnTo>
                    <a:pt x="16" y="291"/>
                  </a:lnTo>
                  <a:lnTo>
                    <a:pt x="15" y="287"/>
                  </a:lnTo>
                  <a:lnTo>
                    <a:pt x="14" y="285"/>
                  </a:lnTo>
                  <a:lnTo>
                    <a:pt x="12" y="285"/>
                  </a:lnTo>
                  <a:lnTo>
                    <a:pt x="11" y="284"/>
                  </a:lnTo>
                  <a:lnTo>
                    <a:pt x="9" y="285"/>
                  </a:lnTo>
                  <a:lnTo>
                    <a:pt x="9" y="285"/>
                  </a:lnTo>
                  <a:lnTo>
                    <a:pt x="11" y="282"/>
                  </a:lnTo>
                  <a:lnTo>
                    <a:pt x="12" y="276"/>
                  </a:lnTo>
                  <a:lnTo>
                    <a:pt x="14" y="259"/>
                  </a:lnTo>
                  <a:lnTo>
                    <a:pt x="14" y="232"/>
                  </a:lnTo>
                  <a:lnTo>
                    <a:pt x="14" y="232"/>
                  </a:lnTo>
                  <a:lnTo>
                    <a:pt x="17" y="212"/>
                  </a:lnTo>
                  <a:lnTo>
                    <a:pt x="21" y="193"/>
                  </a:lnTo>
                  <a:lnTo>
                    <a:pt x="29" y="155"/>
                  </a:lnTo>
                  <a:lnTo>
                    <a:pt x="29" y="155"/>
                  </a:lnTo>
                  <a:lnTo>
                    <a:pt x="38" y="119"/>
                  </a:lnTo>
                  <a:lnTo>
                    <a:pt x="48" y="83"/>
                  </a:lnTo>
                  <a:lnTo>
                    <a:pt x="48" y="83"/>
                  </a:lnTo>
                  <a:lnTo>
                    <a:pt x="58" y="45"/>
                  </a:lnTo>
                  <a:lnTo>
                    <a:pt x="64" y="25"/>
                  </a:lnTo>
                  <a:lnTo>
                    <a:pt x="68" y="16"/>
                  </a:lnTo>
                  <a:lnTo>
                    <a:pt x="72" y="8"/>
                  </a:lnTo>
                  <a:lnTo>
                    <a:pt x="72" y="8"/>
                  </a:lnTo>
                  <a:lnTo>
                    <a:pt x="73" y="5"/>
                  </a:lnTo>
                  <a:lnTo>
                    <a:pt x="73" y="3"/>
                  </a:lnTo>
                  <a:lnTo>
                    <a:pt x="72" y="2"/>
                  </a:lnTo>
                  <a:lnTo>
                    <a:pt x="71" y="1"/>
                  </a:lnTo>
                  <a:lnTo>
                    <a:pt x="69" y="0"/>
                  </a:lnTo>
                  <a:lnTo>
                    <a:pt x="67" y="0"/>
                  </a:lnTo>
                  <a:lnTo>
                    <a:pt x="65" y="1"/>
                  </a:lnTo>
                  <a:lnTo>
                    <a:pt x="63" y="2"/>
                  </a:lnTo>
                  <a:lnTo>
                    <a:pt x="6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4" name="Freeform 167"/>
            <p:cNvSpPr/>
            <p:nvPr/>
          </p:nvSpPr>
          <p:spPr bwMode="auto">
            <a:xfrm>
              <a:off x="4251325" y="2206625"/>
              <a:ext cx="39688" cy="177800"/>
            </a:xfrm>
            <a:custGeom>
              <a:avLst/>
              <a:gdLst/>
              <a:ahLst/>
              <a:cxnLst>
                <a:cxn ang="0">
                  <a:pos x="66" y="3"/>
                </a:cxn>
                <a:cxn ang="0">
                  <a:pos x="66" y="3"/>
                </a:cxn>
                <a:cxn ang="0">
                  <a:pos x="51" y="40"/>
                </a:cxn>
                <a:cxn ang="0">
                  <a:pos x="44" y="59"/>
                </a:cxn>
                <a:cxn ang="0">
                  <a:pos x="38" y="78"/>
                </a:cxn>
                <a:cxn ang="0">
                  <a:pos x="38" y="78"/>
                </a:cxn>
                <a:cxn ang="0">
                  <a:pos x="33" y="101"/>
                </a:cxn>
                <a:cxn ang="0">
                  <a:pos x="29" y="124"/>
                </a:cxn>
                <a:cxn ang="0">
                  <a:pos x="20" y="170"/>
                </a:cxn>
                <a:cxn ang="0">
                  <a:pos x="20" y="170"/>
                </a:cxn>
                <a:cxn ang="0">
                  <a:pos x="5" y="249"/>
                </a:cxn>
                <a:cxn ang="0">
                  <a:pos x="5" y="249"/>
                </a:cxn>
                <a:cxn ang="0">
                  <a:pos x="2" y="270"/>
                </a:cxn>
                <a:cxn ang="0">
                  <a:pos x="1" y="290"/>
                </a:cxn>
                <a:cxn ang="0">
                  <a:pos x="0" y="311"/>
                </a:cxn>
                <a:cxn ang="0">
                  <a:pos x="0" y="332"/>
                </a:cxn>
                <a:cxn ang="0">
                  <a:pos x="0" y="332"/>
                </a:cxn>
                <a:cxn ang="0">
                  <a:pos x="0" y="334"/>
                </a:cxn>
                <a:cxn ang="0">
                  <a:pos x="1" y="336"/>
                </a:cxn>
                <a:cxn ang="0">
                  <a:pos x="3" y="336"/>
                </a:cxn>
                <a:cxn ang="0">
                  <a:pos x="5" y="337"/>
                </a:cxn>
                <a:cxn ang="0">
                  <a:pos x="6" y="336"/>
                </a:cxn>
                <a:cxn ang="0">
                  <a:pos x="8" y="336"/>
                </a:cxn>
                <a:cxn ang="0">
                  <a:pos x="9" y="334"/>
                </a:cxn>
                <a:cxn ang="0">
                  <a:pos x="9" y="332"/>
                </a:cxn>
                <a:cxn ang="0">
                  <a:pos x="9" y="332"/>
                </a:cxn>
                <a:cxn ang="0">
                  <a:pos x="9" y="310"/>
                </a:cxn>
                <a:cxn ang="0">
                  <a:pos x="10" y="288"/>
                </a:cxn>
                <a:cxn ang="0">
                  <a:pos x="12" y="265"/>
                </a:cxn>
                <a:cxn ang="0">
                  <a:pos x="16" y="244"/>
                </a:cxn>
                <a:cxn ang="0">
                  <a:pos x="16" y="244"/>
                </a:cxn>
                <a:cxn ang="0">
                  <a:pos x="32" y="164"/>
                </a:cxn>
                <a:cxn ang="0">
                  <a:pos x="32" y="164"/>
                </a:cxn>
                <a:cxn ang="0">
                  <a:pos x="39" y="122"/>
                </a:cxn>
                <a:cxn ang="0">
                  <a:pos x="47" y="81"/>
                </a:cxn>
                <a:cxn ang="0">
                  <a:pos x="47" y="81"/>
                </a:cxn>
                <a:cxn ang="0">
                  <a:pos x="52" y="61"/>
                </a:cxn>
                <a:cxn ang="0">
                  <a:pos x="60" y="43"/>
                </a:cxn>
                <a:cxn ang="0">
                  <a:pos x="75" y="6"/>
                </a:cxn>
                <a:cxn ang="0">
                  <a:pos x="75" y="6"/>
                </a:cxn>
                <a:cxn ang="0">
                  <a:pos x="76" y="4"/>
                </a:cxn>
                <a:cxn ang="0">
                  <a:pos x="75" y="2"/>
                </a:cxn>
                <a:cxn ang="0">
                  <a:pos x="74" y="1"/>
                </a:cxn>
                <a:cxn ang="0">
                  <a:pos x="72" y="0"/>
                </a:cxn>
                <a:cxn ang="0">
                  <a:pos x="69" y="1"/>
                </a:cxn>
                <a:cxn ang="0">
                  <a:pos x="67" y="2"/>
                </a:cxn>
                <a:cxn ang="0">
                  <a:pos x="66" y="3"/>
                </a:cxn>
                <a:cxn ang="0">
                  <a:pos x="66" y="3"/>
                </a:cxn>
              </a:cxnLst>
              <a:rect l="0" t="0" r="r" b="b"/>
              <a:pathLst>
                <a:path w="76" h="337">
                  <a:moveTo>
                    <a:pt x="66" y="3"/>
                  </a:moveTo>
                  <a:lnTo>
                    <a:pt x="66" y="3"/>
                  </a:lnTo>
                  <a:lnTo>
                    <a:pt x="51" y="40"/>
                  </a:lnTo>
                  <a:lnTo>
                    <a:pt x="44" y="59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33" y="101"/>
                  </a:lnTo>
                  <a:lnTo>
                    <a:pt x="29" y="124"/>
                  </a:lnTo>
                  <a:lnTo>
                    <a:pt x="20" y="170"/>
                  </a:lnTo>
                  <a:lnTo>
                    <a:pt x="20" y="170"/>
                  </a:lnTo>
                  <a:lnTo>
                    <a:pt x="5" y="249"/>
                  </a:lnTo>
                  <a:lnTo>
                    <a:pt x="5" y="249"/>
                  </a:lnTo>
                  <a:lnTo>
                    <a:pt x="2" y="270"/>
                  </a:lnTo>
                  <a:lnTo>
                    <a:pt x="1" y="290"/>
                  </a:lnTo>
                  <a:lnTo>
                    <a:pt x="0" y="311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0" y="334"/>
                  </a:lnTo>
                  <a:lnTo>
                    <a:pt x="1" y="336"/>
                  </a:lnTo>
                  <a:lnTo>
                    <a:pt x="3" y="336"/>
                  </a:lnTo>
                  <a:lnTo>
                    <a:pt x="5" y="337"/>
                  </a:lnTo>
                  <a:lnTo>
                    <a:pt x="6" y="336"/>
                  </a:lnTo>
                  <a:lnTo>
                    <a:pt x="8" y="336"/>
                  </a:lnTo>
                  <a:lnTo>
                    <a:pt x="9" y="334"/>
                  </a:lnTo>
                  <a:lnTo>
                    <a:pt x="9" y="332"/>
                  </a:lnTo>
                  <a:lnTo>
                    <a:pt x="9" y="332"/>
                  </a:lnTo>
                  <a:lnTo>
                    <a:pt x="9" y="310"/>
                  </a:lnTo>
                  <a:lnTo>
                    <a:pt x="10" y="288"/>
                  </a:lnTo>
                  <a:lnTo>
                    <a:pt x="12" y="265"/>
                  </a:lnTo>
                  <a:lnTo>
                    <a:pt x="16" y="244"/>
                  </a:lnTo>
                  <a:lnTo>
                    <a:pt x="16" y="244"/>
                  </a:lnTo>
                  <a:lnTo>
                    <a:pt x="32" y="164"/>
                  </a:lnTo>
                  <a:lnTo>
                    <a:pt x="32" y="164"/>
                  </a:lnTo>
                  <a:lnTo>
                    <a:pt x="39" y="122"/>
                  </a:lnTo>
                  <a:lnTo>
                    <a:pt x="47" y="81"/>
                  </a:lnTo>
                  <a:lnTo>
                    <a:pt x="47" y="81"/>
                  </a:lnTo>
                  <a:lnTo>
                    <a:pt x="52" y="61"/>
                  </a:lnTo>
                  <a:lnTo>
                    <a:pt x="60" y="43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76" y="4"/>
                  </a:lnTo>
                  <a:lnTo>
                    <a:pt x="75" y="2"/>
                  </a:lnTo>
                  <a:lnTo>
                    <a:pt x="74" y="1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7" y="2"/>
                  </a:lnTo>
                  <a:lnTo>
                    <a:pt x="66" y="3"/>
                  </a:lnTo>
                  <a:lnTo>
                    <a:pt x="6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5" name="Freeform 168"/>
            <p:cNvSpPr/>
            <p:nvPr/>
          </p:nvSpPr>
          <p:spPr bwMode="auto">
            <a:xfrm>
              <a:off x="4271963" y="2197100"/>
              <a:ext cx="55563" cy="195263"/>
            </a:xfrm>
            <a:custGeom>
              <a:avLst/>
              <a:gdLst/>
              <a:ahLst/>
              <a:cxnLst>
                <a:cxn ang="0">
                  <a:pos x="98" y="2"/>
                </a:cxn>
                <a:cxn ang="0">
                  <a:pos x="98" y="2"/>
                </a:cxn>
                <a:cxn ang="0">
                  <a:pos x="84" y="26"/>
                </a:cxn>
                <a:cxn ang="0">
                  <a:pos x="71" y="51"/>
                </a:cxn>
                <a:cxn ang="0">
                  <a:pos x="61" y="77"/>
                </a:cxn>
                <a:cxn ang="0">
                  <a:pos x="51" y="103"/>
                </a:cxn>
                <a:cxn ang="0">
                  <a:pos x="42" y="128"/>
                </a:cxn>
                <a:cxn ang="0">
                  <a:pos x="34" y="155"/>
                </a:cxn>
                <a:cxn ang="0">
                  <a:pos x="27" y="182"/>
                </a:cxn>
                <a:cxn ang="0">
                  <a:pos x="21" y="209"/>
                </a:cxn>
                <a:cxn ang="0">
                  <a:pos x="21" y="209"/>
                </a:cxn>
                <a:cxn ang="0">
                  <a:pos x="14" y="234"/>
                </a:cxn>
                <a:cxn ang="0">
                  <a:pos x="9" y="259"/>
                </a:cxn>
                <a:cxn ang="0">
                  <a:pos x="6" y="283"/>
                </a:cxn>
                <a:cxn ang="0">
                  <a:pos x="3" y="308"/>
                </a:cxn>
                <a:cxn ang="0">
                  <a:pos x="3" y="308"/>
                </a:cxn>
                <a:cxn ang="0">
                  <a:pos x="1" y="323"/>
                </a:cxn>
                <a:cxn ang="0">
                  <a:pos x="0" y="340"/>
                </a:cxn>
                <a:cxn ang="0">
                  <a:pos x="0" y="349"/>
                </a:cxn>
                <a:cxn ang="0">
                  <a:pos x="1" y="356"/>
                </a:cxn>
                <a:cxn ang="0">
                  <a:pos x="4" y="363"/>
                </a:cxn>
                <a:cxn ang="0">
                  <a:pos x="6" y="366"/>
                </a:cxn>
                <a:cxn ang="0">
                  <a:pos x="8" y="368"/>
                </a:cxn>
                <a:cxn ang="0">
                  <a:pos x="8" y="368"/>
                </a:cxn>
                <a:cxn ang="0">
                  <a:pos x="11" y="370"/>
                </a:cxn>
                <a:cxn ang="0">
                  <a:pos x="13" y="369"/>
                </a:cxn>
                <a:cxn ang="0">
                  <a:pos x="15" y="368"/>
                </a:cxn>
                <a:cxn ang="0">
                  <a:pos x="16" y="365"/>
                </a:cxn>
                <a:cxn ang="0">
                  <a:pos x="16" y="361"/>
                </a:cxn>
                <a:cxn ang="0">
                  <a:pos x="16" y="361"/>
                </a:cxn>
                <a:cxn ang="0">
                  <a:pos x="16" y="359"/>
                </a:cxn>
                <a:cxn ang="0">
                  <a:pos x="15" y="357"/>
                </a:cxn>
                <a:cxn ang="0">
                  <a:pos x="13" y="356"/>
                </a:cxn>
                <a:cxn ang="0">
                  <a:pos x="11" y="356"/>
                </a:cxn>
                <a:cxn ang="0">
                  <a:pos x="11" y="356"/>
                </a:cxn>
                <a:cxn ang="0">
                  <a:pos x="10" y="349"/>
                </a:cxn>
                <a:cxn ang="0">
                  <a:pos x="10" y="339"/>
                </a:cxn>
                <a:cxn ang="0">
                  <a:pos x="11" y="324"/>
                </a:cxn>
                <a:cxn ang="0">
                  <a:pos x="11" y="324"/>
                </a:cxn>
                <a:cxn ang="0">
                  <a:pos x="12" y="304"/>
                </a:cxn>
                <a:cxn ang="0">
                  <a:pos x="14" y="283"/>
                </a:cxn>
                <a:cxn ang="0">
                  <a:pos x="14" y="283"/>
                </a:cxn>
                <a:cxn ang="0">
                  <a:pos x="19" y="259"/>
                </a:cxn>
                <a:cxn ang="0">
                  <a:pos x="24" y="235"/>
                </a:cxn>
                <a:cxn ang="0">
                  <a:pos x="35" y="185"/>
                </a:cxn>
                <a:cxn ang="0">
                  <a:pos x="35" y="185"/>
                </a:cxn>
                <a:cxn ang="0">
                  <a:pos x="47" y="143"/>
                </a:cxn>
                <a:cxn ang="0">
                  <a:pos x="61" y="102"/>
                </a:cxn>
                <a:cxn ang="0">
                  <a:pos x="61" y="102"/>
                </a:cxn>
                <a:cxn ang="0">
                  <a:pos x="70" y="77"/>
                </a:cxn>
                <a:cxn ang="0">
                  <a:pos x="80" y="53"/>
                </a:cxn>
                <a:cxn ang="0">
                  <a:pos x="93" y="30"/>
                </a:cxn>
                <a:cxn ang="0">
                  <a:pos x="106" y="8"/>
                </a:cxn>
                <a:cxn ang="0">
                  <a:pos x="106" y="8"/>
                </a:cxn>
                <a:cxn ang="0">
                  <a:pos x="106" y="6"/>
                </a:cxn>
                <a:cxn ang="0">
                  <a:pos x="106" y="3"/>
                </a:cxn>
                <a:cxn ang="0">
                  <a:pos x="105" y="2"/>
                </a:cxn>
                <a:cxn ang="0">
                  <a:pos x="104" y="0"/>
                </a:cxn>
                <a:cxn ang="0">
                  <a:pos x="102" y="0"/>
                </a:cxn>
                <a:cxn ang="0">
                  <a:pos x="101" y="0"/>
                </a:cxn>
                <a:cxn ang="0">
                  <a:pos x="99" y="0"/>
                </a:cxn>
                <a:cxn ang="0">
                  <a:pos x="98" y="2"/>
                </a:cxn>
                <a:cxn ang="0">
                  <a:pos x="98" y="2"/>
                </a:cxn>
              </a:cxnLst>
              <a:rect l="0" t="0" r="r" b="b"/>
              <a:pathLst>
                <a:path w="106" h="370">
                  <a:moveTo>
                    <a:pt x="98" y="2"/>
                  </a:moveTo>
                  <a:lnTo>
                    <a:pt x="98" y="2"/>
                  </a:lnTo>
                  <a:lnTo>
                    <a:pt x="84" y="26"/>
                  </a:lnTo>
                  <a:lnTo>
                    <a:pt x="71" y="51"/>
                  </a:lnTo>
                  <a:lnTo>
                    <a:pt x="61" y="77"/>
                  </a:lnTo>
                  <a:lnTo>
                    <a:pt x="51" y="103"/>
                  </a:lnTo>
                  <a:lnTo>
                    <a:pt x="42" y="128"/>
                  </a:lnTo>
                  <a:lnTo>
                    <a:pt x="34" y="155"/>
                  </a:lnTo>
                  <a:lnTo>
                    <a:pt x="27" y="182"/>
                  </a:lnTo>
                  <a:lnTo>
                    <a:pt x="21" y="209"/>
                  </a:lnTo>
                  <a:lnTo>
                    <a:pt x="21" y="209"/>
                  </a:lnTo>
                  <a:lnTo>
                    <a:pt x="14" y="234"/>
                  </a:lnTo>
                  <a:lnTo>
                    <a:pt x="9" y="259"/>
                  </a:lnTo>
                  <a:lnTo>
                    <a:pt x="6" y="283"/>
                  </a:lnTo>
                  <a:lnTo>
                    <a:pt x="3" y="308"/>
                  </a:lnTo>
                  <a:lnTo>
                    <a:pt x="3" y="308"/>
                  </a:lnTo>
                  <a:lnTo>
                    <a:pt x="1" y="323"/>
                  </a:lnTo>
                  <a:lnTo>
                    <a:pt x="0" y="340"/>
                  </a:lnTo>
                  <a:lnTo>
                    <a:pt x="0" y="349"/>
                  </a:lnTo>
                  <a:lnTo>
                    <a:pt x="1" y="356"/>
                  </a:lnTo>
                  <a:lnTo>
                    <a:pt x="4" y="363"/>
                  </a:lnTo>
                  <a:lnTo>
                    <a:pt x="6" y="366"/>
                  </a:lnTo>
                  <a:lnTo>
                    <a:pt x="8" y="368"/>
                  </a:lnTo>
                  <a:lnTo>
                    <a:pt x="8" y="368"/>
                  </a:lnTo>
                  <a:lnTo>
                    <a:pt x="11" y="370"/>
                  </a:lnTo>
                  <a:lnTo>
                    <a:pt x="13" y="369"/>
                  </a:lnTo>
                  <a:lnTo>
                    <a:pt x="15" y="368"/>
                  </a:lnTo>
                  <a:lnTo>
                    <a:pt x="16" y="365"/>
                  </a:lnTo>
                  <a:lnTo>
                    <a:pt x="16" y="361"/>
                  </a:lnTo>
                  <a:lnTo>
                    <a:pt x="16" y="361"/>
                  </a:lnTo>
                  <a:lnTo>
                    <a:pt x="16" y="359"/>
                  </a:lnTo>
                  <a:lnTo>
                    <a:pt x="15" y="357"/>
                  </a:lnTo>
                  <a:lnTo>
                    <a:pt x="13" y="356"/>
                  </a:lnTo>
                  <a:lnTo>
                    <a:pt x="11" y="356"/>
                  </a:lnTo>
                  <a:lnTo>
                    <a:pt x="11" y="356"/>
                  </a:lnTo>
                  <a:lnTo>
                    <a:pt x="10" y="349"/>
                  </a:lnTo>
                  <a:lnTo>
                    <a:pt x="10" y="339"/>
                  </a:lnTo>
                  <a:lnTo>
                    <a:pt x="11" y="324"/>
                  </a:lnTo>
                  <a:lnTo>
                    <a:pt x="11" y="324"/>
                  </a:lnTo>
                  <a:lnTo>
                    <a:pt x="12" y="304"/>
                  </a:lnTo>
                  <a:lnTo>
                    <a:pt x="14" y="283"/>
                  </a:lnTo>
                  <a:lnTo>
                    <a:pt x="14" y="283"/>
                  </a:lnTo>
                  <a:lnTo>
                    <a:pt x="19" y="259"/>
                  </a:lnTo>
                  <a:lnTo>
                    <a:pt x="24" y="235"/>
                  </a:lnTo>
                  <a:lnTo>
                    <a:pt x="35" y="185"/>
                  </a:lnTo>
                  <a:lnTo>
                    <a:pt x="35" y="185"/>
                  </a:lnTo>
                  <a:lnTo>
                    <a:pt x="47" y="143"/>
                  </a:lnTo>
                  <a:lnTo>
                    <a:pt x="61" y="102"/>
                  </a:lnTo>
                  <a:lnTo>
                    <a:pt x="61" y="102"/>
                  </a:lnTo>
                  <a:lnTo>
                    <a:pt x="70" y="77"/>
                  </a:lnTo>
                  <a:lnTo>
                    <a:pt x="80" y="53"/>
                  </a:lnTo>
                  <a:lnTo>
                    <a:pt x="93" y="30"/>
                  </a:lnTo>
                  <a:lnTo>
                    <a:pt x="106" y="8"/>
                  </a:lnTo>
                  <a:lnTo>
                    <a:pt x="106" y="8"/>
                  </a:lnTo>
                  <a:lnTo>
                    <a:pt x="106" y="6"/>
                  </a:lnTo>
                  <a:lnTo>
                    <a:pt x="106" y="3"/>
                  </a:lnTo>
                  <a:lnTo>
                    <a:pt x="105" y="2"/>
                  </a:lnTo>
                  <a:lnTo>
                    <a:pt x="104" y="0"/>
                  </a:lnTo>
                  <a:lnTo>
                    <a:pt x="102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8" y="2"/>
                  </a:lnTo>
                  <a:lnTo>
                    <a:pt x="9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6" name="Freeform 169"/>
            <p:cNvSpPr/>
            <p:nvPr/>
          </p:nvSpPr>
          <p:spPr bwMode="auto">
            <a:xfrm>
              <a:off x="4305300" y="2198688"/>
              <a:ext cx="39688" cy="146050"/>
            </a:xfrm>
            <a:custGeom>
              <a:avLst/>
              <a:gdLst/>
              <a:ahLst/>
              <a:cxnLst>
                <a:cxn ang="0">
                  <a:pos x="68" y="2"/>
                </a:cxn>
                <a:cxn ang="0">
                  <a:pos x="68" y="2"/>
                </a:cxn>
                <a:cxn ang="0">
                  <a:pos x="62" y="10"/>
                </a:cxn>
                <a:cxn ang="0">
                  <a:pos x="57" y="20"/>
                </a:cxn>
                <a:cxn ang="0">
                  <a:pos x="54" y="31"/>
                </a:cxn>
                <a:cxn ang="0">
                  <a:pos x="53" y="41"/>
                </a:cxn>
                <a:cxn ang="0">
                  <a:pos x="53" y="41"/>
                </a:cxn>
                <a:cxn ang="0">
                  <a:pos x="51" y="51"/>
                </a:cxn>
                <a:cxn ang="0">
                  <a:pos x="49" y="60"/>
                </a:cxn>
                <a:cxn ang="0">
                  <a:pos x="42" y="80"/>
                </a:cxn>
                <a:cxn ang="0">
                  <a:pos x="37" y="101"/>
                </a:cxn>
                <a:cxn ang="0">
                  <a:pos x="32" y="120"/>
                </a:cxn>
                <a:cxn ang="0">
                  <a:pos x="32" y="120"/>
                </a:cxn>
                <a:cxn ang="0">
                  <a:pos x="14" y="191"/>
                </a:cxn>
                <a:cxn ang="0">
                  <a:pos x="7" y="227"/>
                </a:cxn>
                <a:cxn ang="0">
                  <a:pos x="3" y="244"/>
                </a:cxn>
                <a:cxn ang="0">
                  <a:pos x="1" y="263"/>
                </a:cxn>
                <a:cxn ang="0">
                  <a:pos x="1" y="263"/>
                </a:cxn>
                <a:cxn ang="0">
                  <a:pos x="0" y="265"/>
                </a:cxn>
                <a:cxn ang="0">
                  <a:pos x="0" y="270"/>
                </a:cxn>
                <a:cxn ang="0">
                  <a:pos x="0" y="270"/>
                </a:cxn>
                <a:cxn ang="0">
                  <a:pos x="0" y="272"/>
                </a:cxn>
                <a:cxn ang="0">
                  <a:pos x="1" y="273"/>
                </a:cxn>
                <a:cxn ang="0">
                  <a:pos x="3" y="274"/>
                </a:cxn>
                <a:cxn ang="0">
                  <a:pos x="4" y="274"/>
                </a:cxn>
                <a:cxn ang="0">
                  <a:pos x="7" y="273"/>
                </a:cxn>
                <a:cxn ang="0">
                  <a:pos x="8" y="272"/>
                </a:cxn>
                <a:cxn ang="0">
                  <a:pos x="9" y="270"/>
                </a:cxn>
                <a:cxn ang="0">
                  <a:pos x="9" y="270"/>
                </a:cxn>
                <a:cxn ang="0">
                  <a:pos x="11" y="254"/>
                </a:cxn>
                <a:cxn ang="0">
                  <a:pos x="14" y="237"/>
                </a:cxn>
                <a:cxn ang="0">
                  <a:pos x="22" y="204"/>
                </a:cxn>
                <a:cxn ang="0">
                  <a:pos x="37" y="139"/>
                </a:cxn>
                <a:cxn ang="0">
                  <a:pos x="37" y="139"/>
                </a:cxn>
                <a:cxn ang="0">
                  <a:pos x="45" y="106"/>
                </a:cxn>
                <a:cxn ang="0">
                  <a:pos x="54" y="73"/>
                </a:cxn>
                <a:cxn ang="0">
                  <a:pos x="54" y="73"/>
                </a:cxn>
                <a:cxn ang="0">
                  <a:pos x="58" y="56"/>
                </a:cxn>
                <a:cxn ang="0">
                  <a:pos x="61" y="39"/>
                </a:cxn>
                <a:cxn ang="0">
                  <a:pos x="64" y="31"/>
                </a:cxn>
                <a:cxn ang="0">
                  <a:pos x="66" y="22"/>
                </a:cxn>
                <a:cxn ang="0">
                  <a:pos x="70" y="14"/>
                </a:cxn>
                <a:cxn ang="0">
                  <a:pos x="74" y="8"/>
                </a:cxn>
                <a:cxn ang="0">
                  <a:pos x="74" y="8"/>
                </a:cxn>
                <a:cxn ang="0">
                  <a:pos x="75" y="6"/>
                </a:cxn>
                <a:cxn ang="0">
                  <a:pos x="75" y="5"/>
                </a:cxn>
                <a:cxn ang="0">
                  <a:pos x="74" y="1"/>
                </a:cxn>
                <a:cxn ang="0">
                  <a:pos x="72" y="0"/>
                </a:cxn>
                <a:cxn ang="0">
                  <a:pos x="71" y="0"/>
                </a:cxn>
                <a:cxn ang="0">
                  <a:pos x="69" y="0"/>
                </a:cxn>
                <a:cxn ang="0">
                  <a:pos x="68" y="2"/>
                </a:cxn>
                <a:cxn ang="0">
                  <a:pos x="68" y="2"/>
                </a:cxn>
              </a:cxnLst>
              <a:rect l="0" t="0" r="r" b="b"/>
              <a:pathLst>
                <a:path w="75" h="274">
                  <a:moveTo>
                    <a:pt x="68" y="2"/>
                  </a:moveTo>
                  <a:lnTo>
                    <a:pt x="68" y="2"/>
                  </a:lnTo>
                  <a:lnTo>
                    <a:pt x="62" y="10"/>
                  </a:lnTo>
                  <a:lnTo>
                    <a:pt x="57" y="20"/>
                  </a:lnTo>
                  <a:lnTo>
                    <a:pt x="54" y="31"/>
                  </a:lnTo>
                  <a:lnTo>
                    <a:pt x="53" y="41"/>
                  </a:lnTo>
                  <a:lnTo>
                    <a:pt x="53" y="41"/>
                  </a:lnTo>
                  <a:lnTo>
                    <a:pt x="51" y="51"/>
                  </a:lnTo>
                  <a:lnTo>
                    <a:pt x="49" y="60"/>
                  </a:lnTo>
                  <a:lnTo>
                    <a:pt x="42" y="80"/>
                  </a:lnTo>
                  <a:lnTo>
                    <a:pt x="37" y="101"/>
                  </a:lnTo>
                  <a:lnTo>
                    <a:pt x="32" y="120"/>
                  </a:lnTo>
                  <a:lnTo>
                    <a:pt x="32" y="120"/>
                  </a:lnTo>
                  <a:lnTo>
                    <a:pt x="14" y="191"/>
                  </a:lnTo>
                  <a:lnTo>
                    <a:pt x="7" y="227"/>
                  </a:lnTo>
                  <a:lnTo>
                    <a:pt x="3" y="244"/>
                  </a:lnTo>
                  <a:lnTo>
                    <a:pt x="1" y="263"/>
                  </a:lnTo>
                  <a:lnTo>
                    <a:pt x="1" y="263"/>
                  </a:lnTo>
                  <a:lnTo>
                    <a:pt x="0" y="265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0" y="272"/>
                  </a:lnTo>
                  <a:lnTo>
                    <a:pt x="1" y="273"/>
                  </a:lnTo>
                  <a:lnTo>
                    <a:pt x="3" y="274"/>
                  </a:lnTo>
                  <a:lnTo>
                    <a:pt x="4" y="274"/>
                  </a:lnTo>
                  <a:lnTo>
                    <a:pt x="7" y="273"/>
                  </a:lnTo>
                  <a:lnTo>
                    <a:pt x="8" y="272"/>
                  </a:lnTo>
                  <a:lnTo>
                    <a:pt x="9" y="270"/>
                  </a:lnTo>
                  <a:lnTo>
                    <a:pt x="9" y="270"/>
                  </a:lnTo>
                  <a:lnTo>
                    <a:pt x="11" y="254"/>
                  </a:lnTo>
                  <a:lnTo>
                    <a:pt x="14" y="237"/>
                  </a:lnTo>
                  <a:lnTo>
                    <a:pt x="22" y="204"/>
                  </a:lnTo>
                  <a:lnTo>
                    <a:pt x="37" y="139"/>
                  </a:lnTo>
                  <a:lnTo>
                    <a:pt x="37" y="139"/>
                  </a:lnTo>
                  <a:lnTo>
                    <a:pt x="45" y="106"/>
                  </a:lnTo>
                  <a:lnTo>
                    <a:pt x="54" y="73"/>
                  </a:lnTo>
                  <a:lnTo>
                    <a:pt x="54" y="73"/>
                  </a:lnTo>
                  <a:lnTo>
                    <a:pt x="58" y="56"/>
                  </a:lnTo>
                  <a:lnTo>
                    <a:pt x="61" y="39"/>
                  </a:lnTo>
                  <a:lnTo>
                    <a:pt x="64" y="31"/>
                  </a:lnTo>
                  <a:lnTo>
                    <a:pt x="66" y="22"/>
                  </a:lnTo>
                  <a:lnTo>
                    <a:pt x="70" y="14"/>
                  </a:lnTo>
                  <a:lnTo>
                    <a:pt x="74" y="8"/>
                  </a:lnTo>
                  <a:lnTo>
                    <a:pt x="74" y="8"/>
                  </a:lnTo>
                  <a:lnTo>
                    <a:pt x="75" y="6"/>
                  </a:lnTo>
                  <a:lnTo>
                    <a:pt x="75" y="5"/>
                  </a:lnTo>
                  <a:lnTo>
                    <a:pt x="74" y="1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7" name="Freeform 170"/>
            <p:cNvSpPr/>
            <p:nvPr/>
          </p:nvSpPr>
          <p:spPr bwMode="auto">
            <a:xfrm>
              <a:off x="4338638" y="2201863"/>
              <a:ext cx="31750" cy="112713"/>
            </a:xfrm>
            <a:custGeom>
              <a:avLst/>
              <a:gdLst/>
              <a:ahLst/>
              <a:cxnLst>
                <a:cxn ang="0">
                  <a:pos x="52" y="4"/>
                </a:cxn>
                <a:cxn ang="0">
                  <a:pos x="52" y="4"/>
                </a:cxn>
                <a:cxn ang="0">
                  <a:pos x="51" y="10"/>
                </a:cxn>
                <a:cxn ang="0">
                  <a:pos x="48" y="16"/>
                </a:cxn>
                <a:cxn ang="0">
                  <a:pos x="43" y="29"/>
                </a:cxn>
                <a:cxn ang="0">
                  <a:pos x="38" y="41"/>
                </a:cxn>
                <a:cxn ang="0">
                  <a:pos x="36" y="47"/>
                </a:cxn>
                <a:cxn ang="0">
                  <a:pos x="34" y="54"/>
                </a:cxn>
                <a:cxn ang="0">
                  <a:pos x="34" y="54"/>
                </a:cxn>
                <a:cxn ang="0">
                  <a:pos x="25" y="103"/>
                </a:cxn>
                <a:cxn ang="0">
                  <a:pos x="25" y="103"/>
                </a:cxn>
                <a:cxn ang="0">
                  <a:pos x="23" y="116"/>
                </a:cxn>
                <a:cxn ang="0">
                  <a:pos x="19" y="129"/>
                </a:cxn>
                <a:cxn ang="0">
                  <a:pos x="10" y="156"/>
                </a:cxn>
                <a:cxn ang="0">
                  <a:pos x="3" y="181"/>
                </a:cxn>
                <a:cxn ang="0">
                  <a:pos x="1" y="195"/>
                </a:cxn>
                <a:cxn ang="0">
                  <a:pos x="0" y="208"/>
                </a:cxn>
                <a:cxn ang="0">
                  <a:pos x="0" y="208"/>
                </a:cxn>
                <a:cxn ang="0">
                  <a:pos x="0" y="210"/>
                </a:cxn>
                <a:cxn ang="0">
                  <a:pos x="1" y="211"/>
                </a:cxn>
                <a:cxn ang="0">
                  <a:pos x="2" y="212"/>
                </a:cxn>
                <a:cxn ang="0">
                  <a:pos x="4" y="212"/>
                </a:cxn>
                <a:cxn ang="0">
                  <a:pos x="6" y="212"/>
                </a:cxn>
                <a:cxn ang="0">
                  <a:pos x="7" y="211"/>
                </a:cxn>
                <a:cxn ang="0">
                  <a:pos x="8" y="210"/>
                </a:cxn>
                <a:cxn ang="0">
                  <a:pos x="9" y="208"/>
                </a:cxn>
                <a:cxn ang="0">
                  <a:pos x="9" y="208"/>
                </a:cxn>
                <a:cxn ang="0">
                  <a:pos x="10" y="200"/>
                </a:cxn>
                <a:cxn ang="0">
                  <a:pos x="11" y="192"/>
                </a:cxn>
                <a:cxn ang="0">
                  <a:pos x="15" y="176"/>
                </a:cxn>
                <a:cxn ang="0">
                  <a:pos x="26" y="144"/>
                </a:cxn>
                <a:cxn ang="0">
                  <a:pos x="26" y="144"/>
                </a:cxn>
                <a:cxn ang="0">
                  <a:pos x="29" y="131"/>
                </a:cxn>
                <a:cxn ang="0">
                  <a:pos x="32" y="117"/>
                </a:cxn>
                <a:cxn ang="0">
                  <a:pos x="37" y="91"/>
                </a:cxn>
                <a:cxn ang="0">
                  <a:pos x="37" y="91"/>
                </a:cxn>
                <a:cxn ang="0">
                  <a:pos x="41" y="67"/>
                </a:cxn>
                <a:cxn ang="0">
                  <a:pos x="46" y="42"/>
                </a:cxn>
                <a:cxn ang="0">
                  <a:pos x="46" y="42"/>
                </a:cxn>
                <a:cxn ang="0">
                  <a:pos x="50" y="33"/>
                </a:cxn>
                <a:cxn ang="0">
                  <a:pos x="55" y="23"/>
                </a:cxn>
                <a:cxn ang="0">
                  <a:pos x="59" y="14"/>
                </a:cxn>
                <a:cxn ang="0">
                  <a:pos x="60" y="9"/>
                </a:cxn>
                <a:cxn ang="0">
                  <a:pos x="61" y="4"/>
                </a:cxn>
                <a:cxn ang="0">
                  <a:pos x="61" y="4"/>
                </a:cxn>
                <a:cxn ang="0">
                  <a:pos x="61" y="3"/>
                </a:cxn>
                <a:cxn ang="0">
                  <a:pos x="60" y="1"/>
                </a:cxn>
                <a:cxn ang="0">
                  <a:pos x="59" y="0"/>
                </a:cxn>
                <a:cxn ang="0">
                  <a:pos x="57" y="0"/>
                </a:cxn>
                <a:cxn ang="0">
                  <a:pos x="54" y="1"/>
                </a:cxn>
                <a:cxn ang="0">
                  <a:pos x="53" y="3"/>
                </a:cxn>
                <a:cxn ang="0">
                  <a:pos x="52" y="4"/>
                </a:cxn>
                <a:cxn ang="0">
                  <a:pos x="52" y="4"/>
                </a:cxn>
              </a:cxnLst>
              <a:rect l="0" t="0" r="r" b="b"/>
              <a:pathLst>
                <a:path w="61" h="212">
                  <a:moveTo>
                    <a:pt x="52" y="4"/>
                  </a:moveTo>
                  <a:lnTo>
                    <a:pt x="52" y="4"/>
                  </a:lnTo>
                  <a:lnTo>
                    <a:pt x="51" y="10"/>
                  </a:lnTo>
                  <a:lnTo>
                    <a:pt x="48" y="16"/>
                  </a:lnTo>
                  <a:lnTo>
                    <a:pt x="43" y="29"/>
                  </a:lnTo>
                  <a:lnTo>
                    <a:pt x="38" y="41"/>
                  </a:lnTo>
                  <a:lnTo>
                    <a:pt x="36" y="47"/>
                  </a:lnTo>
                  <a:lnTo>
                    <a:pt x="34" y="54"/>
                  </a:lnTo>
                  <a:lnTo>
                    <a:pt x="34" y="54"/>
                  </a:lnTo>
                  <a:lnTo>
                    <a:pt x="25" y="103"/>
                  </a:lnTo>
                  <a:lnTo>
                    <a:pt x="25" y="103"/>
                  </a:lnTo>
                  <a:lnTo>
                    <a:pt x="23" y="116"/>
                  </a:lnTo>
                  <a:lnTo>
                    <a:pt x="19" y="129"/>
                  </a:lnTo>
                  <a:lnTo>
                    <a:pt x="10" y="156"/>
                  </a:lnTo>
                  <a:lnTo>
                    <a:pt x="3" y="181"/>
                  </a:lnTo>
                  <a:lnTo>
                    <a:pt x="1" y="195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10"/>
                  </a:lnTo>
                  <a:lnTo>
                    <a:pt x="1" y="211"/>
                  </a:lnTo>
                  <a:lnTo>
                    <a:pt x="2" y="212"/>
                  </a:lnTo>
                  <a:lnTo>
                    <a:pt x="4" y="212"/>
                  </a:lnTo>
                  <a:lnTo>
                    <a:pt x="6" y="212"/>
                  </a:lnTo>
                  <a:lnTo>
                    <a:pt x="7" y="211"/>
                  </a:lnTo>
                  <a:lnTo>
                    <a:pt x="8" y="210"/>
                  </a:lnTo>
                  <a:lnTo>
                    <a:pt x="9" y="208"/>
                  </a:lnTo>
                  <a:lnTo>
                    <a:pt x="9" y="208"/>
                  </a:lnTo>
                  <a:lnTo>
                    <a:pt x="10" y="200"/>
                  </a:lnTo>
                  <a:lnTo>
                    <a:pt x="11" y="192"/>
                  </a:lnTo>
                  <a:lnTo>
                    <a:pt x="15" y="176"/>
                  </a:lnTo>
                  <a:lnTo>
                    <a:pt x="26" y="144"/>
                  </a:lnTo>
                  <a:lnTo>
                    <a:pt x="26" y="144"/>
                  </a:lnTo>
                  <a:lnTo>
                    <a:pt x="29" y="131"/>
                  </a:lnTo>
                  <a:lnTo>
                    <a:pt x="32" y="117"/>
                  </a:lnTo>
                  <a:lnTo>
                    <a:pt x="37" y="91"/>
                  </a:lnTo>
                  <a:lnTo>
                    <a:pt x="37" y="91"/>
                  </a:lnTo>
                  <a:lnTo>
                    <a:pt x="41" y="67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50" y="33"/>
                  </a:lnTo>
                  <a:lnTo>
                    <a:pt x="55" y="23"/>
                  </a:lnTo>
                  <a:lnTo>
                    <a:pt x="59" y="14"/>
                  </a:lnTo>
                  <a:lnTo>
                    <a:pt x="60" y="9"/>
                  </a:lnTo>
                  <a:lnTo>
                    <a:pt x="61" y="4"/>
                  </a:lnTo>
                  <a:lnTo>
                    <a:pt x="61" y="4"/>
                  </a:lnTo>
                  <a:lnTo>
                    <a:pt x="61" y="3"/>
                  </a:lnTo>
                  <a:lnTo>
                    <a:pt x="60" y="1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4" y="1"/>
                  </a:lnTo>
                  <a:lnTo>
                    <a:pt x="53" y="3"/>
                  </a:lnTo>
                  <a:lnTo>
                    <a:pt x="52" y="4"/>
                  </a:lnTo>
                  <a:lnTo>
                    <a:pt x="52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8" name="Freeform 171"/>
            <p:cNvSpPr/>
            <p:nvPr/>
          </p:nvSpPr>
          <p:spPr bwMode="auto">
            <a:xfrm>
              <a:off x="4357688" y="2209800"/>
              <a:ext cx="36513" cy="90488"/>
            </a:xfrm>
            <a:custGeom>
              <a:avLst/>
              <a:gdLst/>
              <a:ahLst/>
              <a:cxnLst>
                <a:cxn ang="0">
                  <a:pos x="60" y="1"/>
                </a:cxn>
                <a:cxn ang="0">
                  <a:pos x="60" y="1"/>
                </a:cxn>
                <a:cxn ang="0">
                  <a:pos x="51" y="10"/>
                </a:cxn>
                <a:cxn ang="0">
                  <a:pos x="43" y="22"/>
                </a:cxn>
                <a:cxn ang="0">
                  <a:pos x="37" y="34"/>
                </a:cxn>
                <a:cxn ang="0">
                  <a:pos x="33" y="48"/>
                </a:cxn>
                <a:cxn ang="0">
                  <a:pos x="29" y="61"/>
                </a:cxn>
                <a:cxn ang="0">
                  <a:pos x="25" y="75"/>
                </a:cxn>
                <a:cxn ang="0">
                  <a:pos x="20" y="100"/>
                </a:cxn>
                <a:cxn ang="0">
                  <a:pos x="20" y="100"/>
                </a:cxn>
                <a:cxn ang="0">
                  <a:pos x="15" y="115"/>
                </a:cxn>
                <a:cxn ang="0">
                  <a:pos x="6" y="135"/>
                </a:cxn>
                <a:cxn ang="0">
                  <a:pos x="3" y="147"/>
                </a:cxn>
                <a:cxn ang="0">
                  <a:pos x="0" y="156"/>
                </a:cxn>
                <a:cxn ang="0">
                  <a:pos x="0" y="164"/>
                </a:cxn>
                <a:cxn ang="0">
                  <a:pos x="1" y="166"/>
                </a:cxn>
                <a:cxn ang="0">
                  <a:pos x="3" y="170"/>
                </a:cxn>
                <a:cxn ang="0">
                  <a:pos x="3" y="170"/>
                </a:cxn>
                <a:cxn ang="0">
                  <a:pos x="4" y="170"/>
                </a:cxn>
                <a:cxn ang="0">
                  <a:pos x="6" y="171"/>
                </a:cxn>
                <a:cxn ang="0">
                  <a:pos x="9" y="169"/>
                </a:cxn>
                <a:cxn ang="0">
                  <a:pos x="10" y="167"/>
                </a:cxn>
                <a:cxn ang="0">
                  <a:pos x="11" y="165"/>
                </a:cxn>
                <a:cxn ang="0">
                  <a:pos x="10" y="164"/>
                </a:cxn>
                <a:cxn ang="0">
                  <a:pos x="9" y="162"/>
                </a:cxn>
                <a:cxn ang="0">
                  <a:pos x="9" y="162"/>
                </a:cxn>
                <a:cxn ang="0">
                  <a:pos x="10" y="159"/>
                </a:cxn>
                <a:cxn ang="0">
                  <a:pos x="14" y="152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19"/>
                </a:cxn>
                <a:cxn ang="0">
                  <a:pos x="29" y="100"/>
                </a:cxn>
                <a:cxn ang="0">
                  <a:pos x="29" y="100"/>
                </a:cxn>
                <a:cxn ang="0">
                  <a:pos x="34" y="76"/>
                </a:cxn>
                <a:cxn ang="0">
                  <a:pos x="38" y="63"/>
                </a:cxn>
                <a:cxn ang="0">
                  <a:pos x="41" y="51"/>
                </a:cxn>
                <a:cxn ang="0">
                  <a:pos x="47" y="38"/>
                </a:cxn>
                <a:cxn ang="0">
                  <a:pos x="52" y="27"/>
                </a:cxn>
                <a:cxn ang="0">
                  <a:pos x="58" y="17"/>
                </a:cxn>
                <a:cxn ang="0">
                  <a:pos x="66" y="7"/>
                </a:cxn>
                <a:cxn ang="0">
                  <a:pos x="66" y="7"/>
                </a:cxn>
                <a:cxn ang="0">
                  <a:pos x="67" y="6"/>
                </a:cxn>
                <a:cxn ang="0">
                  <a:pos x="68" y="4"/>
                </a:cxn>
                <a:cxn ang="0">
                  <a:pos x="67" y="3"/>
                </a:cxn>
                <a:cxn ang="0">
                  <a:pos x="66" y="1"/>
                </a:cxn>
                <a:cxn ang="0">
                  <a:pos x="65" y="0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60" y="1"/>
                </a:cxn>
                <a:cxn ang="0">
                  <a:pos x="60" y="1"/>
                </a:cxn>
              </a:cxnLst>
              <a:rect l="0" t="0" r="r" b="b"/>
              <a:pathLst>
                <a:path w="68" h="171">
                  <a:moveTo>
                    <a:pt x="60" y="1"/>
                  </a:moveTo>
                  <a:lnTo>
                    <a:pt x="60" y="1"/>
                  </a:lnTo>
                  <a:lnTo>
                    <a:pt x="51" y="10"/>
                  </a:lnTo>
                  <a:lnTo>
                    <a:pt x="43" y="22"/>
                  </a:lnTo>
                  <a:lnTo>
                    <a:pt x="37" y="34"/>
                  </a:lnTo>
                  <a:lnTo>
                    <a:pt x="33" y="48"/>
                  </a:lnTo>
                  <a:lnTo>
                    <a:pt x="29" y="61"/>
                  </a:lnTo>
                  <a:lnTo>
                    <a:pt x="25" y="75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15" y="115"/>
                  </a:lnTo>
                  <a:lnTo>
                    <a:pt x="6" y="135"/>
                  </a:lnTo>
                  <a:lnTo>
                    <a:pt x="3" y="147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1" y="166"/>
                  </a:lnTo>
                  <a:lnTo>
                    <a:pt x="3" y="170"/>
                  </a:lnTo>
                  <a:lnTo>
                    <a:pt x="3" y="170"/>
                  </a:lnTo>
                  <a:lnTo>
                    <a:pt x="4" y="170"/>
                  </a:lnTo>
                  <a:lnTo>
                    <a:pt x="6" y="171"/>
                  </a:lnTo>
                  <a:lnTo>
                    <a:pt x="9" y="169"/>
                  </a:lnTo>
                  <a:lnTo>
                    <a:pt x="10" y="167"/>
                  </a:lnTo>
                  <a:lnTo>
                    <a:pt x="11" y="165"/>
                  </a:lnTo>
                  <a:lnTo>
                    <a:pt x="10" y="164"/>
                  </a:lnTo>
                  <a:lnTo>
                    <a:pt x="9" y="162"/>
                  </a:lnTo>
                  <a:lnTo>
                    <a:pt x="9" y="162"/>
                  </a:lnTo>
                  <a:lnTo>
                    <a:pt x="10" y="159"/>
                  </a:lnTo>
                  <a:lnTo>
                    <a:pt x="14" y="152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19"/>
                  </a:lnTo>
                  <a:lnTo>
                    <a:pt x="29" y="100"/>
                  </a:lnTo>
                  <a:lnTo>
                    <a:pt x="29" y="100"/>
                  </a:lnTo>
                  <a:lnTo>
                    <a:pt x="34" y="76"/>
                  </a:lnTo>
                  <a:lnTo>
                    <a:pt x="38" y="63"/>
                  </a:lnTo>
                  <a:lnTo>
                    <a:pt x="41" y="51"/>
                  </a:lnTo>
                  <a:lnTo>
                    <a:pt x="47" y="38"/>
                  </a:lnTo>
                  <a:lnTo>
                    <a:pt x="52" y="27"/>
                  </a:lnTo>
                  <a:lnTo>
                    <a:pt x="58" y="17"/>
                  </a:lnTo>
                  <a:lnTo>
                    <a:pt x="66" y="7"/>
                  </a:lnTo>
                  <a:lnTo>
                    <a:pt x="66" y="7"/>
                  </a:lnTo>
                  <a:lnTo>
                    <a:pt x="67" y="6"/>
                  </a:lnTo>
                  <a:lnTo>
                    <a:pt x="68" y="4"/>
                  </a:lnTo>
                  <a:lnTo>
                    <a:pt x="67" y="3"/>
                  </a:lnTo>
                  <a:lnTo>
                    <a:pt x="66" y="1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60" y="1"/>
                  </a:lnTo>
                  <a:lnTo>
                    <a:pt x="60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9" name="Freeform 172"/>
            <p:cNvSpPr/>
            <p:nvPr/>
          </p:nvSpPr>
          <p:spPr bwMode="auto">
            <a:xfrm>
              <a:off x="4383088" y="2219325"/>
              <a:ext cx="33338" cy="63500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55" y="0"/>
                </a:cxn>
                <a:cxn ang="0">
                  <a:pos x="50" y="2"/>
                </a:cxn>
                <a:cxn ang="0">
                  <a:pos x="46" y="5"/>
                </a:cxn>
                <a:cxn ang="0">
                  <a:pos x="42" y="8"/>
                </a:cxn>
                <a:cxn ang="0">
                  <a:pos x="39" y="11"/>
                </a:cxn>
                <a:cxn ang="0">
                  <a:pos x="33" y="19"/>
                </a:cxn>
                <a:cxn ang="0">
                  <a:pos x="29" y="30"/>
                </a:cxn>
                <a:cxn ang="0">
                  <a:pos x="29" y="30"/>
                </a:cxn>
                <a:cxn ang="0">
                  <a:pos x="13" y="70"/>
                </a:cxn>
                <a:cxn ang="0">
                  <a:pos x="6" y="91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0" y="114"/>
                </a:cxn>
                <a:cxn ang="0">
                  <a:pos x="1" y="116"/>
                </a:cxn>
                <a:cxn ang="0">
                  <a:pos x="2" y="118"/>
                </a:cxn>
                <a:cxn ang="0">
                  <a:pos x="4" y="118"/>
                </a:cxn>
                <a:cxn ang="0">
                  <a:pos x="6" y="119"/>
                </a:cxn>
                <a:cxn ang="0">
                  <a:pos x="7" y="118"/>
                </a:cxn>
                <a:cxn ang="0">
                  <a:pos x="8" y="116"/>
                </a:cxn>
                <a:cxn ang="0">
                  <a:pos x="9" y="114"/>
                </a:cxn>
                <a:cxn ang="0">
                  <a:pos x="9" y="114"/>
                </a:cxn>
                <a:cxn ang="0">
                  <a:pos x="13" y="100"/>
                </a:cxn>
                <a:cxn ang="0">
                  <a:pos x="17" y="84"/>
                </a:cxn>
                <a:cxn ang="0">
                  <a:pos x="23" y="70"/>
                </a:cxn>
                <a:cxn ang="0">
                  <a:pos x="30" y="56"/>
                </a:cxn>
                <a:cxn ang="0">
                  <a:pos x="30" y="56"/>
                </a:cxn>
                <a:cxn ang="0">
                  <a:pos x="34" y="42"/>
                </a:cxn>
                <a:cxn ang="0">
                  <a:pos x="39" y="29"/>
                </a:cxn>
                <a:cxn ang="0">
                  <a:pos x="42" y="22"/>
                </a:cxn>
                <a:cxn ang="0">
                  <a:pos x="46" y="17"/>
                </a:cxn>
                <a:cxn ang="0">
                  <a:pos x="51" y="12"/>
                </a:cxn>
                <a:cxn ang="0">
                  <a:pos x="57" y="9"/>
                </a:cxn>
                <a:cxn ang="0">
                  <a:pos x="57" y="9"/>
                </a:cxn>
                <a:cxn ang="0">
                  <a:pos x="60" y="8"/>
                </a:cxn>
                <a:cxn ang="0">
                  <a:pos x="61" y="7"/>
                </a:cxn>
                <a:cxn ang="0">
                  <a:pos x="62" y="5"/>
                </a:cxn>
                <a:cxn ang="0">
                  <a:pos x="61" y="3"/>
                </a:cxn>
                <a:cxn ang="0">
                  <a:pos x="61" y="2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62" h="119">
                  <a:moveTo>
                    <a:pt x="55" y="0"/>
                  </a:moveTo>
                  <a:lnTo>
                    <a:pt x="55" y="0"/>
                  </a:lnTo>
                  <a:lnTo>
                    <a:pt x="50" y="2"/>
                  </a:lnTo>
                  <a:lnTo>
                    <a:pt x="46" y="5"/>
                  </a:lnTo>
                  <a:lnTo>
                    <a:pt x="42" y="8"/>
                  </a:lnTo>
                  <a:lnTo>
                    <a:pt x="39" y="11"/>
                  </a:lnTo>
                  <a:lnTo>
                    <a:pt x="33" y="19"/>
                  </a:lnTo>
                  <a:lnTo>
                    <a:pt x="29" y="30"/>
                  </a:lnTo>
                  <a:lnTo>
                    <a:pt x="29" y="30"/>
                  </a:lnTo>
                  <a:lnTo>
                    <a:pt x="13" y="70"/>
                  </a:lnTo>
                  <a:lnTo>
                    <a:pt x="6" y="91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0" y="114"/>
                  </a:lnTo>
                  <a:lnTo>
                    <a:pt x="1" y="116"/>
                  </a:lnTo>
                  <a:lnTo>
                    <a:pt x="2" y="118"/>
                  </a:lnTo>
                  <a:lnTo>
                    <a:pt x="4" y="118"/>
                  </a:lnTo>
                  <a:lnTo>
                    <a:pt x="6" y="119"/>
                  </a:lnTo>
                  <a:lnTo>
                    <a:pt x="7" y="118"/>
                  </a:lnTo>
                  <a:lnTo>
                    <a:pt x="8" y="116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3" y="100"/>
                  </a:lnTo>
                  <a:lnTo>
                    <a:pt x="17" y="84"/>
                  </a:lnTo>
                  <a:lnTo>
                    <a:pt x="23" y="70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34" y="42"/>
                  </a:lnTo>
                  <a:lnTo>
                    <a:pt x="39" y="29"/>
                  </a:lnTo>
                  <a:lnTo>
                    <a:pt x="42" y="22"/>
                  </a:lnTo>
                  <a:lnTo>
                    <a:pt x="46" y="17"/>
                  </a:lnTo>
                  <a:lnTo>
                    <a:pt x="51" y="12"/>
                  </a:lnTo>
                  <a:lnTo>
                    <a:pt x="57" y="9"/>
                  </a:lnTo>
                  <a:lnTo>
                    <a:pt x="57" y="9"/>
                  </a:lnTo>
                  <a:lnTo>
                    <a:pt x="60" y="8"/>
                  </a:lnTo>
                  <a:lnTo>
                    <a:pt x="61" y="7"/>
                  </a:lnTo>
                  <a:lnTo>
                    <a:pt x="62" y="5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0" name="Freeform 173"/>
            <p:cNvSpPr/>
            <p:nvPr/>
          </p:nvSpPr>
          <p:spPr bwMode="auto">
            <a:xfrm>
              <a:off x="4403725" y="2228850"/>
              <a:ext cx="17463" cy="52388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24" y="2"/>
                </a:cxn>
                <a:cxn ang="0">
                  <a:pos x="22" y="6"/>
                </a:cxn>
                <a:cxn ang="0">
                  <a:pos x="17" y="12"/>
                </a:cxn>
                <a:cxn ang="0">
                  <a:pos x="15" y="20"/>
                </a:cxn>
                <a:cxn ang="0">
                  <a:pos x="14" y="27"/>
                </a:cxn>
                <a:cxn ang="0">
                  <a:pos x="14" y="27"/>
                </a:cxn>
                <a:cxn ang="0">
                  <a:pos x="12" y="45"/>
                </a:cxn>
                <a:cxn ang="0">
                  <a:pos x="10" y="61"/>
                </a:cxn>
                <a:cxn ang="0">
                  <a:pos x="6" y="78"/>
                </a:cxn>
                <a:cxn ang="0">
                  <a:pos x="0" y="94"/>
                </a:cxn>
                <a:cxn ang="0">
                  <a:pos x="0" y="94"/>
                </a:cxn>
                <a:cxn ang="0">
                  <a:pos x="0" y="96"/>
                </a:cxn>
                <a:cxn ang="0">
                  <a:pos x="0" y="97"/>
                </a:cxn>
                <a:cxn ang="0">
                  <a:pos x="1" y="100"/>
                </a:cxn>
                <a:cxn ang="0">
                  <a:pos x="3" y="100"/>
                </a:cxn>
                <a:cxn ang="0">
                  <a:pos x="6" y="100"/>
                </a:cxn>
                <a:cxn ang="0">
                  <a:pos x="8" y="98"/>
                </a:cxn>
                <a:cxn ang="0">
                  <a:pos x="9" y="96"/>
                </a:cxn>
                <a:cxn ang="0">
                  <a:pos x="9" y="96"/>
                </a:cxn>
                <a:cxn ang="0">
                  <a:pos x="13" y="85"/>
                </a:cxn>
                <a:cxn ang="0">
                  <a:pos x="15" y="80"/>
                </a:cxn>
                <a:cxn ang="0">
                  <a:pos x="18" y="75"/>
                </a:cxn>
                <a:cxn ang="0">
                  <a:pos x="18" y="75"/>
                </a:cxn>
                <a:cxn ang="0">
                  <a:pos x="19" y="72"/>
                </a:cxn>
                <a:cxn ang="0">
                  <a:pos x="21" y="69"/>
                </a:cxn>
                <a:cxn ang="0">
                  <a:pos x="21" y="62"/>
                </a:cxn>
                <a:cxn ang="0">
                  <a:pos x="22" y="49"/>
                </a:cxn>
                <a:cxn ang="0">
                  <a:pos x="22" y="49"/>
                </a:cxn>
                <a:cxn ang="0">
                  <a:pos x="23" y="28"/>
                </a:cxn>
                <a:cxn ang="0">
                  <a:pos x="24" y="22"/>
                </a:cxn>
                <a:cxn ang="0">
                  <a:pos x="25" y="17"/>
                </a:cxn>
                <a:cxn ang="0">
                  <a:pos x="27" y="13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31" y="9"/>
                </a:cxn>
                <a:cxn ang="0">
                  <a:pos x="32" y="8"/>
                </a:cxn>
                <a:cxn ang="0">
                  <a:pos x="33" y="3"/>
                </a:cxn>
                <a:cxn ang="0">
                  <a:pos x="32" y="2"/>
                </a:cxn>
                <a:cxn ang="0">
                  <a:pos x="31" y="1"/>
                </a:cxn>
                <a:cxn ang="0">
                  <a:pos x="29" y="0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33" h="100">
                  <a:moveTo>
                    <a:pt x="27" y="1"/>
                  </a:moveTo>
                  <a:lnTo>
                    <a:pt x="27" y="1"/>
                  </a:lnTo>
                  <a:lnTo>
                    <a:pt x="24" y="2"/>
                  </a:lnTo>
                  <a:lnTo>
                    <a:pt x="22" y="6"/>
                  </a:lnTo>
                  <a:lnTo>
                    <a:pt x="17" y="12"/>
                  </a:lnTo>
                  <a:lnTo>
                    <a:pt x="15" y="20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2" y="45"/>
                  </a:lnTo>
                  <a:lnTo>
                    <a:pt x="10" y="61"/>
                  </a:lnTo>
                  <a:lnTo>
                    <a:pt x="6" y="78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1" y="100"/>
                  </a:lnTo>
                  <a:lnTo>
                    <a:pt x="3" y="100"/>
                  </a:lnTo>
                  <a:lnTo>
                    <a:pt x="6" y="100"/>
                  </a:lnTo>
                  <a:lnTo>
                    <a:pt x="8" y="98"/>
                  </a:lnTo>
                  <a:lnTo>
                    <a:pt x="9" y="96"/>
                  </a:lnTo>
                  <a:lnTo>
                    <a:pt x="9" y="96"/>
                  </a:lnTo>
                  <a:lnTo>
                    <a:pt x="13" y="85"/>
                  </a:lnTo>
                  <a:lnTo>
                    <a:pt x="15" y="80"/>
                  </a:lnTo>
                  <a:lnTo>
                    <a:pt x="18" y="75"/>
                  </a:lnTo>
                  <a:lnTo>
                    <a:pt x="18" y="75"/>
                  </a:lnTo>
                  <a:lnTo>
                    <a:pt x="19" y="72"/>
                  </a:lnTo>
                  <a:lnTo>
                    <a:pt x="21" y="69"/>
                  </a:lnTo>
                  <a:lnTo>
                    <a:pt x="21" y="62"/>
                  </a:lnTo>
                  <a:lnTo>
                    <a:pt x="22" y="49"/>
                  </a:lnTo>
                  <a:lnTo>
                    <a:pt x="22" y="49"/>
                  </a:lnTo>
                  <a:lnTo>
                    <a:pt x="23" y="28"/>
                  </a:lnTo>
                  <a:lnTo>
                    <a:pt x="24" y="22"/>
                  </a:lnTo>
                  <a:lnTo>
                    <a:pt x="25" y="17"/>
                  </a:lnTo>
                  <a:lnTo>
                    <a:pt x="27" y="13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1" y="9"/>
                  </a:lnTo>
                  <a:lnTo>
                    <a:pt x="32" y="8"/>
                  </a:lnTo>
                  <a:lnTo>
                    <a:pt x="33" y="3"/>
                  </a:lnTo>
                  <a:lnTo>
                    <a:pt x="32" y="2"/>
                  </a:lnTo>
                  <a:lnTo>
                    <a:pt x="31" y="1"/>
                  </a:lnTo>
                  <a:lnTo>
                    <a:pt x="29" y="0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1" name="Freeform 174"/>
            <p:cNvSpPr/>
            <p:nvPr/>
          </p:nvSpPr>
          <p:spPr bwMode="auto">
            <a:xfrm>
              <a:off x="4340225" y="2436813"/>
              <a:ext cx="4763" cy="4286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" y="78"/>
                </a:cxn>
                <a:cxn ang="0">
                  <a:pos x="2" y="79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0"/>
                </a:cxn>
                <a:cxn ang="0">
                  <a:pos x="8" y="79"/>
                </a:cxn>
                <a:cxn ang="0">
                  <a:pos x="9" y="78"/>
                </a:cxn>
                <a:cxn ang="0">
                  <a:pos x="9" y="76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80">
                  <a:moveTo>
                    <a:pt x="0" y="5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2" y="79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8" y="79"/>
                  </a:lnTo>
                  <a:lnTo>
                    <a:pt x="9" y="78"/>
                  </a:lnTo>
                  <a:lnTo>
                    <a:pt x="9" y="76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2" name="Freeform 175"/>
            <p:cNvSpPr/>
            <p:nvPr/>
          </p:nvSpPr>
          <p:spPr bwMode="auto">
            <a:xfrm>
              <a:off x="4370388" y="2460625"/>
              <a:ext cx="11113" cy="6508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9" y="9"/>
                </a:cxn>
                <a:cxn ang="0">
                  <a:pos x="7" y="15"/>
                </a:cxn>
                <a:cxn ang="0">
                  <a:pos x="3" y="29"/>
                </a:cxn>
                <a:cxn ang="0">
                  <a:pos x="1" y="44"/>
                </a:cxn>
                <a:cxn ang="0">
                  <a:pos x="0" y="59"/>
                </a:cxn>
                <a:cxn ang="0">
                  <a:pos x="1" y="90"/>
                </a:cxn>
                <a:cxn ang="0">
                  <a:pos x="2" y="118"/>
                </a:cxn>
                <a:cxn ang="0">
                  <a:pos x="2" y="118"/>
                </a:cxn>
                <a:cxn ang="0">
                  <a:pos x="3" y="120"/>
                </a:cxn>
                <a:cxn ang="0">
                  <a:pos x="4" y="122"/>
                </a:cxn>
                <a:cxn ang="0">
                  <a:pos x="5" y="123"/>
                </a:cxn>
                <a:cxn ang="0">
                  <a:pos x="7" y="123"/>
                </a:cxn>
                <a:cxn ang="0">
                  <a:pos x="9" y="123"/>
                </a:cxn>
                <a:cxn ang="0">
                  <a:pos x="10" y="122"/>
                </a:cxn>
                <a:cxn ang="0">
                  <a:pos x="11" y="120"/>
                </a:cxn>
                <a:cxn ang="0">
                  <a:pos x="11" y="118"/>
                </a:cxn>
                <a:cxn ang="0">
                  <a:pos x="11" y="118"/>
                </a:cxn>
                <a:cxn ang="0">
                  <a:pos x="10" y="91"/>
                </a:cxn>
                <a:cxn ang="0">
                  <a:pos x="10" y="61"/>
                </a:cxn>
                <a:cxn ang="0">
                  <a:pos x="10" y="47"/>
                </a:cxn>
                <a:cxn ang="0">
                  <a:pos x="12" y="32"/>
                </a:cxn>
                <a:cxn ang="0">
                  <a:pos x="15" y="19"/>
                </a:cxn>
                <a:cxn ang="0">
                  <a:pos x="17" y="13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2" y="5"/>
                </a:cxn>
                <a:cxn ang="0">
                  <a:pos x="20" y="3"/>
                </a:cxn>
                <a:cxn ang="0">
                  <a:pos x="19" y="1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22" h="123">
                  <a:moveTo>
                    <a:pt x="12" y="2"/>
                  </a:moveTo>
                  <a:lnTo>
                    <a:pt x="12" y="2"/>
                  </a:lnTo>
                  <a:lnTo>
                    <a:pt x="9" y="9"/>
                  </a:lnTo>
                  <a:lnTo>
                    <a:pt x="7" y="15"/>
                  </a:lnTo>
                  <a:lnTo>
                    <a:pt x="3" y="29"/>
                  </a:lnTo>
                  <a:lnTo>
                    <a:pt x="1" y="44"/>
                  </a:lnTo>
                  <a:lnTo>
                    <a:pt x="0" y="59"/>
                  </a:lnTo>
                  <a:lnTo>
                    <a:pt x="1" y="90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3" y="120"/>
                  </a:lnTo>
                  <a:lnTo>
                    <a:pt x="4" y="122"/>
                  </a:lnTo>
                  <a:lnTo>
                    <a:pt x="5" y="123"/>
                  </a:lnTo>
                  <a:lnTo>
                    <a:pt x="7" y="123"/>
                  </a:lnTo>
                  <a:lnTo>
                    <a:pt x="9" y="123"/>
                  </a:lnTo>
                  <a:lnTo>
                    <a:pt x="10" y="122"/>
                  </a:lnTo>
                  <a:lnTo>
                    <a:pt x="11" y="120"/>
                  </a:lnTo>
                  <a:lnTo>
                    <a:pt x="11" y="118"/>
                  </a:lnTo>
                  <a:lnTo>
                    <a:pt x="11" y="118"/>
                  </a:lnTo>
                  <a:lnTo>
                    <a:pt x="10" y="91"/>
                  </a:lnTo>
                  <a:lnTo>
                    <a:pt x="10" y="61"/>
                  </a:lnTo>
                  <a:lnTo>
                    <a:pt x="10" y="47"/>
                  </a:lnTo>
                  <a:lnTo>
                    <a:pt x="12" y="32"/>
                  </a:lnTo>
                  <a:lnTo>
                    <a:pt x="15" y="19"/>
                  </a:lnTo>
                  <a:lnTo>
                    <a:pt x="17" y="13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2" y="5"/>
                  </a:lnTo>
                  <a:lnTo>
                    <a:pt x="20" y="3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3" name="Freeform 176"/>
            <p:cNvSpPr/>
            <p:nvPr/>
          </p:nvSpPr>
          <p:spPr bwMode="auto">
            <a:xfrm>
              <a:off x="4395788" y="2492375"/>
              <a:ext cx="7938" cy="55563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6" y="5"/>
                </a:cxn>
                <a:cxn ang="0">
                  <a:pos x="5" y="29"/>
                </a:cxn>
                <a:cxn ang="0">
                  <a:pos x="2" y="53"/>
                </a:cxn>
                <a:cxn ang="0">
                  <a:pos x="1" y="77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1" y="102"/>
                </a:cxn>
                <a:cxn ang="0">
                  <a:pos x="2" y="104"/>
                </a:cxn>
                <a:cxn ang="0">
                  <a:pos x="4" y="105"/>
                </a:cxn>
                <a:cxn ang="0">
                  <a:pos x="6" y="105"/>
                </a:cxn>
                <a:cxn ang="0">
                  <a:pos x="7" y="105"/>
                </a:cxn>
                <a:cxn ang="0">
                  <a:pos x="9" y="104"/>
                </a:cxn>
                <a:cxn ang="0">
                  <a:pos x="10" y="102"/>
                </a:cxn>
                <a:cxn ang="0">
                  <a:pos x="10" y="100"/>
                </a:cxn>
                <a:cxn ang="0">
                  <a:pos x="10" y="100"/>
                </a:cxn>
                <a:cxn ang="0">
                  <a:pos x="11" y="77"/>
                </a:cxn>
                <a:cxn ang="0">
                  <a:pos x="13" y="53"/>
                </a:cxn>
                <a:cxn ang="0">
                  <a:pos x="14" y="29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2"/>
                </a:cxn>
                <a:cxn ang="0">
                  <a:pos x="12" y="1"/>
                </a:cxn>
                <a:cxn ang="0">
                  <a:pos x="10" y="0"/>
                </a:cxn>
                <a:cxn ang="0">
                  <a:pos x="9" y="1"/>
                </a:cxn>
                <a:cxn ang="0">
                  <a:pos x="7" y="2"/>
                </a:cxn>
                <a:cxn ang="0">
                  <a:pos x="6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15" h="105">
                  <a:moveTo>
                    <a:pt x="6" y="5"/>
                  </a:moveTo>
                  <a:lnTo>
                    <a:pt x="6" y="5"/>
                  </a:lnTo>
                  <a:lnTo>
                    <a:pt x="5" y="29"/>
                  </a:lnTo>
                  <a:lnTo>
                    <a:pt x="2" y="53"/>
                  </a:lnTo>
                  <a:lnTo>
                    <a:pt x="1" y="77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" y="102"/>
                  </a:lnTo>
                  <a:lnTo>
                    <a:pt x="2" y="104"/>
                  </a:lnTo>
                  <a:lnTo>
                    <a:pt x="4" y="105"/>
                  </a:lnTo>
                  <a:lnTo>
                    <a:pt x="6" y="105"/>
                  </a:lnTo>
                  <a:lnTo>
                    <a:pt x="7" y="105"/>
                  </a:lnTo>
                  <a:lnTo>
                    <a:pt x="9" y="104"/>
                  </a:lnTo>
                  <a:lnTo>
                    <a:pt x="10" y="102"/>
                  </a:lnTo>
                  <a:lnTo>
                    <a:pt x="10" y="100"/>
                  </a:lnTo>
                  <a:lnTo>
                    <a:pt x="10" y="100"/>
                  </a:lnTo>
                  <a:lnTo>
                    <a:pt x="11" y="77"/>
                  </a:lnTo>
                  <a:lnTo>
                    <a:pt x="13" y="53"/>
                  </a:lnTo>
                  <a:lnTo>
                    <a:pt x="14" y="2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4" name="Freeform 177"/>
            <p:cNvSpPr/>
            <p:nvPr/>
          </p:nvSpPr>
          <p:spPr bwMode="auto">
            <a:xfrm>
              <a:off x="4424363" y="2520950"/>
              <a:ext cx="4763" cy="714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0" y="134"/>
                </a:cxn>
                <a:cxn ang="0">
                  <a:pos x="1" y="136"/>
                </a:cxn>
                <a:cxn ang="0">
                  <a:pos x="3" y="136"/>
                </a:cxn>
                <a:cxn ang="0">
                  <a:pos x="4" y="137"/>
                </a:cxn>
                <a:cxn ang="0">
                  <a:pos x="6" y="136"/>
                </a:cxn>
                <a:cxn ang="0">
                  <a:pos x="7" y="136"/>
                </a:cxn>
                <a:cxn ang="0">
                  <a:pos x="8" y="134"/>
                </a:cxn>
                <a:cxn ang="0">
                  <a:pos x="9" y="132"/>
                </a:cxn>
                <a:cxn ang="0">
                  <a:pos x="9" y="4"/>
                </a:cxn>
                <a:cxn ang="0">
                  <a:pos x="9" y="4"/>
                </a:cxn>
                <a:cxn ang="0">
                  <a:pos x="8" y="2"/>
                </a:cxn>
                <a:cxn ang="0">
                  <a:pos x="7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9" h="137">
                  <a:moveTo>
                    <a:pt x="0" y="4"/>
                  </a:moveTo>
                  <a:lnTo>
                    <a:pt x="0" y="132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1" y="136"/>
                  </a:lnTo>
                  <a:lnTo>
                    <a:pt x="3" y="136"/>
                  </a:lnTo>
                  <a:lnTo>
                    <a:pt x="4" y="137"/>
                  </a:lnTo>
                  <a:lnTo>
                    <a:pt x="6" y="136"/>
                  </a:lnTo>
                  <a:lnTo>
                    <a:pt x="7" y="136"/>
                  </a:lnTo>
                  <a:lnTo>
                    <a:pt x="8" y="134"/>
                  </a:lnTo>
                  <a:lnTo>
                    <a:pt x="9" y="132"/>
                  </a:lnTo>
                  <a:lnTo>
                    <a:pt x="9" y="4"/>
                  </a:lnTo>
                  <a:lnTo>
                    <a:pt x="9" y="4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5" name="Freeform 178"/>
            <p:cNvSpPr/>
            <p:nvPr/>
          </p:nvSpPr>
          <p:spPr bwMode="auto">
            <a:xfrm>
              <a:off x="4451350" y="2547938"/>
              <a:ext cx="7938" cy="6826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2" y="33"/>
                </a:cxn>
                <a:cxn ang="0">
                  <a:pos x="1" y="47"/>
                </a:cxn>
                <a:cxn ang="0">
                  <a:pos x="0" y="62"/>
                </a:cxn>
                <a:cxn ang="0">
                  <a:pos x="0" y="124"/>
                </a:cxn>
                <a:cxn ang="0">
                  <a:pos x="0" y="124"/>
                </a:cxn>
                <a:cxn ang="0">
                  <a:pos x="1" y="126"/>
                </a:cxn>
                <a:cxn ang="0">
                  <a:pos x="2" y="127"/>
                </a:cxn>
                <a:cxn ang="0">
                  <a:pos x="3" y="128"/>
                </a:cxn>
                <a:cxn ang="0">
                  <a:pos x="5" y="128"/>
                </a:cxn>
                <a:cxn ang="0">
                  <a:pos x="6" y="128"/>
                </a:cxn>
                <a:cxn ang="0">
                  <a:pos x="8" y="127"/>
                </a:cxn>
                <a:cxn ang="0">
                  <a:pos x="9" y="126"/>
                </a:cxn>
                <a:cxn ang="0">
                  <a:pos x="9" y="124"/>
                </a:cxn>
                <a:cxn ang="0">
                  <a:pos x="9" y="69"/>
                </a:cxn>
                <a:cxn ang="0">
                  <a:pos x="9" y="69"/>
                </a:cxn>
                <a:cxn ang="0">
                  <a:pos x="10" y="52"/>
                </a:cxn>
                <a:cxn ang="0">
                  <a:pos x="11" y="37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1" y="1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5" y="3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4" h="128">
                  <a:moveTo>
                    <a:pt x="5" y="5"/>
                  </a:moveTo>
                  <a:lnTo>
                    <a:pt x="5" y="5"/>
                  </a:lnTo>
                  <a:lnTo>
                    <a:pt x="2" y="33"/>
                  </a:lnTo>
                  <a:lnTo>
                    <a:pt x="1" y="47"/>
                  </a:lnTo>
                  <a:lnTo>
                    <a:pt x="0" y="62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1" y="126"/>
                  </a:lnTo>
                  <a:lnTo>
                    <a:pt x="2" y="127"/>
                  </a:lnTo>
                  <a:lnTo>
                    <a:pt x="3" y="128"/>
                  </a:lnTo>
                  <a:lnTo>
                    <a:pt x="5" y="128"/>
                  </a:lnTo>
                  <a:lnTo>
                    <a:pt x="6" y="128"/>
                  </a:lnTo>
                  <a:lnTo>
                    <a:pt x="8" y="127"/>
                  </a:lnTo>
                  <a:lnTo>
                    <a:pt x="9" y="126"/>
                  </a:lnTo>
                  <a:lnTo>
                    <a:pt x="9" y="124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10" y="52"/>
                  </a:lnTo>
                  <a:lnTo>
                    <a:pt x="11" y="37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6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6" name="Freeform 179"/>
            <p:cNvSpPr/>
            <p:nvPr/>
          </p:nvSpPr>
          <p:spPr bwMode="auto">
            <a:xfrm>
              <a:off x="4478338" y="2578100"/>
              <a:ext cx="6350" cy="5556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0" y="102"/>
                </a:cxn>
                <a:cxn ang="0">
                  <a:pos x="1" y="103"/>
                </a:cxn>
                <a:cxn ang="0">
                  <a:pos x="4" y="104"/>
                </a:cxn>
                <a:cxn ang="0">
                  <a:pos x="5" y="104"/>
                </a:cxn>
                <a:cxn ang="0">
                  <a:pos x="7" y="104"/>
                </a:cxn>
                <a:cxn ang="0">
                  <a:pos x="8" y="103"/>
                </a:cxn>
                <a:cxn ang="0">
                  <a:pos x="9" y="102"/>
                </a:cxn>
                <a:cxn ang="0">
                  <a:pos x="10" y="10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0" h="104">
                  <a:moveTo>
                    <a:pt x="0" y="5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102"/>
                  </a:lnTo>
                  <a:lnTo>
                    <a:pt x="1" y="103"/>
                  </a:lnTo>
                  <a:lnTo>
                    <a:pt x="4" y="104"/>
                  </a:lnTo>
                  <a:lnTo>
                    <a:pt x="5" y="104"/>
                  </a:lnTo>
                  <a:lnTo>
                    <a:pt x="7" y="104"/>
                  </a:lnTo>
                  <a:lnTo>
                    <a:pt x="8" y="103"/>
                  </a:lnTo>
                  <a:lnTo>
                    <a:pt x="9" y="102"/>
                  </a:lnTo>
                  <a:lnTo>
                    <a:pt x="10" y="10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7" name="Freeform 180"/>
            <p:cNvSpPr/>
            <p:nvPr/>
          </p:nvSpPr>
          <p:spPr bwMode="auto">
            <a:xfrm>
              <a:off x="4500563" y="2608263"/>
              <a:ext cx="7938" cy="49213"/>
            </a:xfrm>
            <a:custGeom>
              <a:avLst/>
              <a:gdLst/>
              <a:ahLst/>
              <a:cxnLst>
                <a:cxn ang="0">
                  <a:pos x="15" y="88"/>
                </a:cxn>
                <a:cxn ang="0">
                  <a:pos x="15" y="88"/>
                </a:cxn>
                <a:cxn ang="0">
                  <a:pos x="12" y="79"/>
                </a:cxn>
                <a:cxn ang="0">
                  <a:pos x="10" y="68"/>
                </a:cxn>
                <a:cxn ang="0">
                  <a:pos x="9" y="57"/>
                </a:cxn>
                <a:cxn ang="0">
                  <a:pos x="9" y="47"/>
                </a:cxn>
                <a:cxn ang="0">
                  <a:pos x="9" y="25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26"/>
                </a:cxn>
                <a:cxn ang="0">
                  <a:pos x="0" y="48"/>
                </a:cxn>
                <a:cxn ang="0">
                  <a:pos x="0" y="59"/>
                </a:cxn>
                <a:cxn ang="0">
                  <a:pos x="1" y="69"/>
                </a:cxn>
                <a:cxn ang="0">
                  <a:pos x="3" y="81"/>
                </a:cxn>
                <a:cxn ang="0">
                  <a:pos x="6" y="91"/>
                </a:cxn>
                <a:cxn ang="0">
                  <a:pos x="6" y="91"/>
                </a:cxn>
                <a:cxn ang="0">
                  <a:pos x="7" y="93"/>
                </a:cxn>
                <a:cxn ang="0">
                  <a:pos x="8" y="94"/>
                </a:cxn>
                <a:cxn ang="0">
                  <a:pos x="10" y="94"/>
                </a:cxn>
                <a:cxn ang="0">
                  <a:pos x="12" y="94"/>
                </a:cxn>
                <a:cxn ang="0">
                  <a:pos x="13" y="93"/>
                </a:cxn>
                <a:cxn ang="0">
                  <a:pos x="14" y="92"/>
                </a:cxn>
                <a:cxn ang="0">
                  <a:pos x="15" y="90"/>
                </a:cxn>
                <a:cxn ang="0">
                  <a:pos x="15" y="88"/>
                </a:cxn>
                <a:cxn ang="0">
                  <a:pos x="15" y="88"/>
                </a:cxn>
              </a:cxnLst>
              <a:rect l="0" t="0" r="r" b="b"/>
              <a:pathLst>
                <a:path w="15" h="94">
                  <a:moveTo>
                    <a:pt x="15" y="88"/>
                  </a:moveTo>
                  <a:lnTo>
                    <a:pt x="15" y="88"/>
                  </a:lnTo>
                  <a:lnTo>
                    <a:pt x="12" y="79"/>
                  </a:lnTo>
                  <a:lnTo>
                    <a:pt x="10" y="68"/>
                  </a:lnTo>
                  <a:lnTo>
                    <a:pt x="9" y="57"/>
                  </a:lnTo>
                  <a:lnTo>
                    <a:pt x="9" y="47"/>
                  </a:lnTo>
                  <a:lnTo>
                    <a:pt x="9" y="25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26"/>
                  </a:lnTo>
                  <a:lnTo>
                    <a:pt x="0" y="48"/>
                  </a:lnTo>
                  <a:lnTo>
                    <a:pt x="0" y="59"/>
                  </a:lnTo>
                  <a:lnTo>
                    <a:pt x="1" y="69"/>
                  </a:lnTo>
                  <a:lnTo>
                    <a:pt x="3" y="81"/>
                  </a:lnTo>
                  <a:lnTo>
                    <a:pt x="6" y="91"/>
                  </a:lnTo>
                  <a:lnTo>
                    <a:pt x="6" y="91"/>
                  </a:lnTo>
                  <a:lnTo>
                    <a:pt x="7" y="93"/>
                  </a:lnTo>
                  <a:lnTo>
                    <a:pt x="8" y="94"/>
                  </a:lnTo>
                  <a:lnTo>
                    <a:pt x="10" y="94"/>
                  </a:lnTo>
                  <a:lnTo>
                    <a:pt x="12" y="94"/>
                  </a:lnTo>
                  <a:lnTo>
                    <a:pt x="13" y="93"/>
                  </a:lnTo>
                  <a:lnTo>
                    <a:pt x="14" y="92"/>
                  </a:lnTo>
                  <a:lnTo>
                    <a:pt x="15" y="90"/>
                  </a:lnTo>
                  <a:lnTo>
                    <a:pt x="15" y="88"/>
                  </a:lnTo>
                  <a:lnTo>
                    <a:pt x="15" y="8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8" name="Freeform 181"/>
            <p:cNvSpPr/>
            <p:nvPr/>
          </p:nvSpPr>
          <p:spPr bwMode="auto">
            <a:xfrm>
              <a:off x="4529138" y="2622550"/>
              <a:ext cx="7938" cy="63500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6" y="5"/>
                </a:cxn>
                <a:cxn ang="0">
                  <a:pos x="5" y="18"/>
                </a:cxn>
                <a:cxn ang="0">
                  <a:pos x="3" y="31"/>
                </a:cxn>
                <a:cxn ang="0">
                  <a:pos x="1" y="43"/>
                </a:cxn>
                <a:cxn ang="0">
                  <a:pos x="0" y="57"/>
                </a:cxn>
                <a:cxn ang="0">
                  <a:pos x="0" y="57"/>
                </a:cxn>
                <a:cxn ang="0">
                  <a:pos x="0" y="86"/>
                </a:cxn>
                <a:cxn ang="0">
                  <a:pos x="0" y="114"/>
                </a:cxn>
                <a:cxn ang="0">
                  <a:pos x="0" y="114"/>
                </a:cxn>
                <a:cxn ang="0">
                  <a:pos x="1" y="116"/>
                </a:cxn>
                <a:cxn ang="0">
                  <a:pos x="2" y="117"/>
                </a:cxn>
                <a:cxn ang="0">
                  <a:pos x="3" y="118"/>
                </a:cxn>
                <a:cxn ang="0">
                  <a:pos x="6" y="119"/>
                </a:cxn>
                <a:cxn ang="0">
                  <a:pos x="8" y="118"/>
                </a:cxn>
                <a:cxn ang="0">
                  <a:pos x="9" y="117"/>
                </a:cxn>
                <a:cxn ang="0">
                  <a:pos x="10" y="116"/>
                </a:cxn>
                <a:cxn ang="0">
                  <a:pos x="11" y="114"/>
                </a:cxn>
                <a:cxn ang="0">
                  <a:pos x="11" y="57"/>
                </a:cxn>
                <a:cxn ang="0">
                  <a:pos x="11" y="57"/>
                </a:cxn>
                <a:cxn ang="0">
                  <a:pos x="11" y="43"/>
                </a:cxn>
                <a:cxn ang="0">
                  <a:pos x="13" y="31"/>
                </a:cxn>
                <a:cxn ang="0">
                  <a:pos x="14" y="18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8" y="1"/>
                </a:cxn>
                <a:cxn ang="0">
                  <a:pos x="6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15" h="119">
                  <a:moveTo>
                    <a:pt x="6" y="5"/>
                  </a:moveTo>
                  <a:lnTo>
                    <a:pt x="6" y="5"/>
                  </a:lnTo>
                  <a:lnTo>
                    <a:pt x="5" y="18"/>
                  </a:lnTo>
                  <a:lnTo>
                    <a:pt x="3" y="31"/>
                  </a:lnTo>
                  <a:lnTo>
                    <a:pt x="1" y="43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86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1" y="116"/>
                  </a:lnTo>
                  <a:lnTo>
                    <a:pt x="2" y="117"/>
                  </a:lnTo>
                  <a:lnTo>
                    <a:pt x="3" y="118"/>
                  </a:lnTo>
                  <a:lnTo>
                    <a:pt x="6" y="119"/>
                  </a:lnTo>
                  <a:lnTo>
                    <a:pt x="8" y="118"/>
                  </a:lnTo>
                  <a:lnTo>
                    <a:pt x="9" y="117"/>
                  </a:lnTo>
                  <a:lnTo>
                    <a:pt x="10" y="116"/>
                  </a:lnTo>
                  <a:lnTo>
                    <a:pt x="11" y="114"/>
                  </a:lnTo>
                  <a:lnTo>
                    <a:pt x="11" y="57"/>
                  </a:lnTo>
                  <a:lnTo>
                    <a:pt x="11" y="57"/>
                  </a:lnTo>
                  <a:lnTo>
                    <a:pt x="11" y="43"/>
                  </a:lnTo>
                  <a:lnTo>
                    <a:pt x="13" y="31"/>
                  </a:lnTo>
                  <a:lnTo>
                    <a:pt x="14" y="18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1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29" name="Freeform 182"/>
            <p:cNvSpPr/>
            <p:nvPr/>
          </p:nvSpPr>
          <p:spPr bwMode="auto">
            <a:xfrm>
              <a:off x="4551363" y="2652713"/>
              <a:ext cx="4763" cy="55563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11" y="5"/>
                </a:cxn>
                <a:cxn ang="0">
                  <a:pos x="11" y="3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0" y="53"/>
                </a:cxn>
                <a:cxn ang="0">
                  <a:pos x="0" y="75"/>
                </a:cxn>
                <a:cxn ang="0">
                  <a:pos x="2" y="99"/>
                </a:cxn>
                <a:cxn ang="0">
                  <a:pos x="2" y="99"/>
                </a:cxn>
                <a:cxn ang="0">
                  <a:pos x="2" y="101"/>
                </a:cxn>
                <a:cxn ang="0">
                  <a:pos x="4" y="103"/>
                </a:cxn>
                <a:cxn ang="0">
                  <a:pos x="7" y="104"/>
                </a:cxn>
                <a:cxn ang="0">
                  <a:pos x="9" y="104"/>
                </a:cxn>
                <a:cxn ang="0">
                  <a:pos x="10" y="103"/>
                </a:cxn>
                <a:cxn ang="0">
                  <a:pos x="11" y="101"/>
                </a:cxn>
                <a:cxn ang="0">
                  <a:pos x="11" y="99"/>
                </a:cxn>
                <a:cxn ang="0">
                  <a:pos x="11" y="99"/>
                </a:cxn>
                <a:cxn ang="0">
                  <a:pos x="9" y="75"/>
                </a:cxn>
                <a:cxn ang="0">
                  <a:pos x="9" y="53"/>
                </a:cxn>
                <a:cxn ang="0">
                  <a:pos x="11" y="5"/>
                </a:cxn>
                <a:cxn ang="0">
                  <a:pos x="11" y="5"/>
                </a:cxn>
              </a:cxnLst>
              <a:rect l="0" t="0" r="r" b="b"/>
              <a:pathLst>
                <a:path w="11" h="104">
                  <a:moveTo>
                    <a:pt x="11" y="5"/>
                  </a:moveTo>
                  <a:lnTo>
                    <a:pt x="11" y="5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53"/>
                  </a:lnTo>
                  <a:lnTo>
                    <a:pt x="0" y="75"/>
                  </a:lnTo>
                  <a:lnTo>
                    <a:pt x="2" y="99"/>
                  </a:lnTo>
                  <a:lnTo>
                    <a:pt x="2" y="99"/>
                  </a:lnTo>
                  <a:lnTo>
                    <a:pt x="2" y="101"/>
                  </a:lnTo>
                  <a:lnTo>
                    <a:pt x="4" y="103"/>
                  </a:lnTo>
                  <a:lnTo>
                    <a:pt x="7" y="104"/>
                  </a:lnTo>
                  <a:lnTo>
                    <a:pt x="9" y="104"/>
                  </a:lnTo>
                  <a:lnTo>
                    <a:pt x="10" y="103"/>
                  </a:lnTo>
                  <a:lnTo>
                    <a:pt x="11" y="101"/>
                  </a:lnTo>
                  <a:lnTo>
                    <a:pt x="11" y="99"/>
                  </a:lnTo>
                  <a:lnTo>
                    <a:pt x="11" y="99"/>
                  </a:lnTo>
                  <a:lnTo>
                    <a:pt x="9" y="75"/>
                  </a:lnTo>
                  <a:lnTo>
                    <a:pt x="9" y="53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0" name="Freeform 183"/>
            <p:cNvSpPr/>
            <p:nvPr/>
          </p:nvSpPr>
          <p:spPr bwMode="auto">
            <a:xfrm>
              <a:off x="4572000" y="2676525"/>
              <a:ext cx="6350" cy="5873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" y="57"/>
                </a:cxn>
                <a:cxn ang="0">
                  <a:pos x="2" y="83"/>
                </a:cxn>
                <a:cxn ang="0">
                  <a:pos x="5" y="109"/>
                </a:cxn>
                <a:cxn ang="0">
                  <a:pos x="5" y="109"/>
                </a:cxn>
                <a:cxn ang="0">
                  <a:pos x="6" y="111"/>
                </a:cxn>
                <a:cxn ang="0">
                  <a:pos x="7" y="112"/>
                </a:cxn>
                <a:cxn ang="0">
                  <a:pos x="10" y="113"/>
                </a:cxn>
                <a:cxn ang="0">
                  <a:pos x="12" y="113"/>
                </a:cxn>
                <a:cxn ang="0">
                  <a:pos x="13" y="112"/>
                </a:cxn>
                <a:cxn ang="0">
                  <a:pos x="14" y="111"/>
                </a:cxn>
                <a:cxn ang="0">
                  <a:pos x="14" y="109"/>
                </a:cxn>
                <a:cxn ang="0">
                  <a:pos x="14" y="109"/>
                </a:cxn>
                <a:cxn ang="0">
                  <a:pos x="12" y="83"/>
                </a:cxn>
                <a:cxn ang="0">
                  <a:pos x="10" y="57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4" h="113">
                  <a:moveTo>
                    <a:pt x="10" y="4"/>
                  </a:moveTo>
                  <a:lnTo>
                    <a:pt x="10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57"/>
                  </a:lnTo>
                  <a:lnTo>
                    <a:pt x="2" y="83"/>
                  </a:lnTo>
                  <a:lnTo>
                    <a:pt x="5" y="109"/>
                  </a:lnTo>
                  <a:lnTo>
                    <a:pt x="5" y="109"/>
                  </a:lnTo>
                  <a:lnTo>
                    <a:pt x="6" y="111"/>
                  </a:lnTo>
                  <a:lnTo>
                    <a:pt x="7" y="112"/>
                  </a:lnTo>
                  <a:lnTo>
                    <a:pt x="10" y="113"/>
                  </a:lnTo>
                  <a:lnTo>
                    <a:pt x="12" y="113"/>
                  </a:lnTo>
                  <a:lnTo>
                    <a:pt x="13" y="112"/>
                  </a:lnTo>
                  <a:lnTo>
                    <a:pt x="14" y="111"/>
                  </a:lnTo>
                  <a:lnTo>
                    <a:pt x="14" y="109"/>
                  </a:lnTo>
                  <a:lnTo>
                    <a:pt x="14" y="109"/>
                  </a:lnTo>
                  <a:lnTo>
                    <a:pt x="12" y="83"/>
                  </a:lnTo>
                  <a:lnTo>
                    <a:pt x="10" y="57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1" name="Freeform 184"/>
            <p:cNvSpPr/>
            <p:nvPr/>
          </p:nvSpPr>
          <p:spPr bwMode="auto">
            <a:xfrm>
              <a:off x="4481513" y="2305050"/>
              <a:ext cx="12700" cy="61913"/>
            </a:xfrm>
            <a:custGeom>
              <a:avLst/>
              <a:gdLst/>
              <a:ahLst/>
              <a:cxnLst>
                <a:cxn ang="0">
                  <a:pos x="21" y="109"/>
                </a:cxn>
                <a:cxn ang="0">
                  <a:pos x="21" y="109"/>
                </a:cxn>
                <a:cxn ang="0">
                  <a:pos x="16" y="105"/>
                </a:cxn>
                <a:cxn ang="0">
                  <a:pos x="13" y="101"/>
                </a:cxn>
                <a:cxn ang="0">
                  <a:pos x="11" y="95"/>
                </a:cxn>
                <a:cxn ang="0">
                  <a:pos x="9" y="89"/>
                </a:cxn>
                <a:cxn ang="0">
                  <a:pos x="9" y="76"/>
                </a:cxn>
                <a:cxn ang="0">
                  <a:pos x="9" y="64"/>
                </a:cxn>
                <a:cxn ang="0">
                  <a:pos x="9" y="64"/>
                </a:cxn>
                <a:cxn ang="0">
                  <a:pos x="10" y="34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7"/>
                </a:cxn>
                <a:cxn ang="0">
                  <a:pos x="0" y="77"/>
                </a:cxn>
                <a:cxn ang="0">
                  <a:pos x="0" y="89"/>
                </a:cxn>
                <a:cxn ang="0">
                  <a:pos x="1" y="95"/>
                </a:cxn>
                <a:cxn ang="0">
                  <a:pos x="3" y="100"/>
                </a:cxn>
                <a:cxn ang="0">
                  <a:pos x="5" y="105"/>
                </a:cxn>
                <a:cxn ang="0">
                  <a:pos x="8" y="110"/>
                </a:cxn>
                <a:cxn ang="0">
                  <a:pos x="12" y="115"/>
                </a:cxn>
                <a:cxn ang="0">
                  <a:pos x="16" y="118"/>
                </a:cxn>
                <a:cxn ang="0">
                  <a:pos x="16" y="118"/>
                </a:cxn>
                <a:cxn ang="0">
                  <a:pos x="18" y="119"/>
                </a:cxn>
                <a:cxn ang="0">
                  <a:pos x="20" y="119"/>
                </a:cxn>
                <a:cxn ang="0">
                  <a:pos x="21" y="118"/>
                </a:cxn>
                <a:cxn ang="0">
                  <a:pos x="22" y="117"/>
                </a:cxn>
                <a:cxn ang="0">
                  <a:pos x="23" y="115"/>
                </a:cxn>
                <a:cxn ang="0">
                  <a:pos x="23" y="112"/>
                </a:cxn>
                <a:cxn ang="0">
                  <a:pos x="22" y="111"/>
                </a:cxn>
                <a:cxn ang="0">
                  <a:pos x="21" y="109"/>
                </a:cxn>
                <a:cxn ang="0">
                  <a:pos x="21" y="109"/>
                </a:cxn>
              </a:cxnLst>
              <a:rect l="0" t="0" r="r" b="b"/>
              <a:pathLst>
                <a:path w="23" h="119">
                  <a:moveTo>
                    <a:pt x="21" y="109"/>
                  </a:moveTo>
                  <a:lnTo>
                    <a:pt x="21" y="109"/>
                  </a:lnTo>
                  <a:lnTo>
                    <a:pt x="16" y="105"/>
                  </a:lnTo>
                  <a:lnTo>
                    <a:pt x="13" y="101"/>
                  </a:lnTo>
                  <a:lnTo>
                    <a:pt x="11" y="95"/>
                  </a:lnTo>
                  <a:lnTo>
                    <a:pt x="9" y="89"/>
                  </a:lnTo>
                  <a:lnTo>
                    <a:pt x="9" y="76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10" y="3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89"/>
                  </a:lnTo>
                  <a:lnTo>
                    <a:pt x="1" y="95"/>
                  </a:lnTo>
                  <a:lnTo>
                    <a:pt x="3" y="100"/>
                  </a:lnTo>
                  <a:lnTo>
                    <a:pt x="5" y="105"/>
                  </a:lnTo>
                  <a:lnTo>
                    <a:pt x="8" y="110"/>
                  </a:lnTo>
                  <a:lnTo>
                    <a:pt x="12" y="115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18" y="119"/>
                  </a:lnTo>
                  <a:lnTo>
                    <a:pt x="20" y="119"/>
                  </a:lnTo>
                  <a:lnTo>
                    <a:pt x="21" y="118"/>
                  </a:lnTo>
                  <a:lnTo>
                    <a:pt x="22" y="117"/>
                  </a:lnTo>
                  <a:lnTo>
                    <a:pt x="23" y="115"/>
                  </a:lnTo>
                  <a:lnTo>
                    <a:pt x="23" y="112"/>
                  </a:lnTo>
                  <a:lnTo>
                    <a:pt x="22" y="111"/>
                  </a:lnTo>
                  <a:lnTo>
                    <a:pt x="21" y="109"/>
                  </a:lnTo>
                  <a:lnTo>
                    <a:pt x="21" y="10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2" name="Freeform 185"/>
            <p:cNvSpPr/>
            <p:nvPr/>
          </p:nvSpPr>
          <p:spPr bwMode="auto">
            <a:xfrm>
              <a:off x="4519613" y="2336800"/>
              <a:ext cx="9525" cy="55563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9" y="3"/>
                </a:cxn>
                <a:cxn ang="0">
                  <a:pos x="7" y="15"/>
                </a:cxn>
                <a:cxn ang="0">
                  <a:pos x="4" y="27"/>
                </a:cxn>
                <a:cxn ang="0">
                  <a:pos x="2" y="50"/>
                </a:cxn>
                <a:cxn ang="0">
                  <a:pos x="0" y="75"/>
                </a:cxn>
                <a:cxn ang="0">
                  <a:pos x="0" y="99"/>
                </a:cxn>
                <a:cxn ang="0">
                  <a:pos x="0" y="99"/>
                </a:cxn>
                <a:cxn ang="0">
                  <a:pos x="0" y="101"/>
                </a:cxn>
                <a:cxn ang="0">
                  <a:pos x="1" y="102"/>
                </a:cxn>
                <a:cxn ang="0">
                  <a:pos x="3" y="103"/>
                </a:cxn>
                <a:cxn ang="0">
                  <a:pos x="5" y="104"/>
                </a:cxn>
                <a:cxn ang="0">
                  <a:pos x="6" y="103"/>
                </a:cxn>
                <a:cxn ang="0">
                  <a:pos x="8" y="102"/>
                </a:cxn>
                <a:cxn ang="0">
                  <a:pos x="9" y="101"/>
                </a:cxn>
                <a:cxn ang="0">
                  <a:pos x="9" y="99"/>
                </a:cxn>
                <a:cxn ang="0">
                  <a:pos x="9" y="99"/>
                </a:cxn>
                <a:cxn ang="0">
                  <a:pos x="10" y="75"/>
                </a:cxn>
                <a:cxn ang="0">
                  <a:pos x="11" y="52"/>
                </a:cxn>
                <a:cxn ang="0">
                  <a:pos x="13" y="29"/>
                </a:cxn>
                <a:cxn ang="0">
                  <a:pos x="16" y="17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18" y="2"/>
                </a:cxn>
                <a:cxn ang="0">
                  <a:pos x="17" y="1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18" h="104">
                  <a:moveTo>
                    <a:pt x="9" y="3"/>
                  </a:moveTo>
                  <a:lnTo>
                    <a:pt x="9" y="3"/>
                  </a:lnTo>
                  <a:lnTo>
                    <a:pt x="7" y="15"/>
                  </a:lnTo>
                  <a:lnTo>
                    <a:pt x="4" y="27"/>
                  </a:lnTo>
                  <a:lnTo>
                    <a:pt x="2" y="50"/>
                  </a:lnTo>
                  <a:lnTo>
                    <a:pt x="0" y="75"/>
                  </a:lnTo>
                  <a:lnTo>
                    <a:pt x="0" y="99"/>
                  </a:lnTo>
                  <a:lnTo>
                    <a:pt x="0" y="99"/>
                  </a:lnTo>
                  <a:lnTo>
                    <a:pt x="0" y="101"/>
                  </a:lnTo>
                  <a:lnTo>
                    <a:pt x="1" y="102"/>
                  </a:lnTo>
                  <a:lnTo>
                    <a:pt x="3" y="103"/>
                  </a:lnTo>
                  <a:lnTo>
                    <a:pt x="5" y="104"/>
                  </a:lnTo>
                  <a:lnTo>
                    <a:pt x="6" y="103"/>
                  </a:lnTo>
                  <a:lnTo>
                    <a:pt x="8" y="102"/>
                  </a:lnTo>
                  <a:lnTo>
                    <a:pt x="9" y="101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10" y="75"/>
                  </a:lnTo>
                  <a:lnTo>
                    <a:pt x="11" y="52"/>
                  </a:lnTo>
                  <a:lnTo>
                    <a:pt x="13" y="29"/>
                  </a:lnTo>
                  <a:lnTo>
                    <a:pt x="16" y="17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8" y="2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3" name="Freeform 186"/>
            <p:cNvSpPr/>
            <p:nvPr/>
          </p:nvSpPr>
          <p:spPr bwMode="auto">
            <a:xfrm>
              <a:off x="4543425" y="2370138"/>
              <a:ext cx="7938" cy="7143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5" y="4"/>
                </a:cxn>
                <a:cxn ang="0">
                  <a:pos x="4" y="36"/>
                </a:cxn>
                <a:cxn ang="0">
                  <a:pos x="3" y="68"/>
                </a:cxn>
                <a:cxn ang="0">
                  <a:pos x="1" y="100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0" y="134"/>
                </a:cxn>
                <a:cxn ang="0">
                  <a:pos x="1" y="135"/>
                </a:cxn>
                <a:cxn ang="0">
                  <a:pos x="3" y="136"/>
                </a:cxn>
                <a:cxn ang="0">
                  <a:pos x="4" y="136"/>
                </a:cxn>
                <a:cxn ang="0">
                  <a:pos x="7" y="136"/>
                </a:cxn>
                <a:cxn ang="0">
                  <a:pos x="9" y="135"/>
                </a:cxn>
                <a:cxn ang="0">
                  <a:pos x="10" y="134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11" y="100"/>
                </a:cxn>
                <a:cxn ang="0">
                  <a:pos x="13" y="68"/>
                </a:cxn>
                <a:cxn ang="0">
                  <a:pos x="14" y="36"/>
                </a:cxn>
                <a:cxn ang="0">
                  <a:pos x="15" y="4"/>
                </a:cxn>
                <a:cxn ang="0">
                  <a:pos x="15" y="4"/>
                </a:cxn>
                <a:cxn ang="0">
                  <a:pos x="14" y="2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15" h="136">
                  <a:moveTo>
                    <a:pt x="5" y="4"/>
                  </a:moveTo>
                  <a:lnTo>
                    <a:pt x="5" y="4"/>
                  </a:lnTo>
                  <a:lnTo>
                    <a:pt x="4" y="36"/>
                  </a:lnTo>
                  <a:lnTo>
                    <a:pt x="3" y="68"/>
                  </a:lnTo>
                  <a:lnTo>
                    <a:pt x="1" y="100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1" y="135"/>
                  </a:lnTo>
                  <a:lnTo>
                    <a:pt x="3" y="136"/>
                  </a:lnTo>
                  <a:lnTo>
                    <a:pt x="4" y="136"/>
                  </a:lnTo>
                  <a:lnTo>
                    <a:pt x="7" y="136"/>
                  </a:lnTo>
                  <a:lnTo>
                    <a:pt x="9" y="135"/>
                  </a:lnTo>
                  <a:lnTo>
                    <a:pt x="10" y="134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11" y="100"/>
                  </a:lnTo>
                  <a:lnTo>
                    <a:pt x="13" y="68"/>
                  </a:lnTo>
                  <a:lnTo>
                    <a:pt x="14" y="36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4" name="Freeform 187"/>
            <p:cNvSpPr/>
            <p:nvPr/>
          </p:nvSpPr>
          <p:spPr bwMode="auto">
            <a:xfrm>
              <a:off x="4573588" y="2406650"/>
              <a:ext cx="4763" cy="7143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0" y="130"/>
                </a:cxn>
                <a:cxn ang="0">
                  <a:pos x="1" y="131"/>
                </a:cxn>
                <a:cxn ang="0">
                  <a:pos x="3" y="132"/>
                </a:cxn>
                <a:cxn ang="0">
                  <a:pos x="5" y="133"/>
                </a:cxn>
                <a:cxn ang="0">
                  <a:pos x="6" y="132"/>
                </a:cxn>
                <a:cxn ang="0">
                  <a:pos x="8" y="131"/>
                </a:cxn>
                <a:cxn ang="0">
                  <a:pos x="9" y="130"/>
                </a:cxn>
                <a:cxn ang="0">
                  <a:pos x="9" y="128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33">
                  <a:moveTo>
                    <a:pt x="0" y="5"/>
                  </a:moveTo>
                  <a:lnTo>
                    <a:pt x="0" y="128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1" y="131"/>
                  </a:lnTo>
                  <a:lnTo>
                    <a:pt x="3" y="132"/>
                  </a:lnTo>
                  <a:lnTo>
                    <a:pt x="5" y="133"/>
                  </a:lnTo>
                  <a:lnTo>
                    <a:pt x="6" y="132"/>
                  </a:lnTo>
                  <a:lnTo>
                    <a:pt x="8" y="131"/>
                  </a:lnTo>
                  <a:lnTo>
                    <a:pt x="9" y="130"/>
                  </a:lnTo>
                  <a:lnTo>
                    <a:pt x="9" y="128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5" name="Freeform 188"/>
            <p:cNvSpPr/>
            <p:nvPr/>
          </p:nvSpPr>
          <p:spPr bwMode="auto">
            <a:xfrm>
              <a:off x="4602163" y="2432050"/>
              <a:ext cx="4763" cy="6508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0" y="120"/>
                </a:cxn>
                <a:cxn ang="0">
                  <a:pos x="1" y="121"/>
                </a:cxn>
                <a:cxn ang="0">
                  <a:pos x="2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7" y="121"/>
                </a:cxn>
                <a:cxn ang="0">
                  <a:pos x="8" y="120"/>
                </a:cxn>
                <a:cxn ang="0">
                  <a:pos x="9" y="118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8" y="3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23">
                  <a:moveTo>
                    <a:pt x="0" y="5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0" y="120"/>
                  </a:lnTo>
                  <a:lnTo>
                    <a:pt x="1" y="121"/>
                  </a:lnTo>
                  <a:lnTo>
                    <a:pt x="2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7" y="121"/>
                  </a:lnTo>
                  <a:lnTo>
                    <a:pt x="8" y="120"/>
                  </a:lnTo>
                  <a:lnTo>
                    <a:pt x="9" y="118"/>
                  </a:lnTo>
                  <a:lnTo>
                    <a:pt x="9" y="5"/>
                  </a:lnTo>
                  <a:lnTo>
                    <a:pt x="9" y="5"/>
                  </a:lnTo>
                  <a:lnTo>
                    <a:pt x="8" y="3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6" name="Freeform 189"/>
            <p:cNvSpPr/>
            <p:nvPr/>
          </p:nvSpPr>
          <p:spPr bwMode="auto">
            <a:xfrm>
              <a:off x="4624388" y="2457450"/>
              <a:ext cx="4763" cy="6508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21"/>
                </a:cxn>
                <a:cxn ang="0">
                  <a:pos x="1" y="122"/>
                </a:cxn>
                <a:cxn ang="0">
                  <a:pos x="3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1"/>
                </a:cxn>
                <a:cxn ang="0">
                  <a:pos x="9" y="119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23">
                  <a:moveTo>
                    <a:pt x="0" y="5"/>
                  </a:moveTo>
                  <a:lnTo>
                    <a:pt x="0" y="119"/>
                  </a:lnTo>
                  <a:lnTo>
                    <a:pt x="0" y="119"/>
                  </a:lnTo>
                  <a:lnTo>
                    <a:pt x="0" y="121"/>
                  </a:lnTo>
                  <a:lnTo>
                    <a:pt x="1" y="122"/>
                  </a:lnTo>
                  <a:lnTo>
                    <a:pt x="3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1"/>
                  </a:lnTo>
                  <a:lnTo>
                    <a:pt x="9" y="119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7" name="Freeform 190"/>
            <p:cNvSpPr/>
            <p:nvPr/>
          </p:nvSpPr>
          <p:spPr bwMode="auto">
            <a:xfrm>
              <a:off x="4651375" y="2482850"/>
              <a:ext cx="7938" cy="73025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2" y="30"/>
                </a:cxn>
                <a:cxn ang="0">
                  <a:pos x="1" y="42"/>
                </a:cxn>
                <a:cxn ang="0">
                  <a:pos x="0" y="55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1" y="134"/>
                </a:cxn>
                <a:cxn ang="0">
                  <a:pos x="2" y="136"/>
                </a:cxn>
                <a:cxn ang="0">
                  <a:pos x="3" y="137"/>
                </a:cxn>
                <a:cxn ang="0">
                  <a:pos x="5" y="137"/>
                </a:cxn>
                <a:cxn ang="0">
                  <a:pos x="7" y="137"/>
                </a:cxn>
                <a:cxn ang="0">
                  <a:pos x="8" y="136"/>
                </a:cxn>
                <a:cxn ang="0">
                  <a:pos x="9" y="134"/>
                </a:cxn>
                <a:cxn ang="0">
                  <a:pos x="10" y="132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0" y="47"/>
                </a:cxn>
                <a:cxn ang="0">
                  <a:pos x="11" y="33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4" h="137">
                  <a:moveTo>
                    <a:pt x="5" y="5"/>
                  </a:moveTo>
                  <a:lnTo>
                    <a:pt x="5" y="5"/>
                  </a:lnTo>
                  <a:lnTo>
                    <a:pt x="2" y="30"/>
                  </a:lnTo>
                  <a:lnTo>
                    <a:pt x="1" y="42"/>
                  </a:lnTo>
                  <a:lnTo>
                    <a:pt x="0" y="55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1" y="134"/>
                  </a:lnTo>
                  <a:lnTo>
                    <a:pt x="2" y="136"/>
                  </a:lnTo>
                  <a:lnTo>
                    <a:pt x="3" y="137"/>
                  </a:lnTo>
                  <a:lnTo>
                    <a:pt x="5" y="137"/>
                  </a:lnTo>
                  <a:lnTo>
                    <a:pt x="7" y="137"/>
                  </a:lnTo>
                  <a:lnTo>
                    <a:pt x="8" y="136"/>
                  </a:lnTo>
                  <a:lnTo>
                    <a:pt x="9" y="134"/>
                  </a:lnTo>
                  <a:lnTo>
                    <a:pt x="10" y="132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0" y="47"/>
                  </a:lnTo>
                  <a:lnTo>
                    <a:pt x="11" y="33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1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8" name="Freeform 191"/>
            <p:cNvSpPr/>
            <p:nvPr/>
          </p:nvSpPr>
          <p:spPr bwMode="auto">
            <a:xfrm>
              <a:off x="4684713" y="2500313"/>
              <a:ext cx="4763" cy="8731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61"/>
                </a:cxn>
                <a:cxn ang="0">
                  <a:pos x="0" y="161"/>
                </a:cxn>
                <a:cxn ang="0">
                  <a:pos x="0" y="163"/>
                </a:cxn>
                <a:cxn ang="0">
                  <a:pos x="1" y="164"/>
                </a:cxn>
                <a:cxn ang="0">
                  <a:pos x="3" y="165"/>
                </a:cxn>
                <a:cxn ang="0">
                  <a:pos x="5" y="166"/>
                </a:cxn>
                <a:cxn ang="0">
                  <a:pos x="6" y="165"/>
                </a:cxn>
                <a:cxn ang="0">
                  <a:pos x="8" y="164"/>
                </a:cxn>
                <a:cxn ang="0">
                  <a:pos x="9" y="163"/>
                </a:cxn>
                <a:cxn ang="0">
                  <a:pos x="9" y="161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66">
                  <a:moveTo>
                    <a:pt x="0" y="5"/>
                  </a:moveTo>
                  <a:lnTo>
                    <a:pt x="0" y="161"/>
                  </a:lnTo>
                  <a:lnTo>
                    <a:pt x="0" y="161"/>
                  </a:lnTo>
                  <a:lnTo>
                    <a:pt x="0" y="163"/>
                  </a:lnTo>
                  <a:lnTo>
                    <a:pt x="1" y="164"/>
                  </a:lnTo>
                  <a:lnTo>
                    <a:pt x="3" y="165"/>
                  </a:lnTo>
                  <a:lnTo>
                    <a:pt x="5" y="166"/>
                  </a:lnTo>
                  <a:lnTo>
                    <a:pt x="6" y="165"/>
                  </a:lnTo>
                  <a:lnTo>
                    <a:pt x="8" y="164"/>
                  </a:lnTo>
                  <a:lnTo>
                    <a:pt x="9" y="163"/>
                  </a:lnTo>
                  <a:lnTo>
                    <a:pt x="9" y="161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39" name="Freeform 192"/>
            <p:cNvSpPr/>
            <p:nvPr/>
          </p:nvSpPr>
          <p:spPr bwMode="auto">
            <a:xfrm>
              <a:off x="4702175" y="2540000"/>
              <a:ext cx="7938" cy="69850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6" y="3"/>
                </a:cxn>
                <a:cxn ang="0">
                  <a:pos x="3" y="19"/>
                </a:cxn>
                <a:cxn ang="0">
                  <a:pos x="1" y="34"/>
                </a:cxn>
                <a:cxn ang="0">
                  <a:pos x="0" y="50"/>
                </a:cxn>
                <a:cxn ang="0">
                  <a:pos x="0" y="65"/>
                </a:cxn>
                <a:cxn ang="0">
                  <a:pos x="1" y="96"/>
                </a:cxn>
                <a:cxn ang="0">
                  <a:pos x="1" y="127"/>
                </a:cxn>
                <a:cxn ang="0">
                  <a:pos x="1" y="127"/>
                </a:cxn>
                <a:cxn ang="0">
                  <a:pos x="2" y="129"/>
                </a:cxn>
                <a:cxn ang="0">
                  <a:pos x="3" y="131"/>
                </a:cxn>
                <a:cxn ang="0">
                  <a:pos x="4" y="132"/>
                </a:cxn>
                <a:cxn ang="0">
                  <a:pos x="6" y="132"/>
                </a:cxn>
                <a:cxn ang="0">
                  <a:pos x="7" y="132"/>
                </a:cxn>
                <a:cxn ang="0">
                  <a:pos x="9" y="131"/>
                </a:cxn>
                <a:cxn ang="0">
                  <a:pos x="10" y="129"/>
                </a:cxn>
                <a:cxn ang="0">
                  <a:pos x="10" y="127"/>
                </a:cxn>
                <a:cxn ang="0">
                  <a:pos x="10" y="127"/>
                </a:cxn>
                <a:cxn ang="0">
                  <a:pos x="10" y="97"/>
                </a:cxn>
                <a:cxn ang="0">
                  <a:pos x="9" y="66"/>
                </a:cxn>
                <a:cxn ang="0">
                  <a:pos x="9" y="51"/>
                </a:cxn>
                <a:cxn ang="0">
                  <a:pos x="10" y="36"/>
                </a:cxn>
                <a:cxn ang="0">
                  <a:pos x="12" y="21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2"/>
                </a:cxn>
                <a:cxn ang="0">
                  <a:pos x="13" y="0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6" y="3"/>
                </a:cxn>
              </a:cxnLst>
              <a:rect l="0" t="0" r="r" b="b"/>
              <a:pathLst>
                <a:path w="15" h="132">
                  <a:moveTo>
                    <a:pt x="6" y="3"/>
                  </a:moveTo>
                  <a:lnTo>
                    <a:pt x="6" y="3"/>
                  </a:lnTo>
                  <a:lnTo>
                    <a:pt x="3" y="19"/>
                  </a:lnTo>
                  <a:lnTo>
                    <a:pt x="1" y="34"/>
                  </a:lnTo>
                  <a:lnTo>
                    <a:pt x="0" y="50"/>
                  </a:lnTo>
                  <a:lnTo>
                    <a:pt x="0" y="65"/>
                  </a:lnTo>
                  <a:lnTo>
                    <a:pt x="1" y="96"/>
                  </a:lnTo>
                  <a:lnTo>
                    <a:pt x="1" y="127"/>
                  </a:lnTo>
                  <a:lnTo>
                    <a:pt x="1" y="127"/>
                  </a:lnTo>
                  <a:lnTo>
                    <a:pt x="2" y="129"/>
                  </a:lnTo>
                  <a:lnTo>
                    <a:pt x="3" y="131"/>
                  </a:lnTo>
                  <a:lnTo>
                    <a:pt x="4" y="132"/>
                  </a:lnTo>
                  <a:lnTo>
                    <a:pt x="6" y="132"/>
                  </a:lnTo>
                  <a:lnTo>
                    <a:pt x="7" y="132"/>
                  </a:lnTo>
                  <a:lnTo>
                    <a:pt x="9" y="131"/>
                  </a:lnTo>
                  <a:lnTo>
                    <a:pt x="10" y="129"/>
                  </a:lnTo>
                  <a:lnTo>
                    <a:pt x="10" y="127"/>
                  </a:lnTo>
                  <a:lnTo>
                    <a:pt x="10" y="127"/>
                  </a:lnTo>
                  <a:lnTo>
                    <a:pt x="10" y="97"/>
                  </a:lnTo>
                  <a:lnTo>
                    <a:pt x="9" y="66"/>
                  </a:lnTo>
                  <a:lnTo>
                    <a:pt x="9" y="51"/>
                  </a:lnTo>
                  <a:lnTo>
                    <a:pt x="10" y="36"/>
                  </a:lnTo>
                  <a:lnTo>
                    <a:pt x="12" y="21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3"/>
                  </a:lnTo>
                  <a:lnTo>
                    <a:pt x="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0" name="Freeform 193"/>
            <p:cNvSpPr/>
            <p:nvPr/>
          </p:nvSpPr>
          <p:spPr bwMode="auto">
            <a:xfrm>
              <a:off x="4727575" y="2568575"/>
              <a:ext cx="9525" cy="52388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10" y="3"/>
                </a:cxn>
                <a:cxn ang="0">
                  <a:pos x="3" y="48"/>
                </a:cxn>
                <a:cxn ang="0">
                  <a:pos x="1" y="72"/>
                </a:cxn>
                <a:cxn ang="0">
                  <a:pos x="0" y="95"/>
                </a:cxn>
                <a:cxn ang="0">
                  <a:pos x="0" y="95"/>
                </a:cxn>
                <a:cxn ang="0">
                  <a:pos x="0" y="97"/>
                </a:cxn>
                <a:cxn ang="0">
                  <a:pos x="1" y="98"/>
                </a:cxn>
                <a:cxn ang="0">
                  <a:pos x="3" y="99"/>
                </a:cxn>
                <a:cxn ang="0">
                  <a:pos x="6" y="99"/>
                </a:cxn>
                <a:cxn ang="0">
                  <a:pos x="7" y="99"/>
                </a:cxn>
                <a:cxn ang="0">
                  <a:pos x="9" y="98"/>
                </a:cxn>
                <a:cxn ang="0">
                  <a:pos x="10" y="97"/>
                </a:cxn>
                <a:cxn ang="0">
                  <a:pos x="10" y="95"/>
                </a:cxn>
                <a:cxn ang="0">
                  <a:pos x="10" y="95"/>
                </a:cxn>
                <a:cxn ang="0">
                  <a:pos x="11" y="72"/>
                </a:cxn>
                <a:cxn ang="0">
                  <a:pos x="13" y="50"/>
                </a:cxn>
                <a:cxn ang="0">
                  <a:pos x="19" y="6"/>
                </a:cxn>
                <a:cxn ang="0">
                  <a:pos x="19" y="6"/>
                </a:cxn>
                <a:cxn ang="0">
                  <a:pos x="19" y="4"/>
                </a:cxn>
                <a:cxn ang="0">
                  <a:pos x="18" y="2"/>
                </a:cxn>
                <a:cxn ang="0">
                  <a:pos x="15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1" y="2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9" h="99">
                  <a:moveTo>
                    <a:pt x="10" y="3"/>
                  </a:moveTo>
                  <a:lnTo>
                    <a:pt x="10" y="3"/>
                  </a:lnTo>
                  <a:lnTo>
                    <a:pt x="3" y="48"/>
                  </a:lnTo>
                  <a:lnTo>
                    <a:pt x="1" y="72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0" y="97"/>
                  </a:lnTo>
                  <a:lnTo>
                    <a:pt x="1" y="98"/>
                  </a:lnTo>
                  <a:lnTo>
                    <a:pt x="3" y="99"/>
                  </a:lnTo>
                  <a:lnTo>
                    <a:pt x="6" y="99"/>
                  </a:lnTo>
                  <a:lnTo>
                    <a:pt x="7" y="99"/>
                  </a:lnTo>
                  <a:lnTo>
                    <a:pt x="9" y="98"/>
                  </a:lnTo>
                  <a:lnTo>
                    <a:pt x="10" y="97"/>
                  </a:lnTo>
                  <a:lnTo>
                    <a:pt x="10" y="95"/>
                  </a:lnTo>
                  <a:lnTo>
                    <a:pt x="10" y="95"/>
                  </a:lnTo>
                  <a:lnTo>
                    <a:pt x="11" y="72"/>
                  </a:lnTo>
                  <a:lnTo>
                    <a:pt x="13" y="50"/>
                  </a:lnTo>
                  <a:lnTo>
                    <a:pt x="19" y="6"/>
                  </a:lnTo>
                  <a:lnTo>
                    <a:pt x="19" y="6"/>
                  </a:lnTo>
                  <a:lnTo>
                    <a:pt x="19" y="4"/>
                  </a:lnTo>
                  <a:lnTo>
                    <a:pt x="18" y="2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1" name="Freeform 194"/>
            <p:cNvSpPr/>
            <p:nvPr/>
          </p:nvSpPr>
          <p:spPr bwMode="auto">
            <a:xfrm>
              <a:off x="4748213" y="2590800"/>
              <a:ext cx="4763" cy="57150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04"/>
                </a:cxn>
                <a:cxn ang="0">
                  <a:pos x="0" y="104"/>
                </a:cxn>
                <a:cxn ang="0">
                  <a:pos x="0" y="107"/>
                </a:cxn>
                <a:cxn ang="0">
                  <a:pos x="1" y="109"/>
                </a:cxn>
                <a:cxn ang="0">
                  <a:pos x="3" y="109"/>
                </a:cxn>
                <a:cxn ang="0">
                  <a:pos x="4" y="110"/>
                </a:cxn>
                <a:cxn ang="0">
                  <a:pos x="6" y="109"/>
                </a:cxn>
                <a:cxn ang="0">
                  <a:pos x="7" y="109"/>
                </a:cxn>
                <a:cxn ang="0">
                  <a:pos x="9" y="107"/>
                </a:cxn>
                <a:cxn ang="0">
                  <a:pos x="9" y="104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7" y="2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10">
                  <a:moveTo>
                    <a:pt x="0" y="5"/>
                  </a:moveTo>
                  <a:lnTo>
                    <a:pt x="0" y="104"/>
                  </a:lnTo>
                  <a:lnTo>
                    <a:pt x="0" y="104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3" y="109"/>
                  </a:lnTo>
                  <a:lnTo>
                    <a:pt x="4" y="110"/>
                  </a:lnTo>
                  <a:lnTo>
                    <a:pt x="6" y="109"/>
                  </a:lnTo>
                  <a:lnTo>
                    <a:pt x="7" y="109"/>
                  </a:lnTo>
                  <a:lnTo>
                    <a:pt x="9" y="107"/>
                  </a:lnTo>
                  <a:lnTo>
                    <a:pt x="9" y="10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2" name="Freeform 195"/>
            <p:cNvSpPr/>
            <p:nvPr/>
          </p:nvSpPr>
          <p:spPr bwMode="auto">
            <a:xfrm>
              <a:off x="4641850" y="2751138"/>
              <a:ext cx="7938" cy="26988"/>
            </a:xfrm>
            <a:custGeom>
              <a:avLst/>
              <a:gdLst/>
              <a:ahLst/>
              <a:cxnLst>
                <a:cxn ang="0">
                  <a:pos x="15" y="46"/>
                </a:cxn>
                <a:cxn ang="0">
                  <a:pos x="15" y="46"/>
                </a:cxn>
                <a:cxn ang="0">
                  <a:pos x="12" y="36"/>
                </a:cxn>
                <a:cxn ang="0">
                  <a:pos x="11" y="26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3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27"/>
                </a:cxn>
                <a:cxn ang="0">
                  <a:pos x="2" y="38"/>
                </a:cxn>
                <a:cxn ang="0">
                  <a:pos x="5" y="48"/>
                </a:cxn>
                <a:cxn ang="0">
                  <a:pos x="5" y="48"/>
                </a:cxn>
                <a:cxn ang="0">
                  <a:pos x="6" y="50"/>
                </a:cxn>
                <a:cxn ang="0">
                  <a:pos x="7" y="51"/>
                </a:cxn>
                <a:cxn ang="0">
                  <a:pos x="10" y="51"/>
                </a:cxn>
                <a:cxn ang="0">
                  <a:pos x="11" y="51"/>
                </a:cxn>
                <a:cxn ang="0">
                  <a:pos x="13" y="51"/>
                </a:cxn>
                <a:cxn ang="0">
                  <a:pos x="14" y="49"/>
                </a:cxn>
                <a:cxn ang="0">
                  <a:pos x="15" y="48"/>
                </a:cxn>
                <a:cxn ang="0">
                  <a:pos x="15" y="46"/>
                </a:cxn>
                <a:cxn ang="0">
                  <a:pos x="15" y="46"/>
                </a:cxn>
              </a:cxnLst>
              <a:rect l="0" t="0" r="r" b="b"/>
              <a:pathLst>
                <a:path w="15" h="51">
                  <a:moveTo>
                    <a:pt x="15" y="46"/>
                  </a:moveTo>
                  <a:lnTo>
                    <a:pt x="15" y="46"/>
                  </a:lnTo>
                  <a:lnTo>
                    <a:pt x="12" y="36"/>
                  </a:lnTo>
                  <a:lnTo>
                    <a:pt x="11" y="26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8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7"/>
                  </a:lnTo>
                  <a:lnTo>
                    <a:pt x="2" y="38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6" y="50"/>
                  </a:lnTo>
                  <a:lnTo>
                    <a:pt x="7" y="51"/>
                  </a:lnTo>
                  <a:lnTo>
                    <a:pt x="10" y="51"/>
                  </a:lnTo>
                  <a:lnTo>
                    <a:pt x="11" y="51"/>
                  </a:lnTo>
                  <a:lnTo>
                    <a:pt x="13" y="51"/>
                  </a:lnTo>
                  <a:lnTo>
                    <a:pt x="14" y="49"/>
                  </a:lnTo>
                  <a:lnTo>
                    <a:pt x="15" y="48"/>
                  </a:lnTo>
                  <a:lnTo>
                    <a:pt x="15" y="46"/>
                  </a:lnTo>
                  <a:lnTo>
                    <a:pt x="15" y="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3" name="Freeform 196"/>
            <p:cNvSpPr/>
            <p:nvPr/>
          </p:nvSpPr>
          <p:spPr bwMode="auto">
            <a:xfrm>
              <a:off x="4675188" y="2751138"/>
              <a:ext cx="12700" cy="34925"/>
            </a:xfrm>
            <a:custGeom>
              <a:avLst/>
              <a:gdLst/>
              <a:ahLst/>
              <a:cxnLst>
                <a:cxn ang="0">
                  <a:pos x="18" y="39"/>
                </a:cxn>
                <a:cxn ang="0">
                  <a:pos x="18" y="39"/>
                </a:cxn>
                <a:cxn ang="0">
                  <a:pos x="14" y="31"/>
                </a:cxn>
                <a:cxn ang="0">
                  <a:pos x="12" y="23"/>
                </a:cxn>
                <a:cxn ang="0">
                  <a:pos x="9" y="13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8" y="3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17"/>
                </a:cxn>
                <a:cxn ang="0">
                  <a:pos x="1" y="24"/>
                </a:cxn>
                <a:cxn ang="0">
                  <a:pos x="3" y="30"/>
                </a:cxn>
                <a:cxn ang="0">
                  <a:pos x="3" y="30"/>
                </a:cxn>
                <a:cxn ang="0">
                  <a:pos x="6" y="38"/>
                </a:cxn>
                <a:cxn ang="0">
                  <a:pos x="9" y="45"/>
                </a:cxn>
                <a:cxn ang="0">
                  <a:pos x="13" y="54"/>
                </a:cxn>
                <a:cxn ang="0">
                  <a:pos x="14" y="62"/>
                </a:cxn>
                <a:cxn ang="0">
                  <a:pos x="14" y="62"/>
                </a:cxn>
                <a:cxn ang="0">
                  <a:pos x="15" y="64"/>
                </a:cxn>
                <a:cxn ang="0">
                  <a:pos x="16" y="65"/>
                </a:cxn>
                <a:cxn ang="0">
                  <a:pos x="18" y="66"/>
                </a:cxn>
                <a:cxn ang="0">
                  <a:pos x="19" y="66"/>
                </a:cxn>
                <a:cxn ang="0">
                  <a:pos x="21" y="66"/>
                </a:cxn>
                <a:cxn ang="0">
                  <a:pos x="22" y="65"/>
                </a:cxn>
                <a:cxn ang="0">
                  <a:pos x="23" y="64"/>
                </a:cxn>
                <a:cxn ang="0">
                  <a:pos x="24" y="62"/>
                </a:cxn>
                <a:cxn ang="0">
                  <a:pos x="24" y="62"/>
                </a:cxn>
                <a:cxn ang="0">
                  <a:pos x="23" y="56"/>
                </a:cxn>
                <a:cxn ang="0">
                  <a:pos x="22" y="49"/>
                </a:cxn>
                <a:cxn ang="0">
                  <a:pos x="18" y="39"/>
                </a:cxn>
                <a:cxn ang="0">
                  <a:pos x="18" y="39"/>
                </a:cxn>
              </a:cxnLst>
              <a:rect l="0" t="0" r="r" b="b"/>
              <a:pathLst>
                <a:path w="24" h="66">
                  <a:moveTo>
                    <a:pt x="18" y="39"/>
                  </a:moveTo>
                  <a:lnTo>
                    <a:pt x="18" y="39"/>
                  </a:lnTo>
                  <a:lnTo>
                    <a:pt x="14" y="31"/>
                  </a:lnTo>
                  <a:lnTo>
                    <a:pt x="12" y="23"/>
                  </a:lnTo>
                  <a:lnTo>
                    <a:pt x="9" y="13"/>
                  </a:lnTo>
                  <a:lnTo>
                    <a:pt x="9" y="5"/>
                  </a:lnTo>
                  <a:lnTo>
                    <a:pt x="9" y="5"/>
                  </a:lnTo>
                  <a:lnTo>
                    <a:pt x="8" y="3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7"/>
                  </a:lnTo>
                  <a:lnTo>
                    <a:pt x="1" y="24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6" y="38"/>
                  </a:lnTo>
                  <a:lnTo>
                    <a:pt x="9" y="45"/>
                  </a:lnTo>
                  <a:lnTo>
                    <a:pt x="13" y="54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5" y="64"/>
                  </a:lnTo>
                  <a:lnTo>
                    <a:pt x="16" y="65"/>
                  </a:lnTo>
                  <a:lnTo>
                    <a:pt x="18" y="66"/>
                  </a:lnTo>
                  <a:lnTo>
                    <a:pt x="19" y="66"/>
                  </a:lnTo>
                  <a:lnTo>
                    <a:pt x="21" y="66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3" y="56"/>
                  </a:lnTo>
                  <a:lnTo>
                    <a:pt x="22" y="49"/>
                  </a:lnTo>
                  <a:lnTo>
                    <a:pt x="18" y="39"/>
                  </a:lnTo>
                  <a:lnTo>
                    <a:pt x="18" y="3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4" name="Freeform 197"/>
            <p:cNvSpPr/>
            <p:nvPr/>
          </p:nvSpPr>
          <p:spPr bwMode="auto">
            <a:xfrm>
              <a:off x="4710113" y="2759075"/>
              <a:ext cx="9525" cy="444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" y="24"/>
                </a:cxn>
                <a:cxn ang="0">
                  <a:pos x="3" y="44"/>
                </a:cxn>
                <a:cxn ang="0">
                  <a:pos x="6" y="63"/>
                </a:cxn>
                <a:cxn ang="0">
                  <a:pos x="10" y="82"/>
                </a:cxn>
                <a:cxn ang="0">
                  <a:pos x="10" y="82"/>
                </a:cxn>
                <a:cxn ang="0">
                  <a:pos x="11" y="84"/>
                </a:cxn>
                <a:cxn ang="0">
                  <a:pos x="12" y="85"/>
                </a:cxn>
                <a:cxn ang="0">
                  <a:pos x="14" y="85"/>
                </a:cxn>
                <a:cxn ang="0">
                  <a:pos x="16" y="85"/>
                </a:cxn>
                <a:cxn ang="0">
                  <a:pos x="17" y="84"/>
                </a:cxn>
                <a:cxn ang="0">
                  <a:pos x="18" y="83"/>
                </a:cxn>
                <a:cxn ang="0">
                  <a:pos x="19" y="82"/>
                </a:cxn>
                <a:cxn ang="0">
                  <a:pos x="19" y="80"/>
                </a:cxn>
                <a:cxn ang="0">
                  <a:pos x="19" y="80"/>
                </a:cxn>
                <a:cxn ang="0">
                  <a:pos x="16" y="61"/>
                </a:cxn>
                <a:cxn ang="0">
                  <a:pos x="13" y="43"/>
                </a:cxn>
                <a:cxn ang="0">
                  <a:pos x="11" y="24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9" h="85">
                  <a:moveTo>
                    <a:pt x="10" y="4"/>
                  </a:move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24"/>
                  </a:lnTo>
                  <a:lnTo>
                    <a:pt x="3" y="44"/>
                  </a:lnTo>
                  <a:lnTo>
                    <a:pt x="6" y="63"/>
                  </a:lnTo>
                  <a:lnTo>
                    <a:pt x="10" y="82"/>
                  </a:lnTo>
                  <a:lnTo>
                    <a:pt x="10" y="82"/>
                  </a:lnTo>
                  <a:lnTo>
                    <a:pt x="11" y="84"/>
                  </a:lnTo>
                  <a:lnTo>
                    <a:pt x="12" y="85"/>
                  </a:lnTo>
                  <a:lnTo>
                    <a:pt x="14" y="85"/>
                  </a:lnTo>
                  <a:lnTo>
                    <a:pt x="16" y="85"/>
                  </a:lnTo>
                  <a:lnTo>
                    <a:pt x="17" y="84"/>
                  </a:lnTo>
                  <a:lnTo>
                    <a:pt x="18" y="83"/>
                  </a:lnTo>
                  <a:lnTo>
                    <a:pt x="19" y="82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16" y="61"/>
                  </a:lnTo>
                  <a:lnTo>
                    <a:pt x="13" y="43"/>
                  </a:lnTo>
                  <a:lnTo>
                    <a:pt x="11" y="24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5" name="Freeform 198"/>
            <p:cNvSpPr/>
            <p:nvPr/>
          </p:nvSpPr>
          <p:spPr bwMode="auto">
            <a:xfrm>
              <a:off x="4416425" y="2370138"/>
              <a:ext cx="15875" cy="106363"/>
            </a:xfrm>
            <a:custGeom>
              <a:avLst/>
              <a:gdLst/>
              <a:ahLst/>
              <a:cxnLst>
                <a:cxn ang="0">
                  <a:pos x="19" y="3"/>
                </a:cxn>
                <a:cxn ang="0">
                  <a:pos x="19" y="3"/>
                </a:cxn>
                <a:cxn ang="0">
                  <a:pos x="14" y="24"/>
                </a:cxn>
                <a:cxn ang="0">
                  <a:pos x="13" y="34"/>
                </a:cxn>
                <a:cxn ang="0">
                  <a:pos x="13" y="45"/>
                </a:cxn>
                <a:cxn ang="0">
                  <a:pos x="13" y="98"/>
                </a:cxn>
                <a:cxn ang="0">
                  <a:pos x="13" y="98"/>
                </a:cxn>
                <a:cxn ang="0">
                  <a:pos x="13" y="124"/>
                </a:cxn>
                <a:cxn ang="0">
                  <a:pos x="12" y="136"/>
                </a:cxn>
                <a:cxn ang="0">
                  <a:pos x="10" y="149"/>
                </a:cxn>
                <a:cxn ang="0">
                  <a:pos x="10" y="149"/>
                </a:cxn>
                <a:cxn ang="0">
                  <a:pos x="4" y="171"/>
                </a:cxn>
                <a:cxn ang="0">
                  <a:pos x="2" y="183"/>
                </a:cxn>
                <a:cxn ang="0">
                  <a:pos x="0" y="194"/>
                </a:cxn>
                <a:cxn ang="0">
                  <a:pos x="0" y="194"/>
                </a:cxn>
                <a:cxn ang="0">
                  <a:pos x="1" y="196"/>
                </a:cxn>
                <a:cxn ang="0">
                  <a:pos x="2" y="197"/>
                </a:cxn>
                <a:cxn ang="0">
                  <a:pos x="3" y="198"/>
                </a:cxn>
                <a:cxn ang="0">
                  <a:pos x="5" y="199"/>
                </a:cxn>
                <a:cxn ang="0">
                  <a:pos x="6" y="198"/>
                </a:cxn>
                <a:cxn ang="0">
                  <a:pos x="8" y="197"/>
                </a:cxn>
                <a:cxn ang="0">
                  <a:pos x="9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11" y="182"/>
                </a:cxn>
                <a:cxn ang="0">
                  <a:pos x="14" y="169"/>
                </a:cxn>
                <a:cxn ang="0">
                  <a:pos x="20" y="144"/>
                </a:cxn>
                <a:cxn ang="0">
                  <a:pos x="20" y="144"/>
                </a:cxn>
                <a:cxn ang="0">
                  <a:pos x="22" y="135"/>
                </a:cxn>
                <a:cxn ang="0">
                  <a:pos x="22" y="125"/>
                </a:cxn>
                <a:cxn ang="0">
                  <a:pos x="22" y="105"/>
                </a:cxn>
                <a:cxn ang="0">
                  <a:pos x="22" y="105"/>
                </a:cxn>
                <a:cxn ang="0">
                  <a:pos x="22" y="80"/>
                </a:cxn>
                <a:cxn ang="0">
                  <a:pos x="22" y="55"/>
                </a:cxn>
                <a:cxn ang="0">
                  <a:pos x="23" y="31"/>
                </a:cxn>
                <a:cxn ang="0">
                  <a:pos x="25" y="18"/>
                </a:cxn>
                <a:cxn ang="0">
                  <a:pos x="29" y="6"/>
                </a:cxn>
                <a:cxn ang="0">
                  <a:pos x="29" y="6"/>
                </a:cxn>
                <a:cxn ang="0">
                  <a:pos x="29" y="4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4" y="0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20" y="2"/>
                </a:cxn>
                <a:cxn ang="0">
                  <a:pos x="19" y="3"/>
                </a:cxn>
                <a:cxn ang="0">
                  <a:pos x="19" y="3"/>
                </a:cxn>
              </a:cxnLst>
              <a:rect l="0" t="0" r="r" b="b"/>
              <a:pathLst>
                <a:path w="29" h="199">
                  <a:moveTo>
                    <a:pt x="19" y="3"/>
                  </a:moveTo>
                  <a:lnTo>
                    <a:pt x="19" y="3"/>
                  </a:lnTo>
                  <a:lnTo>
                    <a:pt x="14" y="24"/>
                  </a:lnTo>
                  <a:lnTo>
                    <a:pt x="13" y="34"/>
                  </a:lnTo>
                  <a:lnTo>
                    <a:pt x="13" y="45"/>
                  </a:lnTo>
                  <a:lnTo>
                    <a:pt x="13" y="98"/>
                  </a:lnTo>
                  <a:lnTo>
                    <a:pt x="13" y="98"/>
                  </a:lnTo>
                  <a:lnTo>
                    <a:pt x="13" y="124"/>
                  </a:lnTo>
                  <a:lnTo>
                    <a:pt x="12" y="136"/>
                  </a:lnTo>
                  <a:lnTo>
                    <a:pt x="10" y="149"/>
                  </a:lnTo>
                  <a:lnTo>
                    <a:pt x="10" y="149"/>
                  </a:lnTo>
                  <a:lnTo>
                    <a:pt x="4" y="171"/>
                  </a:lnTo>
                  <a:lnTo>
                    <a:pt x="2" y="183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1" y="196"/>
                  </a:lnTo>
                  <a:lnTo>
                    <a:pt x="2" y="197"/>
                  </a:lnTo>
                  <a:lnTo>
                    <a:pt x="3" y="198"/>
                  </a:lnTo>
                  <a:lnTo>
                    <a:pt x="5" y="199"/>
                  </a:lnTo>
                  <a:lnTo>
                    <a:pt x="6" y="198"/>
                  </a:lnTo>
                  <a:lnTo>
                    <a:pt x="8" y="197"/>
                  </a:lnTo>
                  <a:lnTo>
                    <a:pt x="9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11" y="182"/>
                  </a:lnTo>
                  <a:lnTo>
                    <a:pt x="14" y="169"/>
                  </a:lnTo>
                  <a:lnTo>
                    <a:pt x="20" y="144"/>
                  </a:lnTo>
                  <a:lnTo>
                    <a:pt x="20" y="144"/>
                  </a:lnTo>
                  <a:lnTo>
                    <a:pt x="22" y="135"/>
                  </a:lnTo>
                  <a:lnTo>
                    <a:pt x="22" y="125"/>
                  </a:lnTo>
                  <a:lnTo>
                    <a:pt x="22" y="105"/>
                  </a:lnTo>
                  <a:lnTo>
                    <a:pt x="22" y="105"/>
                  </a:lnTo>
                  <a:lnTo>
                    <a:pt x="22" y="80"/>
                  </a:lnTo>
                  <a:lnTo>
                    <a:pt x="22" y="55"/>
                  </a:lnTo>
                  <a:lnTo>
                    <a:pt x="23" y="31"/>
                  </a:lnTo>
                  <a:lnTo>
                    <a:pt x="25" y="18"/>
                  </a:lnTo>
                  <a:lnTo>
                    <a:pt x="29" y="6"/>
                  </a:lnTo>
                  <a:lnTo>
                    <a:pt x="29" y="6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0" y="2"/>
                  </a:lnTo>
                  <a:lnTo>
                    <a:pt x="19" y="3"/>
                  </a:lnTo>
                  <a:lnTo>
                    <a:pt x="1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6" name="Freeform 199"/>
            <p:cNvSpPr/>
            <p:nvPr/>
          </p:nvSpPr>
          <p:spPr bwMode="auto">
            <a:xfrm>
              <a:off x="4464050" y="2424113"/>
              <a:ext cx="19050" cy="88900"/>
            </a:xfrm>
            <a:custGeom>
              <a:avLst/>
              <a:gdLst/>
              <a:ahLst/>
              <a:cxnLst>
                <a:cxn ang="0">
                  <a:pos x="26" y="3"/>
                </a:cxn>
                <a:cxn ang="0">
                  <a:pos x="26" y="3"/>
                </a:cxn>
                <a:cxn ang="0">
                  <a:pos x="18" y="42"/>
                </a:cxn>
                <a:cxn ang="0">
                  <a:pos x="11" y="83"/>
                </a:cxn>
                <a:cxn ang="0">
                  <a:pos x="6" y="123"/>
                </a:cxn>
                <a:cxn ang="0">
                  <a:pos x="0" y="162"/>
                </a:cxn>
                <a:cxn ang="0">
                  <a:pos x="0" y="162"/>
                </a:cxn>
                <a:cxn ang="0">
                  <a:pos x="0" y="164"/>
                </a:cxn>
                <a:cxn ang="0">
                  <a:pos x="2" y="166"/>
                </a:cxn>
                <a:cxn ang="0">
                  <a:pos x="3" y="167"/>
                </a:cxn>
                <a:cxn ang="0">
                  <a:pos x="5" y="167"/>
                </a:cxn>
                <a:cxn ang="0">
                  <a:pos x="8" y="166"/>
                </a:cxn>
                <a:cxn ang="0">
                  <a:pos x="10" y="164"/>
                </a:cxn>
                <a:cxn ang="0">
                  <a:pos x="10" y="162"/>
                </a:cxn>
                <a:cxn ang="0">
                  <a:pos x="10" y="162"/>
                </a:cxn>
                <a:cxn ang="0">
                  <a:pos x="15" y="123"/>
                </a:cxn>
                <a:cxn ang="0">
                  <a:pos x="20" y="84"/>
                </a:cxn>
                <a:cxn ang="0">
                  <a:pos x="26" y="45"/>
                </a:cxn>
                <a:cxn ang="0">
                  <a:pos x="36" y="6"/>
                </a:cxn>
                <a:cxn ang="0">
                  <a:pos x="36" y="6"/>
                </a:cxn>
                <a:cxn ang="0">
                  <a:pos x="36" y="4"/>
                </a:cxn>
                <a:cxn ang="0">
                  <a:pos x="35" y="2"/>
                </a:cxn>
                <a:cxn ang="0">
                  <a:pos x="34" y="1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28" y="0"/>
                </a:cxn>
                <a:cxn ang="0">
                  <a:pos x="26" y="1"/>
                </a:cxn>
                <a:cxn ang="0">
                  <a:pos x="26" y="3"/>
                </a:cxn>
                <a:cxn ang="0">
                  <a:pos x="26" y="3"/>
                </a:cxn>
              </a:cxnLst>
              <a:rect l="0" t="0" r="r" b="b"/>
              <a:pathLst>
                <a:path w="36" h="167">
                  <a:moveTo>
                    <a:pt x="26" y="3"/>
                  </a:moveTo>
                  <a:lnTo>
                    <a:pt x="26" y="3"/>
                  </a:lnTo>
                  <a:lnTo>
                    <a:pt x="18" y="42"/>
                  </a:lnTo>
                  <a:lnTo>
                    <a:pt x="11" y="83"/>
                  </a:lnTo>
                  <a:lnTo>
                    <a:pt x="6" y="123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2" y="166"/>
                  </a:lnTo>
                  <a:lnTo>
                    <a:pt x="3" y="167"/>
                  </a:lnTo>
                  <a:lnTo>
                    <a:pt x="5" y="167"/>
                  </a:lnTo>
                  <a:lnTo>
                    <a:pt x="8" y="166"/>
                  </a:lnTo>
                  <a:lnTo>
                    <a:pt x="10" y="164"/>
                  </a:lnTo>
                  <a:lnTo>
                    <a:pt x="10" y="162"/>
                  </a:lnTo>
                  <a:lnTo>
                    <a:pt x="10" y="162"/>
                  </a:lnTo>
                  <a:lnTo>
                    <a:pt x="15" y="123"/>
                  </a:lnTo>
                  <a:lnTo>
                    <a:pt x="20" y="84"/>
                  </a:lnTo>
                  <a:lnTo>
                    <a:pt x="26" y="45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34" y="1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6" y="3"/>
                  </a:lnTo>
                  <a:lnTo>
                    <a:pt x="2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7" name="Freeform 200"/>
            <p:cNvSpPr/>
            <p:nvPr/>
          </p:nvSpPr>
          <p:spPr bwMode="auto">
            <a:xfrm>
              <a:off x="4521200" y="2484438"/>
              <a:ext cx="17463" cy="95250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26" y="5"/>
                </a:cxn>
                <a:cxn ang="0">
                  <a:pos x="25" y="26"/>
                </a:cxn>
                <a:cxn ang="0">
                  <a:pos x="23" y="46"/>
                </a:cxn>
                <a:cxn ang="0">
                  <a:pos x="20" y="67"/>
                </a:cxn>
                <a:cxn ang="0">
                  <a:pos x="14" y="88"/>
                </a:cxn>
                <a:cxn ang="0">
                  <a:pos x="14" y="88"/>
                </a:cxn>
                <a:cxn ang="0">
                  <a:pos x="11" y="98"/>
                </a:cxn>
                <a:cxn ang="0">
                  <a:pos x="9" y="109"/>
                </a:cxn>
                <a:cxn ang="0">
                  <a:pos x="6" y="131"/>
                </a:cxn>
                <a:cxn ang="0">
                  <a:pos x="3" y="153"/>
                </a:cxn>
                <a:cxn ang="0">
                  <a:pos x="0" y="174"/>
                </a:cxn>
                <a:cxn ang="0">
                  <a:pos x="0" y="174"/>
                </a:cxn>
                <a:cxn ang="0">
                  <a:pos x="0" y="176"/>
                </a:cxn>
                <a:cxn ang="0">
                  <a:pos x="1" y="177"/>
                </a:cxn>
                <a:cxn ang="0">
                  <a:pos x="4" y="179"/>
                </a:cxn>
                <a:cxn ang="0">
                  <a:pos x="6" y="179"/>
                </a:cxn>
                <a:cxn ang="0">
                  <a:pos x="7" y="179"/>
                </a:cxn>
                <a:cxn ang="0">
                  <a:pos x="8" y="178"/>
                </a:cxn>
                <a:cxn ang="0">
                  <a:pos x="9" y="176"/>
                </a:cxn>
                <a:cxn ang="0">
                  <a:pos x="9" y="176"/>
                </a:cxn>
                <a:cxn ang="0">
                  <a:pos x="12" y="155"/>
                </a:cxn>
                <a:cxn ang="0">
                  <a:pos x="15" y="133"/>
                </a:cxn>
                <a:cxn ang="0">
                  <a:pos x="18" y="111"/>
                </a:cxn>
                <a:cxn ang="0">
                  <a:pos x="24" y="91"/>
                </a:cxn>
                <a:cxn ang="0">
                  <a:pos x="24" y="91"/>
                </a:cxn>
                <a:cxn ang="0">
                  <a:pos x="28" y="69"/>
                </a:cxn>
                <a:cxn ang="0">
                  <a:pos x="32" y="48"/>
                </a:cxn>
                <a:cxn ang="0">
                  <a:pos x="34" y="27"/>
                </a:cxn>
                <a:cxn ang="0">
                  <a:pos x="35" y="5"/>
                </a:cxn>
                <a:cxn ang="0">
                  <a:pos x="35" y="5"/>
                </a:cxn>
                <a:cxn ang="0">
                  <a:pos x="34" y="3"/>
                </a:cxn>
                <a:cxn ang="0">
                  <a:pos x="33" y="1"/>
                </a:cxn>
                <a:cxn ang="0">
                  <a:pos x="32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27" y="1"/>
                </a:cxn>
                <a:cxn ang="0">
                  <a:pos x="26" y="3"/>
                </a:cxn>
                <a:cxn ang="0">
                  <a:pos x="26" y="5"/>
                </a:cxn>
                <a:cxn ang="0">
                  <a:pos x="26" y="5"/>
                </a:cxn>
              </a:cxnLst>
              <a:rect l="0" t="0" r="r" b="b"/>
              <a:pathLst>
                <a:path w="35" h="179">
                  <a:moveTo>
                    <a:pt x="26" y="5"/>
                  </a:moveTo>
                  <a:lnTo>
                    <a:pt x="26" y="5"/>
                  </a:lnTo>
                  <a:lnTo>
                    <a:pt x="25" y="26"/>
                  </a:lnTo>
                  <a:lnTo>
                    <a:pt x="23" y="46"/>
                  </a:lnTo>
                  <a:lnTo>
                    <a:pt x="20" y="67"/>
                  </a:lnTo>
                  <a:lnTo>
                    <a:pt x="14" y="88"/>
                  </a:lnTo>
                  <a:lnTo>
                    <a:pt x="14" y="88"/>
                  </a:lnTo>
                  <a:lnTo>
                    <a:pt x="11" y="98"/>
                  </a:lnTo>
                  <a:lnTo>
                    <a:pt x="9" y="109"/>
                  </a:lnTo>
                  <a:lnTo>
                    <a:pt x="6" y="131"/>
                  </a:lnTo>
                  <a:lnTo>
                    <a:pt x="3" y="153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6"/>
                  </a:lnTo>
                  <a:lnTo>
                    <a:pt x="1" y="177"/>
                  </a:lnTo>
                  <a:lnTo>
                    <a:pt x="4" y="179"/>
                  </a:lnTo>
                  <a:lnTo>
                    <a:pt x="6" y="179"/>
                  </a:lnTo>
                  <a:lnTo>
                    <a:pt x="7" y="179"/>
                  </a:lnTo>
                  <a:lnTo>
                    <a:pt x="8" y="178"/>
                  </a:lnTo>
                  <a:lnTo>
                    <a:pt x="9" y="176"/>
                  </a:lnTo>
                  <a:lnTo>
                    <a:pt x="9" y="176"/>
                  </a:lnTo>
                  <a:lnTo>
                    <a:pt x="12" y="155"/>
                  </a:lnTo>
                  <a:lnTo>
                    <a:pt x="15" y="133"/>
                  </a:lnTo>
                  <a:lnTo>
                    <a:pt x="18" y="111"/>
                  </a:lnTo>
                  <a:lnTo>
                    <a:pt x="24" y="91"/>
                  </a:lnTo>
                  <a:lnTo>
                    <a:pt x="24" y="91"/>
                  </a:lnTo>
                  <a:lnTo>
                    <a:pt x="28" y="69"/>
                  </a:lnTo>
                  <a:lnTo>
                    <a:pt x="32" y="48"/>
                  </a:lnTo>
                  <a:lnTo>
                    <a:pt x="34" y="27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4" y="3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7" y="1"/>
                  </a:lnTo>
                  <a:lnTo>
                    <a:pt x="26" y="3"/>
                  </a:lnTo>
                  <a:lnTo>
                    <a:pt x="26" y="5"/>
                  </a:lnTo>
                  <a:lnTo>
                    <a:pt x="2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8" name="Freeform 201"/>
            <p:cNvSpPr/>
            <p:nvPr/>
          </p:nvSpPr>
          <p:spPr bwMode="auto">
            <a:xfrm>
              <a:off x="4570413" y="2508250"/>
              <a:ext cx="12700" cy="41275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12" y="3"/>
                </a:cxn>
                <a:cxn ang="0">
                  <a:pos x="8" y="21"/>
                </a:cxn>
                <a:cxn ang="0">
                  <a:pos x="6" y="38"/>
                </a:cxn>
                <a:cxn ang="0">
                  <a:pos x="3" y="56"/>
                </a:cxn>
                <a:cxn ang="0">
                  <a:pos x="0" y="73"/>
                </a:cxn>
                <a:cxn ang="0">
                  <a:pos x="0" y="73"/>
                </a:cxn>
                <a:cxn ang="0">
                  <a:pos x="0" y="76"/>
                </a:cxn>
                <a:cxn ang="0">
                  <a:pos x="1" y="77"/>
                </a:cxn>
                <a:cxn ang="0">
                  <a:pos x="2" y="78"/>
                </a:cxn>
                <a:cxn ang="0">
                  <a:pos x="3" y="79"/>
                </a:cxn>
                <a:cxn ang="0">
                  <a:pos x="5" y="79"/>
                </a:cxn>
                <a:cxn ang="0">
                  <a:pos x="7" y="79"/>
                </a:cxn>
                <a:cxn ang="0">
                  <a:pos x="8" y="78"/>
                </a:cxn>
                <a:cxn ang="0">
                  <a:pos x="9" y="76"/>
                </a:cxn>
                <a:cxn ang="0">
                  <a:pos x="9" y="76"/>
                </a:cxn>
                <a:cxn ang="0">
                  <a:pos x="12" y="58"/>
                </a:cxn>
                <a:cxn ang="0">
                  <a:pos x="14" y="40"/>
                </a:cxn>
                <a:cxn ang="0">
                  <a:pos x="17" y="23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22" y="4"/>
                </a:cxn>
                <a:cxn ang="0">
                  <a:pos x="22" y="2"/>
                </a:cxn>
                <a:cxn ang="0">
                  <a:pos x="21" y="1"/>
                </a:cxn>
                <a:cxn ang="0">
                  <a:pos x="19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3" y="1"/>
                </a:cxn>
                <a:cxn ang="0">
                  <a:pos x="12" y="3"/>
                </a:cxn>
                <a:cxn ang="0">
                  <a:pos x="12" y="3"/>
                </a:cxn>
              </a:cxnLst>
              <a:rect l="0" t="0" r="r" b="b"/>
              <a:pathLst>
                <a:path w="22" h="79">
                  <a:moveTo>
                    <a:pt x="12" y="3"/>
                  </a:moveTo>
                  <a:lnTo>
                    <a:pt x="12" y="3"/>
                  </a:lnTo>
                  <a:lnTo>
                    <a:pt x="8" y="21"/>
                  </a:lnTo>
                  <a:lnTo>
                    <a:pt x="6" y="38"/>
                  </a:lnTo>
                  <a:lnTo>
                    <a:pt x="3" y="56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1" y="77"/>
                  </a:lnTo>
                  <a:lnTo>
                    <a:pt x="2" y="78"/>
                  </a:lnTo>
                  <a:lnTo>
                    <a:pt x="3" y="79"/>
                  </a:lnTo>
                  <a:lnTo>
                    <a:pt x="5" y="79"/>
                  </a:lnTo>
                  <a:lnTo>
                    <a:pt x="7" y="79"/>
                  </a:lnTo>
                  <a:lnTo>
                    <a:pt x="8" y="78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12" y="58"/>
                  </a:lnTo>
                  <a:lnTo>
                    <a:pt x="14" y="40"/>
                  </a:lnTo>
                  <a:lnTo>
                    <a:pt x="17" y="23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2" y="3"/>
                  </a:lnTo>
                  <a:lnTo>
                    <a:pt x="1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49" name="Freeform 202"/>
            <p:cNvSpPr/>
            <p:nvPr/>
          </p:nvSpPr>
          <p:spPr bwMode="auto">
            <a:xfrm>
              <a:off x="4603750" y="2557463"/>
              <a:ext cx="15875" cy="46038"/>
            </a:xfrm>
            <a:custGeom>
              <a:avLst/>
              <a:gdLst/>
              <a:ahLst/>
              <a:cxnLst>
                <a:cxn ang="0">
                  <a:pos x="20" y="3"/>
                </a:cxn>
                <a:cxn ang="0">
                  <a:pos x="20" y="3"/>
                </a:cxn>
                <a:cxn ang="0">
                  <a:pos x="0" y="79"/>
                </a:cxn>
                <a:cxn ang="0">
                  <a:pos x="0" y="79"/>
                </a:cxn>
                <a:cxn ang="0">
                  <a:pos x="0" y="81"/>
                </a:cxn>
                <a:cxn ang="0">
                  <a:pos x="1" y="83"/>
                </a:cxn>
                <a:cxn ang="0">
                  <a:pos x="2" y="84"/>
                </a:cxn>
                <a:cxn ang="0">
                  <a:pos x="4" y="85"/>
                </a:cxn>
                <a:cxn ang="0">
                  <a:pos x="5" y="85"/>
                </a:cxn>
                <a:cxn ang="0">
                  <a:pos x="7" y="85"/>
                </a:cxn>
                <a:cxn ang="0">
                  <a:pos x="8" y="84"/>
                </a:cxn>
                <a:cxn ang="0">
                  <a:pos x="9" y="82"/>
                </a:cxn>
                <a:cxn ang="0">
                  <a:pos x="9" y="82"/>
                </a:cxn>
                <a:cxn ang="0">
                  <a:pos x="28" y="5"/>
                </a:cxn>
                <a:cxn ang="0">
                  <a:pos x="28" y="5"/>
                </a:cxn>
                <a:cxn ang="0">
                  <a:pos x="29" y="3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5" y="0"/>
                </a:cxn>
                <a:cxn ang="0">
                  <a:pos x="23" y="0"/>
                </a:cxn>
                <a:cxn ang="0">
                  <a:pos x="22" y="0"/>
                </a:cxn>
                <a:cxn ang="0">
                  <a:pos x="20" y="1"/>
                </a:cxn>
                <a:cxn ang="0">
                  <a:pos x="20" y="3"/>
                </a:cxn>
                <a:cxn ang="0">
                  <a:pos x="20" y="3"/>
                </a:cxn>
              </a:cxnLst>
              <a:rect l="0" t="0" r="r" b="b"/>
              <a:pathLst>
                <a:path w="29" h="85">
                  <a:moveTo>
                    <a:pt x="20" y="3"/>
                  </a:moveTo>
                  <a:lnTo>
                    <a:pt x="20" y="3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81"/>
                  </a:lnTo>
                  <a:lnTo>
                    <a:pt x="1" y="83"/>
                  </a:lnTo>
                  <a:lnTo>
                    <a:pt x="2" y="84"/>
                  </a:lnTo>
                  <a:lnTo>
                    <a:pt x="4" y="85"/>
                  </a:lnTo>
                  <a:lnTo>
                    <a:pt x="5" y="85"/>
                  </a:lnTo>
                  <a:lnTo>
                    <a:pt x="7" y="85"/>
                  </a:lnTo>
                  <a:lnTo>
                    <a:pt x="8" y="84"/>
                  </a:lnTo>
                  <a:lnTo>
                    <a:pt x="9" y="82"/>
                  </a:lnTo>
                  <a:lnTo>
                    <a:pt x="9" y="82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9" y="3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0" y="1"/>
                  </a:lnTo>
                  <a:lnTo>
                    <a:pt x="20" y="3"/>
                  </a:lnTo>
                  <a:lnTo>
                    <a:pt x="2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0" name="Freeform 203"/>
            <p:cNvSpPr/>
            <p:nvPr/>
          </p:nvSpPr>
          <p:spPr bwMode="auto">
            <a:xfrm>
              <a:off x="4687888" y="2668588"/>
              <a:ext cx="15875" cy="61913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19" y="4"/>
                </a:cxn>
                <a:cxn ang="0">
                  <a:pos x="19" y="12"/>
                </a:cxn>
                <a:cxn ang="0">
                  <a:pos x="17" y="19"/>
                </a:cxn>
                <a:cxn ang="0">
                  <a:pos x="12" y="35"/>
                </a:cxn>
                <a:cxn ang="0">
                  <a:pos x="8" y="50"/>
                </a:cxn>
                <a:cxn ang="0">
                  <a:pos x="7" y="58"/>
                </a:cxn>
                <a:cxn ang="0">
                  <a:pos x="6" y="65"/>
                </a:cxn>
                <a:cxn ang="0">
                  <a:pos x="6" y="65"/>
                </a:cxn>
                <a:cxn ang="0">
                  <a:pos x="6" y="76"/>
                </a:cxn>
                <a:cxn ang="0">
                  <a:pos x="5" y="89"/>
                </a:cxn>
                <a:cxn ang="0">
                  <a:pos x="4" y="99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0" y="112"/>
                </a:cxn>
                <a:cxn ang="0">
                  <a:pos x="0" y="113"/>
                </a:cxn>
                <a:cxn ang="0">
                  <a:pos x="1" y="116"/>
                </a:cxn>
                <a:cxn ang="0">
                  <a:pos x="3" y="116"/>
                </a:cxn>
                <a:cxn ang="0">
                  <a:pos x="6" y="116"/>
                </a:cxn>
                <a:cxn ang="0">
                  <a:pos x="8" y="114"/>
                </a:cxn>
                <a:cxn ang="0">
                  <a:pos x="9" y="112"/>
                </a:cxn>
                <a:cxn ang="0">
                  <a:pos x="9" y="112"/>
                </a:cxn>
                <a:cxn ang="0">
                  <a:pos x="12" y="102"/>
                </a:cxn>
                <a:cxn ang="0">
                  <a:pos x="14" y="92"/>
                </a:cxn>
                <a:cxn ang="0">
                  <a:pos x="15" y="80"/>
                </a:cxn>
                <a:cxn ang="0">
                  <a:pos x="15" y="70"/>
                </a:cxn>
                <a:cxn ang="0">
                  <a:pos x="15" y="70"/>
                </a:cxn>
                <a:cxn ang="0">
                  <a:pos x="17" y="62"/>
                </a:cxn>
                <a:cxn ang="0">
                  <a:pos x="18" y="54"/>
                </a:cxn>
                <a:cxn ang="0">
                  <a:pos x="22" y="37"/>
                </a:cxn>
                <a:cxn ang="0">
                  <a:pos x="26" y="20"/>
                </a:cxn>
                <a:cxn ang="0">
                  <a:pos x="28" y="12"/>
                </a:cxn>
                <a:cxn ang="0">
                  <a:pos x="29" y="4"/>
                </a:cxn>
                <a:cxn ang="0">
                  <a:pos x="29" y="4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6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1" y="1"/>
                </a:cxn>
                <a:cxn ang="0">
                  <a:pos x="20" y="2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29" h="116">
                  <a:moveTo>
                    <a:pt x="19" y="4"/>
                  </a:moveTo>
                  <a:lnTo>
                    <a:pt x="19" y="4"/>
                  </a:lnTo>
                  <a:lnTo>
                    <a:pt x="19" y="12"/>
                  </a:lnTo>
                  <a:lnTo>
                    <a:pt x="17" y="19"/>
                  </a:lnTo>
                  <a:lnTo>
                    <a:pt x="12" y="35"/>
                  </a:lnTo>
                  <a:lnTo>
                    <a:pt x="8" y="50"/>
                  </a:lnTo>
                  <a:lnTo>
                    <a:pt x="7" y="58"/>
                  </a:lnTo>
                  <a:lnTo>
                    <a:pt x="6" y="65"/>
                  </a:lnTo>
                  <a:lnTo>
                    <a:pt x="6" y="65"/>
                  </a:lnTo>
                  <a:lnTo>
                    <a:pt x="6" y="76"/>
                  </a:lnTo>
                  <a:lnTo>
                    <a:pt x="5" y="89"/>
                  </a:lnTo>
                  <a:lnTo>
                    <a:pt x="4" y="99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112"/>
                  </a:lnTo>
                  <a:lnTo>
                    <a:pt x="0" y="113"/>
                  </a:lnTo>
                  <a:lnTo>
                    <a:pt x="1" y="116"/>
                  </a:lnTo>
                  <a:lnTo>
                    <a:pt x="3" y="116"/>
                  </a:lnTo>
                  <a:lnTo>
                    <a:pt x="6" y="116"/>
                  </a:lnTo>
                  <a:lnTo>
                    <a:pt x="8" y="114"/>
                  </a:lnTo>
                  <a:lnTo>
                    <a:pt x="9" y="112"/>
                  </a:lnTo>
                  <a:lnTo>
                    <a:pt x="9" y="112"/>
                  </a:lnTo>
                  <a:lnTo>
                    <a:pt x="12" y="102"/>
                  </a:lnTo>
                  <a:lnTo>
                    <a:pt x="14" y="92"/>
                  </a:lnTo>
                  <a:lnTo>
                    <a:pt x="15" y="80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17" y="62"/>
                  </a:lnTo>
                  <a:lnTo>
                    <a:pt x="18" y="54"/>
                  </a:lnTo>
                  <a:lnTo>
                    <a:pt x="22" y="37"/>
                  </a:lnTo>
                  <a:lnTo>
                    <a:pt x="26" y="20"/>
                  </a:lnTo>
                  <a:lnTo>
                    <a:pt x="28" y="12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1" name="Freeform 204"/>
            <p:cNvSpPr/>
            <p:nvPr/>
          </p:nvSpPr>
          <p:spPr bwMode="auto">
            <a:xfrm>
              <a:off x="4714875" y="2657475"/>
              <a:ext cx="11113" cy="61913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2" y="5"/>
                </a:cxn>
                <a:cxn ang="0">
                  <a:pos x="10" y="32"/>
                </a:cxn>
                <a:cxn ang="0">
                  <a:pos x="6" y="59"/>
                </a:cxn>
                <a:cxn ang="0">
                  <a:pos x="2" y="86"/>
                </a:cxn>
                <a:cxn ang="0">
                  <a:pos x="0" y="113"/>
                </a:cxn>
                <a:cxn ang="0">
                  <a:pos x="0" y="113"/>
                </a:cxn>
                <a:cxn ang="0">
                  <a:pos x="0" y="115"/>
                </a:cxn>
                <a:cxn ang="0">
                  <a:pos x="1" y="116"/>
                </a:cxn>
                <a:cxn ang="0">
                  <a:pos x="3" y="117"/>
                </a:cxn>
                <a:cxn ang="0">
                  <a:pos x="4" y="117"/>
                </a:cxn>
                <a:cxn ang="0">
                  <a:pos x="6" y="117"/>
                </a:cxn>
                <a:cxn ang="0">
                  <a:pos x="8" y="116"/>
                </a:cxn>
                <a:cxn ang="0">
                  <a:pos x="9" y="115"/>
                </a:cxn>
                <a:cxn ang="0">
                  <a:pos x="9" y="113"/>
                </a:cxn>
                <a:cxn ang="0">
                  <a:pos x="9" y="113"/>
                </a:cxn>
                <a:cxn ang="0">
                  <a:pos x="11" y="86"/>
                </a:cxn>
                <a:cxn ang="0">
                  <a:pos x="15" y="59"/>
                </a:cxn>
                <a:cxn ang="0">
                  <a:pos x="19" y="32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21" y="3"/>
                </a:cxn>
                <a:cxn ang="0">
                  <a:pos x="20" y="2"/>
                </a:cxn>
                <a:cxn ang="0">
                  <a:pos x="19" y="1"/>
                </a:cxn>
                <a:cxn ang="0">
                  <a:pos x="17" y="0"/>
                </a:cxn>
                <a:cxn ang="0">
                  <a:pos x="15" y="1"/>
                </a:cxn>
                <a:cxn ang="0">
                  <a:pos x="14" y="2"/>
                </a:cxn>
                <a:cxn ang="0">
                  <a:pos x="13" y="3"/>
                </a:cxn>
                <a:cxn ang="0">
                  <a:pos x="12" y="5"/>
                </a:cxn>
                <a:cxn ang="0">
                  <a:pos x="12" y="5"/>
                </a:cxn>
              </a:cxnLst>
              <a:rect l="0" t="0" r="r" b="b"/>
              <a:pathLst>
                <a:path w="21" h="117">
                  <a:moveTo>
                    <a:pt x="12" y="5"/>
                  </a:moveTo>
                  <a:lnTo>
                    <a:pt x="12" y="5"/>
                  </a:lnTo>
                  <a:lnTo>
                    <a:pt x="10" y="32"/>
                  </a:lnTo>
                  <a:lnTo>
                    <a:pt x="6" y="59"/>
                  </a:lnTo>
                  <a:lnTo>
                    <a:pt x="2" y="86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1" y="116"/>
                  </a:lnTo>
                  <a:lnTo>
                    <a:pt x="3" y="117"/>
                  </a:lnTo>
                  <a:lnTo>
                    <a:pt x="4" y="117"/>
                  </a:lnTo>
                  <a:lnTo>
                    <a:pt x="6" y="117"/>
                  </a:lnTo>
                  <a:lnTo>
                    <a:pt x="8" y="116"/>
                  </a:lnTo>
                  <a:lnTo>
                    <a:pt x="9" y="115"/>
                  </a:lnTo>
                  <a:lnTo>
                    <a:pt x="9" y="113"/>
                  </a:lnTo>
                  <a:lnTo>
                    <a:pt x="9" y="113"/>
                  </a:lnTo>
                  <a:lnTo>
                    <a:pt x="11" y="86"/>
                  </a:lnTo>
                  <a:lnTo>
                    <a:pt x="15" y="59"/>
                  </a:lnTo>
                  <a:lnTo>
                    <a:pt x="19" y="32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21" y="3"/>
                  </a:lnTo>
                  <a:lnTo>
                    <a:pt x="20" y="2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2" y="5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2" name="Freeform 206"/>
            <p:cNvSpPr>
              <a:spLocks noEditPoints="1"/>
            </p:cNvSpPr>
            <p:nvPr/>
          </p:nvSpPr>
          <p:spPr bwMode="auto">
            <a:xfrm>
              <a:off x="4249738" y="2249488"/>
              <a:ext cx="555625" cy="574675"/>
            </a:xfrm>
            <a:custGeom>
              <a:avLst/>
              <a:gdLst/>
              <a:ahLst/>
              <a:cxnLst>
                <a:cxn ang="0">
                  <a:pos x="817" y="1056"/>
                </a:cxn>
                <a:cxn ang="0">
                  <a:pos x="716" y="1035"/>
                </a:cxn>
                <a:cxn ang="0">
                  <a:pos x="659" y="1016"/>
                </a:cxn>
                <a:cxn ang="0">
                  <a:pos x="645" y="1010"/>
                </a:cxn>
                <a:cxn ang="0">
                  <a:pos x="623" y="986"/>
                </a:cxn>
                <a:cxn ang="0">
                  <a:pos x="608" y="970"/>
                </a:cxn>
                <a:cxn ang="0">
                  <a:pos x="577" y="929"/>
                </a:cxn>
                <a:cxn ang="0">
                  <a:pos x="513" y="864"/>
                </a:cxn>
                <a:cxn ang="0">
                  <a:pos x="403" y="767"/>
                </a:cxn>
                <a:cxn ang="0">
                  <a:pos x="307" y="683"/>
                </a:cxn>
                <a:cxn ang="0">
                  <a:pos x="222" y="574"/>
                </a:cxn>
                <a:cxn ang="0">
                  <a:pos x="139" y="472"/>
                </a:cxn>
                <a:cxn ang="0">
                  <a:pos x="97" y="439"/>
                </a:cxn>
                <a:cxn ang="0">
                  <a:pos x="31" y="360"/>
                </a:cxn>
                <a:cxn ang="0">
                  <a:pos x="27" y="300"/>
                </a:cxn>
                <a:cxn ang="0">
                  <a:pos x="84" y="371"/>
                </a:cxn>
                <a:cxn ang="0">
                  <a:pos x="141" y="426"/>
                </a:cxn>
                <a:cxn ang="0">
                  <a:pos x="208" y="491"/>
                </a:cxn>
                <a:cxn ang="0">
                  <a:pos x="305" y="624"/>
                </a:cxn>
                <a:cxn ang="0">
                  <a:pos x="398" y="714"/>
                </a:cxn>
                <a:cxn ang="0">
                  <a:pos x="481" y="790"/>
                </a:cxn>
                <a:cxn ang="0">
                  <a:pos x="571" y="872"/>
                </a:cxn>
                <a:cxn ang="0">
                  <a:pos x="646" y="943"/>
                </a:cxn>
                <a:cxn ang="0">
                  <a:pos x="724" y="871"/>
                </a:cxn>
                <a:cxn ang="0">
                  <a:pos x="843" y="787"/>
                </a:cxn>
                <a:cxn ang="0">
                  <a:pos x="981" y="693"/>
                </a:cxn>
                <a:cxn ang="0">
                  <a:pos x="917" y="620"/>
                </a:cxn>
                <a:cxn ang="0">
                  <a:pos x="751" y="446"/>
                </a:cxn>
                <a:cxn ang="0">
                  <a:pos x="583" y="291"/>
                </a:cxn>
                <a:cxn ang="0">
                  <a:pos x="501" y="195"/>
                </a:cxn>
                <a:cxn ang="0">
                  <a:pos x="431" y="116"/>
                </a:cxn>
                <a:cxn ang="0">
                  <a:pos x="378" y="54"/>
                </a:cxn>
                <a:cxn ang="0">
                  <a:pos x="377" y="0"/>
                </a:cxn>
                <a:cxn ang="0">
                  <a:pos x="496" y="134"/>
                </a:cxn>
                <a:cxn ang="0">
                  <a:pos x="631" y="290"/>
                </a:cxn>
                <a:cxn ang="0">
                  <a:pos x="729" y="380"/>
                </a:cxn>
                <a:cxn ang="0">
                  <a:pos x="900" y="546"/>
                </a:cxn>
                <a:cxn ang="0">
                  <a:pos x="980" y="641"/>
                </a:cxn>
                <a:cxn ang="0">
                  <a:pos x="1020" y="678"/>
                </a:cxn>
                <a:cxn ang="0">
                  <a:pos x="1032" y="689"/>
                </a:cxn>
                <a:cxn ang="0">
                  <a:pos x="1037" y="700"/>
                </a:cxn>
                <a:cxn ang="0">
                  <a:pos x="1051" y="800"/>
                </a:cxn>
                <a:cxn ang="0">
                  <a:pos x="1037" y="911"/>
                </a:cxn>
                <a:cxn ang="0">
                  <a:pos x="1029" y="991"/>
                </a:cxn>
                <a:cxn ang="0">
                  <a:pos x="1023" y="1039"/>
                </a:cxn>
                <a:cxn ang="0">
                  <a:pos x="1016" y="1079"/>
                </a:cxn>
                <a:cxn ang="0">
                  <a:pos x="1002" y="1088"/>
                </a:cxn>
                <a:cxn ang="0">
                  <a:pos x="996" y="1087"/>
                </a:cxn>
                <a:cxn ang="0">
                  <a:pos x="954" y="761"/>
                </a:cxn>
                <a:cxn ang="0">
                  <a:pos x="842" y="830"/>
                </a:cxn>
                <a:cxn ang="0">
                  <a:pos x="729" y="917"/>
                </a:cxn>
                <a:cxn ang="0">
                  <a:pos x="672" y="967"/>
                </a:cxn>
                <a:cxn ang="0">
                  <a:pos x="699" y="991"/>
                </a:cxn>
                <a:cxn ang="0">
                  <a:pos x="772" y="1010"/>
                </a:cxn>
                <a:cxn ang="0">
                  <a:pos x="941" y="1046"/>
                </a:cxn>
                <a:cxn ang="0">
                  <a:pos x="989" y="1039"/>
                </a:cxn>
                <a:cxn ang="0">
                  <a:pos x="990" y="1018"/>
                </a:cxn>
                <a:cxn ang="0">
                  <a:pos x="995" y="957"/>
                </a:cxn>
                <a:cxn ang="0">
                  <a:pos x="1010" y="856"/>
                </a:cxn>
                <a:cxn ang="0">
                  <a:pos x="1010" y="734"/>
                </a:cxn>
              </a:cxnLst>
              <a:rect l="0" t="0" r="r" b="b"/>
              <a:pathLst>
                <a:path w="1051" h="1088">
                  <a:moveTo>
                    <a:pt x="991" y="1088"/>
                  </a:moveTo>
                  <a:lnTo>
                    <a:pt x="991" y="1088"/>
                  </a:lnTo>
                  <a:lnTo>
                    <a:pt x="952" y="1084"/>
                  </a:lnTo>
                  <a:lnTo>
                    <a:pt x="911" y="1078"/>
                  </a:lnTo>
                  <a:lnTo>
                    <a:pt x="866" y="1069"/>
                  </a:lnTo>
                  <a:lnTo>
                    <a:pt x="817" y="1056"/>
                  </a:lnTo>
                  <a:lnTo>
                    <a:pt x="817" y="1056"/>
                  </a:lnTo>
                  <a:lnTo>
                    <a:pt x="773" y="1046"/>
                  </a:lnTo>
                  <a:lnTo>
                    <a:pt x="751" y="1041"/>
                  </a:lnTo>
                  <a:lnTo>
                    <a:pt x="728" y="1037"/>
                  </a:lnTo>
                  <a:lnTo>
                    <a:pt x="728" y="1037"/>
                  </a:lnTo>
                  <a:lnTo>
                    <a:pt x="716" y="1035"/>
                  </a:lnTo>
                  <a:lnTo>
                    <a:pt x="706" y="1031"/>
                  </a:lnTo>
                  <a:lnTo>
                    <a:pt x="686" y="1025"/>
                  </a:lnTo>
                  <a:lnTo>
                    <a:pt x="686" y="1025"/>
                  </a:lnTo>
                  <a:lnTo>
                    <a:pt x="673" y="1020"/>
                  </a:lnTo>
                  <a:lnTo>
                    <a:pt x="659" y="1016"/>
                  </a:lnTo>
                  <a:lnTo>
                    <a:pt x="659" y="1016"/>
                  </a:lnTo>
                  <a:lnTo>
                    <a:pt x="654" y="1015"/>
                  </a:lnTo>
                  <a:lnTo>
                    <a:pt x="651" y="1013"/>
                  </a:lnTo>
                  <a:lnTo>
                    <a:pt x="650" y="1012"/>
                  </a:lnTo>
                  <a:lnTo>
                    <a:pt x="649" y="1011"/>
                  </a:lnTo>
                  <a:lnTo>
                    <a:pt x="649" y="1011"/>
                  </a:lnTo>
                  <a:lnTo>
                    <a:pt x="645" y="1010"/>
                  </a:lnTo>
                  <a:lnTo>
                    <a:pt x="645" y="1010"/>
                  </a:lnTo>
                  <a:lnTo>
                    <a:pt x="640" y="1006"/>
                  </a:lnTo>
                  <a:lnTo>
                    <a:pt x="635" y="1001"/>
                  </a:lnTo>
                  <a:lnTo>
                    <a:pt x="628" y="991"/>
                  </a:lnTo>
                  <a:lnTo>
                    <a:pt x="623" y="986"/>
                  </a:lnTo>
                  <a:lnTo>
                    <a:pt x="623" y="986"/>
                  </a:lnTo>
                  <a:lnTo>
                    <a:pt x="620" y="983"/>
                  </a:lnTo>
                  <a:lnTo>
                    <a:pt x="619" y="982"/>
                  </a:lnTo>
                  <a:lnTo>
                    <a:pt x="619" y="982"/>
                  </a:lnTo>
                  <a:lnTo>
                    <a:pt x="614" y="979"/>
                  </a:lnTo>
                  <a:lnTo>
                    <a:pt x="611" y="976"/>
                  </a:lnTo>
                  <a:lnTo>
                    <a:pt x="608" y="970"/>
                  </a:lnTo>
                  <a:lnTo>
                    <a:pt x="608" y="965"/>
                  </a:lnTo>
                  <a:lnTo>
                    <a:pt x="608" y="963"/>
                  </a:lnTo>
                  <a:lnTo>
                    <a:pt x="606" y="961"/>
                  </a:lnTo>
                  <a:lnTo>
                    <a:pt x="606" y="961"/>
                  </a:lnTo>
                  <a:lnTo>
                    <a:pt x="591" y="946"/>
                  </a:lnTo>
                  <a:lnTo>
                    <a:pt x="577" y="929"/>
                  </a:lnTo>
                  <a:lnTo>
                    <a:pt x="577" y="929"/>
                  </a:lnTo>
                  <a:lnTo>
                    <a:pt x="561" y="912"/>
                  </a:lnTo>
                  <a:lnTo>
                    <a:pt x="546" y="895"/>
                  </a:lnTo>
                  <a:lnTo>
                    <a:pt x="529" y="879"/>
                  </a:lnTo>
                  <a:lnTo>
                    <a:pt x="513" y="864"/>
                  </a:lnTo>
                  <a:lnTo>
                    <a:pt x="513" y="864"/>
                  </a:lnTo>
                  <a:lnTo>
                    <a:pt x="490" y="846"/>
                  </a:lnTo>
                  <a:lnTo>
                    <a:pt x="469" y="827"/>
                  </a:lnTo>
                  <a:lnTo>
                    <a:pt x="428" y="789"/>
                  </a:lnTo>
                  <a:lnTo>
                    <a:pt x="428" y="789"/>
                  </a:lnTo>
                  <a:lnTo>
                    <a:pt x="416" y="777"/>
                  </a:lnTo>
                  <a:lnTo>
                    <a:pt x="403" y="767"/>
                  </a:lnTo>
                  <a:lnTo>
                    <a:pt x="378" y="745"/>
                  </a:lnTo>
                  <a:lnTo>
                    <a:pt x="378" y="745"/>
                  </a:lnTo>
                  <a:lnTo>
                    <a:pt x="356" y="729"/>
                  </a:lnTo>
                  <a:lnTo>
                    <a:pt x="336" y="711"/>
                  </a:lnTo>
                  <a:lnTo>
                    <a:pt x="317" y="693"/>
                  </a:lnTo>
                  <a:lnTo>
                    <a:pt x="307" y="683"/>
                  </a:lnTo>
                  <a:lnTo>
                    <a:pt x="299" y="673"/>
                  </a:lnTo>
                  <a:lnTo>
                    <a:pt x="299" y="673"/>
                  </a:lnTo>
                  <a:lnTo>
                    <a:pt x="271" y="638"/>
                  </a:lnTo>
                  <a:lnTo>
                    <a:pt x="271" y="638"/>
                  </a:lnTo>
                  <a:lnTo>
                    <a:pt x="238" y="596"/>
                  </a:lnTo>
                  <a:lnTo>
                    <a:pt x="222" y="574"/>
                  </a:lnTo>
                  <a:lnTo>
                    <a:pt x="207" y="552"/>
                  </a:lnTo>
                  <a:lnTo>
                    <a:pt x="207" y="552"/>
                  </a:lnTo>
                  <a:lnTo>
                    <a:pt x="194" y="534"/>
                  </a:lnTo>
                  <a:lnTo>
                    <a:pt x="178" y="514"/>
                  </a:lnTo>
                  <a:lnTo>
                    <a:pt x="160" y="493"/>
                  </a:lnTo>
                  <a:lnTo>
                    <a:pt x="139" y="472"/>
                  </a:lnTo>
                  <a:lnTo>
                    <a:pt x="139" y="472"/>
                  </a:lnTo>
                  <a:lnTo>
                    <a:pt x="128" y="461"/>
                  </a:lnTo>
                  <a:lnTo>
                    <a:pt x="115" y="453"/>
                  </a:lnTo>
                  <a:lnTo>
                    <a:pt x="115" y="453"/>
                  </a:lnTo>
                  <a:lnTo>
                    <a:pt x="103" y="444"/>
                  </a:lnTo>
                  <a:lnTo>
                    <a:pt x="97" y="439"/>
                  </a:lnTo>
                  <a:lnTo>
                    <a:pt x="92" y="433"/>
                  </a:lnTo>
                  <a:lnTo>
                    <a:pt x="92" y="433"/>
                  </a:lnTo>
                  <a:lnTo>
                    <a:pt x="74" y="414"/>
                  </a:lnTo>
                  <a:lnTo>
                    <a:pt x="57" y="393"/>
                  </a:lnTo>
                  <a:lnTo>
                    <a:pt x="57" y="393"/>
                  </a:lnTo>
                  <a:lnTo>
                    <a:pt x="31" y="360"/>
                  </a:lnTo>
                  <a:lnTo>
                    <a:pt x="16" y="345"/>
                  </a:lnTo>
                  <a:lnTo>
                    <a:pt x="2" y="329"/>
                  </a:lnTo>
                  <a:lnTo>
                    <a:pt x="2" y="329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27" y="300"/>
                  </a:lnTo>
                  <a:lnTo>
                    <a:pt x="27" y="300"/>
                  </a:lnTo>
                  <a:lnTo>
                    <a:pt x="45" y="322"/>
                  </a:lnTo>
                  <a:lnTo>
                    <a:pt x="45" y="322"/>
                  </a:lnTo>
                  <a:lnTo>
                    <a:pt x="68" y="351"/>
                  </a:lnTo>
                  <a:lnTo>
                    <a:pt x="68" y="351"/>
                  </a:lnTo>
                  <a:lnTo>
                    <a:pt x="84" y="371"/>
                  </a:lnTo>
                  <a:lnTo>
                    <a:pt x="102" y="392"/>
                  </a:lnTo>
                  <a:lnTo>
                    <a:pt x="111" y="401"/>
                  </a:lnTo>
                  <a:lnTo>
                    <a:pt x="120" y="411"/>
                  </a:lnTo>
                  <a:lnTo>
                    <a:pt x="131" y="419"/>
                  </a:lnTo>
                  <a:lnTo>
                    <a:pt x="141" y="426"/>
                  </a:lnTo>
                  <a:lnTo>
                    <a:pt x="141" y="426"/>
                  </a:lnTo>
                  <a:lnTo>
                    <a:pt x="151" y="434"/>
                  </a:lnTo>
                  <a:lnTo>
                    <a:pt x="163" y="444"/>
                  </a:lnTo>
                  <a:lnTo>
                    <a:pt x="174" y="454"/>
                  </a:lnTo>
                  <a:lnTo>
                    <a:pt x="186" y="465"/>
                  </a:lnTo>
                  <a:lnTo>
                    <a:pt x="197" y="478"/>
                  </a:lnTo>
                  <a:lnTo>
                    <a:pt x="208" y="491"/>
                  </a:lnTo>
                  <a:lnTo>
                    <a:pt x="219" y="506"/>
                  </a:lnTo>
                  <a:lnTo>
                    <a:pt x="229" y="521"/>
                  </a:lnTo>
                  <a:lnTo>
                    <a:pt x="229" y="521"/>
                  </a:lnTo>
                  <a:lnTo>
                    <a:pt x="261" y="567"/>
                  </a:lnTo>
                  <a:lnTo>
                    <a:pt x="291" y="607"/>
                  </a:lnTo>
                  <a:lnTo>
                    <a:pt x="305" y="624"/>
                  </a:lnTo>
                  <a:lnTo>
                    <a:pt x="319" y="640"/>
                  </a:lnTo>
                  <a:lnTo>
                    <a:pt x="332" y="654"/>
                  </a:lnTo>
                  <a:lnTo>
                    <a:pt x="346" y="668"/>
                  </a:lnTo>
                  <a:lnTo>
                    <a:pt x="346" y="668"/>
                  </a:lnTo>
                  <a:lnTo>
                    <a:pt x="371" y="692"/>
                  </a:lnTo>
                  <a:lnTo>
                    <a:pt x="398" y="714"/>
                  </a:lnTo>
                  <a:lnTo>
                    <a:pt x="398" y="714"/>
                  </a:lnTo>
                  <a:lnTo>
                    <a:pt x="429" y="741"/>
                  </a:lnTo>
                  <a:lnTo>
                    <a:pt x="445" y="755"/>
                  </a:lnTo>
                  <a:lnTo>
                    <a:pt x="459" y="769"/>
                  </a:lnTo>
                  <a:lnTo>
                    <a:pt x="459" y="769"/>
                  </a:lnTo>
                  <a:lnTo>
                    <a:pt x="481" y="790"/>
                  </a:lnTo>
                  <a:lnTo>
                    <a:pt x="504" y="809"/>
                  </a:lnTo>
                  <a:lnTo>
                    <a:pt x="504" y="809"/>
                  </a:lnTo>
                  <a:lnTo>
                    <a:pt x="526" y="828"/>
                  </a:lnTo>
                  <a:lnTo>
                    <a:pt x="548" y="849"/>
                  </a:lnTo>
                  <a:lnTo>
                    <a:pt x="548" y="849"/>
                  </a:lnTo>
                  <a:lnTo>
                    <a:pt x="571" y="872"/>
                  </a:lnTo>
                  <a:lnTo>
                    <a:pt x="594" y="896"/>
                  </a:lnTo>
                  <a:lnTo>
                    <a:pt x="594" y="896"/>
                  </a:lnTo>
                  <a:lnTo>
                    <a:pt x="615" y="920"/>
                  </a:lnTo>
                  <a:lnTo>
                    <a:pt x="638" y="943"/>
                  </a:lnTo>
                  <a:lnTo>
                    <a:pt x="643" y="948"/>
                  </a:lnTo>
                  <a:lnTo>
                    <a:pt x="646" y="943"/>
                  </a:lnTo>
                  <a:lnTo>
                    <a:pt x="646" y="943"/>
                  </a:lnTo>
                  <a:lnTo>
                    <a:pt x="658" y="929"/>
                  </a:lnTo>
                  <a:lnTo>
                    <a:pt x="669" y="917"/>
                  </a:lnTo>
                  <a:lnTo>
                    <a:pt x="682" y="904"/>
                  </a:lnTo>
                  <a:lnTo>
                    <a:pt x="696" y="893"/>
                  </a:lnTo>
                  <a:lnTo>
                    <a:pt x="724" y="871"/>
                  </a:lnTo>
                  <a:lnTo>
                    <a:pt x="753" y="851"/>
                  </a:lnTo>
                  <a:lnTo>
                    <a:pt x="753" y="851"/>
                  </a:lnTo>
                  <a:lnTo>
                    <a:pt x="784" y="829"/>
                  </a:lnTo>
                  <a:lnTo>
                    <a:pt x="784" y="829"/>
                  </a:lnTo>
                  <a:lnTo>
                    <a:pt x="812" y="807"/>
                  </a:lnTo>
                  <a:lnTo>
                    <a:pt x="843" y="787"/>
                  </a:lnTo>
                  <a:lnTo>
                    <a:pt x="906" y="748"/>
                  </a:lnTo>
                  <a:lnTo>
                    <a:pt x="906" y="748"/>
                  </a:lnTo>
                  <a:lnTo>
                    <a:pt x="944" y="725"/>
                  </a:lnTo>
                  <a:lnTo>
                    <a:pt x="980" y="702"/>
                  </a:lnTo>
                  <a:lnTo>
                    <a:pt x="986" y="698"/>
                  </a:lnTo>
                  <a:lnTo>
                    <a:pt x="981" y="693"/>
                  </a:lnTo>
                  <a:lnTo>
                    <a:pt x="981" y="693"/>
                  </a:lnTo>
                  <a:lnTo>
                    <a:pt x="964" y="676"/>
                  </a:lnTo>
                  <a:lnTo>
                    <a:pt x="949" y="660"/>
                  </a:lnTo>
                  <a:lnTo>
                    <a:pt x="920" y="624"/>
                  </a:lnTo>
                  <a:lnTo>
                    <a:pt x="917" y="620"/>
                  </a:lnTo>
                  <a:lnTo>
                    <a:pt x="917" y="620"/>
                  </a:lnTo>
                  <a:lnTo>
                    <a:pt x="882" y="579"/>
                  </a:lnTo>
                  <a:lnTo>
                    <a:pt x="850" y="543"/>
                  </a:lnTo>
                  <a:lnTo>
                    <a:pt x="819" y="510"/>
                  </a:lnTo>
                  <a:lnTo>
                    <a:pt x="789" y="480"/>
                  </a:lnTo>
                  <a:lnTo>
                    <a:pt x="789" y="480"/>
                  </a:lnTo>
                  <a:lnTo>
                    <a:pt x="751" y="446"/>
                  </a:lnTo>
                  <a:lnTo>
                    <a:pt x="712" y="412"/>
                  </a:lnTo>
                  <a:lnTo>
                    <a:pt x="712" y="412"/>
                  </a:lnTo>
                  <a:lnTo>
                    <a:pt x="668" y="372"/>
                  </a:lnTo>
                  <a:lnTo>
                    <a:pt x="624" y="332"/>
                  </a:lnTo>
                  <a:lnTo>
                    <a:pt x="604" y="313"/>
                  </a:lnTo>
                  <a:lnTo>
                    <a:pt x="583" y="291"/>
                  </a:lnTo>
                  <a:lnTo>
                    <a:pt x="564" y="269"/>
                  </a:lnTo>
                  <a:lnTo>
                    <a:pt x="544" y="246"/>
                  </a:lnTo>
                  <a:lnTo>
                    <a:pt x="544" y="246"/>
                  </a:lnTo>
                  <a:lnTo>
                    <a:pt x="522" y="221"/>
                  </a:lnTo>
                  <a:lnTo>
                    <a:pt x="501" y="195"/>
                  </a:lnTo>
                  <a:lnTo>
                    <a:pt x="501" y="195"/>
                  </a:lnTo>
                  <a:lnTo>
                    <a:pt x="475" y="165"/>
                  </a:lnTo>
                  <a:lnTo>
                    <a:pt x="450" y="135"/>
                  </a:lnTo>
                  <a:lnTo>
                    <a:pt x="450" y="135"/>
                  </a:lnTo>
                  <a:lnTo>
                    <a:pt x="441" y="125"/>
                  </a:lnTo>
                  <a:lnTo>
                    <a:pt x="431" y="116"/>
                  </a:lnTo>
                  <a:lnTo>
                    <a:pt x="431" y="116"/>
                  </a:lnTo>
                  <a:lnTo>
                    <a:pt x="422" y="107"/>
                  </a:lnTo>
                  <a:lnTo>
                    <a:pt x="413" y="98"/>
                  </a:lnTo>
                  <a:lnTo>
                    <a:pt x="413" y="98"/>
                  </a:lnTo>
                  <a:lnTo>
                    <a:pt x="400" y="81"/>
                  </a:lnTo>
                  <a:lnTo>
                    <a:pt x="389" y="67"/>
                  </a:lnTo>
                  <a:lnTo>
                    <a:pt x="378" y="54"/>
                  </a:lnTo>
                  <a:lnTo>
                    <a:pt x="366" y="44"/>
                  </a:lnTo>
                  <a:lnTo>
                    <a:pt x="366" y="44"/>
                  </a:lnTo>
                  <a:lnTo>
                    <a:pt x="355" y="33"/>
                  </a:lnTo>
                  <a:lnTo>
                    <a:pt x="346" y="21"/>
                  </a:lnTo>
                  <a:lnTo>
                    <a:pt x="346" y="21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82" y="6"/>
                  </a:lnTo>
                  <a:lnTo>
                    <a:pt x="382" y="6"/>
                  </a:lnTo>
                  <a:lnTo>
                    <a:pt x="433" y="64"/>
                  </a:lnTo>
                  <a:lnTo>
                    <a:pt x="433" y="64"/>
                  </a:lnTo>
                  <a:lnTo>
                    <a:pt x="496" y="134"/>
                  </a:lnTo>
                  <a:lnTo>
                    <a:pt x="527" y="170"/>
                  </a:lnTo>
                  <a:lnTo>
                    <a:pt x="558" y="207"/>
                  </a:lnTo>
                  <a:lnTo>
                    <a:pt x="558" y="207"/>
                  </a:lnTo>
                  <a:lnTo>
                    <a:pt x="585" y="239"/>
                  </a:lnTo>
                  <a:lnTo>
                    <a:pt x="614" y="273"/>
                  </a:lnTo>
                  <a:lnTo>
                    <a:pt x="631" y="290"/>
                  </a:lnTo>
                  <a:lnTo>
                    <a:pt x="647" y="307"/>
                  </a:lnTo>
                  <a:lnTo>
                    <a:pt x="665" y="324"/>
                  </a:lnTo>
                  <a:lnTo>
                    <a:pt x="683" y="341"/>
                  </a:lnTo>
                  <a:lnTo>
                    <a:pt x="683" y="341"/>
                  </a:lnTo>
                  <a:lnTo>
                    <a:pt x="729" y="380"/>
                  </a:lnTo>
                  <a:lnTo>
                    <a:pt x="729" y="380"/>
                  </a:lnTo>
                  <a:lnTo>
                    <a:pt x="765" y="411"/>
                  </a:lnTo>
                  <a:lnTo>
                    <a:pt x="801" y="444"/>
                  </a:lnTo>
                  <a:lnTo>
                    <a:pt x="801" y="444"/>
                  </a:lnTo>
                  <a:lnTo>
                    <a:pt x="836" y="477"/>
                  </a:lnTo>
                  <a:lnTo>
                    <a:pt x="869" y="511"/>
                  </a:lnTo>
                  <a:lnTo>
                    <a:pt x="900" y="546"/>
                  </a:lnTo>
                  <a:lnTo>
                    <a:pt x="930" y="581"/>
                  </a:lnTo>
                  <a:lnTo>
                    <a:pt x="930" y="581"/>
                  </a:lnTo>
                  <a:lnTo>
                    <a:pt x="946" y="600"/>
                  </a:lnTo>
                  <a:lnTo>
                    <a:pt x="946" y="600"/>
                  </a:lnTo>
                  <a:lnTo>
                    <a:pt x="962" y="620"/>
                  </a:lnTo>
                  <a:lnTo>
                    <a:pt x="980" y="641"/>
                  </a:lnTo>
                  <a:lnTo>
                    <a:pt x="998" y="661"/>
                  </a:lnTo>
                  <a:lnTo>
                    <a:pt x="1008" y="669"/>
                  </a:lnTo>
                  <a:lnTo>
                    <a:pt x="1018" y="677"/>
                  </a:lnTo>
                  <a:lnTo>
                    <a:pt x="1019" y="678"/>
                  </a:lnTo>
                  <a:lnTo>
                    <a:pt x="1020" y="678"/>
                  </a:lnTo>
                  <a:lnTo>
                    <a:pt x="1020" y="678"/>
                  </a:lnTo>
                  <a:lnTo>
                    <a:pt x="1025" y="680"/>
                  </a:lnTo>
                  <a:lnTo>
                    <a:pt x="1029" y="684"/>
                  </a:lnTo>
                  <a:lnTo>
                    <a:pt x="1029" y="685"/>
                  </a:lnTo>
                  <a:lnTo>
                    <a:pt x="1030" y="686"/>
                  </a:lnTo>
                  <a:lnTo>
                    <a:pt x="1030" y="686"/>
                  </a:lnTo>
                  <a:lnTo>
                    <a:pt x="1032" y="689"/>
                  </a:lnTo>
                  <a:lnTo>
                    <a:pt x="1035" y="692"/>
                  </a:lnTo>
                  <a:lnTo>
                    <a:pt x="1036" y="695"/>
                  </a:lnTo>
                  <a:lnTo>
                    <a:pt x="1037" y="698"/>
                  </a:lnTo>
                  <a:lnTo>
                    <a:pt x="1037" y="699"/>
                  </a:lnTo>
                  <a:lnTo>
                    <a:pt x="1037" y="700"/>
                  </a:lnTo>
                  <a:lnTo>
                    <a:pt x="1037" y="700"/>
                  </a:lnTo>
                  <a:lnTo>
                    <a:pt x="1041" y="711"/>
                  </a:lnTo>
                  <a:lnTo>
                    <a:pt x="1045" y="723"/>
                  </a:lnTo>
                  <a:lnTo>
                    <a:pt x="1047" y="735"/>
                  </a:lnTo>
                  <a:lnTo>
                    <a:pt x="1049" y="748"/>
                  </a:lnTo>
                  <a:lnTo>
                    <a:pt x="1051" y="774"/>
                  </a:lnTo>
                  <a:lnTo>
                    <a:pt x="1051" y="800"/>
                  </a:lnTo>
                  <a:lnTo>
                    <a:pt x="1050" y="826"/>
                  </a:lnTo>
                  <a:lnTo>
                    <a:pt x="1047" y="851"/>
                  </a:lnTo>
                  <a:lnTo>
                    <a:pt x="1044" y="872"/>
                  </a:lnTo>
                  <a:lnTo>
                    <a:pt x="1040" y="892"/>
                  </a:lnTo>
                  <a:lnTo>
                    <a:pt x="1040" y="892"/>
                  </a:lnTo>
                  <a:lnTo>
                    <a:pt x="1037" y="911"/>
                  </a:lnTo>
                  <a:lnTo>
                    <a:pt x="1035" y="929"/>
                  </a:lnTo>
                  <a:lnTo>
                    <a:pt x="1030" y="967"/>
                  </a:lnTo>
                  <a:lnTo>
                    <a:pt x="1030" y="973"/>
                  </a:lnTo>
                  <a:lnTo>
                    <a:pt x="1030" y="973"/>
                  </a:lnTo>
                  <a:lnTo>
                    <a:pt x="1029" y="991"/>
                  </a:lnTo>
                  <a:lnTo>
                    <a:pt x="1029" y="991"/>
                  </a:lnTo>
                  <a:lnTo>
                    <a:pt x="1029" y="1009"/>
                  </a:lnTo>
                  <a:lnTo>
                    <a:pt x="1028" y="1017"/>
                  </a:lnTo>
                  <a:lnTo>
                    <a:pt x="1026" y="1024"/>
                  </a:lnTo>
                  <a:lnTo>
                    <a:pt x="1026" y="1024"/>
                  </a:lnTo>
                  <a:lnTo>
                    <a:pt x="1024" y="1031"/>
                  </a:lnTo>
                  <a:lnTo>
                    <a:pt x="1023" y="1039"/>
                  </a:lnTo>
                  <a:lnTo>
                    <a:pt x="1023" y="1051"/>
                  </a:lnTo>
                  <a:lnTo>
                    <a:pt x="1023" y="1051"/>
                  </a:lnTo>
                  <a:lnTo>
                    <a:pt x="1023" y="1059"/>
                  </a:lnTo>
                  <a:lnTo>
                    <a:pt x="1021" y="1068"/>
                  </a:lnTo>
                  <a:lnTo>
                    <a:pt x="1019" y="1075"/>
                  </a:lnTo>
                  <a:lnTo>
                    <a:pt x="1016" y="1079"/>
                  </a:lnTo>
                  <a:lnTo>
                    <a:pt x="1013" y="1083"/>
                  </a:lnTo>
                  <a:lnTo>
                    <a:pt x="1013" y="1083"/>
                  </a:lnTo>
                  <a:lnTo>
                    <a:pt x="1010" y="1085"/>
                  </a:lnTo>
                  <a:lnTo>
                    <a:pt x="1008" y="1086"/>
                  </a:lnTo>
                  <a:lnTo>
                    <a:pt x="1005" y="1087"/>
                  </a:lnTo>
                  <a:lnTo>
                    <a:pt x="1002" y="1088"/>
                  </a:lnTo>
                  <a:lnTo>
                    <a:pt x="1002" y="1088"/>
                  </a:lnTo>
                  <a:lnTo>
                    <a:pt x="1002" y="1088"/>
                  </a:lnTo>
                  <a:lnTo>
                    <a:pt x="998" y="1087"/>
                  </a:lnTo>
                  <a:lnTo>
                    <a:pt x="997" y="1087"/>
                  </a:lnTo>
                  <a:lnTo>
                    <a:pt x="996" y="1087"/>
                  </a:lnTo>
                  <a:lnTo>
                    <a:pt x="996" y="1087"/>
                  </a:lnTo>
                  <a:lnTo>
                    <a:pt x="992" y="1088"/>
                  </a:lnTo>
                  <a:lnTo>
                    <a:pt x="991" y="1088"/>
                  </a:lnTo>
                  <a:close/>
                  <a:moveTo>
                    <a:pt x="1002" y="731"/>
                  </a:moveTo>
                  <a:lnTo>
                    <a:pt x="1002" y="731"/>
                  </a:lnTo>
                  <a:lnTo>
                    <a:pt x="954" y="761"/>
                  </a:lnTo>
                  <a:lnTo>
                    <a:pt x="954" y="761"/>
                  </a:lnTo>
                  <a:lnTo>
                    <a:pt x="918" y="784"/>
                  </a:lnTo>
                  <a:lnTo>
                    <a:pt x="918" y="784"/>
                  </a:lnTo>
                  <a:lnTo>
                    <a:pt x="885" y="803"/>
                  </a:lnTo>
                  <a:lnTo>
                    <a:pt x="885" y="803"/>
                  </a:lnTo>
                  <a:lnTo>
                    <a:pt x="856" y="821"/>
                  </a:lnTo>
                  <a:lnTo>
                    <a:pt x="842" y="830"/>
                  </a:lnTo>
                  <a:lnTo>
                    <a:pt x="829" y="839"/>
                  </a:lnTo>
                  <a:lnTo>
                    <a:pt x="819" y="847"/>
                  </a:lnTo>
                  <a:lnTo>
                    <a:pt x="819" y="847"/>
                  </a:lnTo>
                  <a:lnTo>
                    <a:pt x="773" y="881"/>
                  </a:lnTo>
                  <a:lnTo>
                    <a:pt x="729" y="917"/>
                  </a:lnTo>
                  <a:lnTo>
                    <a:pt x="729" y="917"/>
                  </a:lnTo>
                  <a:lnTo>
                    <a:pt x="717" y="925"/>
                  </a:lnTo>
                  <a:lnTo>
                    <a:pt x="717" y="925"/>
                  </a:lnTo>
                  <a:lnTo>
                    <a:pt x="704" y="936"/>
                  </a:lnTo>
                  <a:lnTo>
                    <a:pt x="691" y="948"/>
                  </a:lnTo>
                  <a:lnTo>
                    <a:pt x="678" y="960"/>
                  </a:lnTo>
                  <a:lnTo>
                    <a:pt x="672" y="967"/>
                  </a:lnTo>
                  <a:lnTo>
                    <a:pt x="668" y="974"/>
                  </a:lnTo>
                  <a:lnTo>
                    <a:pt x="664" y="980"/>
                  </a:lnTo>
                  <a:lnTo>
                    <a:pt x="671" y="982"/>
                  </a:lnTo>
                  <a:lnTo>
                    <a:pt x="671" y="982"/>
                  </a:lnTo>
                  <a:lnTo>
                    <a:pt x="699" y="991"/>
                  </a:lnTo>
                  <a:lnTo>
                    <a:pt x="699" y="991"/>
                  </a:lnTo>
                  <a:lnTo>
                    <a:pt x="718" y="996"/>
                  </a:lnTo>
                  <a:lnTo>
                    <a:pt x="738" y="1003"/>
                  </a:lnTo>
                  <a:lnTo>
                    <a:pt x="738" y="1003"/>
                  </a:lnTo>
                  <a:lnTo>
                    <a:pt x="756" y="1007"/>
                  </a:lnTo>
                  <a:lnTo>
                    <a:pt x="772" y="1010"/>
                  </a:lnTo>
                  <a:lnTo>
                    <a:pt x="772" y="1010"/>
                  </a:lnTo>
                  <a:lnTo>
                    <a:pt x="792" y="1014"/>
                  </a:lnTo>
                  <a:lnTo>
                    <a:pt x="811" y="1018"/>
                  </a:lnTo>
                  <a:lnTo>
                    <a:pt x="811" y="1018"/>
                  </a:lnTo>
                  <a:lnTo>
                    <a:pt x="854" y="1028"/>
                  </a:lnTo>
                  <a:lnTo>
                    <a:pt x="897" y="1039"/>
                  </a:lnTo>
                  <a:lnTo>
                    <a:pt x="941" y="1046"/>
                  </a:lnTo>
                  <a:lnTo>
                    <a:pt x="962" y="1049"/>
                  </a:lnTo>
                  <a:lnTo>
                    <a:pt x="984" y="1051"/>
                  </a:lnTo>
                  <a:lnTo>
                    <a:pt x="991" y="1052"/>
                  </a:lnTo>
                  <a:lnTo>
                    <a:pt x="990" y="1045"/>
                  </a:lnTo>
                  <a:lnTo>
                    <a:pt x="990" y="1045"/>
                  </a:lnTo>
                  <a:lnTo>
                    <a:pt x="989" y="1039"/>
                  </a:lnTo>
                  <a:lnTo>
                    <a:pt x="989" y="1039"/>
                  </a:lnTo>
                  <a:lnTo>
                    <a:pt x="987" y="1032"/>
                  </a:lnTo>
                  <a:lnTo>
                    <a:pt x="987" y="1029"/>
                  </a:lnTo>
                  <a:lnTo>
                    <a:pt x="987" y="1027"/>
                  </a:lnTo>
                  <a:lnTo>
                    <a:pt x="987" y="1027"/>
                  </a:lnTo>
                  <a:lnTo>
                    <a:pt x="990" y="1018"/>
                  </a:lnTo>
                  <a:lnTo>
                    <a:pt x="992" y="1008"/>
                  </a:lnTo>
                  <a:lnTo>
                    <a:pt x="993" y="988"/>
                  </a:lnTo>
                  <a:lnTo>
                    <a:pt x="993" y="988"/>
                  </a:lnTo>
                  <a:lnTo>
                    <a:pt x="994" y="974"/>
                  </a:lnTo>
                  <a:lnTo>
                    <a:pt x="994" y="974"/>
                  </a:lnTo>
                  <a:lnTo>
                    <a:pt x="995" y="957"/>
                  </a:lnTo>
                  <a:lnTo>
                    <a:pt x="995" y="957"/>
                  </a:lnTo>
                  <a:lnTo>
                    <a:pt x="998" y="925"/>
                  </a:lnTo>
                  <a:lnTo>
                    <a:pt x="1000" y="910"/>
                  </a:lnTo>
                  <a:lnTo>
                    <a:pt x="1004" y="893"/>
                  </a:lnTo>
                  <a:lnTo>
                    <a:pt x="1004" y="893"/>
                  </a:lnTo>
                  <a:lnTo>
                    <a:pt x="1010" y="856"/>
                  </a:lnTo>
                  <a:lnTo>
                    <a:pt x="1013" y="835"/>
                  </a:lnTo>
                  <a:lnTo>
                    <a:pt x="1015" y="813"/>
                  </a:lnTo>
                  <a:lnTo>
                    <a:pt x="1016" y="793"/>
                  </a:lnTo>
                  <a:lnTo>
                    <a:pt x="1015" y="772"/>
                  </a:lnTo>
                  <a:lnTo>
                    <a:pt x="1014" y="753"/>
                  </a:lnTo>
                  <a:lnTo>
                    <a:pt x="1010" y="734"/>
                  </a:lnTo>
                  <a:lnTo>
                    <a:pt x="1008" y="726"/>
                  </a:lnTo>
                  <a:lnTo>
                    <a:pt x="1002" y="73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3" name="Freeform 207"/>
            <p:cNvSpPr/>
            <p:nvPr/>
          </p:nvSpPr>
          <p:spPr bwMode="auto">
            <a:xfrm>
              <a:off x="4251325" y="2251075"/>
              <a:ext cx="195263" cy="161925"/>
            </a:xfrm>
            <a:custGeom>
              <a:avLst/>
              <a:gdLst/>
              <a:ahLst/>
              <a:cxnLst>
                <a:cxn ang="0">
                  <a:pos x="15" y="307"/>
                </a:cxn>
                <a:cxn ang="0">
                  <a:pos x="9" y="306"/>
                </a:cxn>
                <a:cxn ang="0">
                  <a:pos x="2" y="298"/>
                </a:cxn>
                <a:cxn ang="0">
                  <a:pos x="0" y="293"/>
                </a:cxn>
                <a:cxn ang="0">
                  <a:pos x="2" y="281"/>
                </a:cxn>
                <a:cxn ang="0">
                  <a:pos x="6" y="275"/>
                </a:cxn>
                <a:cxn ang="0">
                  <a:pos x="12" y="272"/>
                </a:cxn>
                <a:cxn ang="0">
                  <a:pos x="18" y="269"/>
                </a:cxn>
                <a:cxn ang="0">
                  <a:pos x="30" y="259"/>
                </a:cxn>
                <a:cxn ang="0">
                  <a:pos x="48" y="238"/>
                </a:cxn>
                <a:cxn ang="0">
                  <a:pos x="59" y="222"/>
                </a:cxn>
                <a:cxn ang="0">
                  <a:pos x="75" y="201"/>
                </a:cxn>
                <a:cxn ang="0">
                  <a:pos x="94" y="180"/>
                </a:cxn>
                <a:cxn ang="0">
                  <a:pos x="136" y="143"/>
                </a:cxn>
                <a:cxn ang="0">
                  <a:pos x="160" y="124"/>
                </a:cxn>
                <a:cxn ang="0">
                  <a:pos x="174" y="112"/>
                </a:cxn>
                <a:cxn ang="0">
                  <a:pos x="224" y="83"/>
                </a:cxn>
                <a:cxn ang="0">
                  <a:pos x="241" y="73"/>
                </a:cxn>
                <a:cxn ang="0">
                  <a:pos x="259" y="63"/>
                </a:cxn>
                <a:cxn ang="0">
                  <a:pos x="305" y="32"/>
                </a:cxn>
                <a:cxn ang="0">
                  <a:pos x="345" y="3"/>
                </a:cxn>
                <a:cxn ang="0">
                  <a:pos x="354" y="0"/>
                </a:cxn>
                <a:cxn ang="0">
                  <a:pos x="359" y="1"/>
                </a:cxn>
                <a:cxn ang="0">
                  <a:pos x="366" y="8"/>
                </a:cxn>
                <a:cxn ang="0">
                  <a:pos x="368" y="12"/>
                </a:cxn>
                <a:cxn ang="0">
                  <a:pos x="369" y="22"/>
                </a:cxn>
                <a:cxn ang="0">
                  <a:pos x="367" y="29"/>
                </a:cxn>
                <a:cxn ang="0">
                  <a:pos x="362" y="35"/>
                </a:cxn>
                <a:cxn ang="0">
                  <a:pos x="339" y="51"/>
                </a:cxn>
                <a:cxn ang="0">
                  <a:pos x="270" y="96"/>
                </a:cxn>
                <a:cxn ang="0">
                  <a:pos x="240" y="115"/>
                </a:cxn>
                <a:cxn ang="0">
                  <a:pos x="180" y="157"/>
                </a:cxn>
                <a:cxn ang="0">
                  <a:pos x="151" y="179"/>
                </a:cxn>
                <a:cxn ang="0">
                  <a:pos x="109" y="218"/>
                </a:cxn>
                <a:cxn ang="0">
                  <a:pos x="78" y="252"/>
                </a:cxn>
                <a:cxn ang="0">
                  <a:pos x="69" y="264"/>
                </a:cxn>
                <a:cxn ang="0">
                  <a:pos x="47" y="290"/>
                </a:cxn>
                <a:cxn ang="0">
                  <a:pos x="35" y="300"/>
                </a:cxn>
                <a:cxn ang="0">
                  <a:pos x="21" y="306"/>
                </a:cxn>
                <a:cxn ang="0">
                  <a:pos x="15" y="307"/>
                </a:cxn>
              </a:cxnLst>
              <a:rect l="0" t="0" r="r" b="b"/>
              <a:pathLst>
                <a:path w="369" h="307">
                  <a:moveTo>
                    <a:pt x="15" y="307"/>
                  </a:moveTo>
                  <a:lnTo>
                    <a:pt x="15" y="307"/>
                  </a:lnTo>
                  <a:lnTo>
                    <a:pt x="12" y="307"/>
                  </a:lnTo>
                  <a:lnTo>
                    <a:pt x="9" y="306"/>
                  </a:lnTo>
                  <a:lnTo>
                    <a:pt x="5" y="303"/>
                  </a:lnTo>
                  <a:lnTo>
                    <a:pt x="2" y="298"/>
                  </a:lnTo>
                  <a:lnTo>
                    <a:pt x="0" y="293"/>
                  </a:lnTo>
                  <a:lnTo>
                    <a:pt x="0" y="293"/>
                  </a:lnTo>
                  <a:lnTo>
                    <a:pt x="0" y="287"/>
                  </a:lnTo>
                  <a:lnTo>
                    <a:pt x="2" y="281"/>
                  </a:lnTo>
                  <a:lnTo>
                    <a:pt x="4" y="277"/>
                  </a:lnTo>
                  <a:lnTo>
                    <a:pt x="6" y="275"/>
                  </a:lnTo>
                  <a:lnTo>
                    <a:pt x="9" y="273"/>
                  </a:lnTo>
                  <a:lnTo>
                    <a:pt x="12" y="272"/>
                  </a:lnTo>
                  <a:lnTo>
                    <a:pt x="12" y="272"/>
                  </a:lnTo>
                  <a:lnTo>
                    <a:pt x="18" y="269"/>
                  </a:lnTo>
                  <a:lnTo>
                    <a:pt x="24" y="265"/>
                  </a:lnTo>
                  <a:lnTo>
                    <a:pt x="30" y="259"/>
                  </a:lnTo>
                  <a:lnTo>
                    <a:pt x="36" y="253"/>
                  </a:lnTo>
                  <a:lnTo>
                    <a:pt x="48" y="238"/>
                  </a:lnTo>
                  <a:lnTo>
                    <a:pt x="59" y="222"/>
                  </a:lnTo>
                  <a:lnTo>
                    <a:pt x="59" y="222"/>
                  </a:lnTo>
                  <a:lnTo>
                    <a:pt x="68" y="210"/>
                  </a:lnTo>
                  <a:lnTo>
                    <a:pt x="75" y="201"/>
                  </a:lnTo>
                  <a:lnTo>
                    <a:pt x="75" y="201"/>
                  </a:lnTo>
                  <a:lnTo>
                    <a:pt x="94" y="180"/>
                  </a:lnTo>
                  <a:lnTo>
                    <a:pt x="114" y="162"/>
                  </a:lnTo>
                  <a:lnTo>
                    <a:pt x="136" y="143"/>
                  </a:lnTo>
                  <a:lnTo>
                    <a:pt x="157" y="126"/>
                  </a:lnTo>
                  <a:lnTo>
                    <a:pt x="160" y="124"/>
                  </a:lnTo>
                  <a:lnTo>
                    <a:pt x="160" y="124"/>
                  </a:lnTo>
                  <a:lnTo>
                    <a:pt x="174" y="112"/>
                  </a:lnTo>
                  <a:lnTo>
                    <a:pt x="190" y="102"/>
                  </a:lnTo>
                  <a:lnTo>
                    <a:pt x="224" y="83"/>
                  </a:lnTo>
                  <a:lnTo>
                    <a:pt x="224" y="83"/>
                  </a:lnTo>
                  <a:lnTo>
                    <a:pt x="241" y="73"/>
                  </a:lnTo>
                  <a:lnTo>
                    <a:pt x="259" y="63"/>
                  </a:lnTo>
                  <a:lnTo>
                    <a:pt x="259" y="63"/>
                  </a:lnTo>
                  <a:lnTo>
                    <a:pt x="283" y="47"/>
                  </a:lnTo>
                  <a:lnTo>
                    <a:pt x="305" y="32"/>
                  </a:lnTo>
                  <a:lnTo>
                    <a:pt x="345" y="3"/>
                  </a:lnTo>
                  <a:lnTo>
                    <a:pt x="345" y="3"/>
                  </a:lnTo>
                  <a:lnTo>
                    <a:pt x="350" y="1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9" y="1"/>
                  </a:lnTo>
                  <a:lnTo>
                    <a:pt x="363" y="4"/>
                  </a:lnTo>
                  <a:lnTo>
                    <a:pt x="366" y="8"/>
                  </a:lnTo>
                  <a:lnTo>
                    <a:pt x="368" y="12"/>
                  </a:lnTo>
                  <a:lnTo>
                    <a:pt x="368" y="12"/>
                  </a:lnTo>
                  <a:lnTo>
                    <a:pt x="369" y="16"/>
                  </a:lnTo>
                  <a:lnTo>
                    <a:pt x="369" y="22"/>
                  </a:lnTo>
                  <a:lnTo>
                    <a:pt x="369" y="25"/>
                  </a:lnTo>
                  <a:lnTo>
                    <a:pt x="367" y="29"/>
                  </a:lnTo>
                  <a:lnTo>
                    <a:pt x="365" y="32"/>
                  </a:lnTo>
                  <a:lnTo>
                    <a:pt x="362" y="35"/>
                  </a:lnTo>
                  <a:lnTo>
                    <a:pt x="362" y="35"/>
                  </a:lnTo>
                  <a:lnTo>
                    <a:pt x="339" y="51"/>
                  </a:lnTo>
                  <a:lnTo>
                    <a:pt x="317" y="67"/>
                  </a:lnTo>
                  <a:lnTo>
                    <a:pt x="270" y="96"/>
                  </a:lnTo>
                  <a:lnTo>
                    <a:pt x="270" y="96"/>
                  </a:lnTo>
                  <a:lnTo>
                    <a:pt x="240" y="115"/>
                  </a:lnTo>
                  <a:lnTo>
                    <a:pt x="210" y="135"/>
                  </a:lnTo>
                  <a:lnTo>
                    <a:pt x="180" y="157"/>
                  </a:lnTo>
                  <a:lnTo>
                    <a:pt x="151" y="179"/>
                  </a:lnTo>
                  <a:lnTo>
                    <a:pt x="151" y="179"/>
                  </a:lnTo>
                  <a:lnTo>
                    <a:pt x="131" y="198"/>
                  </a:lnTo>
                  <a:lnTo>
                    <a:pt x="109" y="218"/>
                  </a:lnTo>
                  <a:lnTo>
                    <a:pt x="88" y="239"/>
                  </a:lnTo>
                  <a:lnTo>
                    <a:pt x="78" y="252"/>
                  </a:lnTo>
                  <a:lnTo>
                    <a:pt x="69" y="264"/>
                  </a:lnTo>
                  <a:lnTo>
                    <a:pt x="69" y="264"/>
                  </a:lnTo>
                  <a:lnTo>
                    <a:pt x="59" y="277"/>
                  </a:lnTo>
                  <a:lnTo>
                    <a:pt x="47" y="290"/>
                  </a:lnTo>
                  <a:lnTo>
                    <a:pt x="42" y="295"/>
                  </a:lnTo>
                  <a:lnTo>
                    <a:pt x="35" y="300"/>
                  </a:lnTo>
                  <a:lnTo>
                    <a:pt x="29" y="304"/>
                  </a:lnTo>
                  <a:lnTo>
                    <a:pt x="21" y="306"/>
                  </a:lnTo>
                  <a:lnTo>
                    <a:pt x="21" y="306"/>
                  </a:lnTo>
                  <a:lnTo>
                    <a:pt x="15" y="307"/>
                  </a:lnTo>
                  <a:lnTo>
                    <a:pt x="15" y="30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4" name="Freeform 208"/>
            <p:cNvSpPr/>
            <p:nvPr/>
          </p:nvSpPr>
          <p:spPr bwMode="auto">
            <a:xfrm>
              <a:off x="4284663" y="2282825"/>
              <a:ext cx="195263" cy="171450"/>
            </a:xfrm>
            <a:custGeom>
              <a:avLst/>
              <a:gdLst/>
              <a:ahLst/>
              <a:cxnLst>
                <a:cxn ang="0">
                  <a:pos x="15" y="323"/>
                </a:cxn>
                <a:cxn ang="0">
                  <a:pos x="6" y="319"/>
                </a:cxn>
                <a:cxn ang="0">
                  <a:pos x="1" y="309"/>
                </a:cxn>
                <a:cxn ang="0">
                  <a:pos x="0" y="306"/>
                </a:cxn>
                <a:cxn ang="0">
                  <a:pos x="0" y="297"/>
                </a:cxn>
                <a:cxn ang="0">
                  <a:pos x="4" y="290"/>
                </a:cxn>
                <a:cxn ang="0">
                  <a:pos x="7" y="287"/>
                </a:cxn>
                <a:cxn ang="0">
                  <a:pos x="15" y="277"/>
                </a:cxn>
                <a:cxn ang="0">
                  <a:pos x="20" y="266"/>
                </a:cxn>
                <a:cxn ang="0">
                  <a:pos x="29" y="253"/>
                </a:cxn>
                <a:cxn ang="0">
                  <a:pos x="48" y="230"/>
                </a:cxn>
                <a:cxn ang="0">
                  <a:pos x="68" y="211"/>
                </a:cxn>
                <a:cxn ang="0">
                  <a:pos x="94" y="190"/>
                </a:cxn>
                <a:cxn ang="0">
                  <a:pos x="126" y="162"/>
                </a:cxn>
                <a:cxn ang="0">
                  <a:pos x="159" y="135"/>
                </a:cxn>
                <a:cxn ang="0">
                  <a:pos x="187" y="111"/>
                </a:cxn>
                <a:cxn ang="0">
                  <a:pos x="236" y="73"/>
                </a:cxn>
                <a:cxn ang="0">
                  <a:pos x="254" y="61"/>
                </a:cxn>
                <a:cxn ang="0">
                  <a:pos x="311" y="23"/>
                </a:cxn>
                <a:cxn ang="0">
                  <a:pos x="344" y="3"/>
                </a:cxn>
                <a:cxn ang="0">
                  <a:pos x="348" y="1"/>
                </a:cxn>
                <a:cxn ang="0">
                  <a:pos x="352" y="0"/>
                </a:cxn>
                <a:cxn ang="0">
                  <a:pos x="358" y="2"/>
                </a:cxn>
                <a:cxn ang="0">
                  <a:pos x="366" y="9"/>
                </a:cxn>
                <a:cxn ang="0">
                  <a:pos x="368" y="14"/>
                </a:cxn>
                <a:cxn ang="0">
                  <a:pos x="369" y="22"/>
                </a:cxn>
                <a:cxn ang="0">
                  <a:pos x="366" y="29"/>
                </a:cxn>
                <a:cxn ang="0">
                  <a:pos x="361" y="35"/>
                </a:cxn>
                <a:cxn ang="0">
                  <a:pos x="325" y="57"/>
                </a:cxn>
                <a:cxn ang="0">
                  <a:pos x="271" y="92"/>
                </a:cxn>
                <a:cxn ang="0">
                  <a:pos x="250" y="107"/>
                </a:cxn>
                <a:cxn ang="0">
                  <a:pos x="190" y="157"/>
                </a:cxn>
                <a:cxn ang="0">
                  <a:pos x="164" y="179"/>
                </a:cxn>
                <a:cxn ang="0">
                  <a:pos x="134" y="203"/>
                </a:cxn>
                <a:cxn ang="0">
                  <a:pos x="102" y="229"/>
                </a:cxn>
                <a:cxn ang="0">
                  <a:pos x="72" y="258"/>
                </a:cxn>
                <a:cxn ang="0">
                  <a:pos x="66" y="264"/>
                </a:cxn>
                <a:cxn ang="0">
                  <a:pos x="51" y="286"/>
                </a:cxn>
                <a:cxn ang="0">
                  <a:pos x="46" y="295"/>
                </a:cxn>
                <a:cxn ang="0">
                  <a:pos x="33" y="312"/>
                </a:cxn>
                <a:cxn ang="0">
                  <a:pos x="24" y="319"/>
                </a:cxn>
                <a:cxn ang="0">
                  <a:pos x="15" y="323"/>
                </a:cxn>
              </a:cxnLst>
              <a:rect l="0" t="0" r="r" b="b"/>
              <a:pathLst>
                <a:path w="369" h="323">
                  <a:moveTo>
                    <a:pt x="15" y="323"/>
                  </a:moveTo>
                  <a:lnTo>
                    <a:pt x="15" y="323"/>
                  </a:lnTo>
                  <a:lnTo>
                    <a:pt x="10" y="322"/>
                  </a:lnTo>
                  <a:lnTo>
                    <a:pt x="6" y="319"/>
                  </a:lnTo>
                  <a:lnTo>
                    <a:pt x="3" y="315"/>
                  </a:lnTo>
                  <a:lnTo>
                    <a:pt x="1" y="309"/>
                  </a:lnTo>
                  <a:lnTo>
                    <a:pt x="1" y="309"/>
                  </a:lnTo>
                  <a:lnTo>
                    <a:pt x="0" y="306"/>
                  </a:lnTo>
                  <a:lnTo>
                    <a:pt x="0" y="300"/>
                  </a:lnTo>
                  <a:lnTo>
                    <a:pt x="0" y="297"/>
                  </a:lnTo>
                  <a:lnTo>
                    <a:pt x="2" y="294"/>
                  </a:lnTo>
                  <a:lnTo>
                    <a:pt x="4" y="290"/>
                  </a:lnTo>
                  <a:lnTo>
                    <a:pt x="7" y="287"/>
                  </a:lnTo>
                  <a:lnTo>
                    <a:pt x="7" y="287"/>
                  </a:lnTo>
                  <a:lnTo>
                    <a:pt x="11" y="283"/>
                  </a:lnTo>
                  <a:lnTo>
                    <a:pt x="15" y="277"/>
                  </a:lnTo>
                  <a:lnTo>
                    <a:pt x="20" y="266"/>
                  </a:lnTo>
                  <a:lnTo>
                    <a:pt x="20" y="266"/>
                  </a:lnTo>
                  <a:lnTo>
                    <a:pt x="24" y="259"/>
                  </a:lnTo>
                  <a:lnTo>
                    <a:pt x="29" y="253"/>
                  </a:lnTo>
                  <a:lnTo>
                    <a:pt x="29" y="253"/>
                  </a:lnTo>
                  <a:lnTo>
                    <a:pt x="48" y="230"/>
                  </a:lnTo>
                  <a:lnTo>
                    <a:pt x="59" y="221"/>
                  </a:lnTo>
                  <a:lnTo>
                    <a:pt x="68" y="211"/>
                  </a:lnTo>
                  <a:lnTo>
                    <a:pt x="68" y="211"/>
                  </a:lnTo>
                  <a:lnTo>
                    <a:pt x="94" y="190"/>
                  </a:lnTo>
                  <a:lnTo>
                    <a:pt x="94" y="190"/>
                  </a:lnTo>
                  <a:lnTo>
                    <a:pt x="126" y="162"/>
                  </a:lnTo>
                  <a:lnTo>
                    <a:pt x="159" y="135"/>
                  </a:lnTo>
                  <a:lnTo>
                    <a:pt x="159" y="135"/>
                  </a:lnTo>
                  <a:lnTo>
                    <a:pt x="187" y="111"/>
                  </a:lnTo>
                  <a:lnTo>
                    <a:pt x="187" y="111"/>
                  </a:lnTo>
                  <a:lnTo>
                    <a:pt x="220" y="85"/>
                  </a:lnTo>
                  <a:lnTo>
                    <a:pt x="236" y="73"/>
                  </a:lnTo>
                  <a:lnTo>
                    <a:pt x="254" y="61"/>
                  </a:lnTo>
                  <a:lnTo>
                    <a:pt x="254" y="61"/>
                  </a:lnTo>
                  <a:lnTo>
                    <a:pt x="282" y="41"/>
                  </a:lnTo>
                  <a:lnTo>
                    <a:pt x="311" y="23"/>
                  </a:lnTo>
                  <a:lnTo>
                    <a:pt x="311" y="23"/>
                  </a:lnTo>
                  <a:lnTo>
                    <a:pt x="344" y="3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55" y="1"/>
                  </a:lnTo>
                  <a:lnTo>
                    <a:pt x="358" y="2"/>
                  </a:lnTo>
                  <a:lnTo>
                    <a:pt x="363" y="5"/>
                  </a:lnTo>
                  <a:lnTo>
                    <a:pt x="366" y="9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69" y="17"/>
                  </a:lnTo>
                  <a:lnTo>
                    <a:pt x="369" y="22"/>
                  </a:lnTo>
                  <a:lnTo>
                    <a:pt x="368" y="25"/>
                  </a:lnTo>
                  <a:lnTo>
                    <a:pt x="366" y="29"/>
                  </a:lnTo>
                  <a:lnTo>
                    <a:pt x="364" y="32"/>
                  </a:lnTo>
                  <a:lnTo>
                    <a:pt x="361" y="35"/>
                  </a:lnTo>
                  <a:lnTo>
                    <a:pt x="361" y="35"/>
                  </a:lnTo>
                  <a:lnTo>
                    <a:pt x="325" y="57"/>
                  </a:lnTo>
                  <a:lnTo>
                    <a:pt x="325" y="57"/>
                  </a:lnTo>
                  <a:lnTo>
                    <a:pt x="271" y="92"/>
                  </a:lnTo>
                  <a:lnTo>
                    <a:pt x="271" y="92"/>
                  </a:lnTo>
                  <a:lnTo>
                    <a:pt x="250" y="107"/>
                  </a:lnTo>
                  <a:lnTo>
                    <a:pt x="229" y="123"/>
                  </a:lnTo>
                  <a:lnTo>
                    <a:pt x="190" y="157"/>
                  </a:lnTo>
                  <a:lnTo>
                    <a:pt x="190" y="157"/>
                  </a:lnTo>
                  <a:lnTo>
                    <a:pt x="164" y="179"/>
                  </a:lnTo>
                  <a:lnTo>
                    <a:pt x="164" y="179"/>
                  </a:lnTo>
                  <a:lnTo>
                    <a:pt x="134" y="203"/>
                  </a:lnTo>
                  <a:lnTo>
                    <a:pt x="134" y="203"/>
                  </a:lnTo>
                  <a:lnTo>
                    <a:pt x="102" y="229"/>
                  </a:lnTo>
                  <a:lnTo>
                    <a:pt x="86" y="242"/>
                  </a:lnTo>
                  <a:lnTo>
                    <a:pt x="72" y="258"/>
                  </a:lnTo>
                  <a:lnTo>
                    <a:pt x="72" y="258"/>
                  </a:lnTo>
                  <a:lnTo>
                    <a:pt x="66" y="264"/>
                  </a:lnTo>
                  <a:lnTo>
                    <a:pt x="61" y="271"/>
                  </a:lnTo>
                  <a:lnTo>
                    <a:pt x="51" y="286"/>
                  </a:lnTo>
                  <a:lnTo>
                    <a:pt x="51" y="286"/>
                  </a:lnTo>
                  <a:lnTo>
                    <a:pt x="46" y="295"/>
                  </a:lnTo>
                  <a:lnTo>
                    <a:pt x="40" y="303"/>
                  </a:lnTo>
                  <a:lnTo>
                    <a:pt x="33" y="312"/>
                  </a:lnTo>
                  <a:lnTo>
                    <a:pt x="24" y="319"/>
                  </a:lnTo>
                  <a:lnTo>
                    <a:pt x="24" y="319"/>
                  </a:lnTo>
                  <a:lnTo>
                    <a:pt x="19" y="322"/>
                  </a:lnTo>
                  <a:lnTo>
                    <a:pt x="15" y="323"/>
                  </a:lnTo>
                  <a:lnTo>
                    <a:pt x="15" y="32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5" name="Freeform 209"/>
            <p:cNvSpPr/>
            <p:nvPr/>
          </p:nvSpPr>
          <p:spPr bwMode="auto">
            <a:xfrm>
              <a:off x="4446588" y="2346325"/>
              <a:ext cx="285750" cy="307975"/>
            </a:xfrm>
            <a:custGeom>
              <a:avLst/>
              <a:gdLst/>
              <a:ahLst/>
              <a:cxnLst>
                <a:cxn ang="0">
                  <a:pos x="524" y="583"/>
                </a:cxn>
                <a:cxn ang="0">
                  <a:pos x="515" y="580"/>
                </a:cxn>
                <a:cxn ang="0">
                  <a:pos x="501" y="571"/>
                </a:cxn>
                <a:cxn ang="0">
                  <a:pos x="476" y="549"/>
                </a:cxn>
                <a:cxn ang="0">
                  <a:pos x="437" y="513"/>
                </a:cxn>
                <a:cxn ang="0">
                  <a:pos x="414" y="488"/>
                </a:cxn>
                <a:cxn ang="0">
                  <a:pos x="388" y="460"/>
                </a:cxn>
                <a:cxn ang="0">
                  <a:pos x="339" y="409"/>
                </a:cxn>
                <a:cxn ang="0">
                  <a:pos x="300" y="361"/>
                </a:cxn>
                <a:cxn ang="0">
                  <a:pos x="288" y="344"/>
                </a:cxn>
                <a:cxn ang="0">
                  <a:pos x="246" y="293"/>
                </a:cxn>
                <a:cxn ang="0">
                  <a:pos x="202" y="245"/>
                </a:cxn>
                <a:cxn ang="0">
                  <a:pos x="167" y="208"/>
                </a:cxn>
                <a:cxn ang="0">
                  <a:pos x="134" y="170"/>
                </a:cxn>
                <a:cxn ang="0">
                  <a:pos x="121" y="153"/>
                </a:cxn>
                <a:cxn ang="0">
                  <a:pos x="95" y="121"/>
                </a:cxn>
                <a:cxn ang="0">
                  <a:pos x="54" y="76"/>
                </a:cxn>
                <a:cxn ang="0">
                  <a:pos x="24" y="48"/>
                </a:cxn>
                <a:cxn ang="0">
                  <a:pos x="8" y="36"/>
                </a:cxn>
                <a:cxn ang="0">
                  <a:pos x="3" y="29"/>
                </a:cxn>
                <a:cxn ang="0">
                  <a:pos x="0" y="22"/>
                </a:cxn>
                <a:cxn ang="0">
                  <a:pos x="1" y="13"/>
                </a:cxn>
                <a:cxn ang="0">
                  <a:pos x="4" y="8"/>
                </a:cxn>
                <a:cxn ang="0">
                  <a:pos x="12" y="1"/>
                </a:cxn>
                <a:cxn ang="0">
                  <a:pos x="16" y="0"/>
                </a:cxn>
                <a:cxn ang="0">
                  <a:pos x="25" y="3"/>
                </a:cxn>
                <a:cxn ang="0">
                  <a:pos x="41" y="15"/>
                </a:cxn>
                <a:cxn ang="0">
                  <a:pos x="70" y="41"/>
                </a:cxn>
                <a:cxn ang="0">
                  <a:pos x="110" y="84"/>
                </a:cxn>
                <a:cxn ang="0">
                  <a:pos x="136" y="115"/>
                </a:cxn>
                <a:cxn ang="0">
                  <a:pos x="206" y="198"/>
                </a:cxn>
                <a:cxn ang="0">
                  <a:pos x="290" y="291"/>
                </a:cxn>
                <a:cxn ang="0">
                  <a:pos x="303" y="306"/>
                </a:cxn>
                <a:cxn ang="0">
                  <a:pos x="341" y="353"/>
                </a:cxn>
                <a:cxn ang="0">
                  <a:pos x="371" y="390"/>
                </a:cxn>
                <a:cxn ang="0">
                  <a:pos x="403" y="425"/>
                </a:cxn>
                <a:cxn ang="0">
                  <a:pos x="433" y="457"/>
                </a:cxn>
                <a:cxn ang="0">
                  <a:pos x="457" y="482"/>
                </a:cxn>
                <a:cxn ang="0">
                  <a:pos x="493" y="518"/>
                </a:cxn>
                <a:cxn ang="0">
                  <a:pos x="519" y="540"/>
                </a:cxn>
                <a:cxn ang="0">
                  <a:pos x="532" y="549"/>
                </a:cxn>
                <a:cxn ang="0">
                  <a:pos x="539" y="554"/>
                </a:cxn>
                <a:cxn ang="0">
                  <a:pos x="541" y="560"/>
                </a:cxn>
                <a:cxn ang="0">
                  <a:pos x="541" y="570"/>
                </a:cxn>
                <a:cxn ang="0">
                  <a:pos x="539" y="575"/>
                </a:cxn>
                <a:cxn ang="0">
                  <a:pos x="530" y="582"/>
                </a:cxn>
                <a:cxn ang="0">
                  <a:pos x="524" y="583"/>
                </a:cxn>
              </a:cxnLst>
              <a:rect l="0" t="0" r="r" b="b"/>
              <a:pathLst>
                <a:path w="541" h="583">
                  <a:moveTo>
                    <a:pt x="524" y="583"/>
                  </a:moveTo>
                  <a:lnTo>
                    <a:pt x="524" y="583"/>
                  </a:lnTo>
                  <a:lnTo>
                    <a:pt x="520" y="582"/>
                  </a:lnTo>
                  <a:lnTo>
                    <a:pt x="515" y="580"/>
                  </a:lnTo>
                  <a:lnTo>
                    <a:pt x="515" y="580"/>
                  </a:lnTo>
                  <a:lnTo>
                    <a:pt x="501" y="571"/>
                  </a:lnTo>
                  <a:lnTo>
                    <a:pt x="488" y="560"/>
                  </a:lnTo>
                  <a:lnTo>
                    <a:pt x="476" y="549"/>
                  </a:lnTo>
                  <a:lnTo>
                    <a:pt x="462" y="538"/>
                  </a:lnTo>
                  <a:lnTo>
                    <a:pt x="437" y="513"/>
                  </a:lnTo>
                  <a:lnTo>
                    <a:pt x="414" y="488"/>
                  </a:lnTo>
                  <a:lnTo>
                    <a:pt x="414" y="488"/>
                  </a:lnTo>
                  <a:lnTo>
                    <a:pt x="388" y="460"/>
                  </a:lnTo>
                  <a:lnTo>
                    <a:pt x="388" y="460"/>
                  </a:lnTo>
                  <a:lnTo>
                    <a:pt x="365" y="437"/>
                  </a:lnTo>
                  <a:lnTo>
                    <a:pt x="339" y="409"/>
                  </a:lnTo>
                  <a:lnTo>
                    <a:pt x="313" y="377"/>
                  </a:lnTo>
                  <a:lnTo>
                    <a:pt x="300" y="361"/>
                  </a:lnTo>
                  <a:lnTo>
                    <a:pt x="288" y="344"/>
                  </a:lnTo>
                  <a:lnTo>
                    <a:pt x="288" y="344"/>
                  </a:lnTo>
                  <a:lnTo>
                    <a:pt x="268" y="319"/>
                  </a:lnTo>
                  <a:lnTo>
                    <a:pt x="246" y="293"/>
                  </a:lnTo>
                  <a:lnTo>
                    <a:pt x="224" y="269"/>
                  </a:lnTo>
                  <a:lnTo>
                    <a:pt x="202" y="245"/>
                  </a:lnTo>
                  <a:lnTo>
                    <a:pt x="202" y="245"/>
                  </a:lnTo>
                  <a:lnTo>
                    <a:pt x="167" y="208"/>
                  </a:lnTo>
                  <a:lnTo>
                    <a:pt x="150" y="189"/>
                  </a:lnTo>
                  <a:lnTo>
                    <a:pt x="134" y="170"/>
                  </a:lnTo>
                  <a:lnTo>
                    <a:pt x="134" y="170"/>
                  </a:lnTo>
                  <a:lnTo>
                    <a:pt x="121" y="153"/>
                  </a:lnTo>
                  <a:lnTo>
                    <a:pt x="121" y="153"/>
                  </a:lnTo>
                  <a:lnTo>
                    <a:pt x="95" y="121"/>
                  </a:lnTo>
                  <a:lnTo>
                    <a:pt x="69" y="90"/>
                  </a:lnTo>
                  <a:lnTo>
                    <a:pt x="54" y="76"/>
                  </a:lnTo>
                  <a:lnTo>
                    <a:pt x="40" y="61"/>
                  </a:lnTo>
                  <a:lnTo>
                    <a:pt x="24" y="48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5" y="32"/>
                  </a:lnTo>
                  <a:lnTo>
                    <a:pt x="3" y="29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4" y="8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41" y="15"/>
                  </a:lnTo>
                  <a:lnTo>
                    <a:pt x="55" y="28"/>
                  </a:lnTo>
                  <a:lnTo>
                    <a:pt x="70" y="41"/>
                  </a:lnTo>
                  <a:lnTo>
                    <a:pt x="83" y="55"/>
                  </a:lnTo>
                  <a:lnTo>
                    <a:pt x="110" y="84"/>
                  </a:lnTo>
                  <a:lnTo>
                    <a:pt x="136" y="115"/>
                  </a:lnTo>
                  <a:lnTo>
                    <a:pt x="136" y="115"/>
                  </a:lnTo>
                  <a:lnTo>
                    <a:pt x="170" y="156"/>
                  </a:lnTo>
                  <a:lnTo>
                    <a:pt x="206" y="198"/>
                  </a:lnTo>
                  <a:lnTo>
                    <a:pt x="246" y="242"/>
                  </a:lnTo>
                  <a:lnTo>
                    <a:pt x="290" y="291"/>
                  </a:lnTo>
                  <a:lnTo>
                    <a:pt x="290" y="291"/>
                  </a:lnTo>
                  <a:lnTo>
                    <a:pt x="303" y="306"/>
                  </a:lnTo>
                  <a:lnTo>
                    <a:pt x="317" y="322"/>
                  </a:lnTo>
                  <a:lnTo>
                    <a:pt x="341" y="353"/>
                  </a:lnTo>
                  <a:lnTo>
                    <a:pt x="341" y="353"/>
                  </a:lnTo>
                  <a:lnTo>
                    <a:pt x="371" y="390"/>
                  </a:lnTo>
                  <a:lnTo>
                    <a:pt x="387" y="407"/>
                  </a:lnTo>
                  <a:lnTo>
                    <a:pt x="403" y="425"/>
                  </a:lnTo>
                  <a:lnTo>
                    <a:pt x="403" y="425"/>
                  </a:lnTo>
                  <a:lnTo>
                    <a:pt x="433" y="457"/>
                  </a:lnTo>
                  <a:lnTo>
                    <a:pt x="433" y="457"/>
                  </a:lnTo>
                  <a:lnTo>
                    <a:pt x="457" y="482"/>
                  </a:lnTo>
                  <a:lnTo>
                    <a:pt x="481" y="507"/>
                  </a:lnTo>
                  <a:lnTo>
                    <a:pt x="493" y="518"/>
                  </a:lnTo>
                  <a:lnTo>
                    <a:pt x="507" y="529"/>
                  </a:lnTo>
                  <a:lnTo>
                    <a:pt x="519" y="540"/>
                  </a:lnTo>
                  <a:lnTo>
                    <a:pt x="532" y="549"/>
                  </a:lnTo>
                  <a:lnTo>
                    <a:pt x="532" y="549"/>
                  </a:lnTo>
                  <a:lnTo>
                    <a:pt x="537" y="552"/>
                  </a:lnTo>
                  <a:lnTo>
                    <a:pt x="539" y="554"/>
                  </a:lnTo>
                  <a:lnTo>
                    <a:pt x="540" y="557"/>
                  </a:lnTo>
                  <a:lnTo>
                    <a:pt x="541" y="560"/>
                  </a:lnTo>
                  <a:lnTo>
                    <a:pt x="541" y="565"/>
                  </a:lnTo>
                  <a:lnTo>
                    <a:pt x="541" y="570"/>
                  </a:lnTo>
                  <a:lnTo>
                    <a:pt x="541" y="570"/>
                  </a:lnTo>
                  <a:lnTo>
                    <a:pt x="539" y="575"/>
                  </a:lnTo>
                  <a:lnTo>
                    <a:pt x="534" y="579"/>
                  </a:lnTo>
                  <a:lnTo>
                    <a:pt x="530" y="582"/>
                  </a:lnTo>
                  <a:lnTo>
                    <a:pt x="527" y="583"/>
                  </a:lnTo>
                  <a:lnTo>
                    <a:pt x="524" y="583"/>
                  </a:lnTo>
                  <a:lnTo>
                    <a:pt x="524" y="58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6" name="Freeform 210"/>
            <p:cNvSpPr/>
            <p:nvPr/>
          </p:nvSpPr>
          <p:spPr bwMode="auto">
            <a:xfrm>
              <a:off x="4349750" y="2435225"/>
              <a:ext cx="273050" cy="288925"/>
            </a:xfrm>
            <a:custGeom>
              <a:avLst/>
              <a:gdLst/>
              <a:ahLst/>
              <a:cxnLst>
                <a:cxn ang="0">
                  <a:pos x="493" y="546"/>
                </a:cxn>
                <a:cxn ang="0">
                  <a:pos x="481" y="537"/>
                </a:cxn>
                <a:cxn ang="0">
                  <a:pos x="475" y="524"/>
                </a:cxn>
                <a:cxn ang="0">
                  <a:pos x="457" y="505"/>
                </a:cxn>
                <a:cxn ang="0">
                  <a:pos x="444" y="490"/>
                </a:cxn>
                <a:cxn ang="0">
                  <a:pos x="436" y="479"/>
                </a:cxn>
                <a:cxn ang="0">
                  <a:pos x="411" y="452"/>
                </a:cxn>
                <a:cxn ang="0">
                  <a:pos x="402" y="443"/>
                </a:cxn>
                <a:cxn ang="0">
                  <a:pos x="387" y="420"/>
                </a:cxn>
                <a:cxn ang="0">
                  <a:pos x="376" y="410"/>
                </a:cxn>
                <a:cxn ang="0">
                  <a:pos x="345" y="378"/>
                </a:cxn>
                <a:cxn ang="0">
                  <a:pos x="321" y="352"/>
                </a:cxn>
                <a:cxn ang="0">
                  <a:pos x="280" y="313"/>
                </a:cxn>
                <a:cxn ang="0">
                  <a:pos x="252" y="285"/>
                </a:cxn>
                <a:cxn ang="0">
                  <a:pos x="151" y="183"/>
                </a:cxn>
                <a:cxn ang="0">
                  <a:pos x="106" y="136"/>
                </a:cxn>
                <a:cxn ang="0">
                  <a:pos x="64" y="92"/>
                </a:cxn>
                <a:cxn ang="0">
                  <a:pos x="33" y="58"/>
                </a:cxn>
                <a:cxn ang="0">
                  <a:pos x="13" y="39"/>
                </a:cxn>
                <a:cxn ang="0">
                  <a:pos x="3" y="26"/>
                </a:cxn>
                <a:cxn ang="0">
                  <a:pos x="0" y="14"/>
                </a:cxn>
                <a:cxn ang="0">
                  <a:pos x="5" y="6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4" y="8"/>
                </a:cxn>
                <a:cxn ang="0">
                  <a:pos x="72" y="47"/>
                </a:cxn>
                <a:cxn ang="0">
                  <a:pos x="94" y="67"/>
                </a:cxn>
                <a:cxn ang="0">
                  <a:pos x="151" y="133"/>
                </a:cxn>
                <a:cxn ang="0">
                  <a:pos x="191" y="176"/>
                </a:cxn>
                <a:cxn ang="0">
                  <a:pos x="275" y="260"/>
                </a:cxn>
                <a:cxn ang="0">
                  <a:pos x="311" y="293"/>
                </a:cxn>
                <a:cxn ang="0">
                  <a:pos x="364" y="343"/>
                </a:cxn>
                <a:cxn ang="0">
                  <a:pos x="407" y="387"/>
                </a:cxn>
                <a:cxn ang="0">
                  <a:pos x="423" y="411"/>
                </a:cxn>
                <a:cxn ang="0">
                  <a:pos x="440" y="429"/>
                </a:cxn>
                <a:cxn ang="0">
                  <a:pos x="452" y="440"/>
                </a:cxn>
                <a:cxn ang="0">
                  <a:pos x="460" y="452"/>
                </a:cxn>
                <a:cxn ang="0">
                  <a:pos x="481" y="478"/>
                </a:cxn>
                <a:cxn ang="0">
                  <a:pos x="496" y="493"/>
                </a:cxn>
                <a:cxn ang="0">
                  <a:pos x="508" y="510"/>
                </a:cxn>
                <a:cxn ang="0">
                  <a:pos x="512" y="513"/>
                </a:cxn>
                <a:cxn ang="0">
                  <a:pos x="515" y="524"/>
                </a:cxn>
                <a:cxn ang="0">
                  <a:pos x="515" y="533"/>
                </a:cxn>
                <a:cxn ang="0">
                  <a:pos x="510" y="542"/>
                </a:cxn>
                <a:cxn ang="0">
                  <a:pos x="499" y="546"/>
                </a:cxn>
              </a:cxnLst>
              <a:rect l="0" t="0" r="r" b="b"/>
              <a:pathLst>
                <a:path w="515" h="546">
                  <a:moveTo>
                    <a:pt x="499" y="546"/>
                  </a:moveTo>
                  <a:lnTo>
                    <a:pt x="499" y="546"/>
                  </a:lnTo>
                  <a:lnTo>
                    <a:pt x="493" y="546"/>
                  </a:lnTo>
                  <a:lnTo>
                    <a:pt x="488" y="543"/>
                  </a:lnTo>
                  <a:lnTo>
                    <a:pt x="483" y="540"/>
                  </a:lnTo>
                  <a:lnTo>
                    <a:pt x="481" y="537"/>
                  </a:lnTo>
                  <a:lnTo>
                    <a:pt x="480" y="534"/>
                  </a:lnTo>
                  <a:lnTo>
                    <a:pt x="480" y="534"/>
                  </a:lnTo>
                  <a:lnTo>
                    <a:pt x="475" y="524"/>
                  </a:lnTo>
                  <a:lnTo>
                    <a:pt x="470" y="517"/>
                  </a:lnTo>
                  <a:lnTo>
                    <a:pt x="463" y="511"/>
                  </a:lnTo>
                  <a:lnTo>
                    <a:pt x="457" y="505"/>
                  </a:lnTo>
                  <a:lnTo>
                    <a:pt x="457" y="505"/>
                  </a:lnTo>
                  <a:lnTo>
                    <a:pt x="450" y="498"/>
                  </a:lnTo>
                  <a:lnTo>
                    <a:pt x="444" y="490"/>
                  </a:lnTo>
                  <a:lnTo>
                    <a:pt x="444" y="490"/>
                  </a:lnTo>
                  <a:lnTo>
                    <a:pt x="436" y="479"/>
                  </a:lnTo>
                  <a:lnTo>
                    <a:pt x="436" y="479"/>
                  </a:lnTo>
                  <a:lnTo>
                    <a:pt x="425" y="466"/>
                  </a:lnTo>
                  <a:lnTo>
                    <a:pt x="419" y="458"/>
                  </a:lnTo>
                  <a:lnTo>
                    <a:pt x="411" y="452"/>
                  </a:lnTo>
                  <a:lnTo>
                    <a:pt x="411" y="452"/>
                  </a:lnTo>
                  <a:lnTo>
                    <a:pt x="407" y="448"/>
                  </a:lnTo>
                  <a:lnTo>
                    <a:pt x="402" y="443"/>
                  </a:lnTo>
                  <a:lnTo>
                    <a:pt x="395" y="433"/>
                  </a:lnTo>
                  <a:lnTo>
                    <a:pt x="395" y="433"/>
                  </a:lnTo>
                  <a:lnTo>
                    <a:pt x="387" y="420"/>
                  </a:lnTo>
                  <a:lnTo>
                    <a:pt x="382" y="415"/>
                  </a:lnTo>
                  <a:lnTo>
                    <a:pt x="376" y="410"/>
                  </a:lnTo>
                  <a:lnTo>
                    <a:pt x="376" y="410"/>
                  </a:lnTo>
                  <a:lnTo>
                    <a:pt x="367" y="404"/>
                  </a:lnTo>
                  <a:lnTo>
                    <a:pt x="360" y="395"/>
                  </a:lnTo>
                  <a:lnTo>
                    <a:pt x="345" y="378"/>
                  </a:lnTo>
                  <a:lnTo>
                    <a:pt x="345" y="378"/>
                  </a:lnTo>
                  <a:lnTo>
                    <a:pt x="333" y="364"/>
                  </a:lnTo>
                  <a:lnTo>
                    <a:pt x="321" y="352"/>
                  </a:lnTo>
                  <a:lnTo>
                    <a:pt x="321" y="352"/>
                  </a:lnTo>
                  <a:lnTo>
                    <a:pt x="299" y="332"/>
                  </a:lnTo>
                  <a:lnTo>
                    <a:pt x="280" y="313"/>
                  </a:lnTo>
                  <a:lnTo>
                    <a:pt x="280" y="313"/>
                  </a:lnTo>
                  <a:lnTo>
                    <a:pt x="252" y="285"/>
                  </a:lnTo>
                  <a:lnTo>
                    <a:pt x="252" y="285"/>
                  </a:lnTo>
                  <a:lnTo>
                    <a:pt x="225" y="260"/>
                  </a:lnTo>
                  <a:lnTo>
                    <a:pt x="200" y="234"/>
                  </a:lnTo>
                  <a:lnTo>
                    <a:pt x="151" y="183"/>
                  </a:lnTo>
                  <a:lnTo>
                    <a:pt x="151" y="183"/>
                  </a:lnTo>
                  <a:lnTo>
                    <a:pt x="106" y="136"/>
                  </a:lnTo>
                  <a:lnTo>
                    <a:pt x="106" y="136"/>
                  </a:lnTo>
                  <a:lnTo>
                    <a:pt x="87" y="116"/>
                  </a:lnTo>
                  <a:lnTo>
                    <a:pt x="87" y="116"/>
                  </a:lnTo>
                  <a:lnTo>
                    <a:pt x="64" y="92"/>
                  </a:lnTo>
                  <a:lnTo>
                    <a:pt x="40" y="66"/>
                  </a:lnTo>
                  <a:lnTo>
                    <a:pt x="40" y="66"/>
                  </a:lnTo>
                  <a:lnTo>
                    <a:pt x="33" y="58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13" y="39"/>
                  </a:lnTo>
                  <a:lnTo>
                    <a:pt x="8" y="33"/>
                  </a:lnTo>
                  <a:lnTo>
                    <a:pt x="3" y="26"/>
                  </a:lnTo>
                  <a:lnTo>
                    <a:pt x="3" y="26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5" y="6"/>
                  </a:lnTo>
                  <a:lnTo>
                    <a:pt x="9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31" y="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42" y="18"/>
                  </a:lnTo>
                  <a:lnTo>
                    <a:pt x="51" y="29"/>
                  </a:lnTo>
                  <a:lnTo>
                    <a:pt x="72" y="47"/>
                  </a:lnTo>
                  <a:lnTo>
                    <a:pt x="72" y="47"/>
                  </a:lnTo>
                  <a:lnTo>
                    <a:pt x="83" y="5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24" y="100"/>
                  </a:lnTo>
                  <a:lnTo>
                    <a:pt x="151" y="133"/>
                  </a:lnTo>
                  <a:lnTo>
                    <a:pt x="164" y="146"/>
                  </a:lnTo>
                  <a:lnTo>
                    <a:pt x="164" y="146"/>
                  </a:lnTo>
                  <a:lnTo>
                    <a:pt x="191" y="176"/>
                  </a:lnTo>
                  <a:lnTo>
                    <a:pt x="219" y="205"/>
                  </a:lnTo>
                  <a:lnTo>
                    <a:pt x="247" y="232"/>
                  </a:lnTo>
                  <a:lnTo>
                    <a:pt x="275" y="260"/>
                  </a:lnTo>
                  <a:lnTo>
                    <a:pt x="275" y="260"/>
                  </a:lnTo>
                  <a:lnTo>
                    <a:pt x="311" y="293"/>
                  </a:lnTo>
                  <a:lnTo>
                    <a:pt x="311" y="293"/>
                  </a:lnTo>
                  <a:lnTo>
                    <a:pt x="342" y="321"/>
                  </a:lnTo>
                  <a:lnTo>
                    <a:pt x="342" y="321"/>
                  </a:lnTo>
                  <a:lnTo>
                    <a:pt x="364" y="343"/>
                  </a:lnTo>
                  <a:lnTo>
                    <a:pt x="386" y="363"/>
                  </a:lnTo>
                  <a:lnTo>
                    <a:pt x="396" y="375"/>
                  </a:lnTo>
                  <a:lnTo>
                    <a:pt x="407" y="387"/>
                  </a:lnTo>
                  <a:lnTo>
                    <a:pt x="415" y="398"/>
                  </a:lnTo>
                  <a:lnTo>
                    <a:pt x="423" y="411"/>
                  </a:lnTo>
                  <a:lnTo>
                    <a:pt x="423" y="411"/>
                  </a:lnTo>
                  <a:lnTo>
                    <a:pt x="426" y="416"/>
                  </a:lnTo>
                  <a:lnTo>
                    <a:pt x="430" y="421"/>
                  </a:lnTo>
                  <a:lnTo>
                    <a:pt x="440" y="429"/>
                  </a:lnTo>
                  <a:lnTo>
                    <a:pt x="440" y="429"/>
                  </a:lnTo>
                  <a:lnTo>
                    <a:pt x="446" y="435"/>
                  </a:lnTo>
                  <a:lnTo>
                    <a:pt x="452" y="440"/>
                  </a:lnTo>
                  <a:lnTo>
                    <a:pt x="452" y="440"/>
                  </a:lnTo>
                  <a:lnTo>
                    <a:pt x="460" y="452"/>
                  </a:lnTo>
                  <a:lnTo>
                    <a:pt x="460" y="452"/>
                  </a:lnTo>
                  <a:lnTo>
                    <a:pt x="470" y="466"/>
                  </a:lnTo>
                  <a:lnTo>
                    <a:pt x="475" y="472"/>
                  </a:lnTo>
                  <a:lnTo>
                    <a:pt x="481" y="478"/>
                  </a:lnTo>
                  <a:lnTo>
                    <a:pt x="481" y="478"/>
                  </a:lnTo>
                  <a:lnTo>
                    <a:pt x="489" y="486"/>
                  </a:lnTo>
                  <a:lnTo>
                    <a:pt x="496" y="493"/>
                  </a:lnTo>
                  <a:lnTo>
                    <a:pt x="502" y="501"/>
                  </a:lnTo>
                  <a:lnTo>
                    <a:pt x="507" y="509"/>
                  </a:lnTo>
                  <a:lnTo>
                    <a:pt x="508" y="510"/>
                  </a:lnTo>
                  <a:lnTo>
                    <a:pt x="509" y="511"/>
                  </a:lnTo>
                  <a:lnTo>
                    <a:pt x="509" y="511"/>
                  </a:lnTo>
                  <a:lnTo>
                    <a:pt x="512" y="513"/>
                  </a:lnTo>
                  <a:lnTo>
                    <a:pt x="514" y="516"/>
                  </a:lnTo>
                  <a:lnTo>
                    <a:pt x="515" y="520"/>
                  </a:lnTo>
                  <a:lnTo>
                    <a:pt x="515" y="524"/>
                  </a:lnTo>
                  <a:lnTo>
                    <a:pt x="515" y="530"/>
                  </a:lnTo>
                  <a:lnTo>
                    <a:pt x="515" y="530"/>
                  </a:lnTo>
                  <a:lnTo>
                    <a:pt x="515" y="533"/>
                  </a:lnTo>
                  <a:lnTo>
                    <a:pt x="514" y="537"/>
                  </a:lnTo>
                  <a:lnTo>
                    <a:pt x="513" y="540"/>
                  </a:lnTo>
                  <a:lnTo>
                    <a:pt x="510" y="542"/>
                  </a:lnTo>
                  <a:lnTo>
                    <a:pt x="510" y="542"/>
                  </a:lnTo>
                  <a:lnTo>
                    <a:pt x="506" y="545"/>
                  </a:lnTo>
                  <a:lnTo>
                    <a:pt x="499" y="546"/>
                  </a:lnTo>
                  <a:lnTo>
                    <a:pt x="499" y="5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7" name="Freeform 211"/>
            <p:cNvSpPr/>
            <p:nvPr/>
          </p:nvSpPr>
          <p:spPr bwMode="auto">
            <a:xfrm>
              <a:off x="4708525" y="2740025"/>
              <a:ext cx="77788" cy="74613"/>
            </a:xfrm>
            <a:custGeom>
              <a:avLst/>
              <a:gdLst/>
              <a:ahLst/>
              <a:cxnLst>
                <a:cxn ang="0">
                  <a:pos x="116" y="142"/>
                </a:cxn>
                <a:cxn ang="0">
                  <a:pos x="111" y="142"/>
                </a:cxn>
                <a:cxn ang="0">
                  <a:pos x="101" y="140"/>
                </a:cxn>
                <a:cxn ang="0">
                  <a:pos x="90" y="136"/>
                </a:cxn>
                <a:cxn ang="0">
                  <a:pos x="88" y="139"/>
                </a:cxn>
                <a:cxn ang="0">
                  <a:pos x="79" y="141"/>
                </a:cxn>
                <a:cxn ang="0">
                  <a:pos x="77" y="141"/>
                </a:cxn>
                <a:cxn ang="0">
                  <a:pos x="63" y="139"/>
                </a:cxn>
                <a:cxn ang="0">
                  <a:pos x="49" y="136"/>
                </a:cxn>
                <a:cxn ang="0">
                  <a:pos x="42" y="134"/>
                </a:cxn>
                <a:cxn ang="0">
                  <a:pos x="33" y="127"/>
                </a:cxn>
                <a:cxn ang="0">
                  <a:pos x="30" y="129"/>
                </a:cxn>
                <a:cxn ang="0">
                  <a:pos x="21" y="131"/>
                </a:cxn>
                <a:cxn ang="0">
                  <a:pos x="18" y="130"/>
                </a:cxn>
                <a:cxn ang="0">
                  <a:pos x="12" y="127"/>
                </a:cxn>
                <a:cxn ang="0">
                  <a:pos x="7" y="122"/>
                </a:cxn>
                <a:cxn ang="0">
                  <a:pos x="6" y="117"/>
                </a:cxn>
                <a:cxn ang="0">
                  <a:pos x="5" y="115"/>
                </a:cxn>
                <a:cxn ang="0">
                  <a:pos x="1" y="108"/>
                </a:cxn>
                <a:cxn ang="0">
                  <a:pos x="1" y="101"/>
                </a:cxn>
                <a:cxn ang="0">
                  <a:pos x="3" y="95"/>
                </a:cxn>
                <a:cxn ang="0">
                  <a:pos x="13" y="83"/>
                </a:cxn>
                <a:cxn ang="0">
                  <a:pos x="31" y="62"/>
                </a:cxn>
                <a:cxn ang="0">
                  <a:pos x="63" y="34"/>
                </a:cxn>
                <a:cxn ang="0">
                  <a:pos x="92" y="13"/>
                </a:cxn>
                <a:cxn ang="0">
                  <a:pos x="98" y="8"/>
                </a:cxn>
                <a:cxn ang="0">
                  <a:pos x="113" y="1"/>
                </a:cxn>
                <a:cxn ang="0">
                  <a:pos x="121" y="0"/>
                </a:cxn>
                <a:cxn ang="0">
                  <a:pos x="131" y="2"/>
                </a:cxn>
                <a:cxn ang="0">
                  <a:pos x="137" y="5"/>
                </a:cxn>
                <a:cxn ang="0">
                  <a:pos x="143" y="15"/>
                </a:cxn>
                <a:cxn ang="0">
                  <a:pos x="147" y="29"/>
                </a:cxn>
                <a:cxn ang="0">
                  <a:pos x="148" y="35"/>
                </a:cxn>
                <a:cxn ang="0">
                  <a:pos x="147" y="53"/>
                </a:cxn>
                <a:cxn ang="0">
                  <a:pos x="148" y="84"/>
                </a:cxn>
                <a:cxn ang="0">
                  <a:pos x="148" y="100"/>
                </a:cxn>
                <a:cxn ang="0">
                  <a:pos x="146" y="116"/>
                </a:cxn>
                <a:cxn ang="0">
                  <a:pos x="145" y="125"/>
                </a:cxn>
                <a:cxn ang="0">
                  <a:pos x="141" y="132"/>
                </a:cxn>
                <a:cxn ang="0">
                  <a:pos x="136" y="136"/>
                </a:cxn>
                <a:cxn ang="0">
                  <a:pos x="128" y="141"/>
                </a:cxn>
                <a:cxn ang="0">
                  <a:pos x="126" y="141"/>
                </a:cxn>
                <a:cxn ang="0">
                  <a:pos x="121" y="142"/>
                </a:cxn>
                <a:cxn ang="0">
                  <a:pos x="116" y="142"/>
                </a:cxn>
              </a:cxnLst>
              <a:rect l="0" t="0" r="r" b="b"/>
              <a:pathLst>
                <a:path w="148" h="142">
                  <a:moveTo>
                    <a:pt x="116" y="142"/>
                  </a:moveTo>
                  <a:lnTo>
                    <a:pt x="116" y="142"/>
                  </a:lnTo>
                  <a:lnTo>
                    <a:pt x="111" y="142"/>
                  </a:lnTo>
                  <a:lnTo>
                    <a:pt x="111" y="142"/>
                  </a:lnTo>
                  <a:lnTo>
                    <a:pt x="101" y="140"/>
                  </a:lnTo>
                  <a:lnTo>
                    <a:pt x="101" y="140"/>
                  </a:lnTo>
                  <a:lnTo>
                    <a:pt x="93" y="136"/>
                  </a:lnTo>
                  <a:lnTo>
                    <a:pt x="90" y="136"/>
                  </a:lnTo>
                  <a:lnTo>
                    <a:pt x="88" y="139"/>
                  </a:lnTo>
                  <a:lnTo>
                    <a:pt x="88" y="139"/>
                  </a:lnTo>
                  <a:lnTo>
                    <a:pt x="84" y="141"/>
                  </a:lnTo>
                  <a:lnTo>
                    <a:pt x="79" y="141"/>
                  </a:lnTo>
                  <a:lnTo>
                    <a:pt x="79" y="141"/>
                  </a:lnTo>
                  <a:lnTo>
                    <a:pt x="77" y="141"/>
                  </a:lnTo>
                  <a:lnTo>
                    <a:pt x="77" y="141"/>
                  </a:lnTo>
                  <a:lnTo>
                    <a:pt x="63" y="139"/>
                  </a:lnTo>
                  <a:lnTo>
                    <a:pt x="63" y="139"/>
                  </a:lnTo>
                  <a:lnTo>
                    <a:pt x="49" y="136"/>
                  </a:lnTo>
                  <a:lnTo>
                    <a:pt x="49" y="136"/>
                  </a:lnTo>
                  <a:lnTo>
                    <a:pt x="42" y="134"/>
                  </a:lnTo>
                  <a:lnTo>
                    <a:pt x="36" y="130"/>
                  </a:lnTo>
                  <a:lnTo>
                    <a:pt x="33" y="127"/>
                  </a:lnTo>
                  <a:lnTo>
                    <a:pt x="30" y="129"/>
                  </a:lnTo>
                  <a:lnTo>
                    <a:pt x="30" y="129"/>
                  </a:lnTo>
                  <a:lnTo>
                    <a:pt x="25" y="130"/>
                  </a:lnTo>
                  <a:lnTo>
                    <a:pt x="21" y="131"/>
                  </a:lnTo>
                  <a:lnTo>
                    <a:pt x="21" y="131"/>
                  </a:lnTo>
                  <a:lnTo>
                    <a:pt x="18" y="130"/>
                  </a:lnTo>
                  <a:lnTo>
                    <a:pt x="13" y="129"/>
                  </a:lnTo>
                  <a:lnTo>
                    <a:pt x="12" y="127"/>
                  </a:lnTo>
                  <a:lnTo>
                    <a:pt x="10" y="125"/>
                  </a:lnTo>
                  <a:lnTo>
                    <a:pt x="7" y="122"/>
                  </a:lnTo>
                  <a:lnTo>
                    <a:pt x="6" y="119"/>
                  </a:lnTo>
                  <a:lnTo>
                    <a:pt x="6" y="117"/>
                  </a:lnTo>
                  <a:lnTo>
                    <a:pt x="5" y="115"/>
                  </a:lnTo>
                  <a:lnTo>
                    <a:pt x="5" y="115"/>
                  </a:lnTo>
                  <a:lnTo>
                    <a:pt x="2" y="112"/>
                  </a:lnTo>
                  <a:lnTo>
                    <a:pt x="1" y="108"/>
                  </a:lnTo>
                  <a:lnTo>
                    <a:pt x="0" y="104"/>
                  </a:lnTo>
                  <a:lnTo>
                    <a:pt x="1" y="101"/>
                  </a:lnTo>
                  <a:lnTo>
                    <a:pt x="2" y="98"/>
                  </a:lnTo>
                  <a:lnTo>
                    <a:pt x="3" y="95"/>
                  </a:lnTo>
                  <a:lnTo>
                    <a:pt x="3" y="95"/>
                  </a:lnTo>
                  <a:lnTo>
                    <a:pt x="13" y="83"/>
                  </a:lnTo>
                  <a:lnTo>
                    <a:pt x="22" y="72"/>
                  </a:lnTo>
                  <a:lnTo>
                    <a:pt x="31" y="62"/>
                  </a:lnTo>
                  <a:lnTo>
                    <a:pt x="42" y="52"/>
                  </a:lnTo>
                  <a:lnTo>
                    <a:pt x="63" y="34"/>
                  </a:lnTo>
                  <a:lnTo>
                    <a:pt x="87" y="17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98" y="8"/>
                  </a:lnTo>
                  <a:lnTo>
                    <a:pt x="105" y="4"/>
                  </a:lnTo>
                  <a:lnTo>
                    <a:pt x="113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26" y="1"/>
                  </a:lnTo>
                  <a:lnTo>
                    <a:pt x="131" y="2"/>
                  </a:lnTo>
                  <a:lnTo>
                    <a:pt x="131" y="2"/>
                  </a:lnTo>
                  <a:lnTo>
                    <a:pt x="137" y="5"/>
                  </a:lnTo>
                  <a:lnTo>
                    <a:pt x="141" y="9"/>
                  </a:lnTo>
                  <a:lnTo>
                    <a:pt x="143" y="15"/>
                  </a:lnTo>
                  <a:lnTo>
                    <a:pt x="145" y="20"/>
                  </a:lnTo>
                  <a:lnTo>
                    <a:pt x="147" y="29"/>
                  </a:lnTo>
                  <a:lnTo>
                    <a:pt x="148" y="35"/>
                  </a:lnTo>
                  <a:lnTo>
                    <a:pt x="148" y="35"/>
                  </a:lnTo>
                  <a:lnTo>
                    <a:pt x="147" y="53"/>
                  </a:lnTo>
                  <a:lnTo>
                    <a:pt x="147" y="53"/>
                  </a:lnTo>
                  <a:lnTo>
                    <a:pt x="147" y="81"/>
                  </a:lnTo>
                  <a:lnTo>
                    <a:pt x="148" y="84"/>
                  </a:lnTo>
                  <a:lnTo>
                    <a:pt x="148" y="84"/>
                  </a:lnTo>
                  <a:lnTo>
                    <a:pt x="148" y="100"/>
                  </a:lnTo>
                  <a:lnTo>
                    <a:pt x="147" y="108"/>
                  </a:lnTo>
                  <a:lnTo>
                    <a:pt x="146" y="116"/>
                  </a:lnTo>
                  <a:lnTo>
                    <a:pt x="146" y="116"/>
                  </a:lnTo>
                  <a:lnTo>
                    <a:pt x="145" y="125"/>
                  </a:lnTo>
                  <a:lnTo>
                    <a:pt x="143" y="128"/>
                  </a:lnTo>
                  <a:lnTo>
                    <a:pt x="141" y="132"/>
                  </a:lnTo>
                  <a:lnTo>
                    <a:pt x="139" y="134"/>
                  </a:lnTo>
                  <a:lnTo>
                    <a:pt x="136" y="136"/>
                  </a:lnTo>
                  <a:lnTo>
                    <a:pt x="128" y="141"/>
                  </a:lnTo>
                  <a:lnTo>
                    <a:pt x="128" y="141"/>
                  </a:lnTo>
                  <a:lnTo>
                    <a:pt x="127" y="141"/>
                  </a:lnTo>
                  <a:lnTo>
                    <a:pt x="126" y="141"/>
                  </a:lnTo>
                  <a:lnTo>
                    <a:pt x="126" y="141"/>
                  </a:lnTo>
                  <a:lnTo>
                    <a:pt x="121" y="142"/>
                  </a:lnTo>
                  <a:lnTo>
                    <a:pt x="116" y="142"/>
                  </a:lnTo>
                  <a:lnTo>
                    <a:pt x="116" y="14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58" name="Freeform 212"/>
            <p:cNvSpPr/>
            <p:nvPr/>
          </p:nvSpPr>
          <p:spPr bwMode="auto">
            <a:xfrm>
              <a:off x="4197350" y="2182813"/>
              <a:ext cx="260350" cy="244475"/>
            </a:xfrm>
            <a:custGeom>
              <a:avLst/>
              <a:gdLst/>
              <a:ahLst/>
              <a:cxnLst>
                <a:cxn ang="0">
                  <a:pos x="106" y="462"/>
                </a:cxn>
                <a:cxn ang="0">
                  <a:pos x="96" y="455"/>
                </a:cxn>
                <a:cxn ang="0">
                  <a:pos x="94" y="452"/>
                </a:cxn>
                <a:cxn ang="0">
                  <a:pos x="85" y="442"/>
                </a:cxn>
                <a:cxn ang="0">
                  <a:pos x="76" y="430"/>
                </a:cxn>
                <a:cxn ang="0">
                  <a:pos x="53" y="411"/>
                </a:cxn>
                <a:cxn ang="0">
                  <a:pos x="35" y="386"/>
                </a:cxn>
                <a:cxn ang="0">
                  <a:pos x="15" y="339"/>
                </a:cxn>
                <a:cxn ang="0">
                  <a:pos x="5" y="299"/>
                </a:cxn>
                <a:cxn ang="0">
                  <a:pos x="0" y="253"/>
                </a:cxn>
                <a:cxn ang="0">
                  <a:pos x="3" y="202"/>
                </a:cxn>
                <a:cxn ang="0">
                  <a:pos x="8" y="172"/>
                </a:cxn>
                <a:cxn ang="0">
                  <a:pos x="24" y="124"/>
                </a:cxn>
                <a:cxn ang="0">
                  <a:pos x="48" y="85"/>
                </a:cxn>
                <a:cxn ang="0">
                  <a:pos x="68" y="64"/>
                </a:cxn>
                <a:cxn ang="0">
                  <a:pos x="124" y="25"/>
                </a:cxn>
                <a:cxn ang="0">
                  <a:pos x="193" y="4"/>
                </a:cxn>
                <a:cxn ang="0">
                  <a:pos x="241" y="0"/>
                </a:cxn>
                <a:cxn ang="0">
                  <a:pos x="298" y="5"/>
                </a:cxn>
                <a:cxn ang="0">
                  <a:pos x="352" y="20"/>
                </a:cxn>
                <a:cxn ang="0">
                  <a:pos x="401" y="44"/>
                </a:cxn>
                <a:cxn ang="0">
                  <a:pos x="445" y="76"/>
                </a:cxn>
                <a:cxn ang="0">
                  <a:pos x="480" y="115"/>
                </a:cxn>
                <a:cxn ang="0">
                  <a:pos x="492" y="135"/>
                </a:cxn>
                <a:cxn ang="0">
                  <a:pos x="491" y="146"/>
                </a:cxn>
                <a:cxn ang="0">
                  <a:pos x="483" y="153"/>
                </a:cxn>
                <a:cxn ang="0">
                  <a:pos x="473" y="157"/>
                </a:cxn>
                <a:cxn ang="0">
                  <a:pos x="465" y="154"/>
                </a:cxn>
                <a:cxn ang="0">
                  <a:pos x="458" y="147"/>
                </a:cxn>
                <a:cxn ang="0">
                  <a:pos x="429" y="112"/>
                </a:cxn>
                <a:cxn ang="0">
                  <a:pos x="395" y="85"/>
                </a:cxn>
                <a:cxn ang="0">
                  <a:pos x="356" y="65"/>
                </a:cxn>
                <a:cxn ang="0">
                  <a:pos x="289" y="42"/>
                </a:cxn>
                <a:cxn ang="0">
                  <a:pos x="247" y="34"/>
                </a:cxn>
                <a:cxn ang="0">
                  <a:pos x="219" y="34"/>
                </a:cxn>
                <a:cxn ang="0">
                  <a:pos x="182" y="40"/>
                </a:cxn>
                <a:cxn ang="0">
                  <a:pos x="144" y="53"/>
                </a:cxn>
                <a:cxn ang="0">
                  <a:pos x="109" y="74"/>
                </a:cxn>
                <a:cxn ang="0">
                  <a:pos x="80" y="100"/>
                </a:cxn>
                <a:cxn ang="0">
                  <a:pos x="59" y="133"/>
                </a:cxn>
                <a:cxn ang="0">
                  <a:pos x="48" y="163"/>
                </a:cxn>
                <a:cxn ang="0">
                  <a:pos x="39" y="210"/>
                </a:cxn>
                <a:cxn ang="0">
                  <a:pos x="38" y="259"/>
                </a:cxn>
                <a:cxn ang="0">
                  <a:pos x="45" y="304"/>
                </a:cxn>
                <a:cxn ang="0">
                  <a:pos x="60" y="348"/>
                </a:cxn>
                <a:cxn ang="0">
                  <a:pos x="76" y="373"/>
                </a:cxn>
                <a:cxn ang="0">
                  <a:pos x="101" y="402"/>
                </a:cxn>
                <a:cxn ang="0">
                  <a:pos x="122" y="429"/>
                </a:cxn>
                <a:cxn ang="0">
                  <a:pos x="125" y="431"/>
                </a:cxn>
                <a:cxn ang="0">
                  <a:pos x="131" y="446"/>
                </a:cxn>
                <a:cxn ang="0">
                  <a:pos x="129" y="455"/>
                </a:cxn>
                <a:cxn ang="0">
                  <a:pos x="121" y="462"/>
                </a:cxn>
                <a:cxn ang="0">
                  <a:pos x="110" y="463"/>
                </a:cxn>
              </a:cxnLst>
              <a:rect l="0" t="0" r="r" b="b"/>
              <a:pathLst>
                <a:path w="492" h="463">
                  <a:moveTo>
                    <a:pt x="110" y="463"/>
                  </a:moveTo>
                  <a:lnTo>
                    <a:pt x="110" y="463"/>
                  </a:lnTo>
                  <a:lnTo>
                    <a:pt x="106" y="462"/>
                  </a:lnTo>
                  <a:lnTo>
                    <a:pt x="102" y="461"/>
                  </a:lnTo>
                  <a:lnTo>
                    <a:pt x="98" y="458"/>
                  </a:lnTo>
                  <a:lnTo>
                    <a:pt x="96" y="455"/>
                  </a:lnTo>
                  <a:lnTo>
                    <a:pt x="96" y="455"/>
                  </a:lnTo>
                  <a:lnTo>
                    <a:pt x="94" y="453"/>
                  </a:lnTo>
                  <a:lnTo>
                    <a:pt x="94" y="452"/>
                  </a:lnTo>
                  <a:lnTo>
                    <a:pt x="91" y="450"/>
                  </a:lnTo>
                  <a:lnTo>
                    <a:pt x="91" y="450"/>
                  </a:lnTo>
                  <a:lnTo>
                    <a:pt x="85" y="442"/>
                  </a:lnTo>
                  <a:lnTo>
                    <a:pt x="85" y="442"/>
                  </a:lnTo>
                  <a:lnTo>
                    <a:pt x="80" y="435"/>
                  </a:lnTo>
                  <a:lnTo>
                    <a:pt x="76" y="430"/>
                  </a:lnTo>
                  <a:lnTo>
                    <a:pt x="65" y="421"/>
                  </a:lnTo>
                  <a:lnTo>
                    <a:pt x="65" y="421"/>
                  </a:lnTo>
                  <a:lnTo>
                    <a:pt x="53" y="411"/>
                  </a:lnTo>
                  <a:lnTo>
                    <a:pt x="53" y="411"/>
                  </a:lnTo>
                  <a:lnTo>
                    <a:pt x="44" y="399"/>
                  </a:lnTo>
                  <a:lnTo>
                    <a:pt x="35" y="386"/>
                  </a:lnTo>
                  <a:lnTo>
                    <a:pt x="27" y="370"/>
                  </a:lnTo>
                  <a:lnTo>
                    <a:pt x="21" y="355"/>
                  </a:lnTo>
                  <a:lnTo>
                    <a:pt x="15" y="339"/>
                  </a:lnTo>
                  <a:lnTo>
                    <a:pt x="11" y="325"/>
                  </a:lnTo>
                  <a:lnTo>
                    <a:pt x="5" y="299"/>
                  </a:lnTo>
                  <a:lnTo>
                    <a:pt x="5" y="299"/>
                  </a:lnTo>
                  <a:lnTo>
                    <a:pt x="3" y="285"/>
                  </a:lnTo>
                  <a:lnTo>
                    <a:pt x="0" y="269"/>
                  </a:lnTo>
                  <a:lnTo>
                    <a:pt x="0" y="253"/>
                  </a:lnTo>
                  <a:lnTo>
                    <a:pt x="0" y="235"/>
                  </a:lnTo>
                  <a:lnTo>
                    <a:pt x="0" y="218"/>
                  </a:lnTo>
                  <a:lnTo>
                    <a:pt x="3" y="202"/>
                  </a:lnTo>
                  <a:lnTo>
                    <a:pt x="5" y="186"/>
                  </a:lnTo>
                  <a:lnTo>
                    <a:pt x="8" y="172"/>
                  </a:lnTo>
                  <a:lnTo>
                    <a:pt x="8" y="172"/>
                  </a:lnTo>
                  <a:lnTo>
                    <a:pt x="13" y="154"/>
                  </a:lnTo>
                  <a:lnTo>
                    <a:pt x="18" y="139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9" y="98"/>
                  </a:lnTo>
                  <a:lnTo>
                    <a:pt x="48" y="85"/>
                  </a:lnTo>
                  <a:lnTo>
                    <a:pt x="57" y="74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85" y="49"/>
                  </a:lnTo>
                  <a:lnTo>
                    <a:pt x="105" y="36"/>
                  </a:lnTo>
                  <a:lnTo>
                    <a:pt x="124" y="25"/>
                  </a:lnTo>
                  <a:lnTo>
                    <a:pt x="146" y="16"/>
                  </a:lnTo>
                  <a:lnTo>
                    <a:pt x="169" y="9"/>
                  </a:lnTo>
                  <a:lnTo>
                    <a:pt x="193" y="4"/>
                  </a:lnTo>
                  <a:lnTo>
                    <a:pt x="216" y="1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60" y="1"/>
                  </a:lnTo>
                  <a:lnTo>
                    <a:pt x="279" y="2"/>
                  </a:lnTo>
                  <a:lnTo>
                    <a:pt x="298" y="5"/>
                  </a:lnTo>
                  <a:lnTo>
                    <a:pt x="316" y="9"/>
                  </a:lnTo>
                  <a:lnTo>
                    <a:pt x="334" y="14"/>
                  </a:lnTo>
                  <a:lnTo>
                    <a:pt x="352" y="20"/>
                  </a:lnTo>
                  <a:lnTo>
                    <a:pt x="368" y="27"/>
                  </a:lnTo>
                  <a:lnTo>
                    <a:pt x="385" y="35"/>
                  </a:lnTo>
                  <a:lnTo>
                    <a:pt x="401" y="44"/>
                  </a:lnTo>
                  <a:lnTo>
                    <a:pt x="416" y="54"/>
                  </a:lnTo>
                  <a:lnTo>
                    <a:pt x="430" y="65"/>
                  </a:lnTo>
                  <a:lnTo>
                    <a:pt x="445" y="76"/>
                  </a:lnTo>
                  <a:lnTo>
                    <a:pt x="457" y="88"/>
                  </a:lnTo>
                  <a:lnTo>
                    <a:pt x="469" y="102"/>
                  </a:lnTo>
                  <a:lnTo>
                    <a:pt x="480" y="115"/>
                  </a:lnTo>
                  <a:lnTo>
                    <a:pt x="490" y="130"/>
                  </a:lnTo>
                  <a:lnTo>
                    <a:pt x="490" y="130"/>
                  </a:lnTo>
                  <a:lnTo>
                    <a:pt x="492" y="135"/>
                  </a:lnTo>
                  <a:lnTo>
                    <a:pt x="492" y="139"/>
                  </a:lnTo>
                  <a:lnTo>
                    <a:pt x="492" y="143"/>
                  </a:lnTo>
                  <a:lnTo>
                    <a:pt x="491" y="146"/>
                  </a:lnTo>
                  <a:lnTo>
                    <a:pt x="491" y="146"/>
                  </a:lnTo>
                  <a:lnTo>
                    <a:pt x="487" y="150"/>
                  </a:lnTo>
                  <a:lnTo>
                    <a:pt x="483" y="153"/>
                  </a:lnTo>
                  <a:lnTo>
                    <a:pt x="478" y="155"/>
                  </a:lnTo>
                  <a:lnTo>
                    <a:pt x="473" y="157"/>
                  </a:lnTo>
                  <a:lnTo>
                    <a:pt x="473" y="157"/>
                  </a:lnTo>
                  <a:lnTo>
                    <a:pt x="473" y="157"/>
                  </a:lnTo>
                  <a:lnTo>
                    <a:pt x="469" y="155"/>
                  </a:lnTo>
                  <a:lnTo>
                    <a:pt x="465" y="154"/>
                  </a:lnTo>
                  <a:lnTo>
                    <a:pt x="462" y="151"/>
                  </a:lnTo>
                  <a:lnTo>
                    <a:pt x="458" y="147"/>
                  </a:lnTo>
                  <a:lnTo>
                    <a:pt x="458" y="147"/>
                  </a:lnTo>
                  <a:lnTo>
                    <a:pt x="450" y="135"/>
                  </a:lnTo>
                  <a:lnTo>
                    <a:pt x="439" y="123"/>
                  </a:lnTo>
                  <a:lnTo>
                    <a:pt x="429" y="112"/>
                  </a:lnTo>
                  <a:lnTo>
                    <a:pt x="419" y="102"/>
                  </a:lnTo>
                  <a:lnTo>
                    <a:pt x="407" y="94"/>
                  </a:lnTo>
                  <a:lnTo>
                    <a:pt x="395" y="85"/>
                  </a:lnTo>
                  <a:lnTo>
                    <a:pt x="383" y="77"/>
                  </a:lnTo>
                  <a:lnTo>
                    <a:pt x="369" y="71"/>
                  </a:lnTo>
                  <a:lnTo>
                    <a:pt x="356" y="65"/>
                  </a:lnTo>
                  <a:lnTo>
                    <a:pt x="342" y="59"/>
                  </a:lnTo>
                  <a:lnTo>
                    <a:pt x="316" y="50"/>
                  </a:lnTo>
                  <a:lnTo>
                    <a:pt x="289" y="42"/>
                  </a:lnTo>
                  <a:lnTo>
                    <a:pt x="263" y="36"/>
                  </a:lnTo>
                  <a:lnTo>
                    <a:pt x="263" y="36"/>
                  </a:lnTo>
                  <a:lnTo>
                    <a:pt x="247" y="34"/>
                  </a:lnTo>
                  <a:lnTo>
                    <a:pt x="232" y="33"/>
                  </a:lnTo>
                  <a:lnTo>
                    <a:pt x="232" y="33"/>
                  </a:lnTo>
                  <a:lnTo>
                    <a:pt x="219" y="34"/>
                  </a:lnTo>
                  <a:lnTo>
                    <a:pt x="207" y="35"/>
                  </a:lnTo>
                  <a:lnTo>
                    <a:pt x="195" y="37"/>
                  </a:lnTo>
                  <a:lnTo>
                    <a:pt x="182" y="40"/>
                  </a:lnTo>
                  <a:lnTo>
                    <a:pt x="169" y="44"/>
                  </a:lnTo>
                  <a:lnTo>
                    <a:pt x="156" y="48"/>
                  </a:lnTo>
                  <a:lnTo>
                    <a:pt x="144" y="53"/>
                  </a:lnTo>
                  <a:lnTo>
                    <a:pt x="133" y="59"/>
                  </a:lnTo>
                  <a:lnTo>
                    <a:pt x="120" y="66"/>
                  </a:lnTo>
                  <a:lnTo>
                    <a:pt x="109" y="74"/>
                  </a:lnTo>
                  <a:lnTo>
                    <a:pt x="99" y="82"/>
                  </a:lnTo>
                  <a:lnTo>
                    <a:pt x="89" y="90"/>
                  </a:lnTo>
                  <a:lnTo>
                    <a:pt x="80" y="100"/>
                  </a:lnTo>
                  <a:lnTo>
                    <a:pt x="72" y="110"/>
                  </a:lnTo>
                  <a:lnTo>
                    <a:pt x="66" y="121"/>
                  </a:lnTo>
                  <a:lnTo>
                    <a:pt x="59" y="133"/>
                  </a:lnTo>
                  <a:lnTo>
                    <a:pt x="59" y="133"/>
                  </a:lnTo>
                  <a:lnTo>
                    <a:pt x="53" y="147"/>
                  </a:lnTo>
                  <a:lnTo>
                    <a:pt x="48" y="163"/>
                  </a:lnTo>
                  <a:lnTo>
                    <a:pt x="44" y="178"/>
                  </a:lnTo>
                  <a:lnTo>
                    <a:pt x="41" y="195"/>
                  </a:lnTo>
                  <a:lnTo>
                    <a:pt x="39" y="210"/>
                  </a:lnTo>
                  <a:lnTo>
                    <a:pt x="38" y="227"/>
                  </a:lnTo>
                  <a:lnTo>
                    <a:pt x="37" y="242"/>
                  </a:lnTo>
                  <a:lnTo>
                    <a:pt x="38" y="259"/>
                  </a:lnTo>
                  <a:lnTo>
                    <a:pt x="39" y="274"/>
                  </a:lnTo>
                  <a:lnTo>
                    <a:pt x="42" y="290"/>
                  </a:lnTo>
                  <a:lnTo>
                    <a:pt x="45" y="304"/>
                  </a:lnTo>
                  <a:lnTo>
                    <a:pt x="49" y="320"/>
                  </a:lnTo>
                  <a:lnTo>
                    <a:pt x="54" y="334"/>
                  </a:lnTo>
                  <a:lnTo>
                    <a:pt x="60" y="348"/>
                  </a:lnTo>
                  <a:lnTo>
                    <a:pt x="68" y="361"/>
                  </a:lnTo>
                  <a:lnTo>
                    <a:pt x="76" y="373"/>
                  </a:lnTo>
                  <a:lnTo>
                    <a:pt x="76" y="373"/>
                  </a:lnTo>
                  <a:lnTo>
                    <a:pt x="87" y="389"/>
                  </a:lnTo>
                  <a:lnTo>
                    <a:pt x="101" y="402"/>
                  </a:lnTo>
                  <a:lnTo>
                    <a:pt x="101" y="402"/>
                  </a:lnTo>
                  <a:lnTo>
                    <a:pt x="112" y="416"/>
                  </a:lnTo>
                  <a:lnTo>
                    <a:pt x="121" y="428"/>
                  </a:lnTo>
                  <a:lnTo>
                    <a:pt x="122" y="429"/>
                  </a:lnTo>
                  <a:lnTo>
                    <a:pt x="123" y="430"/>
                  </a:lnTo>
                  <a:lnTo>
                    <a:pt x="123" y="430"/>
                  </a:lnTo>
                  <a:lnTo>
                    <a:pt x="125" y="431"/>
                  </a:lnTo>
                  <a:lnTo>
                    <a:pt x="128" y="434"/>
                  </a:lnTo>
                  <a:lnTo>
                    <a:pt x="130" y="440"/>
                  </a:lnTo>
                  <a:lnTo>
                    <a:pt x="131" y="446"/>
                  </a:lnTo>
                  <a:lnTo>
                    <a:pt x="130" y="451"/>
                  </a:lnTo>
                  <a:lnTo>
                    <a:pt x="130" y="451"/>
                  </a:lnTo>
                  <a:lnTo>
                    <a:pt x="129" y="455"/>
                  </a:lnTo>
                  <a:lnTo>
                    <a:pt x="125" y="458"/>
                  </a:lnTo>
                  <a:lnTo>
                    <a:pt x="123" y="460"/>
                  </a:lnTo>
                  <a:lnTo>
                    <a:pt x="121" y="462"/>
                  </a:lnTo>
                  <a:lnTo>
                    <a:pt x="117" y="463"/>
                  </a:lnTo>
                  <a:lnTo>
                    <a:pt x="114" y="463"/>
                  </a:lnTo>
                  <a:lnTo>
                    <a:pt x="110" y="46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058072" y="2658439"/>
            <a:ext cx="550671" cy="562714"/>
            <a:chOff x="5268913" y="4124331"/>
            <a:chExt cx="652475" cy="66674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3" name="Freeform 719"/>
            <p:cNvSpPr/>
            <p:nvPr/>
          </p:nvSpPr>
          <p:spPr bwMode="auto">
            <a:xfrm>
              <a:off x="5356238" y="4351346"/>
              <a:ext cx="9525" cy="57151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4" y="15"/>
                </a:cxn>
                <a:cxn ang="0">
                  <a:pos x="7" y="25"/>
                </a:cxn>
                <a:cxn ang="0">
                  <a:pos x="9" y="35"/>
                </a:cxn>
                <a:cxn ang="0">
                  <a:pos x="11" y="46"/>
                </a:cxn>
                <a:cxn ang="0">
                  <a:pos x="11" y="46"/>
                </a:cxn>
                <a:cxn ang="0">
                  <a:pos x="11" y="53"/>
                </a:cxn>
                <a:cxn ang="0">
                  <a:pos x="9" y="60"/>
                </a:cxn>
                <a:cxn ang="0">
                  <a:pos x="6" y="75"/>
                </a:cxn>
                <a:cxn ang="0">
                  <a:pos x="2" y="89"/>
                </a:cxn>
                <a:cxn ang="0">
                  <a:pos x="1" y="96"/>
                </a:cxn>
                <a:cxn ang="0">
                  <a:pos x="0" y="104"/>
                </a:cxn>
                <a:cxn ang="0">
                  <a:pos x="0" y="104"/>
                </a:cxn>
                <a:cxn ang="0">
                  <a:pos x="0" y="106"/>
                </a:cxn>
                <a:cxn ang="0">
                  <a:pos x="1" y="108"/>
                </a:cxn>
                <a:cxn ang="0">
                  <a:pos x="3" y="108"/>
                </a:cxn>
                <a:cxn ang="0">
                  <a:pos x="5" y="109"/>
                </a:cxn>
                <a:cxn ang="0">
                  <a:pos x="6" y="108"/>
                </a:cxn>
                <a:cxn ang="0">
                  <a:pos x="8" y="108"/>
                </a:cxn>
                <a:cxn ang="0">
                  <a:pos x="9" y="106"/>
                </a:cxn>
                <a:cxn ang="0">
                  <a:pos x="9" y="104"/>
                </a:cxn>
                <a:cxn ang="0">
                  <a:pos x="9" y="104"/>
                </a:cxn>
                <a:cxn ang="0">
                  <a:pos x="12" y="89"/>
                </a:cxn>
                <a:cxn ang="0">
                  <a:pos x="15" y="75"/>
                </a:cxn>
                <a:cxn ang="0">
                  <a:pos x="18" y="6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1"/>
                </a:cxn>
                <a:cxn ang="0">
                  <a:pos x="20" y="35"/>
                </a:cxn>
                <a:cxn ang="0">
                  <a:pos x="18" y="24"/>
                </a:cxn>
                <a:cxn ang="0">
                  <a:pos x="14" y="13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20" h="109">
                  <a:moveTo>
                    <a:pt x="9" y="3"/>
                  </a:moveTo>
                  <a:lnTo>
                    <a:pt x="9" y="3"/>
                  </a:lnTo>
                  <a:lnTo>
                    <a:pt x="8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4" y="15"/>
                  </a:lnTo>
                  <a:lnTo>
                    <a:pt x="7" y="25"/>
                  </a:lnTo>
                  <a:lnTo>
                    <a:pt x="9" y="35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53"/>
                  </a:lnTo>
                  <a:lnTo>
                    <a:pt x="9" y="60"/>
                  </a:lnTo>
                  <a:lnTo>
                    <a:pt x="6" y="75"/>
                  </a:lnTo>
                  <a:lnTo>
                    <a:pt x="2" y="89"/>
                  </a:lnTo>
                  <a:lnTo>
                    <a:pt x="1" y="96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1" y="108"/>
                  </a:lnTo>
                  <a:lnTo>
                    <a:pt x="3" y="108"/>
                  </a:lnTo>
                  <a:lnTo>
                    <a:pt x="5" y="109"/>
                  </a:lnTo>
                  <a:lnTo>
                    <a:pt x="6" y="108"/>
                  </a:lnTo>
                  <a:lnTo>
                    <a:pt x="8" y="108"/>
                  </a:lnTo>
                  <a:lnTo>
                    <a:pt x="9" y="106"/>
                  </a:lnTo>
                  <a:lnTo>
                    <a:pt x="9" y="104"/>
                  </a:lnTo>
                  <a:lnTo>
                    <a:pt x="9" y="104"/>
                  </a:lnTo>
                  <a:lnTo>
                    <a:pt x="12" y="89"/>
                  </a:lnTo>
                  <a:lnTo>
                    <a:pt x="15" y="75"/>
                  </a:lnTo>
                  <a:lnTo>
                    <a:pt x="18" y="6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1"/>
                  </a:lnTo>
                  <a:lnTo>
                    <a:pt x="20" y="35"/>
                  </a:lnTo>
                  <a:lnTo>
                    <a:pt x="18" y="24"/>
                  </a:lnTo>
                  <a:lnTo>
                    <a:pt x="14" y="13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4" name="Freeform 720"/>
            <p:cNvSpPr/>
            <p:nvPr/>
          </p:nvSpPr>
          <p:spPr bwMode="auto">
            <a:xfrm>
              <a:off x="5392750" y="4365633"/>
              <a:ext cx="12700" cy="80963"/>
            </a:xfrm>
            <a:custGeom>
              <a:avLst/>
              <a:gdLst/>
              <a:ahLst/>
              <a:cxnLst>
                <a:cxn ang="0">
                  <a:pos x="25" y="4"/>
                </a:cxn>
                <a:cxn ang="0">
                  <a:pos x="25" y="4"/>
                </a:cxn>
                <a:cxn ang="0">
                  <a:pos x="25" y="2"/>
                </a:cxn>
                <a:cxn ang="0">
                  <a:pos x="24" y="1"/>
                </a:cxn>
                <a:cxn ang="0">
                  <a:pos x="22" y="0"/>
                </a:cxn>
                <a:cxn ang="0">
                  <a:pos x="21" y="0"/>
                </a:cxn>
                <a:cxn ang="0">
                  <a:pos x="19" y="0"/>
                </a:cxn>
                <a:cxn ang="0">
                  <a:pos x="17" y="1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4" y="24"/>
                </a:cxn>
                <a:cxn ang="0">
                  <a:pos x="11" y="43"/>
                </a:cxn>
                <a:cxn ang="0">
                  <a:pos x="4" y="80"/>
                </a:cxn>
                <a:cxn ang="0">
                  <a:pos x="4" y="80"/>
                </a:cxn>
                <a:cxn ang="0">
                  <a:pos x="1" y="96"/>
                </a:cxn>
                <a:cxn ang="0">
                  <a:pos x="0" y="114"/>
                </a:cxn>
                <a:cxn ang="0">
                  <a:pos x="1" y="147"/>
                </a:cxn>
                <a:cxn ang="0">
                  <a:pos x="1" y="147"/>
                </a:cxn>
                <a:cxn ang="0">
                  <a:pos x="1" y="149"/>
                </a:cxn>
                <a:cxn ang="0">
                  <a:pos x="2" y="150"/>
                </a:cxn>
                <a:cxn ang="0">
                  <a:pos x="5" y="151"/>
                </a:cxn>
                <a:cxn ang="0">
                  <a:pos x="7" y="151"/>
                </a:cxn>
                <a:cxn ang="0">
                  <a:pos x="8" y="151"/>
                </a:cxn>
                <a:cxn ang="0">
                  <a:pos x="10" y="150"/>
                </a:cxn>
                <a:cxn ang="0">
                  <a:pos x="11" y="149"/>
                </a:cxn>
                <a:cxn ang="0">
                  <a:pos x="11" y="147"/>
                </a:cxn>
                <a:cxn ang="0">
                  <a:pos x="11" y="147"/>
                </a:cxn>
                <a:cxn ang="0">
                  <a:pos x="11" y="126"/>
                </a:cxn>
                <a:cxn ang="0">
                  <a:pos x="11" y="107"/>
                </a:cxn>
                <a:cxn ang="0">
                  <a:pos x="13" y="86"/>
                </a:cxn>
                <a:cxn ang="0">
                  <a:pos x="16" y="65"/>
                </a:cxn>
                <a:cxn ang="0">
                  <a:pos x="16" y="65"/>
                </a:cxn>
                <a:cxn ang="0">
                  <a:pos x="22" y="35"/>
                </a:cxn>
                <a:cxn ang="0">
                  <a:pos x="24" y="20"/>
                </a:cxn>
                <a:cxn ang="0">
                  <a:pos x="25" y="4"/>
                </a:cxn>
                <a:cxn ang="0">
                  <a:pos x="25" y="4"/>
                </a:cxn>
              </a:cxnLst>
              <a:rect l="0" t="0" r="r" b="b"/>
              <a:pathLst>
                <a:path w="25" h="151">
                  <a:moveTo>
                    <a:pt x="25" y="4"/>
                  </a:moveTo>
                  <a:lnTo>
                    <a:pt x="25" y="4"/>
                  </a:lnTo>
                  <a:lnTo>
                    <a:pt x="25" y="2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24"/>
                  </a:lnTo>
                  <a:lnTo>
                    <a:pt x="11" y="43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1" y="96"/>
                  </a:lnTo>
                  <a:lnTo>
                    <a:pt x="0" y="114"/>
                  </a:lnTo>
                  <a:lnTo>
                    <a:pt x="1" y="147"/>
                  </a:lnTo>
                  <a:lnTo>
                    <a:pt x="1" y="147"/>
                  </a:lnTo>
                  <a:lnTo>
                    <a:pt x="1" y="149"/>
                  </a:lnTo>
                  <a:lnTo>
                    <a:pt x="2" y="150"/>
                  </a:lnTo>
                  <a:lnTo>
                    <a:pt x="5" y="151"/>
                  </a:lnTo>
                  <a:lnTo>
                    <a:pt x="7" y="151"/>
                  </a:lnTo>
                  <a:lnTo>
                    <a:pt x="8" y="151"/>
                  </a:lnTo>
                  <a:lnTo>
                    <a:pt x="10" y="150"/>
                  </a:lnTo>
                  <a:lnTo>
                    <a:pt x="11" y="149"/>
                  </a:lnTo>
                  <a:lnTo>
                    <a:pt x="11" y="147"/>
                  </a:lnTo>
                  <a:lnTo>
                    <a:pt x="11" y="147"/>
                  </a:lnTo>
                  <a:lnTo>
                    <a:pt x="11" y="126"/>
                  </a:lnTo>
                  <a:lnTo>
                    <a:pt x="11" y="107"/>
                  </a:lnTo>
                  <a:lnTo>
                    <a:pt x="13" y="86"/>
                  </a:lnTo>
                  <a:lnTo>
                    <a:pt x="16" y="65"/>
                  </a:lnTo>
                  <a:lnTo>
                    <a:pt x="16" y="65"/>
                  </a:lnTo>
                  <a:lnTo>
                    <a:pt x="22" y="35"/>
                  </a:lnTo>
                  <a:lnTo>
                    <a:pt x="24" y="20"/>
                  </a:lnTo>
                  <a:lnTo>
                    <a:pt x="25" y="4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5" name="Freeform 721"/>
            <p:cNvSpPr/>
            <p:nvPr/>
          </p:nvSpPr>
          <p:spPr bwMode="auto">
            <a:xfrm>
              <a:off x="5421325" y="4389446"/>
              <a:ext cx="19050" cy="84138"/>
            </a:xfrm>
            <a:custGeom>
              <a:avLst/>
              <a:gdLst/>
              <a:ahLst/>
              <a:cxnLst>
                <a:cxn ang="0">
                  <a:pos x="29" y="2"/>
                </a:cxn>
                <a:cxn ang="0">
                  <a:pos x="29" y="2"/>
                </a:cxn>
                <a:cxn ang="0">
                  <a:pos x="22" y="16"/>
                </a:cxn>
                <a:cxn ang="0">
                  <a:pos x="18" y="30"/>
                </a:cxn>
                <a:cxn ang="0">
                  <a:pos x="15" y="46"/>
                </a:cxn>
                <a:cxn ang="0">
                  <a:pos x="13" y="61"/>
                </a:cxn>
                <a:cxn ang="0">
                  <a:pos x="13" y="61"/>
                </a:cxn>
                <a:cxn ang="0">
                  <a:pos x="8" y="85"/>
                </a:cxn>
                <a:cxn ang="0">
                  <a:pos x="4" y="109"/>
                </a:cxn>
                <a:cxn ang="0">
                  <a:pos x="1" y="133"/>
                </a:cxn>
                <a:cxn ang="0">
                  <a:pos x="0" y="157"/>
                </a:cxn>
                <a:cxn ang="0">
                  <a:pos x="0" y="157"/>
                </a:cxn>
                <a:cxn ang="0">
                  <a:pos x="0" y="158"/>
                </a:cxn>
                <a:cxn ang="0">
                  <a:pos x="1" y="160"/>
                </a:cxn>
                <a:cxn ang="0">
                  <a:pos x="2" y="161"/>
                </a:cxn>
                <a:cxn ang="0">
                  <a:pos x="4" y="161"/>
                </a:cxn>
                <a:cxn ang="0">
                  <a:pos x="6" y="161"/>
                </a:cxn>
                <a:cxn ang="0">
                  <a:pos x="7" y="160"/>
                </a:cxn>
                <a:cxn ang="0">
                  <a:pos x="8" y="158"/>
                </a:cxn>
                <a:cxn ang="0">
                  <a:pos x="9" y="157"/>
                </a:cxn>
                <a:cxn ang="0">
                  <a:pos x="9" y="157"/>
                </a:cxn>
                <a:cxn ang="0">
                  <a:pos x="10" y="137"/>
                </a:cxn>
                <a:cxn ang="0">
                  <a:pos x="14" y="117"/>
                </a:cxn>
                <a:cxn ang="0">
                  <a:pos x="20" y="78"/>
                </a:cxn>
                <a:cxn ang="0">
                  <a:pos x="20" y="78"/>
                </a:cxn>
                <a:cxn ang="0">
                  <a:pos x="22" y="59"/>
                </a:cxn>
                <a:cxn ang="0">
                  <a:pos x="25" y="42"/>
                </a:cxn>
                <a:cxn ang="0">
                  <a:pos x="30" y="24"/>
                </a:cxn>
                <a:cxn ang="0">
                  <a:pos x="33" y="15"/>
                </a:cxn>
                <a:cxn ang="0">
                  <a:pos x="37" y="7"/>
                </a:cxn>
                <a:cxn ang="0">
                  <a:pos x="37" y="7"/>
                </a:cxn>
                <a:cxn ang="0">
                  <a:pos x="37" y="5"/>
                </a:cxn>
                <a:cxn ang="0">
                  <a:pos x="37" y="3"/>
                </a:cxn>
                <a:cxn ang="0">
                  <a:pos x="36" y="2"/>
                </a:cxn>
                <a:cxn ang="0">
                  <a:pos x="35" y="1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0" y="1"/>
                </a:cxn>
                <a:cxn ang="0">
                  <a:pos x="29" y="2"/>
                </a:cxn>
                <a:cxn ang="0">
                  <a:pos x="29" y="2"/>
                </a:cxn>
              </a:cxnLst>
              <a:rect l="0" t="0" r="r" b="b"/>
              <a:pathLst>
                <a:path w="37" h="161">
                  <a:moveTo>
                    <a:pt x="29" y="2"/>
                  </a:moveTo>
                  <a:lnTo>
                    <a:pt x="29" y="2"/>
                  </a:lnTo>
                  <a:lnTo>
                    <a:pt x="22" y="16"/>
                  </a:lnTo>
                  <a:lnTo>
                    <a:pt x="18" y="30"/>
                  </a:lnTo>
                  <a:lnTo>
                    <a:pt x="15" y="46"/>
                  </a:lnTo>
                  <a:lnTo>
                    <a:pt x="13" y="61"/>
                  </a:lnTo>
                  <a:lnTo>
                    <a:pt x="13" y="61"/>
                  </a:lnTo>
                  <a:lnTo>
                    <a:pt x="8" y="85"/>
                  </a:lnTo>
                  <a:lnTo>
                    <a:pt x="4" y="109"/>
                  </a:lnTo>
                  <a:lnTo>
                    <a:pt x="1" y="133"/>
                  </a:lnTo>
                  <a:lnTo>
                    <a:pt x="0" y="157"/>
                  </a:lnTo>
                  <a:lnTo>
                    <a:pt x="0" y="157"/>
                  </a:lnTo>
                  <a:lnTo>
                    <a:pt x="0" y="158"/>
                  </a:lnTo>
                  <a:lnTo>
                    <a:pt x="1" y="160"/>
                  </a:lnTo>
                  <a:lnTo>
                    <a:pt x="2" y="161"/>
                  </a:lnTo>
                  <a:lnTo>
                    <a:pt x="4" y="161"/>
                  </a:lnTo>
                  <a:lnTo>
                    <a:pt x="6" y="161"/>
                  </a:lnTo>
                  <a:lnTo>
                    <a:pt x="7" y="160"/>
                  </a:lnTo>
                  <a:lnTo>
                    <a:pt x="8" y="158"/>
                  </a:lnTo>
                  <a:lnTo>
                    <a:pt x="9" y="157"/>
                  </a:lnTo>
                  <a:lnTo>
                    <a:pt x="9" y="157"/>
                  </a:lnTo>
                  <a:lnTo>
                    <a:pt x="10" y="137"/>
                  </a:lnTo>
                  <a:lnTo>
                    <a:pt x="14" y="117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2" y="59"/>
                  </a:lnTo>
                  <a:lnTo>
                    <a:pt x="25" y="42"/>
                  </a:lnTo>
                  <a:lnTo>
                    <a:pt x="30" y="24"/>
                  </a:lnTo>
                  <a:lnTo>
                    <a:pt x="33" y="15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6" y="2"/>
                  </a:lnTo>
                  <a:lnTo>
                    <a:pt x="35" y="1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30" y="1"/>
                  </a:lnTo>
                  <a:lnTo>
                    <a:pt x="29" y="2"/>
                  </a:lnTo>
                  <a:lnTo>
                    <a:pt x="29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6" name="Freeform 722"/>
            <p:cNvSpPr/>
            <p:nvPr/>
          </p:nvSpPr>
          <p:spPr bwMode="auto">
            <a:xfrm>
              <a:off x="5461013" y="4381508"/>
              <a:ext cx="22225" cy="125413"/>
            </a:xfrm>
            <a:custGeom>
              <a:avLst/>
              <a:gdLst/>
              <a:ahLst/>
              <a:cxnLst>
                <a:cxn ang="0">
                  <a:pos x="33" y="5"/>
                </a:cxn>
                <a:cxn ang="0">
                  <a:pos x="33" y="5"/>
                </a:cxn>
                <a:cxn ang="0">
                  <a:pos x="31" y="16"/>
                </a:cxn>
                <a:cxn ang="0">
                  <a:pos x="28" y="21"/>
                </a:cxn>
                <a:cxn ang="0">
                  <a:pos x="25" y="25"/>
                </a:cxn>
                <a:cxn ang="0">
                  <a:pos x="23" y="32"/>
                </a:cxn>
                <a:cxn ang="0">
                  <a:pos x="23" y="32"/>
                </a:cxn>
                <a:cxn ang="0">
                  <a:pos x="17" y="67"/>
                </a:cxn>
                <a:cxn ang="0">
                  <a:pos x="17" y="67"/>
                </a:cxn>
                <a:cxn ang="0">
                  <a:pos x="13" y="96"/>
                </a:cxn>
                <a:cxn ang="0">
                  <a:pos x="10" y="124"/>
                </a:cxn>
                <a:cxn ang="0">
                  <a:pos x="10" y="124"/>
                </a:cxn>
                <a:cxn ang="0">
                  <a:pos x="6" y="152"/>
                </a:cxn>
                <a:cxn ang="0">
                  <a:pos x="3" y="179"/>
                </a:cxn>
                <a:cxn ang="0">
                  <a:pos x="1" y="206"/>
                </a:cxn>
                <a:cxn ang="0">
                  <a:pos x="0" y="232"/>
                </a:cxn>
                <a:cxn ang="0">
                  <a:pos x="0" y="232"/>
                </a:cxn>
                <a:cxn ang="0">
                  <a:pos x="0" y="235"/>
                </a:cxn>
                <a:cxn ang="0">
                  <a:pos x="1" y="237"/>
                </a:cxn>
                <a:cxn ang="0">
                  <a:pos x="3" y="237"/>
                </a:cxn>
                <a:cxn ang="0">
                  <a:pos x="5" y="238"/>
                </a:cxn>
                <a:cxn ang="0">
                  <a:pos x="6" y="237"/>
                </a:cxn>
                <a:cxn ang="0">
                  <a:pos x="8" y="237"/>
                </a:cxn>
                <a:cxn ang="0">
                  <a:pos x="9" y="235"/>
                </a:cxn>
                <a:cxn ang="0">
                  <a:pos x="9" y="232"/>
                </a:cxn>
                <a:cxn ang="0">
                  <a:pos x="9" y="232"/>
                </a:cxn>
                <a:cxn ang="0">
                  <a:pos x="10" y="201"/>
                </a:cxn>
                <a:cxn ang="0">
                  <a:pos x="13" y="170"/>
                </a:cxn>
                <a:cxn ang="0">
                  <a:pos x="17" y="141"/>
                </a:cxn>
                <a:cxn ang="0">
                  <a:pos x="21" y="110"/>
                </a:cxn>
                <a:cxn ang="0">
                  <a:pos x="21" y="110"/>
                </a:cxn>
                <a:cxn ang="0">
                  <a:pos x="25" y="81"/>
                </a:cxn>
                <a:cxn ang="0">
                  <a:pos x="26" y="67"/>
                </a:cxn>
                <a:cxn ang="0">
                  <a:pos x="30" y="53"/>
                </a:cxn>
                <a:cxn ang="0">
                  <a:pos x="30" y="53"/>
                </a:cxn>
                <a:cxn ang="0">
                  <a:pos x="33" y="40"/>
                </a:cxn>
                <a:cxn ang="0">
                  <a:pos x="36" y="29"/>
                </a:cxn>
                <a:cxn ang="0">
                  <a:pos x="40" y="18"/>
                </a:cxn>
                <a:cxn ang="0">
                  <a:pos x="42" y="5"/>
                </a:cxn>
                <a:cxn ang="0">
                  <a:pos x="42" y="5"/>
                </a:cxn>
                <a:cxn ang="0">
                  <a:pos x="42" y="3"/>
                </a:cxn>
                <a:cxn ang="0">
                  <a:pos x="41" y="2"/>
                </a:cxn>
                <a:cxn ang="0">
                  <a:pos x="40" y="1"/>
                </a:cxn>
                <a:cxn ang="0">
                  <a:pos x="38" y="0"/>
                </a:cxn>
                <a:cxn ang="0">
                  <a:pos x="35" y="2"/>
                </a:cxn>
                <a:cxn ang="0">
                  <a:pos x="34" y="3"/>
                </a:cxn>
                <a:cxn ang="0">
                  <a:pos x="33" y="5"/>
                </a:cxn>
                <a:cxn ang="0">
                  <a:pos x="33" y="5"/>
                </a:cxn>
              </a:cxnLst>
              <a:rect l="0" t="0" r="r" b="b"/>
              <a:pathLst>
                <a:path w="42" h="238">
                  <a:moveTo>
                    <a:pt x="33" y="5"/>
                  </a:moveTo>
                  <a:lnTo>
                    <a:pt x="33" y="5"/>
                  </a:lnTo>
                  <a:lnTo>
                    <a:pt x="31" y="16"/>
                  </a:lnTo>
                  <a:lnTo>
                    <a:pt x="28" y="21"/>
                  </a:lnTo>
                  <a:lnTo>
                    <a:pt x="25" y="25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17" y="67"/>
                  </a:lnTo>
                  <a:lnTo>
                    <a:pt x="17" y="67"/>
                  </a:lnTo>
                  <a:lnTo>
                    <a:pt x="13" y="96"/>
                  </a:lnTo>
                  <a:lnTo>
                    <a:pt x="10" y="124"/>
                  </a:lnTo>
                  <a:lnTo>
                    <a:pt x="10" y="124"/>
                  </a:lnTo>
                  <a:lnTo>
                    <a:pt x="6" y="152"/>
                  </a:lnTo>
                  <a:lnTo>
                    <a:pt x="3" y="179"/>
                  </a:lnTo>
                  <a:lnTo>
                    <a:pt x="1" y="206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35"/>
                  </a:lnTo>
                  <a:lnTo>
                    <a:pt x="1" y="237"/>
                  </a:lnTo>
                  <a:lnTo>
                    <a:pt x="3" y="237"/>
                  </a:lnTo>
                  <a:lnTo>
                    <a:pt x="5" y="238"/>
                  </a:lnTo>
                  <a:lnTo>
                    <a:pt x="6" y="237"/>
                  </a:lnTo>
                  <a:lnTo>
                    <a:pt x="8" y="237"/>
                  </a:lnTo>
                  <a:lnTo>
                    <a:pt x="9" y="235"/>
                  </a:lnTo>
                  <a:lnTo>
                    <a:pt x="9" y="232"/>
                  </a:lnTo>
                  <a:lnTo>
                    <a:pt x="9" y="232"/>
                  </a:lnTo>
                  <a:lnTo>
                    <a:pt x="10" y="201"/>
                  </a:lnTo>
                  <a:lnTo>
                    <a:pt x="13" y="170"/>
                  </a:lnTo>
                  <a:lnTo>
                    <a:pt x="17" y="141"/>
                  </a:lnTo>
                  <a:lnTo>
                    <a:pt x="21" y="110"/>
                  </a:lnTo>
                  <a:lnTo>
                    <a:pt x="21" y="110"/>
                  </a:lnTo>
                  <a:lnTo>
                    <a:pt x="25" y="81"/>
                  </a:lnTo>
                  <a:lnTo>
                    <a:pt x="26" y="67"/>
                  </a:lnTo>
                  <a:lnTo>
                    <a:pt x="30" y="53"/>
                  </a:lnTo>
                  <a:lnTo>
                    <a:pt x="30" y="53"/>
                  </a:lnTo>
                  <a:lnTo>
                    <a:pt x="33" y="40"/>
                  </a:lnTo>
                  <a:lnTo>
                    <a:pt x="36" y="29"/>
                  </a:lnTo>
                  <a:lnTo>
                    <a:pt x="40" y="18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2" y="3"/>
                  </a:lnTo>
                  <a:lnTo>
                    <a:pt x="41" y="2"/>
                  </a:lnTo>
                  <a:lnTo>
                    <a:pt x="40" y="1"/>
                  </a:lnTo>
                  <a:lnTo>
                    <a:pt x="38" y="0"/>
                  </a:lnTo>
                  <a:lnTo>
                    <a:pt x="35" y="2"/>
                  </a:lnTo>
                  <a:lnTo>
                    <a:pt x="34" y="3"/>
                  </a:lnTo>
                  <a:lnTo>
                    <a:pt x="33" y="5"/>
                  </a:lnTo>
                  <a:lnTo>
                    <a:pt x="33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7" name="Freeform 723"/>
            <p:cNvSpPr/>
            <p:nvPr/>
          </p:nvSpPr>
          <p:spPr bwMode="auto">
            <a:xfrm>
              <a:off x="5483239" y="4329121"/>
              <a:ext cx="38100" cy="220664"/>
            </a:xfrm>
            <a:custGeom>
              <a:avLst/>
              <a:gdLst/>
              <a:ahLst/>
              <a:cxnLst>
                <a:cxn ang="0">
                  <a:pos x="65" y="1"/>
                </a:cxn>
                <a:cxn ang="0">
                  <a:pos x="56" y="18"/>
                </a:cxn>
                <a:cxn ang="0">
                  <a:pos x="50" y="38"/>
                </a:cxn>
                <a:cxn ang="0">
                  <a:pos x="46" y="78"/>
                </a:cxn>
                <a:cxn ang="0">
                  <a:pos x="25" y="213"/>
                </a:cxn>
                <a:cxn ang="0">
                  <a:pos x="18" y="243"/>
                </a:cxn>
                <a:cxn ang="0">
                  <a:pos x="8" y="300"/>
                </a:cxn>
                <a:cxn ang="0">
                  <a:pos x="4" y="330"/>
                </a:cxn>
                <a:cxn ang="0">
                  <a:pos x="1" y="363"/>
                </a:cxn>
                <a:cxn ang="0">
                  <a:pos x="1" y="386"/>
                </a:cxn>
                <a:cxn ang="0">
                  <a:pos x="7" y="407"/>
                </a:cxn>
                <a:cxn ang="0">
                  <a:pos x="13" y="415"/>
                </a:cxn>
                <a:cxn ang="0">
                  <a:pos x="14" y="417"/>
                </a:cxn>
                <a:cxn ang="0">
                  <a:pos x="18" y="417"/>
                </a:cxn>
                <a:cxn ang="0">
                  <a:pos x="20" y="413"/>
                </a:cxn>
                <a:cxn ang="0">
                  <a:pos x="19" y="409"/>
                </a:cxn>
                <a:cxn ang="0">
                  <a:pos x="15" y="403"/>
                </a:cxn>
                <a:cxn ang="0">
                  <a:pos x="11" y="390"/>
                </a:cxn>
                <a:cxn ang="0">
                  <a:pos x="11" y="370"/>
                </a:cxn>
                <a:cxn ang="0">
                  <a:pos x="12" y="356"/>
                </a:cxn>
                <a:cxn ang="0">
                  <a:pos x="13" y="327"/>
                </a:cxn>
                <a:cxn ang="0">
                  <a:pos x="17" y="298"/>
                </a:cxn>
                <a:cxn ang="0">
                  <a:pos x="27" y="248"/>
                </a:cxn>
                <a:cxn ang="0">
                  <a:pos x="36" y="197"/>
                </a:cxn>
                <a:cxn ang="0">
                  <a:pos x="55" y="90"/>
                </a:cxn>
                <a:cxn ang="0">
                  <a:pos x="57" y="69"/>
                </a:cxn>
                <a:cxn ang="0">
                  <a:pos x="60" y="36"/>
                </a:cxn>
                <a:cxn ang="0">
                  <a:pos x="67" y="16"/>
                </a:cxn>
                <a:cxn ang="0">
                  <a:pos x="72" y="8"/>
                </a:cxn>
                <a:cxn ang="0">
                  <a:pos x="73" y="4"/>
                </a:cxn>
                <a:cxn ang="0">
                  <a:pos x="70" y="0"/>
                </a:cxn>
                <a:cxn ang="0">
                  <a:pos x="67" y="0"/>
                </a:cxn>
                <a:cxn ang="0">
                  <a:pos x="65" y="1"/>
                </a:cxn>
              </a:cxnLst>
              <a:rect l="0" t="0" r="r" b="b"/>
              <a:pathLst>
                <a:path w="73" h="417">
                  <a:moveTo>
                    <a:pt x="65" y="1"/>
                  </a:moveTo>
                  <a:lnTo>
                    <a:pt x="65" y="1"/>
                  </a:lnTo>
                  <a:lnTo>
                    <a:pt x="60" y="9"/>
                  </a:lnTo>
                  <a:lnTo>
                    <a:pt x="56" y="18"/>
                  </a:lnTo>
                  <a:lnTo>
                    <a:pt x="53" y="28"/>
                  </a:lnTo>
                  <a:lnTo>
                    <a:pt x="50" y="38"/>
                  </a:lnTo>
                  <a:lnTo>
                    <a:pt x="49" y="58"/>
                  </a:lnTo>
                  <a:lnTo>
                    <a:pt x="46" y="78"/>
                  </a:lnTo>
                  <a:lnTo>
                    <a:pt x="46" y="78"/>
                  </a:lnTo>
                  <a:lnTo>
                    <a:pt x="25" y="213"/>
                  </a:lnTo>
                  <a:lnTo>
                    <a:pt x="25" y="213"/>
                  </a:lnTo>
                  <a:lnTo>
                    <a:pt x="18" y="243"/>
                  </a:lnTo>
                  <a:lnTo>
                    <a:pt x="13" y="272"/>
                  </a:lnTo>
                  <a:lnTo>
                    <a:pt x="8" y="300"/>
                  </a:lnTo>
                  <a:lnTo>
                    <a:pt x="4" y="330"/>
                  </a:lnTo>
                  <a:lnTo>
                    <a:pt x="4" y="330"/>
                  </a:lnTo>
                  <a:lnTo>
                    <a:pt x="2" y="352"/>
                  </a:lnTo>
                  <a:lnTo>
                    <a:pt x="1" y="363"/>
                  </a:lnTo>
                  <a:lnTo>
                    <a:pt x="0" y="375"/>
                  </a:lnTo>
                  <a:lnTo>
                    <a:pt x="1" y="386"/>
                  </a:lnTo>
                  <a:lnTo>
                    <a:pt x="3" y="397"/>
                  </a:lnTo>
                  <a:lnTo>
                    <a:pt x="7" y="407"/>
                  </a:lnTo>
                  <a:lnTo>
                    <a:pt x="10" y="411"/>
                  </a:lnTo>
                  <a:lnTo>
                    <a:pt x="13" y="415"/>
                  </a:lnTo>
                  <a:lnTo>
                    <a:pt x="13" y="415"/>
                  </a:lnTo>
                  <a:lnTo>
                    <a:pt x="14" y="417"/>
                  </a:lnTo>
                  <a:lnTo>
                    <a:pt x="16" y="417"/>
                  </a:lnTo>
                  <a:lnTo>
                    <a:pt x="18" y="417"/>
                  </a:lnTo>
                  <a:lnTo>
                    <a:pt x="19" y="416"/>
                  </a:lnTo>
                  <a:lnTo>
                    <a:pt x="20" y="413"/>
                  </a:lnTo>
                  <a:lnTo>
                    <a:pt x="20" y="411"/>
                  </a:lnTo>
                  <a:lnTo>
                    <a:pt x="19" y="409"/>
                  </a:lnTo>
                  <a:lnTo>
                    <a:pt x="19" y="409"/>
                  </a:lnTo>
                  <a:lnTo>
                    <a:pt x="15" y="403"/>
                  </a:lnTo>
                  <a:lnTo>
                    <a:pt x="13" y="397"/>
                  </a:lnTo>
                  <a:lnTo>
                    <a:pt x="11" y="390"/>
                  </a:lnTo>
                  <a:lnTo>
                    <a:pt x="11" y="383"/>
                  </a:lnTo>
                  <a:lnTo>
                    <a:pt x="11" y="370"/>
                  </a:lnTo>
                  <a:lnTo>
                    <a:pt x="12" y="356"/>
                  </a:lnTo>
                  <a:lnTo>
                    <a:pt x="12" y="356"/>
                  </a:lnTo>
                  <a:lnTo>
                    <a:pt x="12" y="342"/>
                  </a:lnTo>
                  <a:lnTo>
                    <a:pt x="13" y="327"/>
                  </a:lnTo>
                  <a:lnTo>
                    <a:pt x="17" y="298"/>
                  </a:lnTo>
                  <a:lnTo>
                    <a:pt x="17" y="298"/>
                  </a:lnTo>
                  <a:lnTo>
                    <a:pt x="22" y="273"/>
                  </a:lnTo>
                  <a:lnTo>
                    <a:pt x="27" y="248"/>
                  </a:lnTo>
                  <a:lnTo>
                    <a:pt x="32" y="223"/>
                  </a:lnTo>
                  <a:lnTo>
                    <a:pt x="36" y="197"/>
                  </a:lnTo>
                  <a:lnTo>
                    <a:pt x="36" y="197"/>
                  </a:lnTo>
                  <a:lnTo>
                    <a:pt x="55" y="90"/>
                  </a:lnTo>
                  <a:lnTo>
                    <a:pt x="55" y="90"/>
                  </a:lnTo>
                  <a:lnTo>
                    <a:pt x="57" y="69"/>
                  </a:lnTo>
                  <a:lnTo>
                    <a:pt x="59" y="47"/>
                  </a:lnTo>
                  <a:lnTo>
                    <a:pt x="60" y="36"/>
                  </a:lnTo>
                  <a:lnTo>
                    <a:pt x="63" y="26"/>
                  </a:lnTo>
                  <a:lnTo>
                    <a:pt x="67" y="16"/>
                  </a:lnTo>
                  <a:lnTo>
                    <a:pt x="72" y="8"/>
                  </a:lnTo>
                  <a:lnTo>
                    <a:pt x="72" y="8"/>
                  </a:lnTo>
                  <a:lnTo>
                    <a:pt x="73" y="6"/>
                  </a:lnTo>
                  <a:lnTo>
                    <a:pt x="73" y="4"/>
                  </a:lnTo>
                  <a:lnTo>
                    <a:pt x="71" y="1"/>
                  </a:lnTo>
                  <a:lnTo>
                    <a:pt x="70" y="0"/>
                  </a:lnTo>
                  <a:lnTo>
                    <a:pt x="68" y="0"/>
                  </a:lnTo>
                  <a:lnTo>
                    <a:pt x="67" y="0"/>
                  </a:lnTo>
                  <a:lnTo>
                    <a:pt x="65" y="1"/>
                  </a:lnTo>
                  <a:lnTo>
                    <a:pt x="65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8" name="Freeform 724"/>
            <p:cNvSpPr/>
            <p:nvPr/>
          </p:nvSpPr>
          <p:spPr bwMode="auto">
            <a:xfrm>
              <a:off x="5516576" y="4291021"/>
              <a:ext cx="46039" cy="268288"/>
            </a:xfrm>
            <a:custGeom>
              <a:avLst/>
              <a:gdLst/>
              <a:ahLst/>
              <a:cxnLst>
                <a:cxn ang="0">
                  <a:pos x="75" y="3"/>
                </a:cxn>
                <a:cxn ang="0">
                  <a:pos x="61" y="44"/>
                </a:cxn>
                <a:cxn ang="0">
                  <a:pos x="58" y="58"/>
                </a:cxn>
                <a:cxn ang="0">
                  <a:pos x="56" y="84"/>
                </a:cxn>
                <a:cxn ang="0">
                  <a:pos x="56" y="111"/>
                </a:cxn>
                <a:cxn ang="0">
                  <a:pos x="52" y="180"/>
                </a:cxn>
                <a:cxn ang="0">
                  <a:pos x="41" y="249"/>
                </a:cxn>
                <a:cxn ang="0">
                  <a:pos x="33" y="280"/>
                </a:cxn>
                <a:cxn ang="0">
                  <a:pos x="17" y="343"/>
                </a:cxn>
                <a:cxn ang="0">
                  <a:pos x="4" y="408"/>
                </a:cxn>
                <a:cxn ang="0">
                  <a:pos x="1" y="440"/>
                </a:cxn>
                <a:cxn ang="0">
                  <a:pos x="0" y="472"/>
                </a:cxn>
                <a:cxn ang="0">
                  <a:pos x="4" y="504"/>
                </a:cxn>
                <a:cxn ang="0">
                  <a:pos x="4" y="506"/>
                </a:cxn>
                <a:cxn ang="0">
                  <a:pos x="7" y="507"/>
                </a:cxn>
                <a:cxn ang="0">
                  <a:pos x="12" y="505"/>
                </a:cxn>
                <a:cxn ang="0">
                  <a:pos x="13" y="501"/>
                </a:cxn>
                <a:cxn ang="0">
                  <a:pos x="10" y="485"/>
                </a:cxn>
                <a:cxn ang="0">
                  <a:pos x="9" y="453"/>
                </a:cxn>
                <a:cxn ang="0">
                  <a:pos x="11" y="420"/>
                </a:cxn>
                <a:cxn ang="0">
                  <a:pos x="20" y="371"/>
                </a:cxn>
                <a:cxn ang="0">
                  <a:pos x="36" y="306"/>
                </a:cxn>
                <a:cxn ang="0">
                  <a:pos x="52" y="243"/>
                </a:cxn>
                <a:cxn ang="0">
                  <a:pos x="57" y="214"/>
                </a:cxn>
                <a:cxn ang="0">
                  <a:pos x="63" y="157"/>
                </a:cxn>
                <a:cxn ang="0">
                  <a:pos x="65" y="128"/>
                </a:cxn>
                <a:cxn ang="0">
                  <a:pos x="66" y="67"/>
                </a:cxn>
                <a:cxn ang="0">
                  <a:pos x="67" y="60"/>
                </a:cxn>
                <a:cxn ang="0">
                  <a:pos x="73" y="36"/>
                </a:cxn>
                <a:cxn ang="0">
                  <a:pos x="84" y="6"/>
                </a:cxn>
                <a:cxn ang="0">
                  <a:pos x="85" y="4"/>
                </a:cxn>
                <a:cxn ang="0">
                  <a:pos x="83" y="1"/>
                </a:cxn>
                <a:cxn ang="0">
                  <a:pos x="77" y="1"/>
                </a:cxn>
                <a:cxn ang="0">
                  <a:pos x="75" y="3"/>
                </a:cxn>
              </a:cxnLst>
              <a:rect l="0" t="0" r="r" b="b"/>
              <a:pathLst>
                <a:path w="85" h="507">
                  <a:moveTo>
                    <a:pt x="75" y="3"/>
                  </a:moveTo>
                  <a:lnTo>
                    <a:pt x="75" y="3"/>
                  </a:lnTo>
                  <a:lnTo>
                    <a:pt x="65" y="31"/>
                  </a:lnTo>
                  <a:lnTo>
                    <a:pt x="61" y="44"/>
                  </a:lnTo>
                  <a:lnTo>
                    <a:pt x="58" y="58"/>
                  </a:lnTo>
                  <a:lnTo>
                    <a:pt x="58" y="58"/>
                  </a:lnTo>
                  <a:lnTo>
                    <a:pt x="56" y="72"/>
                  </a:lnTo>
                  <a:lnTo>
                    <a:pt x="56" y="84"/>
                  </a:lnTo>
                  <a:lnTo>
                    <a:pt x="56" y="111"/>
                  </a:lnTo>
                  <a:lnTo>
                    <a:pt x="56" y="111"/>
                  </a:lnTo>
                  <a:lnTo>
                    <a:pt x="55" y="145"/>
                  </a:lnTo>
                  <a:lnTo>
                    <a:pt x="52" y="180"/>
                  </a:lnTo>
                  <a:lnTo>
                    <a:pt x="47" y="214"/>
                  </a:lnTo>
                  <a:lnTo>
                    <a:pt x="41" y="249"/>
                  </a:lnTo>
                  <a:lnTo>
                    <a:pt x="41" y="249"/>
                  </a:lnTo>
                  <a:lnTo>
                    <a:pt x="33" y="280"/>
                  </a:lnTo>
                  <a:lnTo>
                    <a:pt x="25" y="312"/>
                  </a:lnTo>
                  <a:lnTo>
                    <a:pt x="17" y="343"/>
                  </a:lnTo>
                  <a:lnTo>
                    <a:pt x="10" y="375"/>
                  </a:lnTo>
                  <a:lnTo>
                    <a:pt x="4" y="408"/>
                  </a:lnTo>
                  <a:lnTo>
                    <a:pt x="2" y="423"/>
                  </a:lnTo>
                  <a:lnTo>
                    <a:pt x="1" y="440"/>
                  </a:lnTo>
                  <a:lnTo>
                    <a:pt x="0" y="455"/>
                  </a:lnTo>
                  <a:lnTo>
                    <a:pt x="0" y="472"/>
                  </a:lnTo>
                  <a:lnTo>
                    <a:pt x="1" y="487"/>
                  </a:lnTo>
                  <a:lnTo>
                    <a:pt x="4" y="504"/>
                  </a:lnTo>
                  <a:lnTo>
                    <a:pt x="4" y="504"/>
                  </a:lnTo>
                  <a:lnTo>
                    <a:pt x="4" y="506"/>
                  </a:lnTo>
                  <a:lnTo>
                    <a:pt x="6" y="507"/>
                  </a:lnTo>
                  <a:lnTo>
                    <a:pt x="7" y="507"/>
                  </a:lnTo>
                  <a:lnTo>
                    <a:pt x="9" y="507"/>
                  </a:lnTo>
                  <a:lnTo>
                    <a:pt x="12" y="505"/>
                  </a:lnTo>
                  <a:lnTo>
                    <a:pt x="12" y="503"/>
                  </a:lnTo>
                  <a:lnTo>
                    <a:pt x="13" y="501"/>
                  </a:lnTo>
                  <a:lnTo>
                    <a:pt x="13" y="501"/>
                  </a:lnTo>
                  <a:lnTo>
                    <a:pt x="10" y="485"/>
                  </a:lnTo>
                  <a:lnTo>
                    <a:pt x="9" y="469"/>
                  </a:lnTo>
                  <a:lnTo>
                    <a:pt x="9" y="453"/>
                  </a:lnTo>
                  <a:lnTo>
                    <a:pt x="10" y="437"/>
                  </a:lnTo>
                  <a:lnTo>
                    <a:pt x="11" y="420"/>
                  </a:lnTo>
                  <a:lnTo>
                    <a:pt x="13" y="403"/>
                  </a:lnTo>
                  <a:lnTo>
                    <a:pt x="20" y="371"/>
                  </a:lnTo>
                  <a:lnTo>
                    <a:pt x="28" y="338"/>
                  </a:lnTo>
                  <a:lnTo>
                    <a:pt x="36" y="306"/>
                  </a:lnTo>
                  <a:lnTo>
                    <a:pt x="44" y="274"/>
                  </a:lnTo>
                  <a:lnTo>
                    <a:pt x="52" y="243"/>
                  </a:lnTo>
                  <a:lnTo>
                    <a:pt x="52" y="243"/>
                  </a:lnTo>
                  <a:lnTo>
                    <a:pt x="57" y="214"/>
                  </a:lnTo>
                  <a:lnTo>
                    <a:pt x="61" y="186"/>
                  </a:lnTo>
                  <a:lnTo>
                    <a:pt x="63" y="157"/>
                  </a:lnTo>
                  <a:lnTo>
                    <a:pt x="65" y="128"/>
                  </a:lnTo>
                  <a:lnTo>
                    <a:pt x="65" y="128"/>
                  </a:lnTo>
                  <a:lnTo>
                    <a:pt x="65" y="98"/>
                  </a:lnTo>
                  <a:lnTo>
                    <a:pt x="66" y="67"/>
                  </a:lnTo>
                  <a:lnTo>
                    <a:pt x="66" y="67"/>
                  </a:lnTo>
                  <a:lnTo>
                    <a:pt x="67" y="60"/>
                  </a:lnTo>
                  <a:lnTo>
                    <a:pt x="68" y="51"/>
                  </a:lnTo>
                  <a:lnTo>
                    <a:pt x="73" y="36"/>
                  </a:lnTo>
                  <a:lnTo>
                    <a:pt x="78" y="20"/>
                  </a:lnTo>
                  <a:lnTo>
                    <a:pt x="84" y="6"/>
                  </a:lnTo>
                  <a:lnTo>
                    <a:pt x="84" y="6"/>
                  </a:lnTo>
                  <a:lnTo>
                    <a:pt x="85" y="4"/>
                  </a:lnTo>
                  <a:lnTo>
                    <a:pt x="84" y="2"/>
                  </a:lnTo>
                  <a:lnTo>
                    <a:pt x="83" y="1"/>
                  </a:lnTo>
                  <a:lnTo>
                    <a:pt x="82" y="0"/>
                  </a:lnTo>
                  <a:lnTo>
                    <a:pt x="77" y="1"/>
                  </a:lnTo>
                  <a:lnTo>
                    <a:pt x="76" y="2"/>
                  </a:lnTo>
                  <a:lnTo>
                    <a:pt x="75" y="3"/>
                  </a:lnTo>
                  <a:lnTo>
                    <a:pt x="75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9" name="Freeform 725"/>
            <p:cNvSpPr/>
            <p:nvPr/>
          </p:nvSpPr>
          <p:spPr bwMode="auto">
            <a:xfrm>
              <a:off x="5546739" y="4252921"/>
              <a:ext cx="60326" cy="376238"/>
            </a:xfrm>
            <a:custGeom>
              <a:avLst/>
              <a:gdLst/>
              <a:ahLst/>
              <a:cxnLst>
                <a:cxn ang="0">
                  <a:pos x="104" y="5"/>
                </a:cxn>
                <a:cxn ang="0">
                  <a:pos x="104" y="5"/>
                </a:cxn>
                <a:cxn ang="0">
                  <a:pos x="103" y="28"/>
                </a:cxn>
                <a:cxn ang="0">
                  <a:pos x="101" y="51"/>
                </a:cxn>
                <a:cxn ang="0">
                  <a:pos x="98" y="74"/>
                </a:cxn>
                <a:cxn ang="0">
                  <a:pos x="95" y="95"/>
                </a:cxn>
                <a:cxn ang="0">
                  <a:pos x="86" y="141"/>
                </a:cxn>
                <a:cxn ang="0">
                  <a:pos x="78" y="185"/>
                </a:cxn>
                <a:cxn ang="0">
                  <a:pos x="78" y="185"/>
                </a:cxn>
                <a:cxn ang="0">
                  <a:pos x="64" y="275"/>
                </a:cxn>
                <a:cxn ang="0">
                  <a:pos x="48" y="364"/>
                </a:cxn>
                <a:cxn ang="0">
                  <a:pos x="48" y="364"/>
                </a:cxn>
                <a:cxn ang="0">
                  <a:pos x="39" y="407"/>
                </a:cxn>
                <a:cxn ang="0">
                  <a:pos x="29" y="451"/>
                </a:cxn>
                <a:cxn ang="0">
                  <a:pos x="19" y="495"/>
                </a:cxn>
                <a:cxn ang="0">
                  <a:pos x="11" y="538"/>
                </a:cxn>
                <a:cxn ang="0">
                  <a:pos x="11" y="538"/>
                </a:cxn>
                <a:cxn ang="0">
                  <a:pos x="4" y="580"/>
                </a:cxn>
                <a:cxn ang="0">
                  <a:pos x="1" y="600"/>
                </a:cxn>
                <a:cxn ang="0">
                  <a:pos x="0" y="621"/>
                </a:cxn>
                <a:cxn ang="0">
                  <a:pos x="0" y="707"/>
                </a:cxn>
                <a:cxn ang="0">
                  <a:pos x="0" y="707"/>
                </a:cxn>
                <a:cxn ang="0">
                  <a:pos x="0" y="709"/>
                </a:cxn>
                <a:cxn ang="0">
                  <a:pos x="1" y="710"/>
                </a:cxn>
                <a:cxn ang="0">
                  <a:pos x="3" y="711"/>
                </a:cxn>
                <a:cxn ang="0">
                  <a:pos x="5" y="712"/>
                </a:cxn>
                <a:cxn ang="0">
                  <a:pos x="6" y="711"/>
                </a:cxn>
                <a:cxn ang="0">
                  <a:pos x="8" y="710"/>
                </a:cxn>
                <a:cxn ang="0">
                  <a:pos x="9" y="709"/>
                </a:cxn>
                <a:cxn ang="0">
                  <a:pos x="9" y="707"/>
                </a:cxn>
                <a:cxn ang="0">
                  <a:pos x="9" y="621"/>
                </a:cxn>
                <a:cxn ang="0">
                  <a:pos x="9" y="621"/>
                </a:cxn>
                <a:cxn ang="0">
                  <a:pos x="10" y="609"/>
                </a:cxn>
                <a:cxn ang="0">
                  <a:pos x="11" y="596"/>
                </a:cxn>
                <a:cxn ang="0">
                  <a:pos x="14" y="572"/>
                </a:cxn>
                <a:cxn ang="0">
                  <a:pos x="22" y="523"/>
                </a:cxn>
                <a:cxn ang="0">
                  <a:pos x="22" y="523"/>
                </a:cxn>
                <a:cxn ang="0">
                  <a:pos x="32" y="480"/>
                </a:cxn>
                <a:cxn ang="0">
                  <a:pos x="41" y="436"/>
                </a:cxn>
                <a:cxn ang="0">
                  <a:pos x="51" y="392"/>
                </a:cxn>
                <a:cxn ang="0">
                  <a:pos x="61" y="348"/>
                </a:cxn>
                <a:cxn ang="0">
                  <a:pos x="61" y="348"/>
                </a:cxn>
                <a:cxn ang="0">
                  <a:pos x="76" y="260"/>
                </a:cxn>
                <a:cxn ang="0">
                  <a:pos x="91" y="171"/>
                </a:cxn>
                <a:cxn ang="0">
                  <a:pos x="91" y="171"/>
                </a:cxn>
                <a:cxn ang="0">
                  <a:pos x="98" y="129"/>
                </a:cxn>
                <a:cxn ang="0">
                  <a:pos x="105" y="88"/>
                </a:cxn>
                <a:cxn ang="0">
                  <a:pos x="108" y="67"/>
                </a:cxn>
                <a:cxn ang="0">
                  <a:pos x="111" y="47"/>
                </a:cxn>
                <a:cxn ang="0">
                  <a:pos x="112" y="26"/>
                </a:cxn>
                <a:cxn ang="0">
                  <a:pos x="113" y="5"/>
                </a:cxn>
                <a:cxn ang="0">
                  <a:pos x="113" y="5"/>
                </a:cxn>
                <a:cxn ang="0">
                  <a:pos x="113" y="3"/>
                </a:cxn>
                <a:cxn ang="0">
                  <a:pos x="112" y="1"/>
                </a:cxn>
                <a:cxn ang="0">
                  <a:pos x="110" y="1"/>
                </a:cxn>
                <a:cxn ang="0">
                  <a:pos x="109" y="0"/>
                </a:cxn>
                <a:cxn ang="0">
                  <a:pos x="107" y="1"/>
                </a:cxn>
                <a:cxn ang="0">
                  <a:pos x="105" y="1"/>
                </a:cxn>
                <a:cxn ang="0">
                  <a:pos x="104" y="3"/>
                </a:cxn>
                <a:cxn ang="0">
                  <a:pos x="104" y="5"/>
                </a:cxn>
                <a:cxn ang="0">
                  <a:pos x="104" y="5"/>
                </a:cxn>
              </a:cxnLst>
              <a:rect l="0" t="0" r="r" b="b"/>
              <a:pathLst>
                <a:path w="113" h="712">
                  <a:moveTo>
                    <a:pt x="104" y="5"/>
                  </a:moveTo>
                  <a:lnTo>
                    <a:pt x="104" y="5"/>
                  </a:lnTo>
                  <a:lnTo>
                    <a:pt x="103" y="28"/>
                  </a:lnTo>
                  <a:lnTo>
                    <a:pt x="101" y="51"/>
                  </a:lnTo>
                  <a:lnTo>
                    <a:pt x="98" y="74"/>
                  </a:lnTo>
                  <a:lnTo>
                    <a:pt x="95" y="95"/>
                  </a:lnTo>
                  <a:lnTo>
                    <a:pt x="86" y="141"/>
                  </a:lnTo>
                  <a:lnTo>
                    <a:pt x="78" y="185"/>
                  </a:lnTo>
                  <a:lnTo>
                    <a:pt x="78" y="185"/>
                  </a:lnTo>
                  <a:lnTo>
                    <a:pt x="64" y="275"/>
                  </a:lnTo>
                  <a:lnTo>
                    <a:pt x="48" y="364"/>
                  </a:lnTo>
                  <a:lnTo>
                    <a:pt x="48" y="364"/>
                  </a:lnTo>
                  <a:lnTo>
                    <a:pt x="39" y="407"/>
                  </a:lnTo>
                  <a:lnTo>
                    <a:pt x="29" y="451"/>
                  </a:lnTo>
                  <a:lnTo>
                    <a:pt x="19" y="495"/>
                  </a:lnTo>
                  <a:lnTo>
                    <a:pt x="11" y="538"/>
                  </a:lnTo>
                  <a:lnTo>
                    <a:pt x="11" y="538"/>
                  </a:lnTo>
                  <a:lnTo>
                    <a:pt x="4" y="580"/>
                  </a:lnTo>
                  <a:lnTo>
                    <a:pt x="1" y="600"/>
                  </a:lnTo>
                  <a:lnTo>
                    <a:pt x="0" y="621"/>
                  </a:lnTo>
                  <a:lnTo>
                    <a:pt x="0" y="707"/>
                  </a:lnTo>
                  <a:lnTo>
                    <a:pt x="0" y="707"/>
                  </a:lnTo>
                  <a:lnTo>
                    <a:pt x="0" y="709"/>
                  </a:lnTo>
                  <a:lnTo>
                    <a:pt x="1" y="710"/>
                  </a:lnTo>
                  <a:lnTo>
                    <a:pt x="3" y="711"/>
                  </a:lnTo>
                  <a:lnTo>
                    <a:pt x="5" y="712"/>
                  </a:lnTo>
                  <a:lnTo>
                    <a:pt x="6" y="711"/>
                  </a:lnTo>
                  <a:lnTo>
                    <a:pt x="8" y="710"/>
                  </a:lnTo>
                  <a:lnTo>
                    <a:pt x="9" y="709"/>
                  </a:lnTo>
                  <a:lnTo>
                    <a:pt x="9" y="707"/>
                  </a:lnTo>
                  <a:lnTo>
                    <a:pt x="9" y="621"/>
                  </a:lnTo>
                  <a:lnTo>
                    <a:pt x="9" y="621"/>
                  </a:lnTo>
                  <a:lnTo>
                    <a:pt x="10" y="609"/>
                  </a:lnTo>
                  <a:lnTo>
                    <a:pt x="11" y="596"/>
                  </a:lnTo>
                  <a:lnTo>
                    <a:pt x="14" y="572"/>
                  </a:lnTo>
                  <a:lnTo>
                    <a:pt x="22" y="523"/>
                  </a:lnTo>
                  <a:lnTo>
                    <a:pt x="22" y="523"/>
                  </a:lnTo>
                  <a:lnTo>
                    <a:pt x="32" y="480"/>
                  </a:lnTo>
                  <a:lnTo>
                    <a:pt x="41" y="436"/>
                  </a:lnTo>
                  <a:lnTo>
                    <a:pt x="51" y="392"/>
                  </a:lnTo>
                  <a:lnTo>
                    <a:pt x="61" y="348"/>
                  </a:lnTo>
                  <a:lnTo>
                    <a:pt x="61" y="348"/>
                  </a:lnTo>
                  <a:lnTo>
                    <a:pt x="76" y="260"/>
                  </a:lnTo>
                  <a:lnTo>
                    <a:pt x="91" y="171"/>
                  </a:lnTo>
                  <a:lnTo>
                    <a:pt x="91" y="171"/>
                  </a:lnTo>
                  <a:lnTo>
                    <a:pt x="98" y="129"/>
                  </a:lnTo>
                  <a:lnTo>
                    <a:pt x="105" y="88"/>
                  </a:lnTo>
                  <a:lnTo>
                    <a:pt x="108" y="67"/>
                  </a:lnTo>
                  <a:lnTo>
                    <a:pt x="111" y="47"/>
                  </a:lnTo>
                  <a:lnTo>
                    <a:pt x="112" y="26"/>
                  </a:lnTo>
                  <a:lnTo>
                    <a:pt x="113" y="5"/>
                  </a:lnTo>
                  <a:lnTo>
                    <a:pt x="113" y="5"/>
                  </a:lnTo>
                  <a:lnTo>
                    <a:pt x="113" y="3"/>
                  </a:lnTo>
                  <a:lnTo>
                    <a:pt x="112" y="1"/>
                  </a:lnTo>
                  <a:lnTo>
                    <a:pt x="110" y="1"/>
                  </a:lnTo>
                  <a:lnTo>
                    <a:pt x="109" y="0"/>
                  </a:lnTo>
                  <a:lnTo>
                    <a:pt x="107" y="1"/>
                  </a:lnTo>
                  <a:lnTo>
                    <a:pt x="105" y="1"/>
                  </a:lnTo>
                  <a:lnTo>
                    <a:pt x="104" y="3"/>
                  </a:lnTo>
                  <a:lnTo>
                    <a:pt x="104" y="5"/>
                  </a:lnTo>
                  <a:lnTo>
                    <a:pt x="104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0" name="Freeform 726"/>
            <p:cNvSpPr/>
            <p:nvPr/>
          </p:nvSpPr>
          <p:spPr bwMode="auto">
            <a:xfrm>
              <a:off x="5576900" y="4230696"/>
              <a:ext cx="61913" cy="415926"/>
            </a:xfrm>
            <a:custGeom>
              <a:avLst/>
              <a:gdLst/>
              <a:ahLst/>
              <a:cxnLst>
                <a:cxn ang="0">
                  <a:pos x="119" y="4"/>
                </a:cxn>
                <a:cxn ang="0">
                  <a:pos x="118" y="1"/>
                </a:cxn>
                <a:cxn ang="0">
                  <a:pos x="115" y="0"/>
                </a:cxn>
                <a:cxn ang="0">
                  <a:pos x="110" y="3"/>
                </a:cxn>
                <a:cxn ang="0">
                  <a:pos x="110" y="4"/>
                </a:cxn>
                <a:cxn ang="0">
                  <a:pos x="105" y="22"/>
                </a:cxn>
                <a:cxn ang="0">
                  <a:pos x="101" y="35"/>
                </a:cxn>
                <a:cxn ang="0">
                  <a:pos x="100" y="39"/>
                </a:cxn>
                <a:cxn ang="0">
                  <a:pos x="99" y="66"/>
                </a:cxn>
                <a:cxn ang="0">
                  <a:pos x="94" y="92"/>
                </a:cxn>
                <a:cxn ang="0">
                  <a:pos x="86" y="145"/>
                </a:cxn>
                <a:cxn ang="0">
                  <a:pos x="78" y="184"/>
                </a:cxn>
                <a:cxn ang="0">
                  <a:pos x="74" y="196"/>
                </a:cxn>
                <a:cxn ang="0">
                  <a:pos x="63" y="239"/>
                </a:cxn>
                <a:cxn ang="0">
                  <a:pos x="57" y="281"/>
                </a:cxn>
                <a:cxn ang="0">
                  <a:pos x="50" y="334"/>
                </a:cxn>
                <a:cxn ang="0">
                  <a:pos x="44" y="386"/>
                </a:cxn>
                <a:cxn ang="0">
                  <a:pos x="39" y="437"/>
                </a:cxn>
                <a:cxn ang="0">
                  <a:pos x="15" y="588"/>
                </a:cxn>
                <a:cxn ang="0">
                  <a:pos x="8" y="635"/>
                </a:cxn>
                <a:cxn ang="0">
                  <a:pos x="4" y="682"/>
                </a:cxn>
                <a:cxn ang="0">
                  <a:pos x="5" y="704"/>
                </a:cxn>
                <a:cxn ang="0">
                  <a:pos x="7" y="750"/>
                </a:cxn>
                <a:cxn ang="0">
                  <a:pos x="6" y="773"/>
                </a:cxn>
                <a:cxn ang="0">
                  <a:pos x="3" y="774"/>
                </a:cxn>
                <a:cxn ang="0">
                  <a:pos x="0" y="778"/>
                </a:cxn>
                <a:cxn ang="0">
                  <a:pos x="0" y="782"/>
                </a:cxn>
                <a:cxn ang="0">
                  <a:pos x="2" y="785"/>
                </a:cxn>
                <a:cxn ang="0">
                  <a:pos x="6" y="787"/>
                </a:cxn>
                <a:cxn ang="0">
                  <a:pos x="10" y="787"/>
                </a:cxn>
                <a:cxn ang="0">
                  <a:pos x="13" y="785"/>
                </a:cxn>
                <a:cxn ang="0">
                  <a:pos x="15" y="782"/>
                </a:cxn>
                <a:cxn ang="0">
                  <a:pos x="16" y="736"/>
                </a:cxn>
                <a:cxn ang="0">
                  <a:pos x="14" y="691"/>
                </a:cxn>
                <a:cxn ang="0">
                  <a:pos x="14" y="663"/>
                </a:cxn>
                <a:cxn ang="0">
                  <a:pos x="21" y="609"/>
                </a:cxn>
                <a:cxn ang="0">
                  <a:pos x="25" y="583"/>
                </a:cxn>
                <a:cxn ang="0">
                  <a:pos x="48" y="436"/>
                </a:cxn>
                <a:cxn ang="0">
                  <a:pos x="53" y="386"/>
                </a:cxn>
                <a:cxn ang="0">
                  <a:pos x="56" y="360"/>
                </a:cxn>
                <a:cxn ang="0">
                  <a:pos x="68" y="283"/>
                </a:cxn>
                <a:cxn ang="0">
                  <a:pos x="87" y="182"/>
                </a:cxn>
                <a:cxn ang="0">
                  <a:pos x="93" y="156"/>
                </a:cxn>
                <a:cxn ang="0">
                  <a:pos x="108" y="76"/>
                </a:cxn>
                <a:cxn ang="0">
                  <a:pos x="109" y="67"/>
                </a:cxn>
                <a:cxn ang="0">
                  <a:pos x="110" y="39"/>
                </a:cxn>
                <a:cxn ang="0">
                  <a:pos x="110" y="35"/>
                </a:cxn>
                <a:cxn ang="0">
                  <a:pos x="114" y="22"/>
                </a:cxn>
                <a:cxn ang="0">
                  <a:pos x="119" y="4"/>
                </a:cxn>
              </a:cxnLst>
              <a:rect l="0" t="0" r="r" b="b"/>
              <a:pathLst>
                <a:path w="119" h="787">
                  <a:moveTo>
                    <a:pt x="119" y="4"/>
                  </a:moveTo>
                  <a:lnTo>
                    <a:pt x="119" y="4"/>
                  </a:lnTo>
                  <a:lnTo>
                    <a:pt x="119" y="3"/>
                  </a:lnTo>
                  <a:lnTo>
                    <a:pt x="118" y="1"/>
                  </a:lnTo>
                  <a:lnTo>
                    <a:pt x="116" y="0"/>
                  </a:lnTo>
                  <a:lnTo>
                    <a:pt x="115" y="0"/>
                  </a:lnTo>
                  <a:lnTo>
                    <a:pt x="111" y="1"/>
                  </a:lnTo>
                  <a:lnTo>
                    <a:pt x="110" y="3"/>
                  </a:lnTo>
                  <a:lnTo>
                    <a:pt x="110" y="4"/>
                  </a:lnTo>
                  <a:lnTo>
                    <a:pt x="110" y="4"/>
                  </a:lnTo>
                  <a:lnTo>
                    <a:pt x="108" y="13"/>
                  </a:lnTo>
                  <a:lnTo>
                    <a:pt x="105" y="22"/>
                  </a:lnTo>
                  <a:lnTo>
                    <a:pt x="102" y="30"/>
                  </a:lnTo>
                  <a:lnTo>
                    <a:pt x="101" y="35"/>
                  </a:lnTo>
                  <a:lnTo>
                    <a:pt x="100" y="39"/>
                  </a:lnTo>
                  <a:lnTo>
                    <a:pt x="100" y="39"/>
                  </a:lnTo>
                  <a:lnTo>
                    <a:pt x="100" y="53"/>
                  </a:lnTo>
                  <a:lnTo>
                    <a:pt x="99" y="66"/>
                  </a:lnTo>
                  <a:lnTo>
                    <a:pt x="94" y="92"/>
                  </a:lnTo>
                  <a:lnTo>
                    <a:pt x="94" y="92"/>
                  </a:lnTo>
                  <a:lnTo>
                    <a:pt x="90" y="118"/>
                  </a:lnTo>
                  <a:lnTo>
                    <a:pt x="86" y="145"/>
                  </a:lnTo>
                  <a:lnTo>
                    <a:pt x="81" y="170"/>
                  </a:lnTo>
                  <a:lnTo>
                    <a:pt x="78" y="184"/>
                  </a:lnTo>
                  <a:lnTo>
                    <a:pt x="74" y="196"/>
                  </a:lnTo>
                  <a:lnTo>
                    <a:pt x="74" y="196"/>
                  </a:lnTo>
                  <a:lnTo>
                    <a:pt x="69" y="217"/>
                  </a:lnTo>
                  <a:lnTo>
                    <a:pt x="63" y="239"/>
                  </a:lnTo>
                  <a:lnTo>
                    <a:pt x="60" y="259"/>
                  </a:lnTo>
                  <a:lnTo>
                    <a:pt x="57" y="281"/>
                  </a:lnTo>
                  <a:lnTo>
                    <a:pt x="57" y="281"/>
                  </a:lnTo>
                  <a:lnTo>
                    <a:pt x="50" y="334"/>
                  </a:lnTo>
                  <a:lnTo>
                    <a:pt x="47" y="359"/>
                  </a:lnTo>
                  <a:lnTo>
                    <a:pt x="44" y="386"/>
                  </a:lnTo>
                  <a:lnTo>
                    <a:pt x="44" y="386"/>
                  </a:lnTo>
                  <a:lnTo>
                    <a:pt x="39" y="437"/>
                  </a:lnTo>
                  <a:lnTo>
                    <a:pt x="30" y="488"/>
                  </a:lnTo>
                  <a:lnTo>
                    <a:pt x="15" y="588"/>
                  </a:lnTo>
                  <a:lnTo>
                    <a:pt x="15" y="588"/>
                  </a:lnTo>
                  <a:lnTo>
                    <a:pt x="8" y="635"/>
                  </a:lnTo>
                  <a:lnTo>
                    <a:pt x="5" y="658"/>
                  </a:lnTo>
                  <a:lnTo>
                    <a:pt x="4" y="682"/>
                  </a:lnTo>
                  <a:lnTo>
                    <a:pt x="4" y="682"/>
                  </a:lnTo>
                  <a:lnTo>
                    <a:pt x="5" y="704"/>
                  </a:lnTo>
                  <a:lnTo>
                    <a:pt x="6" y="727"/>
                  </a:lnTo>
                  <a:lnTo>
                    <a:pt x="7" y="750"/>
                  </a:lnTo>
                  <a:lnTo>
                    <a:pt x="6" y="773"/>
                  </a:lnTo>
                  <a:lnTo>
                    <a:pt x="6" y="773"/>
                  </a:lnTo>
                  <a:lnTo>
                    <a:pt x="4" y="773"/>
                  </a:lnTo>
                  <a:lnTo>
                    <a:pt x="3" y="774"/>
                  </a:lnTo>
                  <a:lnTo>
                    <a:pt x="2" y="776"/>
                  </a:lnTo>
                  <a:lnTo>
                    <a:pt x="0" y="778"/>
                  </a:lnTo>
                  <a:lnTo>
                    <a:pt x="0" y="782"/>
                  </a:lnTo>
                  <a:lnTo>
                    <a:pt x="0" y="782"/>
                  </a:lnTo>
                  <a:lnTo>
                    <a:pt x="0" y="784"/>
                  </a:lnTo>
                  <a:lnTo>
                    <a:pt x="2" y="785"/>
                  </a:lnTo>
                  <a:lnTo>
                    <a:pt x="4" y="786"/>
                  </a:lnTo>
                  <a:lnTo>
                    <a:pt x="6" y="787"/>
                  </a:lnTo>
                  <a:lnTo>
                    <a:pt x="10" y="787"/>
                  </a:lnTo>
                  <a:lnTo>
                    <a:pt x="10" y="787"/>
                  </a:lnTo>
                  <a:lnTo>
                    <a:pt x="12" y="786"/>
                  </a:lnTo>
                  <a:lnTo>
                    <a:pt x="13" y="785"/>
                  </a:lnTo>
                  <a:lnTo>
                    <a:pt x="15" y="782"/>
                  </a:lnTo>
                  <a:lnTo>
                    <a:pt x="15" y="782"/>
                  </a:lnTo>
                  <a:lnTo>
                    <a:pt x="16" y="759"/>
                  </a:lnTo>
                  <a:lnTo>
                    <a:pt x="16" y="736"/>
                  </a:lnTo>
                  <a:lnTo>
                    <a:pt x="14" y="691"/>
                  </a:lnTo>
                  <a:lnTo>
                    <a:pt x="14" y="691"/>
                  </a:lnTo>
                  <a:lnTo>
                    <a:pt x="14" y="677"/>
                  </a:lnTo>
                  <a:lnTo>
                    <a:pt x="14" y="663"/>
                  </a:lnTo>
                  <a:lnTo>
                    <a:pt x="17" y="636"/>
                  </a:lnTo>
                  <a:lnTo>
                    <a:pt x="21" y="609"/>
                  </a:lnTo>
                  <a:lnTo>
                    <a:pt x="25" y="583"/>
                  </a:lnTo>
                  <a:lnTo>
                    <a:pt x="25" y="583"/>
                  </a:lnTo>
                  <a:lnTo>
                    <a:pt x="41" y="484"/>
                  </a:lnTo>
                  <a:lnTo>
                    <a:pt x="48" y="436"/>
                  </a:lnTo>
                  <a:lnTo>
                    <a:pt x="51" y="411"/>
                  </a:lnTo>
                  <a:lnTo>
                    <a:pt x="53" y="386"/>
                  </a:lnTo>
                  <a:lnTo>
                    <a:pt x="53" y="386"/>
                  </a:lnTo>
                  <a:lnTo>
                    <a:pt x="56" y="360"/>
                  </a:lnTo>
                  <a:lnTo>
                    <a:pt x="59" y="335"/>
                  </a:lnTo>
                  <a:lnTo>
                    <a:pt x="68" y="283"/>
                  </a:lnTo>
                  <a:lnTo>
                    <a:pt x="77" y="232"/>
                  </a:lnTo>
                  <a:lnTo>
                    <a:pt x="87" y="182"/>
                  </a:lnTo>
                  <a:lnTo>
                    <a:pt x="87" y="182"/>
                  </a:lnTo>
                  <a:lnTo>
                    <a:pt x="93" y="156"/>
                  </a:lnTo>
                  <a:lnTo>
                    <a:pt x="98" y="129"/>
                  </a:lnTo>
                  <a:lnTo>
                    <a:pt x="108" y="76"/>
                  </a:lnTo>
                  <a:lnTo>
                    <a:pt x="108" y="76"/>
                  </a:lnTo>
                  <a:lnTo>
                    <a:pt x="109" y="67"/>
                  </a:lnTo>
                  <a:lnTo>
                    <a:pt x="110" y="58"/>
                  </a:lnTo>
                  <a:lnTo>
                    <a:pt x="110" y="39"/>
                  </a:lnTo>
                  <a:lnTo>
                    <a:pt x="110" y="39"/>
                  </a:lnTo>
                  <a:lnTo>
                    <a:pt x="110" y="35"/>
                  </a:lnTo>
                  <a:lnTo>
                    <a:pt x="111" y="31"/>
                  </a:lnTo>
                  <a:lnTo>
                    <a:pt x="114" y="22"/>
                  </a:lnTo>
                  <a:lnTo>
                    <a:pt x="117" y="13"/>
                  </a:lnTo>
                  <a:lnTo>
                    <a:pt x="119" y="4"/>
                  </a:lnTo>
                  <a:lnTo>
                    <a:pt x="11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1" name="Freeform 727"/>
            <p:cNvSpPr/>
            <p:nvPr/>
          </p:nvSpPr>
          <p:spPr bwMode="auto">
            <a:xfrm>
              <a:off x="5589601" y="4140207"/>
              <a:ext cx="90488" cy="552451"/>
            </a:xfrm>
            <a:custGeom>
              <a:avLst/>
              <a:gdLst/>
              <a:ahLst/>
              <a:cxnLst>
                <a:cxn ang="0">
                  <a:pos x="161" y="4"/>
                </a:cxn>
                <a:cxn ang="0">
                  <a:pos x="159" y="73"/>
                </a:cxn>
                <a:cxn ang="0">
                  <a:pos x="153" y="141"/>
                </a:cxn>
                <a:cxn ang="0">
                  <a:pos x="142" y="208"/>
                </a:cxn>
                <a:cxn ang="0">
                  <a:pos x="125" y="276"/>
                </a:cxn>
                <a:cxn ang="0">
                  <a:pos x="109" y="340"/>
                </a:cxn>
                <a:cxn ang="0">
                  <a:pos x="87" y="436"/>
                </a:cxn>
                <a:cxn ang="0">
                  <a:pos x="77" y="503"/>
                </a:cxn>
                <a:cxn ang="0">
                  <a:pos x="73" y="536"/>
                </a:cxn>
                <a:cxn ang="0">
                  <a:pos x="63" y="599"/>
                </a:cxn>
                <a:cxn ang="0">
                  <a:pos x="47" y="695"/>
                </a:cxn>
                <a:cxn ang="0">
                  <a:pos x="39" y="759"/>
                </a:cxn>
                <a:cxn ang="0">
                  <a:pos x="38" y="791"/>
                </a:cxn>
                <a:cxn ang="0">
                  <a:pos x="33" y="856"/>
                </a:cxn>
                <a:cxn ang="0">
                  <a:pos x="22" y="920"/>
                </a:cxn>
                <a:cxn ang="0">
                  <a:pos x="10" y="973"/>
                </a:cxn>
                <a:cxn ang="0">
                  <a:pos x="1" y="1025"/>
                </a:cxn>
                <a:cxn ang="0">
                  <a:pos x="0" y="1028"/>
                </a:cxn>
                <a:cxn ang="0">
                  <a:pos x="0" y="1038"/>
                </a:cxn>
                <a:cxn ang="0">
                  <a:pos x="1" y="1041"/>
                </a:cxn>
                <a:cxn ang="0">
                  <a:pos x="5" y="1042"/>
                </a:cxn>
                <a:cxn ang="0">
                  <a:pos x="9" y="1041"/>
                </a:cxn>
                <a:cxn ang="0">
                  <a:pos x="10" y="1038"/>
                </a:cxn>
                <a:cxn ang="0">
                  <a:pos x="11" y="1021"/>
                </a:cxn>
                <a:cxn ang="0">
                  <a:pos x="16" y="988"/>
                </a:cxn>
                <a:cxn ang="0">
                  <a:pos x="27" y="938"/>
                </a:cxn>
                <a:cxn ang="0">
                  <a:pos x="34" y="905"/>
                </a:cxn>
                <a:cxn ang="0">
                  <a:pos x="44" y="849"/>
                </a:cxn>
                <a:cxn ang="0">
                  <a:pos x="48" y="791"/>
                </a:cxn>
                <a:cxn ang="0">
                  <a:pos x="49" y="759"/>
                </a:cxn>
                <a:cxn ang="0">
                  <a:pos x="57" y="695"/>
                </a:cxn>
                <a:cxn ang="0">
                  <a:pos x="74" y="600"/>
                </a:cxn>
                <a:cxn ang="0">
                  <a:pos x="82" y="536"/>
                </a:cxn>
                <a:cxn ang="0">
                  <a:pos x="86" y="501"/>
                </a:cxn>
                <a:cxn ang="0">
                  <a:pos x="97" y="431"/>
                </a:cxn>
                <a:cxn ang="0">
                  <a:pos x="113" y="362"/>
                </a:cxn>
                <a:cxn ang="0">
                  <a:pos x="140" y="261"/>
                </a:cxn>
                <a:cxn ang="0">
                  <a:pos x="148" y="229"/>
                </a:cxn>
                <a:cxn ang="0">
                  <a:pos x="160" y="166"/>
                </a:cxn>
                <a:cxn ang="0">
                  <a:pos x="168" y="101"/>
                </a:cxn>
                <a:cxn ang="0">
                  <a:pos x="171" y="37"/>
                </a:cxn>
                <a:cxn ang="0">
                  <a:pos x="171" y="4"/>
                </a:cxn>
                <a:cxn ang="0">
                  <a:pos x="170" y="1"/>
                </a:cxn>
                <a:cxn ang="0">
                  <a:pos x="167" y="0"/>
                </a:cxn>
                <a:cxn ang="0">
                  <a:pos x="163" y="1"/>
                </a:cxn>
                <a:cxn ang="0">
                  <a:pos x="161" y="4"/>
                </a:cxn>
              </a:cxnLst>
              <a:rect l="0" t="0" r="r" b="b"/>
              <a:pathLst>
                <a:path w="171" h="1042">
                  <a:moveTo>
                    <a:pt x="161" y="4"/>
                  </a:moveTo>
                  <a:lnTo>
                    <a:pt x="161" y="4"/>
                  </a:lnTo>
                  <a:lnTo>
                    <a:pt x="161" y="39"/>
                  </a:lnTo>
                  <a:lnTo>
                    <a:pt x="159" y="73"/>
                  </a:lnTo>
                  <a:lnTo>
                    <a:pt x="156" y="107"/>
                  </a:lnTo>
                  <a:lnTo>
                    <a:pt x="153" y="141"/>
                  </a:lnTo>
                  <a:lnTo>
                    <a:pt x="148" y="175"/>
                  </a:lnTo>
                  <a:lnTo>
                    <a:pt x="142" y="208"/>
                  </a:lnTo>
                  <a:lnTo>
                    <a:pt x="135" y="242"/>
                  </a:lnTo>
                  <a:lnTo>
                    <a:pt x="125" y="276"/>
                  </a:lnTo>
                  <a:lnTo>
                    <a:pt x="125" y="276"/>
                  </a:lnTo>
                  <a:lnTo>
                    <a:pt x="109" y="340"/>
                  </a:lnTo>
                  <a:lnTo>
                    <a:pt x="94" y="404"/>
                  </a:lnTo>
                  <a:lnTo>
                    <a:pt x="87" y="436"/>
                  </a:lnTo>
                  <a:lnTo>
                    <a:pt x="82" y="470"/>
                  </a:lnTo>
                  <a:lnTo>
                    <a:pt x="77" y="503"/>
                  </a:lnTo>
                  <a:lnTo>
                    <a:pt x="73" y="536"/>
                  </a:lnTo>
                  <a:lnTo>
                    <a:pt x="73" y="536"/>
                  </a:lnTo>
                  <a:lnTo>
                    <a:pt x="68" y="568"/>
                  </a:lnTo>
                  <a:lnTo>
                    <a:pt x="63" y="599"/>
                  </a:lnTo>
                  <a:lnTo>
                    <a:pt x="52" y="663"/>
                  </a:lnTo>
                  <a:lnTo>
                    <a:pt x="47" y="695"/>
                  </a:lnTo>
                  <a:lnTo>
                    <a:pt x="43" y="727"/>
                  </a:lnTo>
                  <a:lnTo>
                    <a:pt x="39" y="759"/>
                  </a:lnTo>
                  <a:lnTo>
                    <a:pt x="38" y="791"/>
                  </a:lnTo>
                  <a:lnTo>
                    <a:pt x="38" y="791"/>
                  </a:lnTo>
                  <a:lnTo>
                    <a:pt x="36" y="824"/>
                  </a:lnTo>
                  <a:lnTo>
                    <a:pt x="33" y="856"/>
                  </a:lnTo>
                  <a:lnTo>
                    <a:pt x="28" y="888"/>
                  </a:lnTo>
                  <a:lnTo>
                    <a:pt x="22" y="920"/>
                  </a:lnTo>
                  <a:lnTo>
                    <a:pt x="22" y="920"/>
                  </a:lnTo>
                  <a:lnTo>
                    <a:pt x="10" y="973"/>
                  </a:lnTo>
                  <a:lnTo>
                    <a:pt x="4" y="999"/>
                  </a:lnTo>
                  <a:lnTo>
                    <a:pt x="1" y="1025"/>
                  </a:lnTo>
                  <a:lnTo>
                    <a:pt x="1" y="1025"/>
                  </a:lnTo>
                  <a:lnTo>
                    <a:pt x="0" y="1028"/>
                  </a:lnTo>
                  <a:lnTo>
                    <a:pt x="0" y="1038"/>
                  </a:lnTo>
                  <a:lnTo>
                    <a:pt x="0" y="1038"/>
                  </a:lnTo>
                  <a:lnTo>
                    <a:pt x="0" y="1040"/>
                  </a:lnTo>
                  <a:lnTo>
                    <a:pt x="1" y="1041"/>
                  </a:lnTo>
                  <a:lnTo>
                    <a:pt x="3" y="1042"/>
                  </a:lnTo>
                  <a:lnTo>
                    <a:pt x="5" y="1042"/>
                  </a:lnTo>
                  <a:lnTo>
                    <a:pt x="6" y="1042"/>
                  </a:lnTo>
                  <a:lnTo>
                    <a:pt x="9" y="1041"/>
                  </a:lnTo>
                  <a:lnTo>
                    <a:pt x="10" y="1040"/>
                  </a:lnTo>
                  <a:lnTo>
                    <a:pt x="10" y="1038"/>
                  </a:lnTo>
                  <a:lnTo>
                    <a:pt x="10" y="1038"/>
                  </a:lnTo>
                  <a:lnTo>
                    <a:pt x="11" y="1021"/>
                  </a:lnTo>
                  <a:lnTo>
                    <a:pt x="13" y="1005"/>
                  </a:lnTo>
                  <a:lnTo>
                    <a:pt x="16" y="988"/>
                  </a:lnTo>
                  <a:lnTo>
                    <a:pt x="19" y="972"/>
                  </a:lnTo>
                  <a:lnTo>
                    <a:pt x="27" y="938"/>
                  </a:lnTo>
                  <a:lnTo>
                    <a:pt x="34" y="905"/>
                  </a:lnTo>
                  <a:lnTo>
                    <a:pt x="34" y="905"/>
                  </a:lnTo>
                  <a:lnTo>
                    <a:pt x="39" y="878"/>
                  </a:lnTo>
                  <a:lnTo>
                    <a:pt x="44" y="849"/>
                  </a:lnTo>
                  <a:lnTo>
                    <a:pt x="47" y="820"/>
                  </a:lnTo>
                  <a:lnTo>
                    <a:pt x="48" y="791"/>
                  </a:lnTo>
                  <a:lnTo>
                    <a:pt x="48" y="791"/>
                  </a:lnTo>
                  <a:lnTo>
                    <a:pt x="49" y="759"/>
                  </a:lnTo>
                  <a:lnTo>
                    <a:pt x="52" y="727"/>
                  </a:lnTo>
                  <a:lnTo>
                    <a:pt x="57" y="695"/>
                  </a:lnTo>
                  <a:lnTo>
                    <a:pt x="62" y="663"/>
                  </a:lnTo>
                  <a:lnTo>
                    <a:pt x="74" y="600"/>
                  </a:lnTo>
                  <a:lnTo>
                    <a:pt x="78" y="568"/>
                  </a:lnTo>
                  <a:lnTo>
                    <a:pt x="82" y="536"/>
                  </a:lnTo>
                  <a:lnTo>
                    <a:pt x="82" y="536"/>
                  </a:lnTo>
                  <a:lnTo>
                    <a:pt x="86" y="501"/>
                  </a:lnTo>
                  <a:lnTo>
                    <a:pt x="91" y="465"/>
                  </a:lnTo>
                  <a:lnTo>
                    <a:pt x="97" y="431"/>
                  </a:lnTo>
                  <a:lnTo>
                    <a:pt x="105" y="396"/>
                  </a:lnTo>
                  <a:lnTo>
                    <a:pt x="113" y="362"/>
                  </a:lnTo>
                  <a:lnTo>
                    <a:pt x="121" y="328"/>
                  </a:lnTo>
                  <a:lnTo>
                    <a:pt x="140" y="261"/>
                  </a:lnTo>
                  <a:lnTo>
                    <a:pt x="140" y="261"/>
                  </a:lnTo>
                  <a:lnTo>
                    <a:pt x="148" y="229"/>
                  </a:lnTo>
                  <a:lnTo>
                    <a:pt x="154" y="197"/>
                  </a:lnTo>
                  <a:lnTo>
                    <a:pt x="160" y="166"/>
                  </a:lnTo>
                  <a:lnTo>
                    <a:pt x="164" y="134"/>
                  </a:lnTo>
                  <a:lnTo>
                    <a:pt x="168" y="101"/>
                  </a:lnTo>
                  <a:lnTo>
                    <a:pt x="170" y="69"/>
                  </a:lnTo>
                  <a:lnTo>
                    <a:pt x="171" y="37"/>
                  </a:lnTo>
                  <a:lnTo>
                    <a:pt x="171" y="4"/>
                  </a:lnTo>
                  <a:lnTo>
                    <a:pt x="171" y="4"/>
                  </a:lnTo>
                  <a:lnTo>
                    <a:pt x="171" y="2"/>
                  </a:lnTo>
                  <a:lnTo>
                    <a:pt x="170" y="1"/>
                  </a:lnTo>
                  <a:lnTo>
                    <a:pt x="168" y="0"/>
                  </a:lnTo>
                  <a:lnTo>
                    <a:pt x="167" y="0"/>
                  </a:lnTo>
                  <a:lnTo>
                    <a:pt x="164" y="0"/>
                  </a:lnTo>
                  <a:lnTo>
                    <a:pt x="163" y="1"/>
                  </a:lnTo>
                  <a:lnTo>
                    <a:pt x="161" y="2"/>
                  </a:lnTo>
                  <a:lnTo>
                    <a:pt x="161" y="4"/>
                  </a:lnTo>
                  <a:lnTo>
                    <a:pt x="161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2" name="Freeform 728"/>
            <p:cNvSpPr/>
            <p:nvPr/>
          </p:nvSpPr>
          <p:spPr bwMode="auto">
            <a:xfrm>
              <a:off x="5608651" y="4162432"/>
              <a:ext cx="123825" cy="544513"/>
            </a:xfrm>
            <a:custGeom>
              <a:avLst/>
              <a:gdLst/>
              <a:ahLst/>
              <a:cxnLst>
                <a:cxn ang="0">
                  <a:pos x="226" y="1"/>
                </a:cxn>
                <a:cxn ang="0">
                  <a:pos x="209" y="14"/>
                </a:cxn>
                <a:cxn ang="0">
                  <a:pos x="198" y="30"/>
                </a:cxn>
                <a:cxn ang="0">
                  <a:pos x="192" y="48"/>
                </a:cxn>
                <a:cxn ang="0">
                  <a:pos x="187" y="69"/>
                </a:cxn>
                <a:cxn ang="0">
                  <a:pos x="177" y="145"/>
                </a:cxn>
                <a:cxn ang="0">
                  <a:pos x="164" y="219"/>
                </a:cxn>
                <a:cxn ang="0">
                  <a:pos x="156" y="254"/>
                </a:cxn>
                <a:cxn ang="0">
                  <a:pos x="142" y="357"/>
                </a:cxn>
                <a:cxn ang="0">
                  <a:pos x="136" y="392"/>
                </a:cxn>
                <a:cxn ang="0">
                  <a:pos x="116" y="498"/>
                </a:cxn>
                <a:cxn ang="0">
                  <a:pos x="109" y="533"/>
                </a:cxn>
                <a:cxn ang="0">
                  <a:pos x="81" y="637"/>
                </a:cxn>
                <a:cxn ang="0">
                  <a:pos x="62" y="707"/>
                </a:cxn>
                <a:cxn ang="0">
                  <a:pos x="49" y="779"/>
                </a:cxn>
                <a:cxn ang="0">
                  <a:pos x="45" y="813"/>
                </a:cxn>
                <a:cxn ang="0">
                  <a:pos x="43" y="847"/>
                </a:cxn>
                <a:cxn ang="0">
                  <a:pos x="38" y="878"/>
                </a:cxn>
                <a:cxn ang="0">
                  <a:pos x="34" y="910"/>
                </a:cxn>
                <a:cxn ang="0">
                  <a:pos x="31" y="924"/>
                </a:cxn>
                <a:cxn ang="0">
                  <a:pos x="24" y="951"/>
                </a:cxn>
                <a:cxn ang="0">
                  <a:pos x="20" y="965"/>
                </a:cxn>
                <a:cxn ang="0">
                  <a:pos x="12" y="999"/>
                </a:cxn>
                <a:cxn ang="0">
                  <a:pos x="8" y="1010"/>
                </a:cxn>
                <a:cxn ang="0">
                  <a:pos x="3" y="1010"/>
                </a:cxn>
                <a:cxn ang="0">
                  <a:pos x="0" y="1014"/>
                </a:cxn>
                <a:cxn ang="0">
                  <a:pos x="0" y="1024"/>
                </a:cxn>
                <a:cxn ang="0">
                  <a:pos x="4" y="1029"/>
                </a:cxn>
                <a:cxn ang="0">
                  <a:pos x="9" y="1027"/>
                </a:cxn>
                <a:cxn ang="0">
                  <a:pos x="12" y="1021"/>
                </a:cxn>
                <a:cxn ang="0">
                  <a:pos x="18" y="1007"/>
                </a:cxn>
                <a:cxn ang="0">
                  <a:pos x="24" y="987"/>
                </a:cxn>
                <a:cxn ang="0">
                  <a:pos x="31" y="964"/>
                </a:cxn>
                <a:cxn ang="0">
                  <a:pos x="38" y="940"/>
                </a:cxn>
                <a:cxn ang="0">
                  <a:pos x="42" y="912"/>
                </a:cxn>
                <a:cxn ang="0">
                  <a:pos x="45" y="884"/>
                </a:cxn>
                <a:cxn ang="0">
                  <a:pos x="48" y="869"/>
                </a:cxn>
                <a:cxn ang="0">
                  <a:pos x="54" y="822"/>
                </a:cxn>
                <a:cxn ang="0">
                  <a:pos x="57" y="786"/>
                </a:cxn>
                <a:cxn ang="0">
                  <a:pos x="70" y="715"/>
                </a:cxn>
                <a:cxn ang="0">
                  <a:pos x="79" y="680"/>
                </a:cxn>
                <a:cxn ang="0">
                  <a:pos x="100" y="607"/>
                </a:cxn>
                <a:cxn ang="0">
                  <a:pos x="118" y="534"/>
                </a:cxn>
                <a:cxn ang="0">
                  <a:pos x="133" y="467"/>
                </a:cxn>
                <a:cxn ang="0">
                  <a:pos x="144" y="399"/>
                </a:cxn>
                <a:cxn ang="0">
                  <a:pos x="164" y="263"/>
                </a:cxn>
                <a:cxn ang="0">
                  <a:pos x="176" y="194"/>
                </a:cxn>
                <a:cxn ang="0">
                  <a:pos x="188" y="126"/>
                </a:cxn>
                <a:cxn ang="0">
                  <a:pos x="193" y="94"/>
                </a:cxn>
                <a:cxn ang="0">
                  <a:pos x="198" y="61"/>
                </a:cxn>
                <a:cxn ang="0">
                  <a:pos x="205" y="38"/>
                </a:cxn>
                <a:cxn ang="0">
                  <a:pos x="213" y="25"/>
                </a:cxn>
                <a:cxn ang="0">
                  <a:pos x="224" y="13"/>
                </a:cxn>
                <a:cxn ang="0">
                  <a:pos x="230" y="9"/>
                </a:cxn>
                <a:cxn ang="0">
                  <a:pos x="232" y="5"/>
                </a:cxn>
                <a:cxn ang="0">
                  <a:pos x="232" y="2"/>
                </a:cxn>
                <a:cxn ang="0">
                  <a:pos x="229" y="0"/>
                </a:cxn>
                <a:cxn ang="0">
                  <a:pos x="226" y="1"/>
                </a:cxn>
              </a:cxnLst>
              <a:rect l="0" t="0" r="r" b="b"/>
              <a:pathLst>
                <a:path w="232" h="1029">
                  <a:moveTo>
                    <a:pt x="226" y="1"/>
                  </a:moveTo>
                  <a:lnTo>
                    <a:pt x="226" y="1"/>
                  </a:lnTo>
                  <a:lnTo>
                    <a:pt x="216" y="7"/>
                  </a:lnTo>
                  <a:lnTo>
                    <a:pt x="209" y="14"/>
                  </a:lnTo>
                  <a:lnTo>
                    <a:pt x="203" y="22"/>
                  </a:lnTo>
                  <a:lnTo>
                    <a:pt x="198" y="30"/>
                  </a:lnTo>
                  <a:lnTo>
                    <a:pt x="195" y="39"/>
                  </a:lnTo>
                  <a:lnTo>
                    <a:pt x="192" y="48"/>
                  </a:lnTo>
                  <a:lnTo>
                    <a:pt x="189" y="59"/>
                  </a:lnTo>
                  <a:lnTo>
                    <a:pt x="187" y="69"/>
                  </a:lnTo>
                  <a:lnTo>
                    <a:pt x="187" y="69"/>
                  </a:lnTo>
                  <a:lnTo>
                    <a:pt x="177" y="145"/>
                  </a:lnTo>
                  <a:lnTo>
                    <a:pt x="171" y="182"/>
                  </a:lnTo>
                  <a:lnTo>
                    <a:pt x="164" y="219"/>
                  </a:lnTo>
                  <a:lnTo>
                    <a:pt x="164" y="219"/>
                  </a:lnTo>
                  <a:lnTo>
                    <a:pt x="156" y="254"/>
                  </a:lnTo>
                  <a:lnTo>
                    <a:pt x="151" y="288"/>
                  </a:lnTo>
                  <a:lnTo>
                    <a:pt x="142" y="357"/>
                  </a:lnTo>
                  <a:lnTo>
                    <a:pt x="142" y="357"/>
                  </a:lnTo>
                  <a:lnTo>
                    <a:pt x="136" y="392"/>
                  </a:lnTo>
                  <a:lnTo>
                    <a:pt x="130" y="428"/>
                  </a:lnTo>
                  <a:lnTo>
                    <a:pt x="116" y="498"/>
                  </a:lnTo>
                  <a:lnTo>
                    <a:pt x="116" y="498"/>
                  </a:lnTo>
                  <a:lnTo>
                    <a:pt x="109" y="533"/>
                  </a:lnTo>
                  <a:lnTo>
                    <a:pt x="100" y="568"/>
                  </a:lnTo>
                  <a:lnTo>
                    <a:pt x="81" y="637"/>
                  </a:lnTo>
                  <a:lnTo>
                    <a:pt x="71" y="672"/>
                  </a:lnTo>
                  <a:lnTo>
                    <a:pt x="62" y="707"/>
                  </a:lnTo>
                  <a:lnTo>
                    <a:pt x="54" y="743"/>
                  </a:lnTo>
                  <a:lnTo>
                    <a:pt x="49" y="779"/>
                  </a:lnTo>
                  <a:lnTo>
                    <a:pt x="49" y="779"/>
                  </a:lnTo>
                  <a:lnTo>
                    <a:pt x="45" y="813"/>
                  </a:lnTo>
                  <a:lnTo>
                    <a:pt x="43" y="847"/>
                  </a:lnTo>
                  <a:lnTo>
                    <a:pt x="43" y="847"/>
                  </a:lnTo>
                  <a:lnTo>
                    <a:pt x="41" y="862"/>
                  </a:lnTo>
                  <a:lnTo>
                    <a:pt x="38" y="878"/>
                  </a:lnTo>
                  <a:lnTo>
                    <a:pt x="35" y="894"/>
                  </a:lnTo>
                  <a:lnTo>
                    <a:pt x="34" y="910"/>
                  </a:lnTo>
                  <a:lnTo>
                    <a:pt x="34" y="910"/>
                  </a:lnTo>
                  <a:lnTo>
                    <a:pt x="31" y="924"/>
                  </a:lnTo>
                  <a:lnTo>
                    <a:pt x="28" y="938"/>
                  </a:lnTo>
                  <a:lnTo>
                    <a:pt x="24" y="951"/>
                  </a:lnTo>
                  <a:lnTo>
                    <a:pt x="20" y="965"/>
                  </a:lnTo>
                  <a:lnTo>
                    <a:pt x="20" y="965"/>
                  </a:lnTo>
                  <a:lnTo>
                    <a:pt x="15" y="987"/>
                  </a:lnTo>
                  <a:lnTo>
                    <a:pt x="12" y="999"/>
                  </a:lnTo>
                  <a:lnTo>
                    <a:pt x="8" y="1010"/>
                  </a:lnTo>
                  <a:lnTo>
                    <a:pt x="8" y="1010"/>
                  </a:lnTo>
                  <a:lnTo>
                    <a:pt x="5" y="1010"/>
                  </a:lnTo>
                  <a:lnTo>
                    <a:pt x="3" y="1010"/>
                  </a:lnTo>
                  <a:lnTo>
                    <a:pt x="0" y="1012"/>
                  </a:lnTo>
                  <a:lnTo>
                    <a:pt x="0" y="1014"/>
                  </a:lnTo>
                  <a:lnTo>
                    <a:pt x="0" y="1024"/>
                  </a:lnTo>
                  <a:lnTo>
                    <a:pt x="0" y="1024"/>
                  </a:lnTo>
                  <a:lnTo>
                    <a:pt x="1" y="1027"/>
                  </a:lnTo>
                  <a:lnTo>
                    <a:pt x="4" y="1029"/>
                  </a:lnTo>
                  <a:lnTo>
                    <a:pt x="7" y="1028"/>
                  </a:lnTo>
                  <a:lnTo>
                    <a:pt x="9" y="1027"/>
                  </a:lnTo>
                  <a:lnTo>
                    <a:pt x="9" y="1027"/>
                  </a:lnTo>
                  <a:lnTo>
                    <a:pt x="12" y="1021"/>
                  </a:lnTo>
                  <a:lnTo>
                    <a:pt x="14" y="1017"/>
                  </a:lnTo>
                  <a:lnTo>
                    <a:pt x="18" y="1007"/>
                  </a:lnTo>
                  <a:lnTo>
                    <a:pt x="20" y="998"/>
                  </a:lnTo>
                  <a:lnTo>
                    <a:pt x="24" y="987"/>
                  </a:lnTo>
                  <a:lnTo>
                    <a:pt x="24" y="987"/>
                  </a:lnTo>
                  <a:lnTo>
                    <a:pt x="31" y="964"/>
                  </a:lnTo>
                  <a:lnTo>
                    <a:pt x="38" y="940"/>
                  </a:lnTo>
                  <a:lnTo>
                    <a:pt x="38" y="940"/>
                  </a:lnTo>
                  <a:lnTo>
                    <a:pt x="41" y="926"/>
                  </a:lnTo>
                  <a:lnTo>
                    <a:pt x="42" y="912"/>
                  </a:lnTo>
                  <a:lnTo>
                    <a:pt x="43" y="899"/>
                  </a:lnTo>
                  <a:lnTo>
                    <a:pt x="45" y="884"/>
                  </a:lnTo>
                  <a:lnTo>
                    <a:pt x="45" y="884"/>
                  </a:lnTo>
                  <a:lnTo>
                    <a:pt x="48" y="869"/>
                  </a:lnTo>
                  <a:lnTo>
                    <a:pt x="51" y="853"/>
                  </a:lnTo>
                  <a:lnTo>
                    <a:pt x="54" y="822"/>
                  </a:lnTo>
                  <a:lnTo>
                    <a:pt x="54" y="822"/>
                  </a:lnTo>
                  <a:lnTo>
                    <a:pt x="57" y="786"/>
                  </a:lnTo>
                  <a:lnTo>
                    <a:pt x="62" y="750"/>
                  </a:lnTo>
                  <a:lnTo>
                    <a:pt x="70" y="715"/>
                  </a:lnTo>
                  <a:lnTo>
                    <a:pt x="74" y="697"/>
                  </a:lnTo>
                  <a:lnTo>
                    <a:pt x="79" y="680"/>
                  </a:lnTo>
                  <a:lnTo>
                    <a:pt x="79" y="680"/>
                  </a:lnTo>
                  <a:lnTo>
                    <a:pt x="100" y="607"/>
                  </a:lnTo>
                  <a:lnTo>
                    <a:pt x="118" y="534"/>
                  </a:lnTo>
                  <a:lnTo>
                    <a:pt x="118" y="534"/>
                  </a:lnTo>
                  <a:lnTo>
                    <a:pt x="125" y="501"/>
                  </a:lnTo>
                  <a:lnTo>
                    <a:pt x="133" y="467"/>
                  </a:lnTo>
                  <a:lnTo>
                    <a:pt x="139" y="433"/>
                  </a:lnTo>
                  <a:lnTo>
                    <a:pt x="144" y="399"/>
                  </a:lnTo>
                  <a:lnTo>
                    <a:pt x="164" y="263"/>
                  </a:lnTo>
                  <a:lnTo>
                    <a:pt x="164" y="263"/>
                  </a:lnTo>
                  <a:lnTo>
                    <a:pt x="169" y="228"/>
                  </a:lnTo>
                  <a:lnTo>
                    <a:pt x="176" y="194"/>
                  </a:lnTo>
                  <a:lnTo>
                    <a:pt x="182" y="160"/>
                  </a:lnTo>
                  <a:lnTo>
                    <a:pt x="188" y="126"/>
                  </a:lnTo>
                  <a:lnTo>
                    <a:pt x="188" y="126"/>
                  </a:lnTo>
                  <a:lnTo>
                    <a:pt x="193" y="94"/>
                  </a:lnTo>
                  <a:lnTo>
                    <a:pt x="195" y="77"/>
                  </a:lnTo>
                  <a:lnTo>
                    <a:pt x="198" y="61"/>
                  </a:lnTo>
                  <a:lnTo>
                    <a:pt x="202" y="45"/>
                  </a:lnTo>
                  <a:lnTo>
                    <a:pt x="205" y="38"/>
                  </a:lnTo>
                  <a:lnTo>
                    <a:pt x="208" y="32"/>
                  </a:lnTo>
                  <a:lnTo>
                    <a:pt x="213" y="25"/>
                  </a:lnTo>
                  <a:lnTo>
                    <a:pt x="217" y="18"/>
                  </a:lnTo>
                  <a:lnTo>
                    <a:pt x="224" y="13"/>
                  </a:lnTo>
                  <a:lnTo>
                    <a:pt x="230" y="9"/>
                  </a:lnTo>
                  <a:lnTo>
                    <a:pt x="230" y="9"/>
                  </a:lnTo>
                  <a:lnTo>
                    <a:pt x="232" y="7"/>
                  </a:lnTo>
                  <a:lnTo>
                    <a:pt x="232" y="5"/>
                  </a:lnTo>
                  <a:lnTo>
                    <a:pt x="232" y="4"/>
                  </a:lnTo>
                  <a:lnTo>
                    <a:pt x="232" y="2"/>
                  </a:lnTo>
                  <a:lnTo>
                    <a:pt x="231" y="1"/>
                  </a:lnTo>
                  <a:lnTo>
                    <a:pt x="229" y="0"/>
                  </a:lnTo>
                  <a:lnTo>
                    <a:pt x="228" y="0"/>
                  </a:lnTo>
                  <a:lnTo>
                    <a:pt x="226" y="1"/>
                  </a:lnTo>
                  <a:lnTo>
                    <a:pt x="226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3" name="Freeform 729"/>
            <p:cNvSpPr/>
            <p:nvPr/>
          </p:nvSpPr>
          <p:spPr bwMode="auto">
            <a:xfrm>
              <a:off x="5638814" y="4605346"/>
              <a:ext cx="34925" cy="111126"/>
            </a:xfrm>
            <a:custGeom>
              <a:avLst/>
              <a:gdLst/>
              <a:ahLst/>
              <a:cxnLst>
                <a:cxn ang="0">
                  <a:pos x="58" y="1"/>
                </a:cxn>
                <a:cxn ang="0">
                  <a:pos x="58" y="1"/>
                </a:cxn>
                <a:cxn ang="0">
                  <a:pos x="52" y="10"/>
                </a:cxn>
                <a:cxn ang="0">
                  <a:pos x="48" y="20"/>
                </a:cxn>
                <a:cxn ang="0">
                  <a:pos x="44" y="31"/>
                </a:cxn>
                <a:cxn ang="0">
                  <a:pos x="41" y="42"/>
                </a:cxn>
                <a:cxn ang="0">
                  <a:pos x="36" y="66"/>
                </a:cxn>
                <a:cxn ang="0">
                  <a:pos x="32" y="87"/>
                </a:cxn>
                <a:cxn ang="0">
                  <a:pos x="32" y="87"/>
                </a:cxn>
                <a:cxn ang="0">
                  <a:pos x="24" y="117"/>
                </a:cxn>
                <a:cxn ang="0">
                  <a:pos x="15" y="147"/>
                </a:cxn>
                <a:cxn ang="0">
                  <a:pos x="6" y="176"/>
                </a:cxn>
                <a:cxn ang="0">
                  <a:pos x="3" y="192"/>
                </a:cxn>
                <a:cxn ang="0">
                  <a:pos x="0" y="207"/>
                </a:cxn>
                <a:cxn ang="0">
                  <a:pos x="0" y="207"/>
                </a:cxn>
                <a:cxn ang="0">
                  <a:pos x="0" y="209"/>
                </a:cxn>
                <a:cxn ang="0">
                  <a:pos x="1" y="210"/>
                </a:cxn>
                <a:cxn ang="0">
                  <a:pos x="4" y="212"/>
                </a:cxn>
                <a:cxn ang="0">
                  <a:pos x="5" y="212"/>
                </a:cxn>
                <a:cxn ang="0">
                  <a:pos x="8" y="212"/>
                </a:cxn>
                <a:cxn ang="0">
                  <a:pos x="9" y="211"/>
                </a:cxn>
                <a:cxn ang="0">
                  <a:pos x="10" y="209"/>
                </a:cxn>
                <a:cxn ang="0">
                  <a:pos x="10" y="209"/>
                </a:cxn>
                <a:cxn ang="0">
                  <a:pos x="14" y="184"/>
                </a:cxn>
                <a:cxn ang="0">
                  <a:pos x="21" y="161"/>
                </a:cxn>
                <a:cxn ang="0">
                  <a:pos x="35" y="112"/>
                </a:cxn>
                <a:cxn ang="0">
                  <a:pos x="35" y="112"/>
                </a:cxn>
                <a:cxn ang="0">
                  <a:pos x="42" y="89"/>
                </a:cxn>
                <a:cxn ang="0">
                  <a:pos x="47" y="66"/>
                </a:cxn>
                <a:cxn ang="0">
                  <a:pos x="47" y="66"/>
                </a:cxn>
                <a:cxn ang="0">
                  <a:pos x="50" y="51"/>
                </a:cxn>
                <a:cxn ang="0">
                  <a:pos x="53" y="36"/>
                </a:cxn>
                <a:cxn ang="0">
                  <a:pos x="55" y="27"/>
                </a:cxn>
                <a:cxn ang="0">
                  <a:pos x="58" y="20"/>
                </a:cxn>
                <a:cxn ang="0">
                  <a:pos x="61" y="13"/>
                </a:cxn>
                <a:cxn ang="0">
                  <a:pos x="65" y="8"/>
                </a:cxn>
                <a:cxn ang="0">
                  <a:pos x="65" y="8"/>
                </a:cxn>
                <a:cxn ang="0">
                  <a:pos x="66" y="6"/>
                </a:cxn>
                <a:cxn ang="0">
                  <a:pos x="66" y="4"/>
                </a:cxn>
                <a:cxn ang="0">
                  <a:pos x="64" y="1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60" y="0"/>
                </a:cxn>
                <a:cxn ang="0">
                  <a:pos x="58" y="1"/>
                </a:cxn>
                <a:cxn ang="0">
                  <a:pos x="58" y="1"/>
                </a:cxn>
              </a:cxnLst>
              <a:rect l="0" t="0" r="r" b="b"/>
              <a:pathLst>
                <a:path w="66" h="212">
                  <a:moveTo>
                    <a:pt x="58" y="1"/>
                  </a:moveTo>
                  <a:lnTo>
                    <a:pt x="58" y="1"/>
                  </a:lnTo>
                  <a:lnTo>
                    <a:pt x="52" y="10"/>
                  </a:lnTo>
                  <a:lnTo>
                    <a:pt x="48" y="20"/>
                  </a:lnTo>
                  <a:lnTo>
                    <a:pt x="44" y="31"/>
                  </a:lnTo>
                  <a:lnTo>
                    <a:pt x="41" y="42"/>
                  </a:lnTo>
                  <a:lnTo>
                    <a:pt x="36" y="66"/>
                  </a:lnTo>
                  <a:lnTo>
                    <a:pt x="32" y="87"/>
                  </a:lnTo>
                  <a:lnTo>
                    <a:pt x="32" y="87"/>
                  </a:lnTo>
                  <a:lnTo>
                    <a:pt x="24" y="117"/>
                  </a:lnTo>
                  <a:lnTo>
                    <a:pt x="15" y="147"/>
                  </a:lnTo>
                  <a:lnTo>
                    <a:pt x="6" y="176"/>
                  </a:lnTo>
                  <a:lnTo>
                    <a:pt x="3" y="192"/>
                  </a:lnTo>
                  <a:lnTo>
                    <a:pt x="0" y="207"/>
                  </a:lnTo>
                  <a:lnTo>
                    <a:pt x="0" y="207"/>
                  </a:lnTo>
                  <a:lnTo>
                    <a:pt x="0" y="209"/>
                  </a:lnTo>
                  <a:lnTo>
                    <a:pt x="1" y="210"/>
                  </a:lnTo>
                  <a:lnTo>
                    <a:pt x="4" y="212"/>
                  </a:lnTo>
                  <a:lnTo>
                    <a:pt x="5" y="212"/>
                  </a:lnTo>
                  <a:lnTo>
                    <a:pt x="8" y="212"/>
                  </a:lnTo>
                  <a:lnTo>
                    <a:pt x="9" y="211"/>
                  </a:lnTo>
                  <a:lnTo>
                    <a:pt x="10" y="209"/>
                  </a:lnTo>
                  <a:lnTo>
                    <a:pt x="10" y="209"/>
                  </a:lnTo>
                  <a:lnTo>
                    <a:pt x="14" y="184"/>
                  </a:lnTo>
                  <a:lnTo>
                    <a:pt x="21" y="161"/>
                  </a:lnTo>
                  <a:lnTo>
                    <a:pt x="35" y="112"/>
                  </a:lnTo>
                  <a:lnTo>
                    <a:pt x="35" y="112"/>
                  </a:lnTo>
                  <a:lnTo>
                    <a:pt x="42" y="89"/>
                  </a:lnTo>
                  <a:lnTo>
                    <a:pt x="47" y="66"/>
                  </a:lnTo>
                  <a:lnTo>
                    <a:pt x="47" y="66"/>
                  </a:lnTo>
                  <a:lnTo>
                    <a:pt x="50" y="51"/>
                  </a:lnTo>
                  <a:lnTo>
                    <a:pt x="53" y="36"/>
                  </a:lnTo>
                  <a:lnTo>
                    <a:pt x="55" y="27"/>
                  </a:lnTo>
                  <a:lnTo>
                    <a:pt x="58" y="20"/>
                  </a:lnTo>
                  <a:lnTo>
                    <a:pt x="61" y="13"/>
                  </a:lnTo>
                  <a:lnTo>
                    <a:pt x="65" y="8"/>
                  </a:lnTo>
                  <a:lnTo>
                    <a:pt x="65" y="8"/>
                  </a:lnTo>
                  <a:lnTo>
                    <a:pt x="66" y="6"/>
                  </a:lnTo>
                  <a:lnTo>
                    <a:pt x="66" y="4"/>
                  </a:lnTo>
                  <a:lnTo>
                    <a:pt x="64" y="1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58" y="1"/>
                  </a:lnTo>
                  <a:lnTo>
                    <a:pt x="58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4" name="Freeform 730"/>
            <p:cNvSpPr/>
            <p:nvPr/>
          </p:nvSpPr>
          <p:spPr bwMode="auto">
            <a:xfrm>
              <a:off x="5664213" y="4646621"/>
              <a:ext cx="25400" cy="76200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37" y="4"/>
                </a:cxn>
                <a:cxn ang="0">
                  <a:pos x="36" y="12"/>
                </a:cxn>
                <a:cxn ang="0">
                  <a:pos x="35" y="21"/>
                </a:cxn>
                <a:cxn ang="0">
                  <a:pos x="30" y="35"/>
                </a:cxn>
                <a:cxn ang="0">
                  <a:pos x="25" y="51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15" y="84"/>
                </a:cxn>
                <a:cxn ang="0">
                  <a:pos x="9" y="101"/>
                </a:cxn>
                <a:cxn ang="0">
                  <a:pos x="4" y="119"/>
                </a:cxn>
                <a:cxn ang="0">
                  <a:pos x="0" y="136"/>
                </a:cxn>
                <a:cxn ang="0">
                  <a:pos x="0" y="136"/>
                </a:cxn>
                <a:cxn ang="0">
                  <a:pos x="0" y="139"/>
                </a:cxn>
                <a:cxn ang="0">
                  <a:pos x="1" y="140"/>
                </a:cxn>
                <a:cxn ang="0">
                  <a:pos x="2" y="142"/>
                </a:cxn>
                <a:cxn ang="0">
                  <a:pos x="3" y="142"/>
                </a:cxn>
                <a:cxn ang="0">
                  <a:pos x="5" y="142"/>
                </a:cxn>
                <a:cxn ang="0">
                  <a:pos x="7" y="142"/>
                </a:cxn>
                <a:cxn ang="0">
                  <a:pos x="8" y="141"/>
                </a:cxn>
                <a:cxn ang="0">
                  <a:pos x="9" y="139"/>
                </a:cxn>
                <a:cxn ang="0">
                  <a:pos x="9" y="139"/>
                </a:cxn>
                <a:cxn ang="0">
                  <a:pos x="13" y="121"/>
                </a:cxn>
                <a:cxn ang="0">
                  <a:pos x="18" y="103"/>
                </a:cxn>
                <a:cxn ang="0">
                  <a:pos x="29" y="69"/>
                </a:cxn>
                <a:cxn ang="0">
                  <a:pos x="29" y="69"/>
                </a:cxn>
                <a:cxn ang="0">
                  <a:pos x="34" y="53"/>
                </a:cxn>
                <a:cxn ang="0">
                  <a:pos x="40" y="37"/>
                </a:cxn>
                <a:cxn ang="0">
                  <a:pos x="44" y="21"/>
                </a:cxn>
                <a:cxn ang="0">
                  <a:pos x="46" y="12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46" y="2"/>
                </a:cxn>
                <a:cxn ang="0">
                  <a:pos x="45" y="1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39" y="1"/>
                </a:cxn>
                <a:cxn ang="0">
                  <a:pos x="38" y="2"/>
                </a:cxn>
                <a:cxn ang="0">
                  <a:pos x="37" y="4"/>
                </a:cxn>
                <a:cxn ang="0">
                  <a:pos x="37" y="4"/>
                </a:cxn>
              </a:cxnLst>
              <a:rect l="0" t="0" r="r" b="b"/>
              <a:pathLst>
                <a:path w="47" h="142">
                  <a:moveTo>
                    <a:pt x="37" y="4"/>
                  </a:moveTo>
                  <a:lnTo>
                    <a:pt x="37" y="4"/>
                  </a:lnTo>
                  <a:lnTo>
                    <a:pt x="36" y="12"/>
                  </a:lnTo>
                  <a:lnTo>
                    <a:pt x="35" y="21"/>
                  </a:lnTo>
                  <a:lnTo>
                    <a:pt x="30" y="35"/>
                  </a:lnTo>
                  <a:lnTo>
                    <a:pt x="25" y="51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15" y="84"/>
                  </a:lnTo>
                  <a:lnTo>
                    <a:pt x="9" y="101"/>
                  </a:lnTo>
                  <a:lnTo>
                    <a:pt x="4" y="119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39"/>
                  </a:lnTo>
                  <a:lnTo>
                    <a:pt x="1" y="140"/>
                  </a:lnTo>
                  <a:lnTo>
                    <a:pt x="2" y="142"/>
                  </a:lnTo>
                  <a:lnTo>
                    <a:pt x="3" y="142"/>
                  </a:lnTo>
                  <a:lnTo>
                    <a:pt x="5" y="142"/>
                  </a:lnTo>
                  <a:lnTo>
                    <a:pt x="7" y="142"/>
                  </a:lnTo>
                  <a:lnTo>
                    <a:pt x="8" y="141"/>
                  </a:lnTo>
                  <a:lnTo>
                    <a:pt x="9" y="139"/>
                  </a:lnTo>
                  <a:lnTo>
                    <a:pt x="9" y="139"/>
                  </a:lnTo>
                  <a:lnTo>
                    <a:pt x="13" y="121"/>
                  </a:lnTo>
                  <a:lnTo>
                    <a:pt x="18" y="103"/>
                  </a:lnTo>
                  <a:lnTo>
                    <a:pt x="29" y="69"/>
                  </a:lnTo>
                  <a:lnTo>
                    <a:pt x="29" y="69"/>
                  </a:lnTo>
                  <a:lnTo>
                    <a:pt x="34" y="53"/>
                  </a:lnTo>
                  <a:lnTo>
                    <a:pt x="40" y="37"/>
                  </a:lnTo>
                  <a:lnTo>
                    <a:pt x="44" y="21"/>
                  </a:lnTo>
                  <a:lnTo>
                    <a:pt x="46" y="12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6" y="2"/>
                  </a:lnTo>
                  <a:lnTo>
                    <a:pt x="45" y="1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39" y="1"/>
                  </a:lnTo>
                  <a:lnTo>
                    <a:pt x="38" y="2"/>
                  </a:lnTo>
                  <a:lnTo>
                    <a:pt x="37" y="4"/>
                  </a:ln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5" name="Freeform 731"/>
            <p:cNvSpPr/>
            <p:nvPr/>
          </p:nvSpPr>
          <p:spPr bwMode="auto">
            <a:xfrm>
              <a:off x="5680089" y="4684721"/>
              <a:ext cx="19050" cy="61913"/>
            </a:xfrm>
            <a:custGeom>
              <a:avLst/>
              <a:gdLst/>
              <a:ahLst/>
              <a:cxnLst>
                <a:cxn ang="0">
                  <a:pos x="30" y="2"/>
                </a:cxn>
                <a:cxn ang="0">
                  <a:pos x="30" y="2"/>
                </a:cxn>
                <a:cxn ang="0">
                  <a:pos x="26" y="9"/>
                </a:cxn>
                <a:cxn ang="0">
                  <a:pos x="22" y="15"/>
                </a:cxn>
                <a:cxn ang="0">
                  <a:pos x="17" y="28"/>
                </a:cxn>
                <a:cxn ang="0">
                  <a:pos x="13" y="42"/>
                </a:cxn>
                <a:cxn ang="0">
                  <a:pos x="11" y="56"/>
                </a:cxn>
                <a:cxn ang="0">
                  <a:pos x="7" y="86"/>
                </a:cxn>
                <a:cxn ang="0">
                  <a:pos x="4" y="99"/>
                </a:cxn>
                <a:cxn ang="0">
                  <a:pos x="0" y="114"/>
                </a:cxn>
                <a:cxn ang="0">
                  <a:pos x="0" y="114"/>
                </a:cxn>
                <a:cxn ang="0">
                  <a:pos x="0" y="116"/>
                </a:cxn>
                <a:cxn ang="0">
                  <a:pos x="1" y="117"/>
                </a:cxn>
                <a:cxn ang="0">
                  <a:pos x="2" y="118"/>
                </a:cxn>
                <a:cxn ang="0">
                  <a:pos x="3" y="119"/>
                </a:cxn>
                <a:cxn ang="0">
                  <a:pos x="7" y="119"/>
                </a:cxn>
                <a:cxn ang="0">
                  <a:pos x="8" y="118"/>
                </a:cxn>
                <a:cxn ang="0">
                  <a:pos x="9" y="116"/>
                </a:cxn>
                <a:cxn ang="0">
                  <a:pos x="9" y="116"/>
                </a:cxn>
                <a:cxn ang="0">
                  <a:pos x="13" y="104"/>
                </a:cxn>
                <a:cxn ang="0">
                  <a:pos x="15" y="89"/>
                </a:cxn>
                <a:cxn ang="0">
                  <a:pos x="19" y="61"/>
                </a:cxn>
                <a:cxn ang="0">
                  <a:pos x="21" y="47"/>
                </a:cxn>
                <a:cxn ang="0">
                  <a:pos x="24" y="33"/>
                </a:cxn>
                <a:cxn ang="0">
                  <a:pos x="30" y="21"/>
                </a:cxn>
                <a:cxn ang="0">
                  <a:pos x="33" y="15"/>
                </a:cxn>
                <a:cxn ang="0">
                  <a:pos x="37" y="10"/>
                </a:cxn>
                <a:cxn ang="0">
                  <a:pos x="37" y="10"/>
                </a:cxn>
                <a:cxn ang="0">
                  <a:pos x="38" y="8"/>
                </a:cxn>
                <a:cxn ang="0">
                  <a:pos x="38" y="5"/>
                </a:cxn>
                <a:cxn ang="0">
                  <a:pos x="36" y="2"/>
                </a:cxn>
                <a:cxn ang="0">
                  <a:pos x="35" y="1"/>
                </a:cxn>
                <a:cxn ang="0">
                  <a:pos x="33" y="0"/>
                </a:cxn>
                <a:cxn ang="0">
                  <a:pos x="32" y="1"/>
                </a:cxn>
                <a:cxn ang="0">
                  <a:pos x="30" y="2"/>
                </a:cxn>
                <a:cxn ang="0">
                  <a:pos x="30" y="2"/>
                </a:cxn>
              </a:cxnLst>
              <a:rect l="0" t="0" r="r" b="b"/>
              <a:pathLst>
                <a:path w="38" h="119">
                  <a:moveTo>
                    <a:pt x="30" y="2"/>
                  </a:moveTo>
                  <a:lnTo>
                    <a:pt x="30" y="2"/>
                  </a:lnTo>
                  <a:lnTo>
                    <a:pt x="26" y="9"/>
                  </a:lnTo>
                  <a:lnTo>
                    <a:pt x="22" y="15"/>
                  </a:lnTo>
                  <a:lnTo>
                    <a:pt x="17" y="28"/>
                  </a:lnTo>
                  <a:lnTo>
                    <a:pt x="13" y="42"/>
                  </a:lnTo>
                  <a:lnTo>
                    <a:pt x="11" y="56"/>
                  </a:lnTo>
                  <a:lnTo>
                    <a:pt x="7" y="86"/>
                  </a:lnTo>
                  <a:lnTo>
                    <a:pt x="4" y="99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0" y="116"/>
                  </a:lnTo>
                  <a:lnTo>
                    <a:pt x="1" y="117"/>
                  </a:lnTo>
                  <a:lnTo>
                    <a:pt x="2" y="118"/>
                  </a:lnTo>
                  <a:lnTo>
                    <a:pt x="3" y="119"/>
                  </a:lnTo>
                  <a:lnTo>
                    <a:pt x="7" y="119"/>
                  </a:lnTo>
                  <a:lnTo>
                    <a:pt x="8" y="118"/>
                  </a:lnTo>
                  <a:lnTo>
                    <a:pt x="9" y="116"/>
                  </a:lnTo>
                  <a:lnTo>
                    <a:pt x="9" y="116"/>
                  </a:lnTo>
                  <a:lnTo>
                    <a:pt x="13" y="104"/>
                  </a:lnTo>
                  <a:lnTo>
                    <a:pt x="15" y="89"/>
                  </a:lnTo>
                  <a:lnTo>
                    <a:pt x="19" y="61"/>
                  </a:lnTo>
                  <a:lnTo>
                    <a:pt x="21" y="47"/>
                  </a:lnTo>
                  <a:lnTo>
                    <a:pt x="24" y="33"/>
                  </a:lnTo>
                  <a:lnTo>
                    <a:pt x="30" y="21"/>
                  </a:lnTo>
                  <a:lnTo>
                    <a:pt x="33" y="15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8" y="8"/>
                  </a:lnTo>
                  <a:lnTo>
                    <a:pt x="38" y="5"/>
                  </a:lnTo>
                  <a:lnTo>
                    <a:pt x="36" y="2"/>
                  </a:lnTo>
                  <a:lnTo>
                    <a:pt x="35" y="1"/>
                  </a:lnTo>
                  <a:lnTo>
                    <a:pt x="33" y="0"/>
                  </a:lnTo>
                  <a:lnTo>
                    <a:pt x="32" y="1"/>
                  </a:lnTo>
                  <a:lnTo>
                    <a:pt x="30" y="2"/>
                  </a:lnTo>
                  <a:lnTo>
                    <a:pt x="3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6" name="Freeform 732"/>
            <p:cNvSpPr/>
            <p:nvPr/>
          </p:nvSpPr>
          <p:spPr bwMode="auto">
            <a:xfrm>
              <a:off x="5694376" y="4205295"/>
              <a:ext cx="63500" cy="346076"/>
            </a:xfrm>
            <a:custGeom>
              <a:avLst/>
              <a:gdLst/>
              <a:ahLst/>
              <a:cxnLst>
                <a:cxn ang="0">
                  <a:pos x="111" y="4"/>
                </a:cxn>
                <a:cxn ang="0">
                  <a:pos x="100" y="44"/>
                </a:cxn>
                <a:cxn ang="0">
                  <a:pos x="91" y="83"/>
                </a:cxn>
                <a:cxn ang="0">
                  <a:pos x="81" y="165"/>
                </a:cxn>
                <a:cxn ang="0">
                  <a:pos x="78" y="186"/>
                </a:cxn>
                <a:cxn ang="0">
                  <a:pos x="69" y="230"/>
                </a:cxn>
                <a:cxn ang="0">
                  <a:pos x="64" y="250"/>
                </a:cxn>
                <a:cxn ang="0">
                  <a:pos x="58" y="272"/>
                </a:cxn>
                <a:cxn ang="0">
                  <a:pos x="51" y="319"/>
                </a:cxn>
                <a:cxn ang="0">
                  <a:pos x="47" y="341"/>
                </a:cxn>
                <a:cxn ang="0">
                  <a:pos x="32" y="412"/>
                </a:cxn>
                <a:cxn ang="0">
                  <a:pos x="20" y="482"/>
                </a:cxn>
                <a:cxn ang="0">
                  <a:pos x="17" y="506"/>
                </a:cxn>
                <a:cxn ang="0">
                  <a:pos x="7" y="550"/>
                </a:cxn>
                <a:cxn ang="0">
                  <a:pos x="2" y="573"/>
                </a:cxn>
                <a:cxn ang="0">
                  <a:pos x="0" y="591"/>
                </a:cxn>
                <a:cxn ang="0">
                  <a:pos x="1" y="631"/>
                </a:cxn>
                <a:cxn ang="0">
                  <a:pos x="2" y="650"/>
                </a:cxn>
                <a:cxn ang="0">
                  <a:pos x="3" y="653"/>
                </a:cxn>
                <a:cxn ang="0">
                  <a:pos x="6" y="654"/>
                </a:cxn>
                <a:cxn ang="0">
                  <a:pos x="10" y="653"/>
                </a:cxn>
                <a:cxn ang="0">
                  <a:pos x="11" y="650"/>
                </a:cxn>
                <a:cxn ang="0">
                  <a:pos x="10" y="608"/>
                </a:cxn>
                <a:cxn ang="0">
                  <a:pos x="11" y="577"/>
                </a:cxn>
                <a:cxn ang="0">
                  <a:pos x="12" y="567"/>
                </a:cxn>
                <a:cxn ang="0">
                  <a:pos x="22" y="528"/>
                </a:cxn>
                <a:cxn ang="0">
                  <a:pos x="28" y="498"/>
                </a:cxn>
                <a:cxn ang="0">
                  <a:pos x="29" y="489"/>
                </a:cxn>
                <a:cxn ang="0">
                  <a:pos x="35" y="454"/>
                </a:cxn>
                <a:cxn ang="0">
                  <a:pos x="41" y="420"/>
                </a:cxn>
                <a:cxn ang="0">
                  <a:pos x="51" y="362"/>
                </a:cxn>
                <a:cxn ang="0">
                  <a:pos x="56" y="343"/>
                </a:cxn>
                <a:cxn ang="0">
                  <a:pos x="65" y="303"/>
                </a:cxn>
                <a:cxn ang="0">
                  <a:pos x="71" y="262"/>
                </a:cxn>
                <a:cxn ang="0">
                  <a:pos x="80" y="219"/>
                </a:cxn>
                <a:cxn ang="0">
                  <a:pos x="88" y="176"/>
                </a:cxn>
                <a:cxn ang="0">
                  <a:pos x="95" y="134"/>
                </a:cxn>
                <a:cxn ang="0">
                  <a:pos x="104" y="70"/>
                </a:cxn>
                <a:cxn ang="0">
                  <a:pos x="113" y="27"/>
                </a:cxn>
                <a:cxn ang="0">
                  <a:pos x="119" y="7"/>
                </a:cxn>
                <a:cxn ang="0">
                  <a:pos x="119" y="3"/>
                </a:cxn>
                <a:cxn ang="0">
                  <a:pos x="116" y="0"/>
                </a:cxn>
                <a:cxn ang="0">
                  <a:pos x="113" y="2"/>
                </a:cxn>
                <a:cxn ang="0">
                  <a:pos x="111" y="4"/>
                </a:cxn>
              </a:cxnLst>
              <a:rect l="0" t="0" r="r" b="b"/>
              <a:pathLst>
                <a:path w="120" h="654">
                  <a:moveTo>
                    <a:pt x="111" y="4"/>
                  </a:moveTo>
                  <a:lnTo>
                    <a:pt x="111" y="4"/>
                  </a:lnTo>
                  <a:lnTo>
                    <a:pt x="104" y="24"/>
                  </a:lnTo>
                  <a:lnTo>
                    <a:pt x="100" y="44"/>
                  </a:lnTo>
                  <a:lnTo>
                    <a:pt x="96" y="63"/>
                  </a:lnTo>
                  <a:lnTo>
                    <a:pt x="91" y="83"/>
                  </a:lnTo>
                  <a:lnTo>
                    <a:pt x="86" y="123"/>
                  </a:lnTo>
                  <a:lnTo>
                    <a:pt x="81" y="165"/>
                  </a:lnTo>
                  <a:lnTo>
                    <a:pt x="81" y="165"/>
                  </a:lnTo>
                  <a:lnTo>
                    <a:pt x="78" y="186"/>
                  </a:lnTo>
                  <a:lnTo>
                    <a:pt x="74" y="208"/>
                  </a:lnTo>
                  <a:lnTo>
                    <a:pt x="69" y="230"/>
                  </a:lnTo>
                  <a:lnTo>
                    <a:pt x="64" y="250"/>
                  </a:lnTo>
                  <a:lnTo>
                    <a:pt x="64" y="250"/>
                  </a:lnTo>
                  <a:lnTo>
                    <a:pt x="60" y="262"/>
                  </a:lnTo>
                  <a:lnTo>
                    <a:pt x="58" y="272"/>
                  </a:lnTo>
                  <a:lnTo>
                    <a:pt x="54" y="296"/>
                  </a:lnTo>
                  <a:lnTo>
                    <a:pt x="51" y="319"/>
                  </a:lnTo>
                  <a:lnTo>
                    <a:pt x="47" y="341"/>
                  </a:lnTo>
                  <a:lnTo>
                    <a:pt x="47" y="341"/>
                  </a:lnTo>
                  <a:lnTo>
                    <a:pt x="39" y="375"/>
                  </a:lnTo>
                  <a:lnTo>
                    <a:pt x="32" y="412"/>
                  </a:lnTo>
                  <a:lnTo>
                    <a:pt x="25" y="447"/>
                  </a:lnTo>
                  <a:lnTo>
                    <a:pt x="20" y="482"/>
                  </a:lnTo>
                  <a:lnTo>
                    <a:pt x="20" y="482"/>
                  </a:lnTo>
                  <a:lnTo>
                    <a:pt x="17" y="506"/>
                  </a:lnTo>
                  <a:lnTo>
                    <a:pt x="12" y="527"/>
                  </a:lnTo>
                  <a:lnTo>
                    <a:pt x="7" y="550"/>
                  </a:lnTo>
                  <a:lnTo>
                    <a:pt x="2" y="573"/>
                  </a:lnTo>
                  <a:lnTo>
                    <a:pt x="2" y="573"/>
                  </a:lnTo>
                  <a:lnTo>
                    <a:pt x="1" y="582"/>
                  </a:lnTo>
                  <a:lnTo>
                    <a:pt x="0" y="591"/>
                  </a:lnTo>
                  <a:lnTo>
                    <a:pt x="0" y="611"/>
                  </a:lnTo>
                  <a:lnTo>
                    <a:pt x="1" y="631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2" y="652"/>
                  </a:lnTo>
                  <a:lnTo>
                    <a:pt x="3" y="653"/>
                  </a:lnTo>
                  <a:lnTo>
                    <a:pt x="5" y="654"/>
                  </a:lnTo>
                  <a:lnTo>
                    <a:pt x="6" y="654"/>
                  </a:lnTo>
                  <a:lnTo>
                    <a:pt x="8" y="654"/>
                  </a:lnTo>
                  <a:lnTo>
                    <a:pt x="10" y="653"/>
                  </a:lnTo>
                  <a:lnTo>
                    <a:pt x="11" y="652"/>
                  </a:lnTo>
                  <a:lnTo>
                    <a:pt x="11" y="650"/>
                  </a:lnTo>
                  <a:lnTo>
                    <a:pt x="11" y="650"/>
                  </a:lnTo>
                  <a:lnTo>
                    <a:pt x="10" y="608"/>
                  </a:lnTo>
                  <a:lnTo>
                    <a:pt x="10" y="587"/>
                  </a:lnTo>
                  <a:lnTo>
                    <a:pt x="11" y="577"/>
                  </a:lnTo>
                  <a:lnTo>
                    <a:pt x="12" y="567"/>
                  </a:lnTo>
                  <a:lnTo>
                    <a:pt x="12" y="567"/>
                  </a:lnTo>
                  <a:lnTo>
                    <a:pt x="17" y="548"/>
                  </a:lnTo>
                  <a:lnTo>
                    <a:pt x="22" y="528"/>
                  </a:lnTo>
                  <a:lnTo>
                    <a:pt x="27" y="509"/>
                  </a:lnTo>
                  <a:lnTo>
                    <a:pt x="28" y="498"/>
                  </a:lnTo>
                  <a:lnTo>
                    <a:pt x="29" y="489"/>
                  </a:lnTo>
                  <a:lnTo>
                    <a:pt x="29" y="489"/>
                  </a:lnTo>
                  <a:lnTo>
                    <a:pt x="32" y="471"/>
                  </a:lnTo>
                  <a:lnTo>
                    <a:pt x="35" y="454"/>
                  </a:lnTo>
                  <a:lnTo>
                    <a:pt x="41" y="420"/>
                  </a:lnTo>
                  <a:lnTo>
                    <a:pt x="41" y="420"/>
                  </a:lnTo>
                  <a:lnTo>
                    <a:pt x="47" y="382"/>
                  </a:lnTo>
                  <a:lnTo>
                    <a:pt x="51" y="362"/>
                  </a:lnTo>
                  <a:lnTo>
                    <a:pt x="56" y="343"/>
                  </a:lnTo>
                  <a:lnTo>
                    <a:pt x="56" y="343"/>
                  </a:lnTo>
                  <a:lnTo>
                    <a:pt x="60" y="324"/>
                  </a:lnTo>
                  <a:lnTo>
                    <a:pt x="65" y="303"/>
                  </a:lnTo>
                  <a:lnTo>
                    <a:pt x="71" y="262"/>
                  </a:lnTo>
                  <a:lnTo>
                    <a:pt x="71" y="262"/>
                  </a:lnTo>
                  <a:lnTo>
                    <a:pt x="75" y="240"/>
                  </a:lnTo>
                  <a:lnTo>
                    <a:pt x="80" y="219"/>
                  </a:lnTo>
                  <a:lnTo>
                    <a:pt x="84" y="198"/>
                  </a:lnTo>
                  <a:lnTo>
                    <a:pt x="88" y="176"/>
                  </a:lnTo>
                  <a:lnTo>
                    <a:pt x="88" y="176"/>
                  </a:lnTo>
                  <a:lnTo>
                    <a:pt x="95" y="134"/>
                  </a:lnTo>
                  <a:lnTo>
                    <a:pt x="100" y="90"/>
                  </a:lnTo>
                  <a:lnTo>
                    <a:pt x="104" y="70"/>
                  </a:lnTo>
                  <a:lnTo>
                    <a:pt x="108" y="48"/>
                  </a:lnTo>
                  <a:lnTo>
                    <a:pt x="113" y="27"/>
                  </a:lnTo>
                  <a:lnTo>
                    <a:pt x="119" y="7"/>
                  </a:lnTo>
                  <a:lnTo>
                    <a:pt x="119" y="7"/>
                  </a:lnTo>
                  <a:lnTo>
                    <a:pt x="120" y="5"/>
                  </a:lnTo>
                  <a:lnTo>
                    <a:pt x="119" y="3"/>
                  </a:lnTo>
                  <a:lnTo>
                    <a:pt x="118" y="2"/>
                  </a:lnTo>
                  <a:lnTo>
                    <a:pt x="116" y="0"/>
                  </a:lnTo>
                  <a:lnTo>
                    <a:pt x="115" y="0"/>
                  </a:lnTo>
                  <a:lnTo>
                    <a:pt x="113" y="2"/>
                  </a:lnTo>
                  <a:lnTo>
                    <a:pt x="112" y="3"/>
                  </a:lnTo>
                  <a:lnTo>
                    <a:pt x="111" y="4"/>
                  </a:lnTo>
                  <a:lnTo>
                    <a:pt x="111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7" name="Freeform 733"/>
            <p:cNvSpPr/>
            <p:nvPr/>
          </p:nvSpPr>
          <p:spPr bwMode="auto">
            <a:xfrm>
              <a:off x="5746764" y="4235458"/>
              <a:ext cx="46039" cy="260350"/>
            </a:xfrm>
            <a:custGeom>
              <a:avLst/>
              <a:gdLst/>
              <a:ahLst/>
              <a:cxnLst>
                <a:cxn ang="0">
                  <a:pos x="76" y="2"/>
                </a:cxn>
                <a:cxn ang="0">
                  <a:pos x="70" y="31"/>
                </a:cxn>
                <a:cxn ang="0">
                  <a:pos x="69" y="60"/>
                </a:cxn>
                <a:cxn ang="0">
                  <a:pos x="70" y="106"/>
                </a:cxn>
                <a:cxn ang="0">
                  <a:pos x="70" y="120"/>
                </a:cxn>
                <a:cxn ang="0">
                  <a:pos x="65" y="152"/>
                </a:cxn>
                <a:cxn ang="0">
                  <a:pos x="50" y="215"/>
                </a:cxn>
                <a:cxn ang="0">
                  <a:pos x="44" y="248"/>
                </a:cxn>
                <a:cxn ang="0">
                  <a:pos x="40" y="279"/>
                </a:cxn>
                <a:cxn ang="0">
                  <a:pos x="30" y="342"/>
                </a:cxn>
                <a:cxn ang="0">
                  <a:pos x="21" y="373"/>
                </a:cxn>
                <a:cxn ang="0">
                  <a:pos x="7" y="430"/>
                </a:cxn>
                <a:cxn ang="0">
                  <a:pos x="1" y="473"/>
                </a:cxn>
                <a:cxn ang="0">
                  <a:pos x="0" y="488"/>
                </a:cxn>
                <a:cxn ang="0">
                  <a:pos x="2" y="491"/>
                </a:cxn>
                <a:cxn ang="0">
                  <a:pos x="5" y="492"/>
                </a:cxn>
                <a:cxn ang="0">
                  <a:pos x="8" y="491"/>
                </a:cxn>
                <a:cxn ang="0">
                  <a:pos x="9" y="488"/>
                </a:cxn>
                <a:cxn ang="0">
                  <a:pos x="10" y="472"/>
                </a:cxn>
                <a:cxn ang="0">
                  <a:pos x="17" y="428"/>
                </a:cxn>
                <a:cxn ang="0">
                  <a:pos x="33" y="369"/>
                </a:cxn>
                <a:cxn ang="0">
                  <a:pos x="40" y="341"/>
                </a:cxn>
                <a:cxn ang="0">
                  <a:pos x="49" y="284"/>
                </a:cxn>
                <a:cxn ang="0">
                  <a:pos x="53" y="256"/>
                </a:cxn>
                <a:cxn ang="0">
                  <a:pos x="58" y="224"/>
                </a:cxn>
                <a:cxn ang="0">
                  <a:pos x="72" y="161"/>
                </a:cxn>
                <a:cxn ang="0">
                  <a:pos x="78" y="129"/>
                </a:cxn>
                <a:cxn ang="0">
                  <a:pos x="80" y="103"/>
                </a:cxn>
                <a:cxn ang="0">
                  <a:pos x="80" y="76"/>
                </a:cxn>
                <a:cxn ang="0">
                  <a:pos x="81" y="22"/>
                </a:cxn>
                <a:cxn ang="0">
                  <a:pos x="85" y="5"/>
                </a:cxn>
                <a:cxn ang="0">
                  <a:pos x="85" y="3"/>
                </a:cxn>
                <a:cxn ang="0">
                  <a:pos x="83" y="0"/>
                </a:cxn>
                <a:cxn ang="0">
                  <a:pos x="78" y="0"/>
                </a:cxn>
                <a:cxn ang="0">
                  <a:pos x="76" y="2"/>
                </a:cxn>
              </a:cxnLst>
              <a:rect l="0" t="0" r="r" b="b"/>
              <a:pathLst>
                <a:path w="85" h="492">
                  <a:moveTo>
                    <a:pt x="76" y="2"/>
                  </a:moveTo>
                  <a:lnTo>
                    <a:pt x="76" y="2"/>
                  </a:lnTo>
                  <a:lnTo>
                    <a:pt x="72" y="17"/>
                  </a:lnTo>
                  <a:lnTo>
                    <a:pt x="70" y="31"/>
                  </a:lnTo>
                  <a:lnTo>
                    <a:pt x="69" y="46"/>
                  </a:lnTo>
                  <a:lnTo>
                    <a:pt x="69" y="60"/>
                  </a:lnTo>
                  <a:lnTo>
                    <a:pt x="70" y="91"/>
                  </a:lnTo>
                  <a:lnTo>
                    <a:pt x="70" y="106"/>
                  </a:lnTo>
                  <a:lnTo>
                    <a:pt x="70" y="120"/>
                  </a:lnTo>
                  <a:lnTo>
                    <a:pt x="70" y="120"/>
                  </a:lnTo>
                  <a:lnTo>
                    <a:pt x="68" y="136"/>
                  </a:lnTo>
                  <a:lnTo>
                    <a:pt x="65" y="152"/>
                  </a:lnTo>
                  <a:lnTo>
                    <a:pt x="58" y="184"/>
                  </a:lnTo>
                  <a:lnTo>
                    <a:pt x="50" y="215"/>
                  </a:lnTo>
                  <a:lnTo>
                    <a:pt x="47" y="232"/>
                  </a:lnTo>
                  <a:lnTo>
                    <a:pt x="44" y="248"/>
                  </a:lnTo>
                  <a:lnTo>
                    <a:pt x="44" y="248"/>
                  </a:lnTo>
                  <a:lnTo>
                    <a:pt x="40" y="279"/>
                  </a:lnTo>
                  <a:lnTo>
                    <a:pt x="36" y="311"/>
                  </a:lnTo>
                  <a:lnTo>
                    <a:pt x="30" y="342"/>
                  </a:lnTo>
                  <a:lnTo>
                    <a:pt x="21" y="373"/>
                  </a:lnTo>
                  <a:lnTo>
                    <a:pt x="21" y="373"/>
                  </a:lnTo>
                  <a:lnTo>
                    <a:pt x="14" y="401"/>
                  </a:lnTo>
                  <a:lnTo>
                    <a:pt x="7" y="430"/>
                  </a:lnTo>
                  <a:lnTo>
                    <a:pt x="3" y="459"/>
                  </a:lnTo>
                  <a:lnTo>
                    <a:pt x="1" y="473"/>
                  </a:lnTo>
                  <a:lnTo>
                    <a:pt x="0" y="488"/>
                  </a:lnTo>
                  <a:lnTo>
                    <a:pt x="0" y="488"/>
                  </a:lnTo>
                  <a:lnTo>
                    <a:pt x="1" y="490"/>
                  </a:lnTo>
                  <a:lnTo>
                    <a:pt x="2" y="491"/>
                  </a:lnTo>
                  <a:lnTo>
                    <a:pt x="3" y="492"/>
                  </a:lnTo>
                  <a:lnTo>
                    <a:pt x="5" y="492"/>
                  </a:lnTo>
                  <a:lnTo>
                    <a:pt x="6" y="492"/>
                  </a:lnTo>
                  <a:lnTo>
                    <a:pt x="8" y="491"/>
                  </a:lnTo>
                  <a:lnTo>
                    <a:pt x="9" y="490"/>
                  </a:lnTo>
                  <a:lnTo>
                    <a:pt x="9" y="488"/>
                  </a:lnTo>
                  <a:lnTo>
                    <a:pt x="9" y="488"/>
                  </a:lnTo>
                  <a:lnTo>
                    <a:pt x="10" y="472"/>
                  </a:lnTo>
                  <a:lnTo>
                    <a:pt x="12" y="458"/>
                  </a:lnTo>
                  <a:lnTo>
                    <a:pt x="17" y="428"/>
                  </a:lnTo>
                  <a:lnTo>
                    <a:pt x="25" y="398"/>
                  </a:lnTo>
                  <a:lnTo>
                    <a:pt x="33" y="369"/>
                  </a:lnTo>
                  <a:lnTo>
                    <a:pt x="33" y="369"/>
                  </a:lnTo>
                  <a:lnTo>
                    <a:pt x="40" y="341"/>
                  </a:lnTo>
                  <a:lnTo>
                    <a:pt x="45" y="313"/>
                  </a:lnTo>
                  <a:lnTo>
                    <a:pt x="49" y="284"/>
                  </a:lnTo>
                  <a:lnTo>
                    <a:pt x="53" y="256"/>
                  </a:lnTo>
                  <a:lnTo>
                    <a:pt x="53" y="256"/>
                  </a:lnTo>
                  <a:lnTo>
                    <a:pt x="55" y="240"/>
                  </a:lnTo>
                  <a:lnTo>
                    <a:pt x="58" y="224"/>
                  </a:lnTo>
                  <a:lnTo>
                    <a:pt x="65" y="192"/>
                  </a:lnTo>
                  <a:lnTo>
                    <a:pt x="72" y="161"/>
                  </a:lnTo>
                  <a:lnTo>
                    <a:pt x="78" y="129"/>
                  </a:lnTo>
                  <a:lnTo>
                    <a:pt x="78" y="129"/>
                  </a:lnTo>
                  <a:lnTo>
                    <a:pt x="79" y="116"/>
                  </a:lnTo>
                  <a:lnTo>
                    <a:pt x="80" y="103"/>
                  </a:lnTo>
                  <a:lnTo>
                    <a:pt x="80" y="76"/>
                  </a:lnTo>
                  <a:lnTo>
                    <a:pt x="80" y="76"/>
                  </a:lnTo>
                  <a:lnTo>
                    <a:pt x="80" y="40"/>
                  </a:lnTo>
                  <a:lnTo>
                    <a:pt x="81" y="22"/>
                  </a:lnTo>
                  <a:lnTo>
                    <a:pt x="82" y="14"/>
                  </a:lnTo>
                  <a:lnTo>
                    <a:pt x="85" y="5"/>
                  </a:lnTo>
                  <a:lnTo>
                    <a:pt x="85" y="5"/>
                  </a:lnTo>
                  <a:lnTo>
                    <a:pt x="85" y="3"/>
                  </a:lnTo>
                  <a:lnTo>
                    <a:pt x="84" y="1"/>
                  </a:lnTo>
                  <a:lnTo>
                    <a:pt x="83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7" y="1"/>
                  </a:lnTo>
                  <a:lnTo>
                    <a:pt x="76" y="2"/>
                  </a:lnTo>
                  <a:lnTo>
                    <a:pt x="76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8" name="Freeform 734"/>
            <p:cNvSpPr/>
            <p:nvPr/>
          </p:nvSpPr>
          <p:spPr bwMode="auto">
            <a:xfrm>
              <a:off x="5780101" y="4264033"/>
              <a:ext cx="34925" cy="196850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57" y="4"/>
                </a:cxn>
                <a:cxn ang="0">
                  <a:pos x="56" y="51"/>
                </a:cxn>
                <a:cxn ang="0">
                  <a:pos x="52" y="96"/>
                </a:cxn>
                <a:cxn ang="0">
                  <a:pos x="47" y="141"/>
                </a:cxn>
                <a:cxn ang="0">
                  <a:pos x="41" y="187"/>
                </a:cxn>
                <a:cxn ang="0">
                  <a:pos x="41" y="187"/>
                </a:cxn>
                <a:cxn ang="0">
                  <a:pos x="37" y="210"/>
                </a:cxn>
                <a:cxn ang="0">
                  <a:pos x="32" y="232"/>
                </a:cxn>
                <a:cxn ang="0">
                  <a:pos x="20" y="278"/>
                </a:cxn>
                <a:cxn ang="0">
                  <a:pos x="9" y="322"/>
                </a:cxn>
                <a:cxn ang="0">
                  <a:pos x="4" y="345"/>
                </a:cxn>
                <a:cxn ang="0">
                  <a:pos x="0" y="368"/>
                </a:cxn>
                <a:cxn ang="0">
                  <a:pos x="0" y="368"/>
                </a:cxn>
                <a:cxn ang="0">
                  <a:pos x="0" y="370"/>
                </a:cxn>
                <a:cxn ang="0">
                  <a:pos x="1" y="372"/>
                </a:cxn>
                <a:cxn ang="0">
                  <a:pos x="4" y="374"/>
                </a:cxn>
                <a:cxn ang="0">
                  <a:pos x="5" y="374"/>
                </a:cxn>
                <a:cxn ang="0">
                  <a:pos x="7" y="374"/>
                </a:cxn>
                <a:cxn ang="0">
                  <a:pos x="8" y="373"/>
                </a:cxn>
                <a:cxn ang="0">
                  <a:pos x="9" y="371"/>
                </a:cxn>
                <a:cxn ang="0">
                  <a:pos x="9" y="371"/>
                </a:cxn>
                <a:cxn ang="0">
                  <a:pos x="13" y="348"/>
                </a:cxn>
                <a:cxn ang="0">
                  <a:pos x="18" y="325"/>
                </a:cxn>
                <a:cxn ang="0">
                  <a:pos x="30" y="280"/>
                </a:cxn>
                <a:cxn ang="0">
                  <a:pos x="41" y="235"/>
                </a:cxn>
                <a:cxn ang="0">
                  <a:pos x="46" y="213"/>
                </a:cxn>
                <a:cxn ang="0">
                  <a:pos x="50" y="190"/>
                </a:cxn>
                <a:cxn ang="0">
                  <a:pos x="50" y="190"/>
                </a:cxn>
                <a:cxn ang="0">
                  <a:pos x="58" y="144"/>
                </a:cxn>
                <a:cxn ang="0">
                  <a:pos x="62" y="97"/>
                </a:cxn>
                <a:cxn ang="0">
                  <a:pos x="65" y="51"/>
                </a:cxn>
                <a:cxn ang="0">
                  <a:pos x="66" y="4"/>
                </a:cxn>
                <a:cxn ang="0">
                  <a:pos x="66" y="4"/>
                </a:cxn>
                <a:cxn ang="0">
                  <a:pos x="66" y="2"/>
                </a:cxn>
                <a:cxn ang="0">
                  <a:pos x="65" y="1"/>
                </a:cxn>
                <a:cxn ang="0">
                  <a:pos x="63" y="0"/>
                </a:cxn>
                <a:cxn ang="0">
                  <a:pos x="62" y="0"/>
                </a:cxn>
                <a:cxn ang="0">
                  <a:pos x="60" y="0"/>
                </a:cxn>
                <a:cxn ang="0">
                  <a:pos x="58" y="1"/>
                </a:cxn>
                <a:cxn ang="0">
                  <a:pos x="57" y="2"/>
                </a:cxn>
                <a:cxn ang="0">
                  <a:pos x="57" y="4"/>
                </a:cxn>
                <a:cxn ang="0">
                  <a:pos x="57" y="4"/>
                </a:cxn>
              </a:cxnLst>
              <a:rect l="0" t="0" r="r" b="b"/>
              <a:pathLst>
                <a:path w="66" h="374">
                  <a:moveTo>
                    <a:pt x="57" y="4"/>
                  </a:moveTo>
                  <a:lnTo>
                    <a:pt x="57" y="4"/>
                  </a:lnTo>
                  <a:lnTo>
                    <a:pt x="56" y="51"/>
                  </a:lnTo>
                  <a:lnTo>
                    <a:pt x="52" y="96"/>
                  </a:lnTo>
                  <a:lnTo>
                    <a:pt x="47" y="141"/>
                  </a:lnTo>
                  <a:lnTo>
                    <a:pt x="41" y="187"/>
                  </a:lnTo>
                  <a:lnTo>
                    <a:pt x="41" y="187"/>
                  </a:lnTo>
                  <a:lnTo>
                    <a:pt x="37" y="210"/>
                  </a:lnTo>
                  <a:lnTo>
                    <a:pt x="32" y="232"/>
                  </a:lnTo>
                  <a:lnTo>
                    <a:pt x="20" y="278"/>
                  </a:lnTo>
                  <a:lnTo>
                    <a:pt x="9" y="322"/>
                  </a:lnTo>
                  <a:lnTo>
                    <a:pt x="4" y="345"/>
                  </a:lnTo>
                  <a:lnTo>
                    <a:pt x="0" y="368"/>
                  </a:lnTo>
                  <a:lnTo>
                    <a:pt x="0" y="368"/>
                  </a:lnTo>
                  <a:lnTo>
                    <a:pt x="0" y="370"/>
                  </a:lnTo>
                  <a:lnTo>
                    <a:pt x="1" y="372"/>
                  </a:lnTo>
                  <a:lnTo>
                    <a:pt x="4" y="374"/>
                  </a:lnTo>
                  <a:lnTo>
                    <a:pt x="5" y="374"/>
                  </a:lnTo>
                  <a:lnTo>
                    <a:pt x="7" y="374"/>
                  </a:lnTo>
                  <a:lnTo>
                    <a:pt x="8" y="373"/>
                  </a:lnTo>
                  <a:lnTo>
                    <a:pt x="9" y="371"/>
                  </a:lnTo>
                  <a:lnTo>
                    <a:pt x="9" y="371"/>
                  </a:lnTo>
                  <a:lnTo>
                    <a:pt x="13" y="348"/>
                  </a:lnTo>
                  <a:lnTo>
                    <a:pt x="18" y="325"/>
                  </a:lnTo>
                  <a:lnTo>
                    <a:pt x="30" y="280"/>
                  </a:lnTo>
                  <a:lnTo>
                    <a:pt x="41" y="235"/>
                  </a:lnTo>
                  <a:lnTo>
                    <a:pt x="46" y="213"/>
                  </a:lnTo>
                  <a:lnTo>
                    <a:pt x="50" y="190"/>
                  </a:lnTo>
                  <a:lnTo>
                    <a:pt x="50" y="190"/>
                  </a:lnTo>
                  <a:lnTo>
                    <a:pt x="58" y="144"/>
                  </a:lnTo>
                  <a:lnTo>
                    <a:pt x="62" y="97"/>
                  </a:lnTo>
                  <a:lnTo>
                    <a:pt x="65" y="51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66" y="2"/>
                  </a:lnTo>
                  <a:lnTo>
                    <a:pt x="65" y="1"/>
                  </a:lnTo>
                  <a:lnTo>
                    <a:pt x="63" y="0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1"/>
                  </a:lnTo>
                  <a:lnTo>
                    <a:pt x="57" y="2"/>
                  </a:lnTo>
                  <a:lnTo>
                    <a:pt x="57" y="4"/>
                  </a:lnTo>
                  <a:lnTo>
                    <a:pt x="5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09" name="Freeform 735"/>
            <p:cNvSpPr/>
            <p:nvPr/>
          </p:nvSpPr>
          <p:spPr bwMode="auto">
            <a:xfrm>
              <a:off x="5805501" y="4286258"/>
              <a:ext cx="42863" cy="160339"/>
            </a:xfrm>
            <a:custGeom>
              <a:avLst/>
              <a:gdLst/>
              <a:ahLst/>
              <a:cxnLst>
                <a:cxn ang="0">
                  <a:pos x="72" y="4"/>
                </a:cxn>
                <a:cxn ang="0">
                  <a:pos x="72" y="4"/>
                </a:cxn>
                <a:cxn ang="0">
                  <a:pos x="70" y="24"/>
                </a:cxn>
                <a:cxn ang="0">
                  <a:pos x="68" y="44"/>
                </a:cxn>
                <a:cxn ang="0">
                  <a:pos x="65" y="63"/>
                </a:cxn>
                <a:cxn ang="0">
                  <a:pos x="61" y="82"/>
                </a:cxn>
                <a:cxn ang="0">
                  <a:pos x="54" y="120"/>
                </a:cxn>
                <a:cxn ang="0">
                  <a:pos x="47" y="158"/>
                </a:cxn>
                <a:cxn ang="0">
                  <a:pos x="47" y="158"/>
                </a:cxn>
                <a:cxn ang="0">
                  <a:pos x="43" y="177"/>
                </a:cxn>
                <a:cxn ang="0">
                  <a:pos x="36" y="195"/>
                </a:cxn>
                <a:cxn ang="0">
                  <a:pos x="24" y="230"/>
                </a:cxn>
                <a:cxn ang="0">
                  <a:pos x="24" y="230"/>
                </a:cxn>
                <a:cxn ang="0">
                  <a:pos x="20" y="246"/>
                </a:cxn>
                <a:cxn ang="0">
                  <a:pos x="16" y="264"/>
                </a:cxn>
                <a:cxn ang="0">
                  <a:pos x="14" y="272"/>
                </a:cxn>
                <a:cxn ang="0">
                  <a:pos x="11" y="280"/>
                </a:cxn>
                <a:cxn ang="0">
                  <a:pos x="6" y="289"/>
                </a:cxn>
                <a:cxn ang="0">
                  <a:pos x="1" y="296"/>
                </a:cxn>
                <a:cxn ang="0">
                  <a:pos x="1" y="296"/>
                </a:cxn>
                <a:cxn ang="0">
                  <a:pos x="0" y="298"/>
                </a:cxn>
                <a:cxn ang="0">
                  <a:pos x="0" y="299"/>
                </a:cxn>
                <a:cxn ang="0">
                  <a:pos x="2" y="302"/>
                </a:cxn>
                <a:cxn ang="0">
                  <a:pos x="3" y="303"/>
                </a:cxn>
                <a:cxn ang="0">
                  <a:pos x="4" y="304"/>
                </a:cxn>
                <a:cxn ang="0">
                  <a:pos x="6" y="303"/>
                </a:cxn>
                <a:cxn ang="0">
                  <a:pos x="9" y="302"/>
                </a:cxn>
                <a:cxn ang="0">
                  <a:pos x="9" y="302"/>
                </a:cxn>
                <a:cxn ang="0">
                  <a:pos x="13" y="297"/>
                </a:cxn>
                <a:cxn ang="0">
                  <a:pos x="16" y="291"/>
                </a:cxn>
                <a:cxn ang="0">
                  <a:pos x="21" y="279"/>
                </a:cxn>
                <a:cxn ang="0">
                  <a:pos x="24" y="267"/>
                </a:cxn>
                <a:cxn ang="0">
                  <a:pos x="27" y="253"/>
                </a:cxn>
                <a:cxn ang="0">
                  <a:pos x="27" y="253"/>
                </a:cxn>
                <a:cxn ang="0">
                  <a:pos x="32" y="232"/>
                </a:cxn>
                <a:cxn ang="0">
                  <a:pos x="39" y="211"/>
                </a:cxn>
                <a:cxn ang="0">
                  <a:pos x="48" y="190"/>
                </a:cxn>
                <a:cxn ang="0">
                  <a:pos x="54" y="170"/>
                </a:cxn>
                <a:cxn ang="0">
                  <a:pos x="54" y="170"/>
                </a:cxn>
                <a:cxn ang="0">
                  <a:pos x="63" y="129"/>
                </a:cxn>
                <a:cxn ang="0">
                  <a:pos x="72" y="88"/>
                </a:cxn>
                <a:cxn ang="0">
                  <a:pos x="76" y="67"/>
                </a:cxn>
                <a:cxn ang="0">
                  <a:pos x="78" y="47"/>
                </a:cxn>
                <a:cxn ang="0">
                  <a:pos x="80" y="25"/>
                </a:cxn>
                <a:cxn ang="0">
                  <a:pos x="81" y="4"/>
                </a:cxn>
                <a:cxn ang="0">
                  <a:pos x="81" y="4"/>
                </a:cxn>
                <a:cxn ang="0">
                  <a:pos x="80" y="3"/>
                </a:cxn>
                <a:cxn ang="0">
                  <a:pos x="79" y="1"/>
                </a:cxn>
                <a:cxn ang="0">
                  <a:pos x="78" y="0"/>
                </a:cxn>
                <a:cxn ang="0">
                  <a:pos x="76" y="0"/>
                </a:cxn>
                <a:cxn ang="0">
                  <a:pos x="75" y="0"/>
                </a:cxn>
                <a:cxn ang="0">
                  <a:pos x="73" y="1"/>
                </a:cxn>
                <a:cxn ang="0">
                  <a:pos x="72" y="3"/>
                </a:cxn>
                <a:cxn ang="0">
                  <a:pos x="72" y="4"/>
                </a:cxn>
                <a:cxn ang="0">
                  <a:pos x="72" y="4"/>
                </a:cxn>
              </a:cxnLst>
              <a:rect l="0" t="0" r="r" b="b"/>
              <a:pathLst>
                <a:path w="81" h="304">
                  <a:moveTo>
                    <a:pt x="72" y="4"/>
                  </a:moveTo>
                  <a:lnTo>
                    <a:pt x="72" y="4"/>
                  </a:lnTo>
                  <a:lnTo>
                    <a:pt x="70" y="24"/>
                  </a:lnTo>
                  <a:lnTo>
                    <a:pt x="68" y="44"/>
                  </a:lnTo>
                  <a:lnTo>
                    <a:pt x="65" y="63"/>
                  </a:lnTo>
                  <a:lnTo>
                    <a:pt x="61" y="82"/>
                  </a:lnTo>
                  <a:lnTo>
                    <a:pt x="54" y="120"/>
                  </a:lnTo>
                  <a:lnTo>
                    <a:pt x="47" y="158"/>
                  </a:lnTo>
                  <a:lnTo>
                    <a:pt x="47" y="158"/>
                  </a:lnTo>
                  <a:lnTo>
                    <a:pt x="43" y="177"/>
                  </a:lnTo>
                  <a:lnTo>
                    <a:pt x="36" y="195"/>
                  </a:lnTo>
                  <a:lnTo>
                    <a:pt x="24" y="230"/>
                  </a:lnTo>
                  <a:lnTo>
                    <a:pt x="24" y="230"/>
                  </a:lnTo>
                  <a:lnTo>
                    <a:pt x="20" y="246"/>
                  </a:lnTo>
                  <a:lnTo>
                    <a:pt x="16" y="264"/>
                  </a:lnTo>
                  <a:lnTo>
                    <a:pt x="14" y="272"/>
                  </a:lnTo>
                  <a:lnTo>
                    <a:pt x="11" y="280"/>
                  </a:lnTo>
                  <a:lnTo>
                    <a:pt x="6" y="289"/>
                  </a:lnTo>
                  <a:lnTo>
                    <a:pt x="1" y="296"/>
                  </a:lnTo>
                  <a:lnTo>
                    <a:pt x="1" y="296"/>
                  </a:lnTo>
                  <a:lnTo>
                    <a:pt x="0" y="298"/>
                  </a:lnTo>
                  <a:lnTo>
                    <a:pt x="0" y="299"/>
                  </a:lnTo>
                  <a:lnTo>
                    <a:pt x="2" y="302"/>
                  </a:lnTo>
                  <a:lnTo>
                    <a:pt x="3" y="303"/>
                  </a:lnTo>
                  <a:lnTo>
                    <a:pt x="4" y="304"/>
                  </a:lnTo>
                  <a:lnTo>
                    <a:pt x="6" y="303"/>
                  </a:lnTo>
                  <a:lnTo>
                    <a:pt x="9" y="302"/>
                  </a:lnTo>
                  <a:lnTo>
                    <a:pt x="9" y="302"/>
                  </a:lnTo>
                  <a:lnTo>
                    <a:pt x="13" y="297"/>
                  </a:lnTo>
                  <a:lnTo>
                    <a:pt x="16" y="291"/>
                  </a:lnTo>
                  <a:lnTo>
                    <a:pt x="21" y="279"/>
                  </a:lnTo>
                  <a:lnTo>
                    <a:pt x="24" y="267"/>
                  </a:lnTo>
                  <a:lnTo>
                    <a:pt x="27" y="253"/>
                  </a:lnTo>
                  <a:lnTo>
                    <a:pt x="27" y="253"/>
                  </a:lnTo>
                  <a:lnTo>
                    <a:pt x="32" y="232"/>
                  </a:lnTo>
                  <a:lnTo>
                    <a:pt x="39" y="211"/>
                  </a:lnTo>
                  <a:lnTo>
                    <a:pt x="48" y="190"/>
                  </a:lnTo>
                  <a:lnTo>
                    <a:pt x="54" y="170"/>
                  </a:lnTo>
                  <a:lnTo>
                    <a:pt x="54" y="170"/>
                  </a:lnTo>
                  <a:lnTo>
                    <a:pt x="63" y="129"/>
                  </a:lnTo>
                  <a:lnTo>
                    <a:pt x="72" y="88"/>
                  </a:lnTo>
                  <a:lnTo>
                    <a:pt x="76" y="67"/>
                  </a:lnTo>
                  <a:lnTo>
                    <a:pt x="78" y="47"/>
                  </a:lnTo>
                  <a:lnTo>
                    <a:pt x="80" y="25"/>
                  </a:lnTo>
                  <a:lnTo>
                    <a:pt x="81" y="4"/>
                  </a:lnTo>
                  <a:lnTo>
                    <a:pt x="81" y="4"/>
                  </a:lnTo>
                  <a:lnTo>
                    <a:pt x="80" y="3"/>
                  </a:lnTo>
                  <a:lnTo>
                    <a:pt x="79" y="1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5" y="0"/>
                  </a:lnTo>
                  <a:lnTo>
                    <a:pt x="73" y="1"/>
                  </a:lnTo>
                  <a:lnTo>
                    <a:pt x="72" y="3"/>
                  </a:lnTo>
                  <a:lnTo>
                    <a:pt x="72" y="4"/>
                  </a:lnTo>
                  <a:lnTo>
                    <a:pt x="72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0" name="Freeform 736"/>
            <p:cNvSpPr/>
            <p:nvPr/>
          </p:nvSpPr>
          <p:spPr bwMode="auto">
            <a:xfrm>
              <a:off x="5845189" y="4311658"/>
              <a:ext cx="38100" cy="122239"/>
            </a:xfrm>
            <a:custGeom>
              <a:avLst/>
              <a:gdLst/>
              <a:ahLst/>
              <a:cxnLst>
                <a:cxn ang="0">
                  <a:pos x="62" y="4"/>
                </a:cxn>
                <a:cxn ang="0">
                  <a:pos x="62" y="4"/>
                </a:cxn>
                <a:cxn ang="0">
                  <a:pos x="59" y="36"/>
                </a:cxn>
                <a:cxn ang="0">
                  <a:pos x="55" y="69"/>
                </a:cxn>
                <a:cxn ang="0">
                  <a:pos x="53" y="86"/>
                </a:cxn>
                <a:cxn ang="0">
                  <a:pos x="50" y="101"/>
                </a:cxn>
                <a:cxn ang="0">
                  <a:pos x="47" y="117"/>
                </a:cxn>
                <a:cxn ang="0">
                  <a:pos x="42" y="132"/>
                </a:cxn>
                <a:cxn ang="0">
                  <a:pos x="42" y="132"/>
                </a:cxn>
                <a:cxn ang="0">
                  <a:pos x="36" y="145"/>
                </a:cxn>
                <a:cxn ang="0">
                  <a:pos x="30" y="159"/>
                </a:cxn>
                <a:cxn ang="0">
                  <a:pos x="17" y="185"/>
                </a:cxn>
                <a:cxn ang="0">
                  <a:pos x="17" y="185"/>
                </a:cxn>
                <a:cxn ang="0">
                  <a:pos x="16" y="189"/>
                </a:cxn>
                <a:cxn ang="0">
                  <a:pos x="15" y="194"/>
                </a:cxn>
                <a:cxn ang="0">
                  <a:pos x="13" y="206"/>
                </a:cxn>
                <a:cxn ang="0">
                  <a:pos x="12" y="212"/>
                </a:cxn>
                <a:cxn ang="0">
                  <a:pos x="10" y="217"/>
                </a:cxn>
                <a:cxn ang="0">
                  <a:pos x="7" y="221"/>
                </a:cxn>
                <a:cxn ang="0">
                  <a:pos x="4" y="223"/>
                </a:cxn>
                <a:cxn ang="0">
                  <a:pos x="4" y="223"/>
                </a:cxn>
                <a:cxn ang="0">
                  <a:pos x="2" y="224"/>
                </a:cxn>
                <a:cxn ang="0">
                  <a:pos x="1" y="225"/>
                </a:cxn>
                <a:cxn ang="0">
                  <a:pos x="0" y="227"/>
                </a:cxn>
                <a:cxn ang="0">
                  <a:pos x="1" y="228"/>
                </a:cxn>
                <a:cxn ang="0">
                  <a:pos x="1" y="230"/>
                </a:cxn>
                <a:cxn ang="0">
                  <a:pos x="2" y="231"/>
                </a:cxn>
                <a:cxn ang="0">
                  <a:pos x="4" y="232"/>
                </a:cxn>
                <a:cxn ang="0">
                  <a:pos x="6" y="232"/>
                </a:cxn>
                <a:cxn ang="0">
                  <a:pos x="6" y="232"/>
                </a:cxn>
                <a:cxn ang="0">
                  <a:pos x="9" y="230"/>
                </a:cxn>
                <a:cxn ang="0">
                  <a:pos x="12" y="229"/>
                </a:cxn>
                <a:cxn ang="0">
                  <a:pos x="15" y="225"/>
                </a:cxn>
                <a:cxn ang="0">
                  <a:pos x="18" y="219"/>
                </a:cxn>
                <a:cxn ang="0">
                  <a:pos x="20" y="213"/>
                </a:cxn>
                <a:cxn ang="0">
                  <a:pos x="20" y="213"/>
                </a:cxn>
                <a:cxn ang="0">
                  <a:pos x="22" y="205"/>
                </a:cxn>
                <a:cxn ang="0">
                  <a:pos x="24" y="198"/>
                </a:cxn>
                <a:cxn ang="0">
                  <a:pos x="25" y="191"/>
                </a:cxn>
                <a:cxn ang="0">
                  <a:pos x="29" y="184"/>
                </a:cxn>
                <a:cxn ang="0">
                  <a:pos x="29" y="184"/>
                </a:cxn>
                <a:cxn ang="0">
                  <a:pos x="44" y="150"/>
                </a:cxn>
                <a:cxn ang="0">
                  <a:pos x="44" y="150"/>
                </a:cxn>
                <a:cxn ang="0">
                  <a:pos x="51" y="133"/>
                </a:cxn>
                <a:cxn ang="0">
                  <a:pos x="56" y="116"/>
                </a:cxn>
                <a:cxn ang="0">
                  <a:pos x="61" y="97"/>
                </a:cxn>
                <a:cxn ang="0">
                  <a:pos x="63" y="78"/>
                </a:cxn>
                <a:cxn ang="0">
                  <a:pos x="67" y="41"/>
                </a:cxn>
                <a:cxn ang="0">
                  <a:pos x="71" y="4"/>
                </a:cxn>
                <a:cxn ang="0">
                  <a:pos x="71" y="4"/>
                </a:cxn>
                <a:cxn ang="0">
                  <a:pos x="71" y="2"/>
                </a:cxn>
                <a:cxn ang="0">
                  <a:pos x="70" y="1"/>
                </a:cxn>
                <a:cxn ang="0">
                  <a:pos x="69" y="0"/>
                </a:cxn>
                <a:cxn ang="0">
                  <a:pos x="67" y="0"/>
                </a:cxn>
                <a:cxn ang="0">
                  <a:pos x="64" y="1"/>
                </a:cxn>
                <a:cxn ang="0">
                  <a:pos x="63" y="2"/>
                </a:cxn>
                <a:cxn ang="0">
                  <a:pos x="62" y="4"/>
                </a:cxn>
                <a:cxn ang="0">
                  <a:pos x="62" y="4"/>
                </a:cxn>
              </a:cxnLst>
              <a:rect l="0" t="0" r="r" b="b"/>
              <a:pathLst>
                <a:path w="71" h="232">
                  <a:moveTo>
                    <a:pt x="62" y="4"/>
                  </a:moveTo>
                  <a:lnTo>
                    <a:pt x="62" y="4"/>
                  </a:lnTo>
                  <a:lnTo>
                    <a:pt x="59" y="36"/>
                  </a:lnTo>
                  <a:lnTo>
                    <a:pt x="55" y="69"/>
                  </a:lnTo>
                  <a:lnTo>
                    <a:pt x="53" y="86"/>
                  </a:lnTo>
                  <a:lnTo>
                    <a:pt x="50" y="101"/>
                  </a:lnTo>
                  <a:lnTo>
                    <a:pt x="47" y="117"/>
                  </a:lnTo>
                  <a:lnTo>
                    <a:pt x="42" y="132"/>
                  </a:lnTo>
                  <a:lnTo>
                    <a:pt x="42" y="132"/>
                  </a:lnTo>
                  <a:lnTo>
                    <a:pt x="36" y="145"/>
                  </a:lnTo>
                  <a:lnTo>
                    <a:pt x="30" y="159"/>
                  </a:lnTo>
                  <a:lnTo>
                    <a:pt x="17" y="185"/>
                  </a:lnTo>
                  <a:lnTo>
                    <a:pt x="17" y="185"/>
                  </a:lnTo>
                  <a:lnTo>
                    <a:pt x="16" y="189"/>
                  </a:lnTo>
                  <a:lnTo>
                    <a:pt x="15" y="194"/>
                  </a:lnTo>
                  <a:lnTo>
                    <a:pt x="13" y="206"/>
                  </a:lnTo>
                  <a:lnTo>
                    <a:pt x="12" y="212"/>
                  </a:lnTo>
                  <a:lnTo>
                    <a:pt x="10" y="217"/>
                  </a:lnTo>
                  <a:lnTo>
                    <a:pt x="7" y="221"/>
                  </a:lnTo>
                  <a:lnTo>
                    <a:pt x="4" y="223"/>
                  </a:lnTo>
                  <a:lnTo>
                    <a:pt x="4" y="223"/>
                  </a:lnTo>
                  <a:lnTo>
                    <a:pt x="2" y="224"/>
                  </a:lnTo>
                  <a:lnTo>
                    <a:pt x="1" y="225"/>
                  </a:lnTo>
                  <a:lnTo>
                    <a:pt x="0" y="227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2" y="231"/>
                  </a:lnTo>
                  <a:lnTo>
                    <a:pt x="4" y="232"/>
                  </a:lnTo>
                  <a:lnTo>
                    <a:pt x="6" y="232"/>
                  </a:lnTo>
                  <a:lnTo>
                    <a:pt x="6" y="232"/>
                  </a:lnTo>
                  <a:lnTo>
                    <a:pt x="9" y="230"/>
                  </a:lnTo>
                  <a:lnTo>
                    <a:pt x="12" y="229"/>
                  </a:lnTo>
                  <a:lnTo>
                    <a:pt x="15" y="225"/>
                  </a:lnTo>
                  <a:lnTo>
                    <a:pt x="18" y="219"/>
                  </a:lnTo>
                  <a:lnTo>
                    <a:pt x="20" y="213"/>
                  </a:lnTo>
                  <a:lnTo>
                    <a:pt x="20" y="213"/>
                  </a:lnTo>
                  <a:lnTo>
                    <a:pt x="22" y="205"/>
                  </a:lnTo>
                  <a:lnTo>
                    <a:pt x="24" y="198"/>
                  </a:lnTo>
                  <a:lnTo>
                    <a:pt x="25" y="191"/>
                  </a:lnTo>
                  <a:lnTo>
                    <a:pt x="29" y="184"/>
                  </a:lnTo>
                  <a:lnTo>
                    <a:pt x="29" y="184"/>
                  </a:lnTo>
                  <a:lnTo>
                    <a:pt x="44" y="150"/>
                  </a:lnTo>
                  <a:lnTo>
                    <a:pt x="44" y="150"/>
                  </a:lnTo>
                  <a:lnTo>
                    <a:pt x="51" y="133"/>
                  </a:lnTo>
                  <a:lnTo>
                    <a:pt x="56" y="116"/>
                  </a:lnTo>
                  <a:lnTo>
                    <a:pt x="61" y="97"/>
                  </a:lnTo>
                  <a:lnTo>
                    <a:pt x="63" y="78"/>
                  </a:lnTo>
                  <a:lnTo>
                    <a:pt x="67" y="41"/>
                  </a:lnTo>
                  <a:lnTo>
                    <a:pt x="71" y="4"/>
                  </a:lnTo>
                  <a:lnTo>
                    <a:pt x="71" y="4"/>
                  </a:lnTo>
                  <a:lnTo>
                    <a:pt x="71" y="2"/>
                  </a:lnTo>
                  <a:lnTo>
                    <a:pt x="70" y="1"/>
                  </a:lnTo>
                  <a:lnTo>
                    <a:pt x="69" y="0"/>
                  </a:lnTo>
                  <a:lnTo>
                    <a:pt x="67" y="0"/>
                  </a:lnTo>
                  <a:lnTo>
                    <a:pt x="64" y="1"/>
                  </a:lnTo>
                  <a:lnTo>
                    <a:pt x="63" y="2"/>
                  </a:lnTo>
                  <a:lnTo>
                    <a:pt x="62" y="4"/>
                  </a:lnTo>
                  <a:lnTo>
                    <a:pt x="62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1" name="Freeform 737"/>
            <p:cNvSpPr>
              <a:spLocks noEditPoints="1"/>
            </p:cNvSpPr>
            <p:nvPr/>
          </p:nvSpPr>
          <p:spPr bwMode="auto">
            <a:xfrm>
              <a:off x="5284798" y="4124331"/>
              <a:ext cx="636590" cy="654051"/>
            </a:xfrm>
            <a:custGeom>
              <a:avLst/>
              <a:gdLst/>
              <a:ahLst/>
              <a:cxnLst>
                <a:cxn ang="0">
                  <a:pos x="758" y="1226"/>
                </a:cxn>
                <a:cxn ang="0">
                  <a:pos x="680" y="1170"/>
                </a:cxn>
                <a:cxn ang="0">
                  <a:pos x="470" y="963"/>
                </a:cxn>
                <a:cxn ang="0">
                  <a:pos x="211" y="691"/>
                </a:cxn>
                <a:cxn ang="0">
                  <a:pos x="48" y="528"/>
                </a:cxn>
                <a:cxn ang="0">
                  <a:pos x="0" y="453"/>
                </a:cxn>
                <a:cxn ang="0">
                  <a:pos x="29" y="394"/>
                </a:cxn>
                <a:cxn ang="0">
                  <a:pos x="72" y="374"/>
                </a:cxn>
                <a:cxn ang="0">
                  <a:pos x="164" y="413"/>
                </a:cxn>
                <a:cxn ang="0">
                  <a:pos x="255" y="461"/>
                </a:cxn>
                <a:cxn ang="0">
                  <a:pos x="308" y="497"/>
                </a:cxn>
                <a:cxn ang="0">
                  <a:pos x="631" y="168"/>
                </a:cxn>
                <a:cxn ang="0">
                  <a:pos x="619" y="78"/>
                </a:cxn>
                <a:cxn ang="0">
                  <a:pos x="679" y="7"/>
                </a:cxn>
                <a:cxn ang="0">
                  <a:pos x="745" y="4"/>
                </a:cxn>
                <a:cxn ang="0">
                  <a:pos x="863" y="85"/>
                </a:cxn>
                <a:cxn ang="0">
                  <a:pos x="1020" y="246"/>
                </a:cxn>
                <a:cxn ang="0">
                  <a:pos x="1174" y="417"/>
                </a:cxn>
                <a:cxn ang="0">
                  <a:pos x="1203" y="504"/>
                </a:cxn>
                <a:cxn ang="0">
                  <a:pos x="1174" y="569"/>
                </a:cxn>
                <a:cxn ang="0">
                  <a:pos x="1108" y="602"/>
                </a:cxn>
                <a:cxn ang="0">
                  <a:pos x="1042" y="592"/>
                </a:cxn>
                <a:cxn ang="0">
                  <a:pos x="836" y="812"/>
                </a:cxn>
                <a:cxn ang="0">
                  <a:pos x="742" y="946"/>
                </a:cxn>
                <a:cxn ang="0">
                  <a:pos x="805" y="1026"/>
                </a:cxn>
                <a:cxn ang="0">
                  <a:pos x="848" y="1140"/>
                </a:cxn>
                <a:cxn ang="0">
                  <a:pos x="846" y="1212"/>
                </a:cxn>
                <a:cxn ang="0">
                  <a:pos x="807" y="1236"/>
                </a:cxn>
                <a:cxn ang="0">
                  <a:pos x="55" y="431"/>
                </a:cxn>
                <a:cxn ang="0">
                  <a:pos x="48" y="453"/>
                </a:cxn>
                <a:cxn ang="0">
                  <a:pos x="200" y="613"/>
                </a:cxn>
                <a:cxn ang="0">
                  <a:pos x="478" y="907"/>
                </a:cxn>
                <a:cxn ang="0">
                  <a:pos x="666" y="1093"/>
                </a:cxn>
                <a:cxn ang="0">
                  <a:pos x="780" y="1186"/>
                </a:cxn>
                <a:cxn ang="0">
                  <a:pos x="805" y="1181"/>
                </a:cxn>
                <a:cxn ang="0">
                  <a:pos x="795" y="1129"/>
                </a:cxn>
                <a:cxn ang="0">
                  <a:pos x="725" y="996"/>
                </a:cxn>
                <a:cxn ang="0">
                  <a:pos x="690" y="931"/>
                </a:cxn>
                <a:cxn ang="0">
                  <a:pos x="687" y="904"/>
                </a:cxn>
                <a:cxn ang="0">
                  <a:pos x="816" y="768"/>
                </a:cxn>
                <a:cxn ang="0">
                  <a:pos x="1010" y="557"/>
                </a:cxn>
                <a:cxn ang="0">
                  <a:pos x="1025" y="536"/>
                </a:cxn>
                <a:cxn ang="0">
                  <a:pos x="1050" y="540"/>
                </a:cxn>
                <a:cxn ang="0">
                  <a:pos x="1110" y="559"/>
                </a:cxn>
                <a:cxn ang="0">
                  <a:pos x="1143" y="535"/>
                </a:cxn>
                <a:cxn ang="0">
                  <a:pos x="1158" y="486"/>
                </a:cxn>
                <a:cxn ang="0">
                  <a:pos x="1111" y="411"/>
                </a:cxn>
                <a:cxn ang="0">
                  <a:pos x="996" y="286"/>
                </a:cxn>
                <a:cxn ang="0">
                  <a:pos x="822" y="108"/>
                </a:cxn>
                <a:cxn ang="0">
                  <a:pos x="747" y="50"/>
                </a:cxn>
                <a:cxn ang="0">
                  <a:pos x="688" y="57"/>
                </a:cxn>
                <a:cxn ang="0">
                  <a:pos x="658" y="111"/>
                </a:cxn>
                <a:cxn ang="0">
                  <a:pos x="679" y="159"/>
                </a:cxn>
                <a:cxn ang="0">
                  <a:pos x="674" y="184"/>
                </a:cxn>
                <a:cxn ang="0">
                  <a:pos x="425" y="444"/>
                </a:cxn>
                <a:cxn ang="0">
                  <a:pos x="324" y="533"/>
                </a:cxn>
                <a:cxn ang="0">
                  <a:pos x="301" y="542"/>
                </a:cxn>
                <a:cxn ang="0">
                  <a:pos x="235" y="502"/>
                </a:cxn>
                <a:cxn ang="0">
                  <a:pos x="170" y="470"/>
                </a:cxn>
                <a:cxn ang="0">
                  <a:pos x="116" y="434"/>
                </a:cxn>
              </a:cxnLst>
              <a:rect l="0" t="0" r="r" b="b"/>
              <a:pathLst>
                <a:path w="1204" h="1236">
                  <a:moveTo>
                    <a:pt x="799" y="1236"/>
                  </a:moveTo>
                  <a:lnTo>
                    <a:pt x="799" y="1236"/>
                  </a:lnTo>
                  <a:lnTo>
                    <a:pt x="792" y="1236"/>
                  </a:lnTo>
                  <a:lnTo>
                    <a:pt x="784" y="1235"/>
                  </a:lnTo>
                  <a:lnTo>
                    <a:pt x="777" y="1233"/>
                  </a:lnTo>
                  <a:lnTo>
                    <a:pt x="769" y="1231"/>
                  </a:lnTo>
                  <a:lnTo>
                    <a:pt x="769" y="1231"/>
                  </a:lnTo>
                  <a:lnTo>
                    <a:pt x="758" y="1226"/>
                  </a:lnTo>
                  <a:lnTo>
                    <a:pt x="747" y="1220"/>
                  </a:lnTo>
                  <a:lnTo>
                    <a:pt x="735" y="1214"/>
                  </a:lnTo>
                  <a:lnTo>
                    <a:pt x="724" y="1207"/>
                  </a:lnTo>
                  <a:lnTo>
                    <a:pt x="713" y="1199"/>
                  </a:lnTo>
                  <a:lnTo>
                    <a:pt x="701" y="1191"/>
                  </a:lnTo>
                  <a:lnTo>
                    <a:pt x="691" y="1180"/>
                  </a:lnTo>
                  <a:lnTo>
                    <a:pt x="680" y="1170"/>
                  </a:lnTo>
                  <a:lnTo>
                    <a:pt x="680" y="1170"/>
                  </a:lnTo>
                  <a:lnTo>
                    <a:pt x="656" y="1147"/>
                  </a:lnTo>
                  <a:lnTo>
                    <a:pt x="631" y="1124"/>
                  </a:lnTo>
                  <a:lnTo>
                    <a:pt x="631" y="1124"/>
                  </a:lnTo>
                  <a:lnTo>
                    <a:pt x="606" y="1103"/>
                  </a:lnTo>
                  <a:lnTo>
                    <a:pt x="582" y="1080"/>
                  </a:lnTo>
                  <a:lnTo>
                    <a:pt x="582" y="1080"/>
                  </a:lnTo>
                  <a:lnTo>
                    <a:pt x="526" y="1022"/>
                  </a:lnTo>
                  <a:lnTo>
                    <a:pt x="470" y="963"/>
                  </a:lnTo>
                  <a:lnTo>
                    <a:pt x="470" y="963"/>
                  </a:lnTo>
                  <a:lnTo>
                    <a:pt x="422" y="915"/>
                  </a:lnTo>
                  <a:lnTo>
                    <a:pt x="375" y="865"/>
                  </a:lnTo>
                  <a:lnTo>
                    <a:pt x="375" y="865"/>
                  </a:lnTo>
                  <a:lnTo>
                    <a:pt x="321" y="809"/>
                  </a:lnTo>
                  <a:lnTo>
                    <a:pt x="268" y="752"/>
                  </a:lnTo>
                  <a:lnTo>
                    <a:pt x="268" y="752"/>
                  </a:lnTo>
                  <a:lnTo>
                    <a:pt x="211" y="691"/>
                  </a:lnTo>
                  <a:lnTo>
                    <a:pt x="182" y="660"/>
                  </a:lnTo>
                  <a:lnTo>
                    <a:pt x="152" y="629"/>
                  </a:lnTo>
                  <a:lnTo>
                    <a:pt x="152" y="629"/>
                  </a:lnTo>
                  <a:lnTo>
                    <a:pt x="108" y="587"/>
                  </a:lnTo>
                  <a:lnTo>
                    <a:pt x="108" y="587"/>
                  </a:lnTo>
                  <a:lnTo>
                    <a:pt x="77" y="558"/>
                  </a:lnTo>
                  <a:lnTo>
                    <a:pt x="48" y="528"/>
                  </a:lnTo>
                  <a:lnTo>
                    <a:pt x="48" y="528"/>
                  </a:lnTo>
                  <a:lnTo>
                    <a:pt x="33" y="511"/>
                  </a:lnTo>
                  <a:lnTo>
                    <a:pt x="26" y="503"/>
                  </a:lnTo>
                  <a:lnTo>
                    <a:pt x="18" y="493"/>
                  </a:lnTo>
                  <a:lnTo>
                    <a:pt x="12" y="483"/>
                  </a:lnTo>
                  <a:lnTo>
                    <a:pt x="7" y="474"/>
                  </a:lnTo>
                  <a:lnTo>
                    <a:pt x="3" y="463"/>
                  </a:lnTo>
                  <a:lnTo>
                    <a:pt x="0" y="453"/>
                  </a:lnTo>
                  <a:lnTo>
                    <a:pt x="0" y="453"/>
                  </a:lnTo>
                  <a:lnTo>
                    <a:pt x="0" y="448"/>
                  </a:lnTo>
                  <a:lnTo>
                    <a:pt x="0" y="443"/>
                  </a:lnTo>
                  <a:lnTo>
                    <a:pt x="1" y="437"/>
                  </a:lnTo>
                  <a:lnTo>
                    <a:pt x="2" y="432"/>
                  </a:lnTo>
                  <a:lnTo>
                    <a:pt x="6" y="422"/>
                  </a:lnTo>
                  <a:lnTo>
                    <a:pt x="13" y="412"/>
                  </a:lnTo>
                  <a:lnTo>
                    <a:pt x="21" y="402"/>
                  </a:lnTo>
                  <a:lnTo>
                    <a:pt x="29" y="394"/>
                  </a:lnTo>
                  <a:lnTo>
                    <a:pt x="38" y="387"/>
                  </a:lnTo>
                  <a:lnTo>
                    <a:pt x="47" y="382"/>
                  </a:lnTo>
                  <a:lnTo>
                    <a:pt x="47" y="382"/>
                  </a:lnTo>
                  <a:lnTo>
                    <a:pt x="53" y="379"/>
                  </a:lnTo>
                  <a:lnTo>
                    <a:pt x="59" y="377"/>
                  </a:lnTo>
                  <a:lnTo>
                    <a:pt x="65" y="376"/>
                  </a:lnTo>
                  <a:lnTo>
                    <a:pt x="72" y="374"/>
                  </a:lnTo>
                  <a:lnTo>
                    <a:pt x="72" y="374"/>
                  </a:lnTo>
                  <a:lnTo>
                    <a:pt x="83" y="376"/>
                  </a:lnTo>
                  <a:lnTo>
                    <a:pt x="95" y="378"/>
                  </a:lnTo>
                  <a:lnTo>
                    <a:pt x="106" y="382"/>
                  </a:lnTo>
                  <a:lnTo>
                    <a:pt x="120" y="387"/>
                  </a:lnTo>
                  <a:lnTo>
                    <a:pt x="120" y="387"/>
                  </a:lnTo>
                  <a:lnTo>
                    <a:pt x="131" y="392"/>
                  </a:lnTo>
                  <a:lnTo>
                    <a:pt x="142" y="399"/>
                  </a:lnTo>
                  <a:lnTo>
                    <a:pt x="164" y="413"/>
                  </a:lnTo>
                  <a:lnTo>
                    <a:pt x="164" y="413"/>
                  </a:lnTo>
                  <a:lnTo>
                    <a:pt x="191" y="429"/>
                  </a:lnTo>
                  <a:lnTo>
                    <a:pt x="205" y="436"/>
                  </a:lnTo>
                  <a:lnTo>
                    <a:pt x="219" y="443"/>
                  </a:lnTo>
                  <a:lnTo>
                    <a:pt x="219" y="443"/>
                  </a:lnTo>
                  <a:lnTo>
                    <a:pt x="228" y="447"/>
                  </a:lnTo>
                  <a:lnTo>
                    <a:pt x="237" y="451"/>
                  </a:lnTo>
                  <a:lnTo>
                    <a:pt x="255" y="461"/>
                  </a:lnTo>
                  <a:lnTo>
                    <a:pt x="255" y="461"/>
                  </a:lnTo>
                  <a:lnTo>
                    <a:pt x="275" y="472"/>
                  </a:lnTo>
                  <a:lnTo>
                    <a:pt x="275" y="472"/>
                  </a:lnTo>
                  <a:lnTo>
                    <a:pt x="283" y="478"/>
                  </a:lnTo>
                  <a:lnTo>
                    <a:pt x="292" y="485"/>
                  </a:lnTo>
                  <a:lnTo>
                    <a:pt x="292" y="485"/>
                  </a:lnTo>
                  <a:lnTo>
                    <a:pt x="305" y="494"/>
                  </a:lnTo>
                  <a:lnTo>
                    <a:pt x="308" y="497"/>
                  </a:lnTo>
                  <a:lnTo>
                    <a:pt x="312" y="494"/>
                  </a:lnTo>
                  <a:lnTo>
                    <a:pt x="312" y="494"/>
                  </a:lnTo>
                  <a:lnTo>
                    <a:pt x="393" y="412"/>
                  </a:lnTo>
                  <a:lnTo>
                    <a:pt x="474" y="328"/>
                  </a:lnTo>
                  <a:lnTo>
                    <a:pt x="474" y="328"/>
                  </a:lnTo>
                  <a:lnTo>
                    <a:pt x="550" y="249"/>
                  </a:lnTo>
                  <a:lnTo>
                    <a:pt x="628" y="171"/>
                  </a:lnTo>
                  <a:lnTo>
                    <a:pt x="631" y="168"/>
                  </a:lnTo>
                  <a:lnTo>
                    <a:pt x="629" y="164"/>
                  </a:lnTo>
                  <a:lnTo>
                    <a:pt x="629" y="164"/>
                  </a:lnTo>
                  <a:lnTo>
                    <a:pt x="623" y="151"/>
                  </a:lnTo>
                  <a:lnTo>
                    <a:pt x="618" y="137"/>
                  </a:lnTo>
                  <a:lnTo>
                    <a:pt x="615" y="122"/>
                  </a:lnTo>
                  <a:lnTo>
                    <a:pt x="614" y="108"/>
                  </a:lnTo>
                  <a:lnTo>
                    <a:pt x="615" y="92"/>
                  </a:lnTo>
                  <a:lnTo>
                    <a:pt x="619" y="78"/>
                  </a:lnTo>
                  <a:lnTo>
                    <a:pt x="624" y="64"/>
                  </a:lnTo>
                  <a:lnTo>
                    <a:pt x="630" y="50"/>
                  </a:lnTo>
                  <a:lnTo>
                    <a:pt x="630" y="50"/>
                  </a:lnTo>
                  <a:lnTo>
                    <a:pt x="638" y="39"/>
                  </a:lnTo>
                  <a:lnTo>
                    <a:pt x="646" y="28"/>
                  </a:lnTo>
                  <a:lnTo>
                    <a:pt x="656" y="20"/>
                  </a:lnTo>
                  <a:lnTo>
                    <a:pt x="667" y="13"/>
                  </a:lnTo>
                  <a:lnTo>
                    <a:pt x="679" y="7"/>
                  </a:lnTo>
                  <a:lnTo>
                    <a:pt x="690" y="3"/>
                  </a:lnTo>
                  <a:lnTo>
                    <a:pt x="703" y="1"/>
                  </a:lnTo>
                  <a:lnTo>
                    <a:pt x="716" y="0"/>
                  </a:lnTo>
                  <a:lnTo>
                    <a:pt x="716" y="0"/>
                  </a:lnTo>
                  <a:lnTo>
                    <a:pt x="725" y="1"/>
                  </a:lnTo>
                  <a:lnTo>
                    <a:pt x="734" y="2"/>
                  </a:lnTo>
                  <a:lnTo>
                    <a:pt x="734" y="2"/>
                  </a:lnTo>
                  <a:lnTo>
                    <a:pt x="745" y="4"/>
                  </a:lnTo>
                  <a:lnTo>
                    <a:pt x="754" y="6"/>
                  </a:lnTo>
                  <a:lnTo>
                    <a:pt x="763" y="9"/>
                  </a:lnTo>
                  <a:lnTo>
                    <a:pt x="773" y="13"/>
                  </a:lnTo>
                  <a:lnTo>
                    <a:pt x="789" y="21"/>
                  </a:lnTo>
                  <a:lnTo>
                    <a:pt x="806" y="33"/>
                  </a:lnTo>
                  <a:lnTo>
                    <a:pt x="820" y="44"/>
                  </a:lnTo>
                  <a:lnTo>
                    <a:pt x="834" y="57"/>
                  </a:lnTo>
                  <a:lnTo>
                    <a:pt x="863" y="85"/>
                  </a:lnTo>
                  <a:lnTo>
                    <a:pt x="865" y="87"/>
                  </a:lnTo>
                  <a:lnTo>
                    <a:pt x="865" y="87"/>
                  </a:lnTo>
                  <a:lnTo>
                    <a:pt x="903" y="125"/>
                  </a:lnTo>
                  <a:lnTo>
                    <a:pt x="939" y="163"/>
                  </a:lnTo>
                  <a:lnTo>
                    <a:pt x="939" y="163"/>
                  </a:lnTo>
                  <a:lnTo>
                    <a:pt x="976" y="201"/>
                  </a:lnTo>
                  <a:lnTo>
                    <a:pt x="1013" y="239"/>
                  </a:lnTo>
                  <a:lnTo>
                    <a:pt x="1020" y="246"/>
                  </a:lnTo>
                  <a:lnTo>
                    <a:pt x="1020" y="246"/>
                  </a:lnTo>
                  <a:lnTo>
                    <a:pt x="1053" y="279"/>
                  </a:lnTo>
                  <a:lnTo>
                    <a:pt x="1085" y="313"/>
                  </a:lnTo>
                  <a:lnTo>
                    <a:pt x="1117" y="348"/>
                  </a:lnTo>
                  <a:lnTo>
                    <a:pt x="1147" y="383"/>
                  </a:lnTo>
                  <a:lnTo>
                    <a:pt x="1155" y="391"/>
                  </a:lnTo>
                  <a:lnTo>
                    <a:pt x="1155" y="391"/>
                  </a:lnTo>
                  <a:lnTo>
                    <a:pt x="1174" y="417"/>
                  </a:lnTo>
                  <a:lnTo>
                    <a:pt x="1184" y="429"/>
                  </a:lnTo>
                  <a:lnTo>
                    <a:pt x="1192" y="443"/>
                  </a:lnTo>
                  <a:lnTo>
                    <a:pt x="1198" y="457"/>
                  </a:lnTo>
                  <a:lnTo>
                    <a:pt x="1202" y="472"/>
                  </a:lnTo>
                  <a:lnTo>
                    <a:pt x="1203" y="479"/>
                  </a:lnTo>
                  <a:lnTo>
                    <a:pt x="1204" y="487"/>
                  </a:lnTo>
                  <a:lnTo>
                    <a:pt x="1203" y="495"/>
                  </a:lnTo>
                  <a:lnTo>
                    <a:pt x="1203" y="504"/>
                  </a:lnTo>
                  <a:lnTo>
                    <a:pt x="1203" y="504"/>
                  </a:lnTo>
                  <a:lnTo>
                    <a:pt x="1201" y="514"/>
                  </a:lnTo>
                  <a:lnTo>
                    <a:pt x="1198" y="524"/>
                  </a:lnTo>
                  <a:lnTo>
                    <a:pt x="1195" y="535"/>
                  </a:lnTo>
                  <a:lnTo>
                    <a:pt x="1191" y="544"/>
                  </a:lnTo>
                  <a:lnTo>
                    <a:pt x="1186" y="552"/>
                  </a:lnTo>
                  <a:lnTo>
                    <a:pt x="1181" y="560"/>
                  </a:lnTo>
                  <a:lnTo>
                    <a:pt x="1174" y="569"/>
                  </a:lnTo>
                  <a:lnTo>
                    <a:pt x="1167" y="575"/>
                  </a:lnTo>
                  <a:lnTo>
                    <a:pt x="1160" y="581"/>
                  </a:lnTo>
                  <a:lnTo>
                    <a:pt x="1153" y="586"/>
                  </a:lnTo>
                  <a:lnTo>
                    <a:pt x="1144" y="591"/>
                  </a:lnTo>
                  <a:lnTo>
                    <a:pt x="1136" y="596"/>
                  </a:lnTo>
                  <a:lnTo>
                    <a:pt x="1127" y="599"/>
                  </a:lnTo>
                  <a:lnTo>
                    <a:pt x="1117" y="601"/>
                  </a:lnTo>
                  <a:lnTo>
                    <a:pt x="1108" y="602"/>
                  </a:lnTo>
                  <a:lnTo>
                    <a:pt x="1098" y="603"/>
                  </a:lnTo>
                  <a:lnTo>
                    <a:pt x="1098" y="603"/>
                  </a:lnTo>
                  <a:lnTo>
                    <a:pt x="1085" y="602"/>
                  </a:lnTo>
                  <a:lnTo>
                    <a:pt x="1073" y="600"/>
                  </a:lnTo>
                  <a:lnTo>
                    <a:pt x="1061" y="596"/>
                  </a:lnTo>
                  <a:lnTo>
                    <a:pt x="1048" y="591"/>
                  </a:lnTo>
                  <a:lnTo>
                    <a:pt x="1045" y="589"/>
                  </a:lnTo>
                  <a:lnTo>
                    <a:pt x="1042" y="592"/>
                  </a:lnTo>
                  <a:lnTo>
                    <a:pt x="1042" y="592"/>
                  </a:lnTo>
                  <a:lnTo>
                    <a:pt x="993" y="644"/>
                  </a:lnTo>
                  <a:lnTo>
                    <a:pt x="944" y="697"/>
                  </a:lnTo>
                  <a:lnTo>
                    <a:pt x="944" y="697"/>
                  </a:lnTo>
                  <a:lnTo>
                    <a:pt x="890" y="755"/>
                  </a:lnTo>
                  <a:lnTo>
                    <a:pt x="863" y="784"/>
                  </a:lnTo>
                  <a:lnTo>
                    <a:pt x="836" y="812"/>
                  </a:lnTo>
                  <a:lnTo>
                    <a:pt x="836" y="812"/>
                  </a:lnTo>
                  <a:lnTo>
                    <a:pt x="806" y="842"/>
                  </a:lnTo>
                  <a:lnTo>
                    <a:pt x="778" y="873"/>
                  </a:lnTo>
                  <a:lnTo>
                    <a:pt x="778" y="873"/>
                  </a:lnTo>
                  <a:lnTo>
                    <a:pt x="731" y="923"/>
                  </a:lnTo>
                  <a:lnTo>
                    <a:pt x="728" y="926"/>
                  </a:lnTo>
                  <a:lnTo>
                    <a:pt x="730" y="930"/>
                  </a:lnTo>
                  <a:lnTo>
                    <a:pt x="730" y="930"/>
                  </a:lnTo>
                  <a:lnTo>
                    <a:pt x="742" y="946"/>
                  </a:lnTo>
                  <a:lnTo>
                    <a:pt x="742" y="946"/>
                  </a:lnTo>
                  <a:lnTo>
                    <a:pt x="754" y="962"/>
                  </a:lnTo>
                  <a:lnTo>
                    <a:pt x="767" y="979"/>
                  </a:lnTo>
                  <a:lnTo>
                    <a:pt x="771" y="983"/>
                  </a:lnTo>
                  <a:lnTo>
                    <a:pt x="771" y="983"/>
                  </a:lnTo>
                  <a:lnTo>
                    <a:pt x="790" y="1004"/>
                  </a:lnTo>
                  <a:lnTo>
                    <a:pt x="798" y="1015"/>
                  </a:lnTo>
                  <a:lnTo>
                    <a:pt x="805" y="1026"/>
                  </a:lnTo>
                  <a:lnTo>
                    <a:pt x="805" y="1026"/>
                  </a:lnTo>
                  <a:lnTo>
                    <a:pt x="811" y="1041"/>
                  </a:lnTo>
                  <a:lnTo>
                    <a:pt x="817" y="1056"/>
                  </a:lnTo>
                  <a:lnTo>
                    <a:pt x="828" y="1087"/>
                  </a:lnTo>
                  <a:lnTo>
                    <a:pt x="828" y="1087"/>
                  </a:lnTo>
                  <a:lnTo>
                    <a:pt x="838" y="1114"/>
                  </a:lnTo>
                  <a:lnTo>
                    <a:pt x="848" y="1140"/>
                  </a:lnTo>
                  <a:lnTo>
                    <a:pt x="848" y="1140"/>
                  </a:lnTo>
                  <a:lnTo>
                    <a:pt x="851" y="1150"/>
                  </a:lnTo>
                  <a:lnTo>
                    <a:pt x="854" y="1160"/>
                  </a:lnTo>
                  <a:lnTo>
                    <a:pt x="855" y="1169"/>
                  </a:lnTo>
                  <a:lnTo>
                    <a:pt x="856" y="1178"/>
                  </a:lnTo>
                  <a:lnTo>
                    <a:pt x="855" y="1187"/>
                  </a:lnTo>
                  <a:lnTo>
                    <a:pt x="853" y="1197"/>
                  </a:lnTo>
                  <a:lnTo>
                    <a:pt x="850" y="1204"/>
                  </a:lnTo>
                  <a:lnTo>
                    <a:pt x="846" y="1212"/>
                  </a:lnTo>
                  <a:lnTo>
                    <a:pt x="846" y="1212"/>
                  </a:lnTo>
                  <a:lnTo>
                    <a:pt x="842" y="1217"/>
                  </a:lnTo>
                  <a:lnTo>
                    <a:pt x="837" y="1223"/>
                  </a:lnTo>
                  <a:lnTo>
                    <a:pt x="831" y="1227"/>
                  </a:lnTo>
                  <a:lnTo>
                    <a:pt x="826" y="1230"/>
                  </a:lnTo>
                  <a:lnTo>
                    <a:pt x="820" y="1233"/>
                  </a:lnTo>
                  <a:lnTo>
                    <a:pt x="813" y="1235"/>
                  </a:lnTo>
                  <a:lnTo>
                    <a:pt x="807" y="1236"/>
                  </a:lnTo>
                  <a:lnTo>
                    <a:pt x="799" y="1236"/>
                  </a:lnTo>
                  <a:lnTo>
                    <a:pt x="799" y="1236"/>
                  </a:lnTo>
                  <a:close/>
                  <a:moveTo>
                    <a:pt x="86" y="424"/>
                  </a:moveTo>
                  <a:lnTo>
                    <a:pt x="86" y="424"/>
                  </a:lnTo>
                  <a:lnTo>
                    <a:pt x="76" y="424"/>
                  </a:lnTo>
                  <a:lnTo>
                    <a:pt x="65" y="427"/>
                  </a:lnTo>
                  <a:lnTo>
                    <a:pt x="60" y="429"/>
                  </a:lnTo>
                  <a:lnTo>
                    <a:pt x="55" y="431"/>
                  </a:lnTo>
                  <a:lnTo>
                    <a:pt x="50" y="434"/>
                  </a:lnTo>
                  <a:lnTo>
                    <a:pt x="47" y="439"/>
                  </a:lnTo>
                  <a:lnTo>
                    <a:pt x="47" y="439"/>
                  </a:lnTo>
                  <a:lnTo>
                    <a:pt x="46" y="442"/>
                  </a:lnTo>
                  <a:lnTo>
                    <a:pt x="45" y="446"/>
                  </a:lnTo>
                  <a:lnTo>
                    <a:pt x="46" y="449"/>
                  </a:lnTo>
                  <a:lnTo>
                    <a:pt x="48" y="453"/>
                  </a:lnTo>
                  <a:lnTo>
                    <a:pt x="48" y="453"/>
                  </a:lnTo>
                  <a:lnTo>
                    <a:pt x="60" y="471"/>
                  </a:lnTo>
                  <a:lnTo>
                    <a:pt x="73" y="487"/>
                  </a:lnTo>
                  <a:lnTo>
                    <a:pt x="88" y="503"/>
                  </a:lnTo>
                  <a:lnTo>
                    <a:pt x="104" y="519"/>
                  </a:lnTo>
                  <a:lnTo>
                    <a:pt x="104" y="519"/>
                  </a:lnTo>
                  <a:lnTo>
                    <a:pt x="129" y="542"/>
                  </a:lnTo>
                  <a:lnTo>
                    <a:pt x="153" y="566"/>
                  </a:lnTo>
                  <a:lnTo>
                    <a:pt x="200" y="613"/>
                  </a:lnTo>
                  <a:lnTo>
                    <a:pt x="247" y="662"/>
                  </a:lnTo>
                  <a:lnTo>
                    <a:pt x="291" y="710"/>
                  </a:lnTo>
                  <a:lnTo>
                    <a:pt x="291" y="710"/>
                  </a:lnTo>
                  <a:lnTo>
                    <a:pt x="349" y="772"/>
                  </a:lnTo>
                  <a:lnTo>
                    <a:pt x="407" y="833"/>
                  </a:lnTo>
                  <a:lnTo>
                    <a:pt x="407" y="833"/>
                  </a:lnTo>
                  <a:lnTo>
                    <a:pt x="443" y="870"/>
                  </a:lnTo>
                  <a:lnTo>
                    <a:pt x="478" y="907"/>
                  </a:lnTo>
                  <a:lnTo>
                    <a:pt x="478" y="907"/>
                  </a:lnTo>
                  <a:lnTo>
                    <a:pt x="518" y="950"/>
                  </a:lnTo>
                  <a:lnTo>
                    <a:pt x="560" y="992"/>
                  </a:lnTo>
                  <a:lnTo>
                    <a:pt x="560" y="992"/>
                  </a:lnTo>
                  <a:lnTo>
                    <a:pt x="595" y="1027"/>
                  </a:lnTo>
                  <a:lnTo>
                    <a:pt x="631" y="1060"/>
                  </a:lnTo>
                  <a:lnTo>
                    <a:pt x="631" y="1060"/>
                  </a:lnTo>
                  <a:lnTo>
                    <a:pt x="666" y="1093"/>
                  </a:lnTo>
                  <a:lnTo>
                    <a:pt x="701" y="1128"/>
                  </a:lnTo>
                  <a:lnTo>
                    <a:pt x="701" y="1128"/>
                  </a:lnTo>
                  <a:lnTo>
                    <a:pt x="717" y="1143"/>
                  </a:lnTo>
                  <a:lnTo>
                    <a:pt x="736" y="1161"/>
                  </a:lnTo>
                  <a:lnTo>
                    <a:pt x="748" y="1169"/>
                  </a:lnTo>
                  <a:lnTo>
                    <a:pt x="758" y="1176"/>
                  </a:lnTo>
                  <a:lnTo>
                    <a:pt x="769" y="1182"/>
                  </a:lnTo>
                  <a:lnTo>
                    <a:pt x="780" y="1186"/>
                  </a:lnTo>
                  <a:lnTo>
                    <a:pt x="780" y="1186"/>
                  </a:lnTo>
                  <a:lnTo>
                    <a:pt x="786" y="1187"/>
                  </a:lnTo>
                  <a:lnTo>
                    <a:pt x="791" y="1188"/>
                  </a:lnTo>
                  <a:lnTo>
                    <a:pt x="791" y="1188"/>
                  </a:lnTo>
                  <a:lnTo>
                    <a:pt x="796" y="1187"/>
                  </a:lnTo>
                  <a:lnTo>
                    <a:pt x="800" y="1186"/>
                  </a:lnTo>
                  <a:lnTo>
                    <a:pt x="802" y="1183"/>
                  </a:lnTo>
                  <a:lnTo>
                    <a:pt x="805" y="1181"/>
                  </a:lnTo>
                  <a:lnTo>
                    <a:pt x="805" y="1181"/>
                  </a:lnTo>
                  <a:lnTo>
                    <a:pt x="807" y="1177"/>
                  </a:lnTo>
                  <a:lnTo>
                    <a:pt x="808" y="1172"/>
                  </a:lnTo>
                  <a:lnTo>
                    <a:pt x="808" y="1166"/>
                  </a:lnTo>
                  <a:lnTo>
                    <a:pt x="807" y="1160"/>
                  </a:lnTo>
                  <a:lnTo>
                    <a:pt x="801" y="1145"/>
                  </a:lnTo>
                  <a:lnTo>
                    <a:pt x="795" y="1129"/>
                  </a:lnTo>
                  <a:lnTo>
                    <a:pt x="795" y="1129"/>
                  </a:lnTo>
                  <a:lnTo>
                    <a:pt x="791" y="1118"/>
                  </a:lnTo>
                  <a:lnTo>
                    <a:pt x="791" y="1118"/>
                  </a:lnTo>
                  <a:lnTo>
                    <a:pt x="783" y="1097"/>
                  </a:lnTo>
                  <a:lnTo>
                    <a:pt x="774" y="1076"/>
                  </a:lnTo>
                  <a:lnTo>
                    <a:pt x="763" y="1055"/>
                  </a:lnTo>
                  <a:lnTo>
                    <a:pt x="752" y="1036"/>
                  </a:lnTo>
                  <a:lnTo>
                    <a:pt x="738" y="1016"/>
                  </a:lnTo>
                  <a:lnTo>
                    <a:pt x="725" y="996"/>
                  </a:lnTo>
                  <a:lnTo>
                    <a:pt x="709" y="977"/>
                  </a:lnTo>
                  <a:lnTo>
                    <a:pt x="694" y="956"/>
                  </a:lnTo>
                  <a:lnTo>
                    <a:pt x="694" y="956"/>
                  </a:lnTo>
                  <a:lnTo>
                    <a:pt x="691" y="951"/>
                  </a:lnTo>
                  <a:lnTo>
                    <a:pt x="689" y="946"/>
                  </a:lnTo>
                  <a:lnTo>
                    <a:pt x="688" y="940"/>
                  </a:lnTo>
                  <a:lnTo>
                    <a:pt x="689" y="934"/>
                  </a:lnTo>
                  <a:lnTo>
                    <a:pt x="690" y="931"/>
                  </a:lnTo>
                  <a:lnTo>
                    <a:pt x="688" y="929"/>
                  </a:lnTo>
                  <a:lnTo>
                    <a:pt x="688" y="929"/>
                  </a:lnTo>
                  <a:lnTo>
                    <a:pt x="685" y="923"/>
                  </a:lnTo>
                  <a:lnTo>
                    <a:pt x="684" y="919"/>
                  </a:lnTo>
                  <a:lnTo>
                    <a:pt x="684" y="916"/>
                  </a:lnTo>
                  <a:lnTo>
                    <a:pt x="684" y="912"/>
                  </a:lnTo>
                  <a:lnTo>
                    <a:pt x="685" y="907"/>
                  </a:lnTo>
                  <a:lnTo>
                    <a:pt x="687" y="904"/>
                  </a:lnTo>
                  <a:lnTo>
                    <a:pt x="690" y="900"/>
                  </a:lnTo>
                  <a:lnTo>
                    <a:pt x="690" y="900"/>
                  </a:lnTo>
                  <a:lnTo>
                    <a:pt x="721" y="867"/>
                  </a:lnTo>
                  <a:lnTo>
                    <a:pt x="752" y="835"/>
                  </a:lnTo>
                  <a:lnTo>
                    <a:pt x="752" y="835"/>
                  </a:lnTo>
                  <a:lnTo>
                    <a:pt x="783" y="801"/>
                  </a:lnTo>
                  <a:lnTo>
                    <a:pt x="816" y="768"/>
                  </a:lnTo>
                  <a:lnTo>
                    <a:pt x="816" y="768"/>
                  </a:lnTo>
                  <a:lnTo>
                    <a:pt x="842" y="741"/>
                  </a:lnTo>
                  <a:lnTo>
                    <a:pt x="868" y="713"/>
                  </a:lnTo>
                  <a:lnTo>
                    <a:pt x="918" y="659"/>
                  </a:lnTo>
                  <a:lnTo>
                    <a:pt x="918" y="659"/>
                  </a:lnTo>
                  <a:lnTo>
                    <a:pt x="963" y="610"/>
                  </a:lnTo>
                  <a:lnTo>
                    <a:pt x="1008" y="562"/>
                  </a:lnTo>
                  <a:lnTo>
                    <a:pt x="1010" y="560"/>
                  </a:lnTo>
                  <a:lnTo>
                    <a:pt x="1010" y="557"/>
                  </a:lnTo>
                  <a:lnTo>
                    <a:pt x="1010" y="557"/>
                  </a:lnTo>
                  <a:lnTo>
                    <a:pt x="1010" y="554"/>
                  </a:lnTo>
                  <a:lnTo>
                    <a:pt x="1011" y="550"/>
                  </a:lnTo>
                  <a:lnTo>
                    <a:pt x="1013" y="546"/>
                  </a:lnTo>
                  <a:lnTo>
                    <a:pt x="1016" y="543"/>
                  </a:lnTo>
                  <a:lnTo>
                    <a:pt x="1016" y="543"/>
                  </a:lnTo>
                  <a:lnTo>
                    <a:pt x="1020" y="539"/>
                  </a:lnTo>
                  <a:lnTo>
                    <a:pt x="1025" y="536"/>
                  </a:lnTo>
                  <a:lnTo>
                    <a:pt x="1030" y="535"/>
                  </a:lnTo>
                  <a:lnTo>
                    <a:pt x="1035" y="534"/>
                  </a:lnTo>
                  <a:lnTo>
                    <a:pt x="1035" y="534"/>
                  </a:lnTo>
                  <a:lnTo>
                    <a:pt x="1039" y="535"/>
                  </a:lnTo>
                  <a:lnTo>
                    <a:pt x="1043" y="536"/>
                  </a:lnTo>
                  <a:lnTo>
                    <a:pt x="1046" y="537"/>
                  </a:lnTo>
                  <a:lnTo>
                    <a:pt x="1050" y="540"/>
                  </a:lnTo>
                  <a:lnTo>
                    <a:pt x="1050" y="540"/>
                  </a:lnTo>
                  <a:lnTo>
                    <a:pt x="1061" y="547"/>
                  </a:lnTo>
                  <a:lnTo>
                    <a:pt x="1074" y="554"/>
                  </a:lnTo>
                  <a:lnTo>
                    <a:pt x="1081" y="556"/>
                  </a:lnTo>
                  <a:lnTo>
                    <a:pt x="1089" y="558"/>
                  </a:lnTo>
                  <a:lnTo>
                    <a:pt x="1096" y="559"/>
                  </a:lnTo>
                  <a:lnTo>
                    <a:pt x="1103" y="560"/>
                  </a:lnTo>
                  <a:lnTo>
                    <a:pt x="1103" y="560"/>
                  </a:lnTo>
                  <a:lnTo>
                    <a:pt x="1110" y="559"/>
                  </a:lnTo>
                  <a:lnTo>
                    <a:pt x="1117" y="558"/>
                  </a:lnTo>
                  <a:lnTo>
                    <a:pt x="1117" y="558"/>
                  </a:lnTo>
                  <a:lnTo>
                    <a:pt x="1123" y="555"/>
                  </a:lnTo>
                  <a:lnTo>
                    <a:pt x="1128" y="551"/>
                  </a:lnTo>
                  <a:lnTo>
                    <a:pt x="1136" y="542"/>
                  </a:lnTo>
                  <a:lnTo>
                    <a:pt x="1136" y="542"/>
                  </a:lnTo>
                  <a:lnTo>
                    <a:pt x="1143" y="535"/>
                  </a:lnTo>
                  <a:lnTo>
                    <a:pt x="1143" y="535"/>
                  </a:lnTo>
                  <a:lnTo>
                    <a:pt x="1150" y="529"/>
                  </a:lnTo>
                  <a:lnTo>
                    <a:pt x="1154" y="523"/>
                  </a:lnTo>
                  <a:lnTo>
                    <a:pt x="1157" y="517"/>
                  </a:lnTo>
                  <a:lnTo>
                    <a:pt x="1159" y="511"/>
                  </a:lnTo>
                  <a:lnTo>
                    <a:pt x="1160" y="505"/>
                  </a:lnTo>
                  <a:lnTo>
                    <a:pt x="1160" y="498"/>
                  </a:lnTo>
                  <a:lnTo>
                    <a:pt x="1160" y="492"/>
                  </a:lnTo>
                  <a:lnTo>
                    <a:pt x="1158" y="486"/>
                  </a:lnTo>
                  <a:lnTo>
                    <a:pt x="1154" y="474"/>
                  </a:lnTo>
                  <a:lnTo>
                    <a:pt x="1147" y="462"/>
                  </a:lnTo>
                  <a:lnTo>
                    <a:pt x="1141" y="451"/>
                  </a:lnTo>
                  <a:lnTo>
                    <a:pt x="1134" y="441"/>
                  </a:lnTo>
                  <a:lnTo>
                    <a:pt x="1130" y="434"/>
                  </a:lnTo>
                  <a:lnTo>
                    <a:pt x="1130" y="434"/>
                  </a:lnTo>
                  <a:lnTo>
                    <a:pt x="1122" y="422"/>
                  </a:lnTo>
                  <a:lnTo>
                    <a:pt x="1111" y="411"/>
                  </a:lnTo>
                  <a:lnTo>
                    <a:pt x="1091" y="389"/>
                  </a:lnTo>
                  <a:lnTo>
                    <a:pt x="1091" y="389"/>
                  </a:lnTo>
                  <a:lnTo>
                    <a:pt x="1076" y="373"/>
                  </a:lnTo>
                  <a:lnTo>
                    <a:pt x="1063" y="357"/>
                  </a:lnTo>
                  <a:lnTo>
                    <a:pt x="1063" y="357"/>
                  </a:lnTo>
                  <a:lnTo>
                    <a:pt x="1046" y="338"/>
                  </a:lnTo>
                  <a:lnTo>
                    <a:pt x="1030" y="321"/>
                  </a:lnTo>
                  <a:lnTo>
                    <a:pt x="996" y="286"/>
                  </a:lnTo>
                  <a:lnTo>
                    <a:pt x="996" y="286"/>
                  </a:lnTo>
                  <a:lnTo>
                    <a:pt x="981" y="271"/>
                  </a:lnTo>
                  <a:lnTo>
                    <a:pt x="981" y="271"/>
                  </a:lnTo>
                  <a:lnTo>
                    <a:pt x="941" y="230"/>
                  </a:lnTo>
                  <a:lnTo>
                    <a:pt x="902" y="190"/>
                  </a:lnTo>
                  <a:lnTo>
                    <a:pt x="902" y="190"/>
                  </a:lnTo>
                  <a:lnTo>
                    <a:pt x="862" y="148"/>
                  </a:lnTo>
                  <a:lnTo>
                    <a:pt x="822" y="108"/>
                  </a:lnTo>
                  <a:lnTo>
                    <a:pt x="816" y="102"/>
                  </a:lnTo>
                  <a:lnTo>
                    <a:pt x="816" y="102"/>
                  </a:lnTo>
                  <a:lnTo>
                    <a:pt x="799" y="85"/>
                  </a:lnTo>
                  <a:lnTo>
                    <a:pt x="789" y="76"/>
                  </a:lnTo>
                  <a:lnTo>
                    <a:pt x="780" y="69"/>
                  </a:lnTo>
                  <a:lnTo>
                    <a:pt x="769" y="62"/>
                  </a:lnTo>
                  <a:lnTo>
                    <a:pt x="758" y="55"/>
                  </a:lnTo>
                  <a:lnTo>
                    <a:pt x="747" y="50"/>
                  </a:lnTo>
                  <a:lnTo>
                    <a:pt x="734" y="47"/>
                  </a:lnTo>
                  <a:lnTo>
                    <a:pt x="734" y="47"/>
                  </a:lnTo>
                  <a:lnTo>
                    <a:pt x="724" y="46"/>
                  </a:lnTo>
                  <a:lnTo>
                    <a:pt x="724" y="46"/>
                  </a:lnTo>
                  <a:lnTo>
                    <a:pt x="714" y="47"/>
                  </a:lnTo>
                  <a:lnTo>
                    <a:pt x="704" y="49"/>
                  </a:lnTo>
                  <a:lnTo>
                    <a:pt x="696" y="52"/>
                  </a:lnTo>
                  <a:lnTo>
                    <a:pt x="688" y="57"/>
                  </a:lnTo>
                  <a:lnTo>
                    <a:pt x="680" y="63"/>
                  </a:lnTo>
                  <a:lnTo>
                    <a:pt x="673" y="70"/>
                  </a:lnTo>
                  <a:lnTo>
                    <a:pt x="667" y="77"/>
                  </a:lnTo>
                  <a:lnTo>
                    <a:pt x="663" y="85"/>
                  </a:lnTo>
                  <a:lnTo>
                    <a:pt x="663" y="85"/>
                  </a:lnTo>
                  <a:lnTo>
                    <a:pt x="660" y="94"/>
                  </a:lnTo>
                  <a:lnTo>
                    <a:pt x="658" y="102"/>
                  </a:lnTo>
                  <a:lnTo>
                    <a:pt x="658" y="111"/>
                  </a:lnTo>
                  <a:lnTo>
                    <a:pt x="659" y="119"/>
                  </a:lnTo>
                  <a:lnTo>
                    <a:pt x="661" y="128"/>
                  </a:lnTo>
                  <a:lnTo>
                    <a:pt x="664" y="135"/>
                  </a:lnTo>
                  <a:lnTo>
                    <a:pt x="668" y="143"/>
                  </a:lnTo>
                  <a:lnTo>
                    <a:pt x="673" y="150"/>
                  </a:lnTo>
                  <a:lnTo>
                    <a:pt x="673" y="150"/>
                  </a:lnTo>
                  <a:lnTo>
                    <a:pt x="677" y="154"/>
                  </a:lnTo>
                  <a:lnTo>
                    <a:pt x="679" y="159"/>
                  </a:lnTo>
                  <a:lnTo>
                    <a:pt x="680" y="164"/>
                  </a:lnTo>
                  <a:lnTo>
                    <a:pt x="680" y="167"/>
                  </a:lnTo>
                  <a:lnTo>
                    <a:pt x="679" y="174"/>
                  </a:lnTo>
                  <a:lnTo>
                    <a:pt x="675" y="178"/>
                  </a:lnTo>
                  <a:lnTo>
                    <a:pt x="675" y="179"/>
                  </a:lnTo>
                  <a:lnTo>
                    <a:pt x="675" y="181"/>
                  </a:lnTo>
                  <a:lnTo>
                    <a:pt x="675" y="181"/>
                  </a:lnTo>
                  <a:lnTo>
                    <a:pt x="674" y="184"/>
                  </a:lnTo>
                  <a:lnTo>
                    <a:pt x="673" y="189"/>
                  </a:lnTo>
                  <a:lnTo>
                    <a:pt x="671" y="192"/>
                  </a:lnTo>
                  <a:lnTo>
                    <a:pt x="668" y="195"/>
                  </a:lnTo>
                  <a:lnTo>
                    <a:pt x="668" y="195"/>
                  </a:lnTo>
                  <a:lnTo>
                    <a:pt x="587" y="277"/>
                  </a:lnTo>
                  <a:lnTo>
                    <a:pt x="506" y="361"/>
                  </a:lnTo>
                  <a:lnTo>
                    <a:pt x="506" y="361"/>
                  </a:lnTo>
                  <a:lnTo>
                    <a:pt x="425" y="444"/>
                  </a:lnTo>
                  <a:lnTo>
                    <a:pt x="343" y="526"/>
                  </a:lnTo>
                  <a:lnTo>
                    <a:pt x="343" y="526"/>
                  </a:lnTo>
                  <a:lnTo>
                    <a:pt x="340" y="529"/>
                  </a:lnTo>
                  <a:lnTo>
                    <a:pt x="337" y="531"/>
                  </a:lnTo>
                  <a:lnTo>
                    <a:pt x="332" y="533"/>
                  </a:lnTo>
                  <a:lnTo>
                    <a:pt x="328" y="534"/>
                  </a:lnTo>
                  <a:lnTo>
                    <a:pt x="328" y="534"/>
                  </a:lnTo>
                  <a:lnTo>
                    <a:pt x="324" y="533"/>
                  </a:lnTo>
                  <a:lnTo>
                    <a:pt x="321" y="533"/>
                  </a:lnTo>
                  <a:lnTo>
                    <a:pt x="319" y="535"/>
                  </a:lnTo>
                  <a:lnTo>
                    <a:pt x="319" y="535"/>
                  </a:lnTo>
                  <a:lnTo>
                    <a:pt x="315" y="538"/>
                  </a:lnTo>
                  <a:lnTo>
                    <a:pt x="311" y="540"/>
                  </a:lnTo>
                  <a:lnTo>
                    <a:pt x="306" y="542"/>
                  </a:lnTo>
                  <a:lnTo>
                    <a:pt x="301" y="542"/>
                  </a:lnTo>
                  <a:lnTo>
                    <a:pt x="301" y="542"/>
                  </a:lnTo>
                  <a:lnTo>
                    <a:pt x="296" y="542"/>
                  </a:lnTo>
                  <a:lnTo>
                    <a:pt x="292" y="540"/>
                  </a:lnTo>
                  <a:lnTo>
                    <a:pt x="292" y="540"/>
                  </a:lnTo>
                  <a:lnTo>
                    <a:pt x="282" y="536"/>
                  </a:lnTo>
                  <a:lnTo>
                    <a:pt x="273" y="529"/>
                  </a:lnTo>
                  <a:lnTo>
                    <a:pt x="253" y="515"/>
                  </a:lnTo>
                  <a:lnTo>
                    <a:pt x="253" y="515"/>
                  </a:lnTo>
                  <a:lnTo>
                    <a:pt x="235" y="502"/>
                  </a:lnTo>
                  <a:lnTo>
                    <a:pt x="225" y="495"/>
                  </a:lnTo>
                  <a:lnTo>
                    <a:pt x="215" y="490"/>
                  </a:lnTo>
                  <a:lnTo>
                    <a:pt x="215" y="490"/>
                  </a:lnTo>
                  <a:lnTo>
                    <a:pt x="199" y="484"/>
                  </a:lnTo>
                  <a:lnTo>
                    <a:pt x="199" y="484"/>
                  </a:lnTo>
                  <a:lnTo>
                    <a:pt x="185" y="478"/>
                  </a:lnTo>
                  <a:lnTo>
                    <a:pt x="178" y="474"/>
                  </a:lnTo>
                  <a:lnTo>
                    <a:pt x="170" y="470"/>
                  </a:lnTo>
                  <a:lnTo>
                    <a:pt x="170" y="470"/>
                  </a:lnTo>
                  <a:lnTo>
                    <a:pt x="161" y="462"/>
                  </a:lnTo>
                  <a:lnTo>
                    <a:pt x="161" y="462"/>
                  </a:lnTo>
                  <a:lnTo>
                    <a:pt x="148" y="451"/>
                  </a:lnTo>
                  <a:lnTo>
                    <a:pt x="139" y="446"/>
                  </a:lnTo>
                  <a:lnTo>
                    <a:pt x="132" y="442"/>
                  </a:lnTo>
                  <a:lnTo>
                    <a:pt x="132" y="442"/>
                  </a:lnTo>
                  <a:lnTo>
                    <a:pt x="116" y="434"/>
                  </a:lnTo>
                  <a:lnTo>
                    <a:pt x="116" y="434"/>
                  </a:lnTo>
                  <a:lnTo>
                    <a:pt x="104" y="429"/>
                  </a:lnTo>
                  <a:lnTo>
                    <a:pt x="92" y="424"/>
                  </a:lnTo>
                  <a:lnTo>
                    <a:pt x="92" y="424"/>
                  </a:lnTo>
                  <a:lnTo>
                    <a:pt x="86" y="424"/>
                  </a:lnTo>
                  <a:lnTo>
                    <a:pt x="86" y="42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112" name="Freeform 738"/>
            <p:cNvSpPr/>
            <p:nvPr/>
          </p:nvSpPr>
          <p:spPr bwMode="auto">
            <a:xfrm>
              <a:off x="5268913" y="4529138"/>
              <a:ext cx="252414" cy="261938"/>
            </a:xfrm>
            <a:custGeom>
              <a:avLst/>
              <a:gdLst/>
              <a:ahLst/>
              <a:cxnLst>
                <a:cxn ang="0">
                  <a:pos x="74" y="493"/>
                </a:cxn>
                <a:cxn ang="0">
                  <a:pos x="47" y="485"/>
                </a:cxn>
                <a:cxn ang="0">
                  <a:pos x="23" y="469"/>
                </a:cxn>
                <a:cxn ang="0">
                  <a:pos x="11" y="456"/>
                </a:cxn>
                <a:cxn ang="0">
                  <a:pos x="8" y="448"/>
                </a:cxn>
                <a:cxn ang="0">
                  <a:pos x="2" y="430"/>
                </a:cxn>
                <a:cxn ang="0">
                  <a:pos x="0" y="399"/>
                </a:cxn>
                <a:cxn ang="0">
                  <a:pos x="9" y="366"/>
                </a:cxn>
                <a:cxn ang="0">
                  <a:pos x="27" y="331"/>
                </a:cxn>
                <a:cxn ang="0">
                  <a:pos x="56" y="292"/>
                </a:cxn>
                <a:cxn ang="0">
                  <a:pos x="79" y="267"/>
                </a:cxn>
                <a:cxn ang="0">
                  <a:pos x="105" y="233"/>
                </a:cxn>
                <a:cxn ang="0">
                  <a:pos x="125" y="208"/>
                </a:cxn>
                <a:cxn ang="0">
                  <a:pos x="164" y="167"/>
                </a:cxn>
                <a:cxn ang="0">
                  <a:pos x="325" y="7"/>
                </a:cxn>
                <a:cxn ang="0">
                  <a:pos x="333" y="2"/>
                </a:cxn>
                <a:cxn ang="0">
                  <a:pos x="341" y="0"/>
                </a:cxn>
                <a:cxn ang="0">
                  <a:pos x="358" y="9"/>
                </a:cxn>
                <a:cxn ang="0">
                  <a:pos x="364" y="21"/>
                </a:cxn>
                <a:cxn ang="0">
                  <a:pos x="362" y="32"/>
                </a:cxn>
                <a:cxn ang="0">
                  <a:pos x="357" y="39"/>
                </a:cxn>
                <a:cxn ang="0">
                  <a:pos x="293" y="101"/>
                </a:cxn>
                <a:cxn ang="0">
                  <a:pos x="193" y="199"/>
                </a:cxn>
                <a:cxn ang="0">
                  <a:pos x="140" y="263"/>
                </a:cxn>
                <a:cxn ang="0">
                  <a:pos x="113" y="300"/>
                </a:cxn>
                <a:cxn ang="0">
                  <a:pos x="76" y="339"/>
                </a:cxn>
                <a:cxn ang="0">
                  <a:pos x="57" y="367"/>
                </a:cxn>
                <a:cxn ang="0">
                  <a:pos x="45" y="405"/>
                </a:cxn>
                <a:cxn ang="0">
                  <a:pos x="47" y="426"/>
                </a:cxn>
                <a:cxn ang="0">
                  <a:pos x="50" y="429"/>
                </a:cxn>
                <a:cxn ang="0">
                  <a:pos x="55" y="436"/>
                </a:cxn>
                <a:cxn ang="0">
                  <a:pos x="71" y="445"/>
                </a:cxn>
                <a:cxn ang="0">
                  <a:pos x="89" y="448"/>
                </a:cxn>
                <a:cxn ang="0">
                  <a:pos x="116" y="442"/>
                </a:cxn>
                <a:cxn ang="0">
                  <a:pos x="144" y="426"/>
                </a:cxn>
                <a:cxn ang="0">
                  <a:pos x="196" y="377"/>
                </a:cxn>
                <a:cxn ang="0">
                  <a:pos x="242" y="324"/>
                </a:cxn>
                <a:cxn ang="0">
                  <a:pos x="294" y="271"/>
                </a:cxn>
                <a:cxn ang="0">
                  <a:pos x="371" y="194"/>
                </a:cxn>
                <a:cxn ang="0">
                  <a:pos x="442" y="114"/>
                </a:cxn>
                <a:cxn ang="0">
                  <a:pos x="448" y="107"/>
                </a:cxn>
                <a:cxn ang="0">
                  <a:pos x="456" y="106"/>
                </a:cxn>
                <a:cxn ang="0">
                  <a:pos x="472" y="115"/>
                </a:cxn>
                <a:cxn ang="0">
                  <a:pos x="478" y="125"/>
                </a:cxn>
                <a:cxn ang="0">
                  <a:pos x="478" y="138"/>
                </a:cxn>
                <a:cxn ang="0">
                  <a:pos x="473" y="147"/>
                </a:cxn>
                <a:cxn ang="0">
                  <a:pos x="408" y="220"/>
                </a:cxn>
                <a:cxn ang="0">
                  <a:pos x="340" y="289"/>
                </a:cxn>
                <a:cxn ang="0">
                  <a:pos x="223" y="410"/>
                </a:cxn>
                <a:cxn ang="0">
                  <a:pos x="189" y="445"/>
                </a:cxn>
                <a:cxn ang="0">
                  <a:pos x="135" y="480"/>
                </a:cxn>
                <a:cxn ang="0">
                  <a:pos x="100" y="492"/>
                </a:cxn>
                <a:cxn ang="0">
                  <a:pos x="84" y="493"/>
                </a:cxn>
              </a:cxnLst>
              <a:rect l="0" t="0" r="r" b="b"/>
              <a:pathLst>
                <a:path w="479" h="493">
                  <a:moveTo>
                    <a:pt x="84" y="493"/>
                  </a:moveTo>
                  <a:lnTo>
                    <a:pt x="84" y="493"/>
                  </a:lnTo>
                  <a:lnTo>
                    <a:pt x="74" y="493"/>
                  </a:lnTo>
                  <a:lnTo>
                    <a:pt x="65" y="491"/>
                  </a:lnTo>
                  <a:lnTo>
                    <a:pt x="56" y="489"/>
                  </a:lnTo>
                  <a:lnTo>
                    <a:pt x="47" y="485"/>
                  </a:lnTo>
                  <a:lnTo>
                    <a:pt x="39" y="480"/>
                  </a:lnTo>
                  <a:lnTo>
                    <a:pt x="31" y="475"/>
                  </a:lnTo>
                  <a:lnTo>
                    <a:pt x="23" y="469"/>
                  </a:lnTo>
                  <a:lnTo>
                    <a:pt x="14" y="462"/>
                  </a:lnTo>
                  <a:lnTo>
                    <a:pt x="14" y="462"/>
                  </a:lnTo>
                  <a:lnTo>
                    <a:pt x="11" y="456"/>
                  </a:lnTo>
                  <a:lnTo>
                    <a:pt x="8" y="449"/>
                  </a:lnTo>
                  <a:lnTo>
                    <a:pt x="8" y="449"/>
                  </a:lnTo>
                  <a:lnTo>
                    <a:pt x="8" y="448"/>
                  </a:lnTo>
                  <a:lnTo>
                    <a:pt x="8" y="448"/>
                  </a:lnTo>
                  <a:lnTo>
                    <a:pt x="4" y="439"/>
                  </a:lnTo>
                  <a:lnTo>
                    <a:pt x="2" y="430"/>
                  </a:lnTo>
                  <a:lnTo>
                    <a:pt x="0" y="419"/>
                  </a:lnTo>
                  <a:lnTo>
                    <a:pt x="0" y="409"/>
                  </a:lnTo>
                  <a:lnTo>
                    <a:pt x="0" y="399"/>
                  </a:lnTo>
                  <a:lnTo>
                    <a:pt x="2" y="388"/>
                  </a:lnTo>
                  <a:lnTo>
                    <a:pt x="5" y="377"/>
                  </a:lnTo>
                  <a:lnTo>
                    <a:pt x="9" y="366"/>
                  </a:lnTo>
                  <a:lnTo>
                    <a:pt x="13" y="354"/>
                  </a:lnTo>
                  <a:lnTo>
                    <a:pt x="20" y="342"/>
                  </a:lnTo>
                  <a:lnTo>
                    <a:pt x="27" y="331"/>
                  </a:lnTo>
                  <a:lnTo>
                    <a:pt x="35" y="318"/>
                  </a:lnTo>
                  <a:lnTo>
                    <a:pt x="44" y="306"/>
                  </a:lnTo>
                  <a:lnTo>
                    <a:pt x="56" y="292"/>
                  </a:lnTo>
                  <a:lnTo>
                    <a:pt x="67" y="280"/>
                  </a:lnTo>
                  <a:lnTo>
                    <a:pt x="79" y="267"/>
                  </a:lnTo>
                  <a:lnTo>
                    <a:pt x="79" y="267"/>
                  </a:lnTo>
                  <a:lnTo>
                    <a:pt x="87" y="258"/>
                  </a:lnTo>
                  <a:lnTo>
                    <a:pt x="94" y="250"/>
                  </a:lnTo>
                  <a:lnTo>
                    <a:pt x="105" y="233"/>
                  </a:lnTo>
                  <a:lnTo>
                    <a:pt x="105" y="233"/>
                  </a:lnTo>
                  <a:lnTo>
                    <a:pt x="115" y="220"/>
                  </a:lnTo>
                  <a:lnTo>
                    <a:pt x="125" y="208"/>
                  </a:lnTo>
                  <a:lnTo>
                    <a:pt x="125" y="208"/>
                  </a:lnTo>
                  <a:lnTo>
                    <a:pt x="144" y="187"/>
                  </a:lnTo>
                  <a:lnTo>
                    <a:pt x="164" y="167"/>
                  </a:lnTo>
                  <a:lnTo>
                    <a:pt x="164" y="167"/>
                  </a:lnTo>
                  <a:lnTo>
                    <a:pt x="185" y="148"/>
                  </a:lnTo>
                  <a:lnTo>
                    <a:pt x="325" y="7"/>
                  </a:lnTo>
                  <a:lnTo>
                    <a:pt x="325" y="7"/>
                  </a:lnTo>
                  <a:lnTo>
                    <a:pt x="328" y="4"/>
                  </a:lnTo>
                  <a:lnTo>
                    <a:pt x="333" y="2"/>
                  </a:lnTo>
                  <a:lnTo>
                    <a:pt x="337" y="1"/>
                  </a:lnTo>
                  <a:lnTo>
                    <a:pt x="341" y="0"/>
                  </a:lnTo>
                  <a:lnTo>
                    <a:pt x="341" y="0"/>
                  </a:lnTo>
                  <a:lnTo>
                    <a:pt x="347" y="1"/>
                  </a:lnTo>
                  <a:lnTo>
                    <a:pt x="353" y="4"/>
                  </a:lnTo>
                  <a:lnTo>
                    <a:pt x="358" y="9"/>
                  </a:lnTo>
                  <a:lnTo>
                    <a:pt x="362" y="15"/>
                  </a:lnTo>
                  <a:lnTo>
                    <a:pt x="362" y="15"/>
                  </a:lnTo>
                  <a:lnTo>
                    <a:pt x="364" y="21"/>
                  </a:lnTo>
                  <a:lnTo>
                    <a:pt x="365" y="26"/>
                  </a:lnTo>
                  <a:lnTo>
                    <a:pt x="364" y="29"/>
                  </a:lnTo>
                  <a:lnTo>
                    <a:pt x="362" y="32"/>
                  </a:lnTo>
                  <a:lnTo>
                    <a:pt x="360" y="36"/>
                  </a:lnTo>
                  <a:lnTo>
                    <a:pt x="357" y="39"/>
                  </a:lnTo>
                  <a:lnTo>
                    <a:pt x="357" y="39"/>
                  </a:lnTo>
                  <a:lnTo>
                    <a:pt x="325" y="70"/>
                  </a:lnTo>
                  <a:lnTo>
                    <a:pt x="293" y="101"/>
                  </a:lnTo>
                  <a:lnTo>
                    <a:pt x="293" y="101"/>
                  </a:lnTo>
                  <a:lnTo>
                    <a:pt x="252" y="139"/>
                  </a:lnTo>
                  <a:lnTo>
                    <a:pt x="212" y="179"/>
                  </a:lnTo>
                  <a:lnTo>
                    <a:pt x="193" y="199"/>
                  </a:lnTo>
                  <a:lnTo>
                    <a:pt x="174" y="220"/>
                  </a:lnTo>
                  <a:lnTo>
                    <a:pt x="157" y="242"/>
                  </a:lnTo>
                  <a:lnTo>
                    <a:pt x="140" y="263"/>
                  </a:lnTo>
                  <a:lnTo>
                    <a:pt x="140" y="263"/>
                  </a:lnTo>
                  <a:lnTo>
                    <a:pt x="127" y="281"/>
                  </a:lnTo>
                  <a:lnTo>
                    <a:pt x="113" y="300"/>
                  </a:lnTo>
                  <a:lnTo>
                    <a:pt x="95" y="319"/>
                  </a:lnTo>
                  <a:lnTo>
                    <a:pt x="76" y="339"/>
                  </a:lnTo>
                  <a:lnTo>
                    <a:pt x="76" y="339"/>
                  </a:lnTo>
                  <a:lnTo>
                    <a:pt x="70" y="346"/>
                  </a:lnTo>
                  <a:lnTo>
                    <a:pt x="63" y="355"/>
                  </a:lnTo>
                  <a:lnTo>
                    <a:pt x="57" y="367"/>
                  </a:lnTo>
                  <a:lnTo>
                    <a:pt x="52" y="379"/>
                  </a:lnTo>
                  <a:lnTo>
                    <a:pt x="47" y="391"/>
                  </a:lnTo>
                  <a:lnTo>
                    <a:pt x="45" y="405"/>
                  </a:lnTo>
                  <a:lnTo>
                    <a:pt x="45" y="416"/>
                  </a:lnTo>
                  <a:lnTo>
                    <a:pt x="46" y="421"/>
                  </a:lnTo>
                  <a:lnTo>
                    <a:pt x="47" y="426"/>
                  </a:lnTo>
                  <a:lnTo>
                    <a:pt x="47" y="427"/>
                  </a:lnTo>
                  <a:lnTo>
                    <a:pt x="50" y="429"/>
                  </a:lnTo>
                  <a:lnTo>
                    <a:pt x="50" y="429"/>
                  </a:lnTo>
                  <a:lnTo>
                    <a:pt x="54" y="435"/>
                  </a:lnTo>
                  <a:lnTo>
                    <a:pt x="54" y="436"/>
                  </a:lnTo>
                  <a:lnTo>
                    <a:pt x="55" y="436"/>
                  </a:lnTo>
                  <a:lnTo>
                    <a:pt x="55" y="436"/>
                  </a:lnTo>
                  <a:lnTo>
                    <a:pt x="63" y="441"/>
                  </a:lnTo>
                  <a:lnTo>
                    <a:pt x="71" y="445"/>
                  </a:lnTo>
                  <a:lnTo>
                    <a:pt x="79" y="447"/>
                  </a:lnTo>
                  <a:lnTo>
                    <a:pt x="89" y="448"/>
                  </a:lnTo>
                  <a:lnTo>
                    <a:pt x="89" y="448"/>
                  </a:lnTo>
                  <a:lnTo>
                    <a:pt x="98" y="447"/>
                  </a:lnTo>
                  <a:lnTo>
                    <a:pt x="106" y="445"/>
                  </a:lnTo>
                  <a:lnTo>
                    <a:pt x="116" y="442"/>
                  </a:lnTo>
                  <a:lnTo>
                    <a:pt x="125" y="437"/>
                  </a:lnTo>
                  <a:lnTo>
                    <a:pt x="134" y="432"/>
                  </a:lnTo>
                  <a:lnTo>
                    <a:pt x="144" y="426"/>
                  </a:lnTo>
                  <a:lnTo>
                    <a:pt x="162" y="411"/>
                  </a:lnTo>
                  <a:lnTo>
                    <a:pt x="180" y="395"/>
                  </a:lnTo>
                  <a:lnTo>
                    <a:pt x="196" y="377"/>
                  </a:lnTo>
                  <a:lnTo>
                    <a:pt x="227" y="341"/>
                  </a:lnTo>
                  <a:lnTo>
                    <a:pt x="227" y="341"/>
                  </a:lnTo>
                  <a:lnTo>
                    <a:pt x="242" y="324"/>
                  </a:lnTo>
                  <a:lnTo>
                    <a:pt x="253" y="311"/>
                  </a:lnTo>
                  <a:lnTo>
                    <a:pt x="253" y="311"/>
                  </a:lnTo>
                  <a:lnTo>
                    <a:pt x="294" y="271"/>
                  </a:lnTo>
                  <a:lnTo>
                    <a:pt x="294" y="271"/>
                  </a:lnTo>
                  <a:lnTo>
                    <a:pt x="333" y="233"/>
                  </a:lnTo>
                  <a:lnTo>
                    <a:pt x="371" y="194"/>
                  </a:lnTo>
                  <a:lnTo>
                    <a:pt x="407" y="155"/>
                  </a:lnTo>
                  <a:lnTo>
                    <a:pt x="424" y="134"/>
                  </a:lnTo>
                  <a:lnTo>
                    <a:pt x="442" y="114"/>
                  </a:lnTo>
                  <a:lnTo>
                    <a:pt x="442" y="114"/>
                  </a:lnTo>
                  <a:lnTo>
                    <a:pt x="445" y="111"/>
                  </a:lnTo>
                  <a:lnTo>
                    <a:pt x="448" y="107"/>
                  </a:lnTo>
                  <a:lnTo>
                    <a:pt x="452" y="106"/>
                  </a:lnTo>
                  <a:lnTo>
                    <a:pt x="456" y="106"/>
                  </a:lnTo>
                  <a:lnTo>
                    <a:pt x="456" y="106"/>
                  </a:lnTo>
                  <a:lnTo>
                    <a:pt x="462" y="107"/>
                  </a:lnTo>
                  <a:lnTo>
                    <a:pt x="468" y="111"/>
                  </a:lnTo>
                  <a:lnTo>
                    <a:pt x="472" y="115"/>
                  </a:lnTo>
                  <a:lnTo>
                    <a:pt x="476" y="121"/>
                  </a:lnTo>
                  <a:lnTo>
                    <a:pt x="476" y="121"/>
                  </a:lnTo>
                  <a:lnTo>
                    <a:pt x="478" y="125"/>
                  </a:lnTo>
                  <a:lnTo>
                    <a:pt x="479" y="131"/>
                  </a:lnTo>
                  <a:lnTo>
                    <a:pt x="478" y="135"/>
                  </a:lnTo>
                  <a:lnTo>
                    <a:pt x="478" y="138"/>
                  </a:lnTo>
                  <a:lnTo>
                    <a:pt x="476" y="143"/>
                  </a:lnTo>
                  <a:lnTo>
                    <a:pt x="473" y="147"/>
                  </a:lnTo>
                  <a:lnTo>
                    <a:pt x="473" y="147"/>
                  </a:lnTo>
                  <a:lnTo>
                    <a:pt x="458" y="165"/>
                  </a:lnTo>
                  <a:lnTo>
                    <a:pt x="442" y="184"/>
                  </a:lnTo>
                  <a:lnTo>
                    <a:pt x="408" y="220"/>
                  </a:lnTo>
                  <a:lnTo>
                    <a:pt x="374" y="255"/>
                  </a:lnTo>
                  <a:lnTo>
                    <a:pt x="340" y="289"/>
                  </a:lnTo>
                  <a:lnTo>
                    <a:pt x="340" y="289"/>
                  </a:lnTo>
                  <a:lnTo>
                    <a:pt x="280" y="348"/>
                  </a:lnTo>
                  <a:lnTo>
                    <a:pt x="251" y="379"/>
                  </a:lnTo>
                  <a:lnTo>
                    <a:pt x="223" y="410"/>
                  </a:lnTo>
                  <a:lnTo>
                    <a:pt x="223" y="410"/>
                  </a:lnTo>
                  <a:lnTo>
                    <a:pt x="207" y="429"/>
                  </a:lnTo>
                  <a:lnTo>
                    <a:pt x="189" y="445"/>
                  </a:lnTo>
                  <a:lnTo>
                    <a:pt x="171" y="460"/>
                  </a:lnTo>
                  <a:lnTo>
                    <a:pt x="153" y="471"/>
                  </a:lnTo>
                  <a:lnTo>
                    <a:pt x="135" y="480"/>
                  </a:lnTo>
                  <a:lnTo>
                    <a:pt x="118" y="488"/>
                  </a:lnTo>
                  <a:lnTo>
                    <a:pt x="109" y="490"/>
                  </a:lnTo>
                  <a:lnTo>
                    <a:pt x="100" y="492"/>
                  </a:lnTo>
                  <a:lnTo>
                    <a:pt x="92" y="493"/>
                  </a:lnTo>
                  <a:lnTo>
                    <a:pt x="84" y="493"/>
                  </a:lnTo>
                  <a:lnTo>
                    <a:pt x="84" y="49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640726" y="3202369"/>
            <a:ext cx="565403" cy="572105"/>
            <a:chOff x="4194175" y="1193800"/>
            <a:chExt cx="669926" cy="6778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5" name="Freeform 867"/>
            <p:cNvSpPr/>
            <p:nvPr/>
          </p:nvSpPr>
          <p:spPr bwMode="auto">
            <a:xfrm>
              <a:off x="4217988" y="1674813"/>
              <a:ext cx="52388" cy="115888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94" y="0"/>
                </a:cxn>
                <a:cxn ang="0">
                  <a:pos x="88" y="1"/>
                </a:cxn>
                <a:cxn ang="0">
                  <a:pos x="84" y="3"/>
                </a:cxn>
                <a:cxn ang="0">
                  <a:pos x="81" y="5"/>
                </a:cxn>
                <a:cxn ang="0">
                  <a:pos x="78" y="7"/>
                </a:cxn>
                <a:cxn ang="0">
                  <a:pos x="73" y="14"/>
                </a:cxn>
                <a:cxn ang="0">
                  <a:pos x="69" y="22"/>
                </a:cxn>
                <a:cxn ang="0">
                  <a:pos x="69" y="22"/>
                </a:cxn>
                <a:cxn ang="0">
                  <a:pos x="62" y="37"/>
                </a:cxn>
                <a:cxn ang="0">
                  <a:pos x="55" y="53"/>
                </a:cxn>
                <a:cxn ang="0">
                  <a:pos x="44" y="83"/>
                </a:cxn>
                <a:cxn ang="0">
                  <a:pos x="44" y="83"/>
                </a:cxn>
                <a:cxn ang="0">
                  <a:pos x="31" y="118"/>
                </a:cxn>
                <a:cxn ang="0">
                  <a:pos x="18" y="153"/>
                </a:cxn>
                <a:cxn ang="0">
                  <a:pos x="18" y="153"/>
                </a:cxn>
                <a:cxn ang="0">
                  <a:pos x="7" y="183"/>
                </a:cxn>
                <a:cxn ang="0">
                  <a:pos x="3" y="197"/>
                </a:cxn>
                <a:cxn ang="0">
                  <a:pos x="0" y="214"/>
                </a:cxn>
                <a:cxn ang="0">
                  <a:pos x="0" y="214"/>
                </a:cxn>
                <a:cxn ang="0">
                  <a:pos x="0" y="216"/>
                </a:cxn>
                <a:cxn ang="0">
                  <a:pos x="1" y="217"/>
                </a:cxn>
                <a:cxn ang="0">
                  <a:pos x="2" y="218"/>
                </a:cxn>
                <a:cxn ang="0">
                  <a:pos x="4" y="218"/>
                </a:cxn>
                <a:cxn ang="0">
                  <a:pos x="7" y="217"/>
                </a:cxn>
                <a:cxn ang="0">
                  <a:pos x="9" y="216"/>
                </a:cxn>
                <a:cxn ang="0">
                  <a:pos x="9" y="214"/>
                </a:cxn>
                <a:cxn ang="0">
                  <a:pos x="9" y="214"/>
                </a:cxn>
                <a:cxn ang="0">
                  <a:pos x="11" y="201"/>
                </a:cxn>
                <a:cxn ang="0">
                  <a:pos x="14" y="189"/>
                </a:cxn>
                <a:cxn ang="0">
                  <a:pos x="18" y="177"/>
                </a:cxn>
                <a:cxn ang="0">
                  <a:pos x="22" y="164"/>
                </a:cxn>
                <a:cxn ang="0">
                  <a:pos x="33" y="140"/>
                </a:cxn>
                <a:cxn ang="0">
                  <a:pos x="42" y="117"/>
                </a:cxn>
                <a:cxn ang="0">
                  <a:pos x="42" y="117"/>
                </a:cxn>
                <a:cxn ang="0">
                  <a:pos x="52" y="89"/>
                </a:cxn>
                <a:cxn ang="0">
                  <a:pos x="63" y="62"/>
                </a:cxn>
                <a:cxn ang="0">
                  <a:pos x="63" y="62"/>
                </a:cxn>
                <a:cxn ang="0">
                  <a:pos x="68" y="47"/>
                </a:cxn>
                <a:cxn ang="0">
                  <a:pos x="74" y="31"/>
                </a:cxn>
                <a:cxn ang="0">
                  <a:pos x="78" y="24"/>
                </a:cxn>
                <a:cxn ang="0">
                  <a:pos x="82" y="16"/>
                </a:cxn>
                <a:cxn ang="0">
                  <a:pos x="88" y="12"/>
                </a:cxn>
                <a:cxn ang="0">
                  <a:pos x="92" y="10"/>
                </a:cxn>
                <a:cxn ang="0">
                  <a:pos x="96" y="9"/>
                </a:cxn>
                <a:cxn ang="0">
                  <a:pos x="96" y="9"/>
                </a:cxn>
                <a:cxn ang="0">
                  <a:pos x="98" y="9"/>
                </a:cxn>
                <a:cxn ang="0">
                  <a:pos x="99" y="7"/>
                </a:cxn>
                <a:cxn ang="0">
                  <a:pos x="99" y="6"/>
                </a:cxn>
                <a:cxn ang="0">
                  <a:pos x="99" y="4"/>
                </a:cxn>
                <a:cxn ang="0">
                  <a:pos x="97" y="1"/>
                </a:cxn>
                <a:cxn ang="0">
                  <a:pos x="96" y="1"/>
                </a:cxn>
                <a:cxn ang="0">
                  <a:pos x="94" y="0"/>
                </a:cxn>
                <a:cxn ang="0">
                  <a:pos x="94" y="0"/>
                </a:cxn>
              </a:cxnLst>
              <a:rect l="0" t="0" r="r" b="b"/>
              <a:pathLst>
                <a:path w="99" h="218">
                  <a:moveTo>
                    <a:pt x="94" y="0"/>
                  </a:moveTo>
                  <a:lnTo>
                    <a:pt x="94" y="0"/>
                  </a:lnTo>
                  <a:lnTo>
                    <a:pt x="88" y="1"/>
                  </a:lnTo>
                  <a:lnTo>
                    <a:pt x="84" y="3"/>
                  </a:lnTo>
                  <a:lnTo>
                    <a:pt x="81" y="5"/>
                  </a:lnTo>
                  <a:lnTo>
                    <a:pt x="78" y="7"/>
                  </a:lnTo>
                  <a:lnTo>
                    <a:pt x="73" y="14"/>
                  </a:lnTo>
                  <a:lnTo>
                    <a:pt x="69" y="22"/>
                  </a:lnTo>
                  <a:lnTo>
                    <a:pt x="69" y="22"/>
                  </a:lnTo>
                  <a:lnTo>
                    <a:pt x="62" y="37"/>
                  </a:lnTo>
                  <a:lnTo>
                    <a:pt x="55" y="53"/>
                  </a:lnTo>
                  <a:lnTo>
                    <a:pt x="44" y="83"/>
                  </a:lnTo>
                  <a:lnTo>
                    <a:pt x="44" y="83"/>
                  </a:lnTo>
                  <a:lnTo>
                    <a:pt x="31" y="118"/>
                  </a:lnTo>
                  <a:lnTo>
                    <a:pt x="18" y="153"/>
                  </a:lnTo>
                  <a:lnTo>
                    <a:pt x="18" y="153"/>
                  </a:lnTo>
                  <a:lnTo>
                    <a:pt x="7" y="183"/>
                  </a:lnTo>
                  <a:lnTo>
                    <a:pt x="3" y="197"/>
                  </a:lnTo>
                  <a:lnTo>
                    <a:pt x="0" y="214"/>
                  </a:lnTo>
                  <a:lnTo>
                    <a:pt x="0" y="214"/>
                  </a:lnTo>
                  <a:lnTo>
                    <a:pt x="0" y="216"/>
                  </a:lnTo>
                  <a:lnTo>
                    <a:pt x="1" y="217"/>
                  </a:lnTo>
                  <a:lnTo>
                    <a:pt x="2" y="218"/>
                  </a:lnTo>
                  <a:lnTo>
                    <a:pt x="4" y="218"/>
                  </a:lnTo>
                  <a:lnTo>
                    <a:pt x="7" y="217"/>
                  </a:lnTo>
                  <a:lnTo>
                    <a:pt x="9" y="216"/>
                  </a:lnTo>
                  <a:lnTo>
                    <a:pt x="9" y="214"/>
                  </a:lnTo>
                  <a:lnTo>
                    <a:pt x="9" y="214"/>
                  </a:lnTo>
                  <a:lnTo>
                    <a:pt x="11" y="201"/>
                  </a:lnTo>
                  <a:lnTo>
                    <a:pt x="14" y="189"/>
                  </a:lnTo>
                  <a:lnTo>
                    <a:pt x="18" y="177"/>
                  </a:lnTo>
                  <a:lnTo>
                    <a:pt x="22" y="164"/>
                  </a:lnTo>
                  <a:lnTo>
                    <a:pt x="33" y="140"/>
                  </a:lnTo>
                  <a:lnTo>
                    <a:pt x="42" y="117"/>
                  </a:lnTo>
                  <a:lnTo>
                    <a:pt x="42" y="117"/>
                  </a:lnTo>
                  <a:lnTo>
                    <a:pt x="52" y="89"/>
                  </a:lnTo>
                  <a:lnTo>
                    <a:pt x="63" y="62"/>
                  </a:lnTo>
                  <a:lnTo>
                    <a:pt x="63" y="62"/>
                  </a:lnTo>
                  <a:lnTo>
                    <a:pt x="68" y="47"/>
                  </a:lnTo>
                  <a:lnTo>
                    <a:pt x="74" y="31"/>
                  </a:lnTo>
                  <a:lnTo>
                    <a:pt x="78" y="24"/>
                  </a:lnTo>
                  <a:lnTo>
                    <a:pt x="82" y="16"/>
                  </a:lnTo>
                  <a:lnTo>
                    <a:pt x="88" y="12"/>
                  </a:lnTo>
                  <a:lnTo>
                    <a:pt x="92" y="10"/>
                  </a:lnTo>
                  <a:lnTo>
                    <a:pt x="96" y="9"/>
                  </a:lnTo>
                  <a:lnTo>
                    <a:pt x="96" y="9"/>
                  </a:lnTo>
                  <a:lnTo>
                    <a:pt x="98" y="9"/>
                  </a:lnTo>
                  <a:lnTo>
                    <a:pt x="99" y="7"/>
                  </a:lnTo>
                  <a:lnTo>
                    <a:pt x="99" y="6"/>
                  </a:lnTo>
                  <a:lnTo>
                    <a:pt x="99" y="4"/>
                  </a:lnTo>
                  <a:lnTo>
                    <a:pt x="97" y="1"/>
                  </a:lnTo>
                  <a:lnTo>
                    <a:pt x="96" y="1"/>
                  </a:lnTo>
                  <a:lnTo>
                    <a:pt x="94" y="0"/>
                  </a:lnTo>
                  <a:lnTo>
                    <a:pt x="9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Freeform 868"/>
            <p:cNvSpPr/>
            <p:nvPr/>
          </p:nvSpPr>
          <p:spPr bwMode="auto">
            <a:xfrm>
              <a:off x="4229100" y="1665288"/>
              <a:ext cx="90488" cy="158750"/>
            </a:xfrm>
            <a:custGeom>
              <a:avLst/>
              <a:gdLst/>
              <a:ahLst/>
              <a:cxnLst>
                <a:cxn ang="0">
                  <a:pos x="162" y="3"/>
                </a:cxn>
                <a:cxn ang="0">
                  <a:pos x="162" y="3"/>
                </a:cxn>
                <a:cxn ang="0">
                  <a:pos x="157" y="13"/>
                </a:cxn>
                <a:cxn ang="0">
                  <a:pos x="152" y="21"/>
                </a:cxn>
                <a:cxn ang="0">
                  <a:pos x="146" y="28"/>
                </a:cxn>
                <a:cxn ang="0">
                  <a:pos x="139" y="34"/>
                </a:cxn>
                <a:cxn ang="0">
                  <a:pos x="139" y="34"/>
                </a:cxn>
                <a:cxn ang="0">
                  <a:pos x="135" y="41"/>
                </a:cxn>
                <a:cxn ang="0">
                  <a:pos x="131" y="49"/>
                </a:cxn>
                <a:cxn ang="0">
                  <a:pos x="122" y="63"/>
                </a:cxn>
                <a:cxn ang="0">
                  <a:pos x="122" y="63"/>
                </a:cxn>
                <a:cxn ang="0">
                  <a:pos x="81" y="134"/>
                </a:cxn>
                <a:cxn ang="0">
                  <a:pos x="81" y="134"/>
                </a:cxn>
                <a:cxn ang="0">
                  <a:pos x="59" y="172"/>
                </a:cxn>
                <a:cxn ang="0">
                  <a:pos x="39" y="212"/>
                </a:cxn>
                <a:cxn ang="0">
                  <a:pos x="20" y="251"/>
                </a:cxn>
                <a:cxn ang="0">
                  <a:pos x="1" y="292"/>
                </a:cxn>
                <a:cxn ang="0">
                  <a:pos x="1" y="292"/>
                </a:cxn>
                <a:cxn ang="0">
                  <a:pos x="0" y="294"/>
                </a:cxn>
                <a:cxn ang="0">
                  <a:pos x="0" y="296"/>
                </a:cxn>
                <a:cxn ang="0">
                  <a:pos x="3" y="299"/>
                </a:cxn>
                <a:cxn ang="0">
                  <a:pos x="5" y="299"/>
                </a:cxn>
                <a:cxn ang="0">
                  <a:pos x="7" y="299"/>
                </a:cxn>
                <a:cxn ang="0">
                  <a:pos x="8" y="298"/>
                </a:cxn>
                <a:cxn ang="0">
                  <a:pos x="9" y="297"/>
                </a:cxn>
                <a:cxn ang="0">
                  <a:pos x="9" y="297"/>
                </a:cxn>
                <a:cxn ang="0">
                  <a:pos x="28" y="257"/>
                </a:cxn>
                <a:cxn ang="0">
                  <a:pos x="47" y="216"/>
                </a:cxn>
                <a:cxn ang="0">
                  <a:pos x="68" y="177"/>
                </a:cxn>
                <a:cxn ang="0">
                  <a:pos x="89" y="138"/>
                </a:cxn>
                <a:cxn ang="0">
                  <a:pos x="89" y="138"/>
                </a:cxn>
                <a:cxn ang="0">
                  <a:pos x="131" y="69"/>
                </a:cxn>
                <a:cxn ang="0">
                  <a:pos x="131" y="69"/>
                </a:cxn>
                <a:cxn ang="0">
                  <a:pos x="141" y="53"/>
                </a:cxn>
                <a:cxn ang="0">
                  <a:pos x="152" y="38"/>
                </a:cxn>
                <a:cxn ang="0">
                  <a:pos x="163" y="23"/>
                </a:cxn>
                <a:cxn ang="0">
                  <a:pos x="167" y="15"/>
                </a:cxn>
                <a:cxn ang="0">
                  <a:pos x="171" y="7"/>
                </a:cxn>
                <a:cxn ang="0">
                  <a:pos x="171" y="7"/>
                </a:cxn>
                <a:cxn ang="0">
                  <a:pos x="171" y="5"/>
                </a:cxn>
                <a:cxn ang="0">
                  <a:pos x="171" y="2"/>
                </a:cxn>
                <a:cxn ang="0">
                  <a:pos x="170" y="1"/>
                </a:cxn>
                <a:cxn ang="0">
                  <a:pos x="168" y="0"/>
                </a:cxn>
                <a:cxn ang="0">
                  <a:pos x="165" y="1"/>
                </a:cxn>
                <a:cxn ang="0">
                  <a:pos x="163" y="2"/>
                </a:cxn>
                <a:cxn ang="0">
                  <a:pos x="162" y="3"/>
                </a:cxn>
                <a:cxn ang="0">
                  <a:pos x="162" y="3"/>
                </a:cxn>
              </a:cxnLst>
              <a:rect l="0" t="0" r="r" b="b"/>
              <a:pathLst>
                <a:path w="171" h="299">
                  <a:moveTo>
                    <a:pt x="162" y="3"/>
                  </a:moveTo>
                  <a:lnTo>
                    <a:pt x="162" y="3"/>
                  </a:lnTo>
                  <a:lnTo>
                    <a:pt x="157" y="13"/>
                  </a:lnTo>
                  <a:lnTo>
                    <a:pt x="152" y="21"/>
                  </a:lnTo>
                  <a:lnTo>
                    <a:pt x="146" y="28"/>
                  </a:lnTo>
                  <a:lnTo>
                    <a:pt x="139" y="34"/>
                  </a:lnTo>
                  <a:lnTo>
                    <a:pt x="139" y="34"/>
                  </a:lnTo>
                  <a:lnTo>
                    <a:pt x="135" y="41"/>
                  </a:lnTo>
                  <a:lnTo>
                    <a:pt x="131" y="49"/>
                  </a:lnTo>
                  <a:lnTo>
                    <a:pt x="122" y="63"/>
                  </a:lnTo>
                  <a:lnTo>
                    <a:pt x="122" y="63"/>
                  </a:lnTo>
                  <a:lnTo>
                    <a:pt x="81" y="134"/>
                  </a:lnTo>
                  <a:lnTo>
                    <a:pt x="81" y="134"/>
                  </a:lnTo>
                  <a:lnTo>
                    <a:pt x="59" y="172"/>
                  </a:lnTo>
                  <a:lnTo>
                    <a:pt x="39" y="212"/>
                  </a:lnTo>
                  <a:lnTo>
                    <a:pt x="20" y="251"/>
                  </a:lnTo>
                  <a:lnTo>
                    <a:pt x="1" y="292"/>
                  </a:lnTo>
                  <a:lnTo>
                    <a:pt x="1" y="292"/>
                  </a:lnTo>
                  <a:lnTo>
                    <a:pt x="0" y="294"/>
                  </a:lnTo>
                  <a:lnTo>
                    <a:pt x="0" y="296"/>
                  </a:lnTo>
                  <a:lnTo>
                    <a:pt x="3" y="299"/>
                  </a:lnTo>
                  <a:lnTo>
                    <a:pt x="5" y="299"/>
                  </a:lnTo>
                  <a:lnTo>
                    <a:pt x="7" y="299"/>
                  </a:lnTo>
                  <a:lnTo>
                    <a:pt x="8" y="298"/>
                  </a:lnTo>
                  <a:lnTo>
                    <a:pt x="9" y="297"/>
                  </a:lnTo>
                  <a:lnTo>
                    <a:pt x="9" y="297"/>
                  </a:lnTo>
                  <a:lnTo>
                    <a:pt x="28" y="257"/>
                  </a:lnTo>
                  <a:lnTo>
                    <a:pt x="47" y="216"/>
                  </a:lnTo>
                  <a:lnTo>
                    <a:pt x="68" y="177"/>
                  </a:lnTo>
                  <a:lnTo>
                    <a:pt x="89" y="138"/>
                  </a:lnTo>
                  <a:lnTo>
                    <a:pt x="89" y="138"/>
                  </a:lnTo>
                  <a:lnTo>
                    <a:pt x="131" y="69"/>
                  </a:lnTo>
                  <a:lnTo>
                    <a:pt x="131" y="69"/>
                  </a:lnTo>
                  <a:lnTo>
                    <a:pt x="141" y="53"/>
                  </a:lnTo>
                  <a:lnTo>
                    <a:pt x="152" y="38"/>
                  </a:lnTo>
                  <a:lnTo>
                    <a:pt x="163" y="23"/>
                  </a:lnTo>
                  <a:lnTo>
                    <a:pt x="167" y="15"/>
                  </a:lnTo>
                  <a:lnTo>
                    <a:pt x="171" y="7"/>
                  </a:lnTo>
                  <a:lnTo>
                    <a:pt x="171" y="7"/>
                  </a:lnTo>
                  <a:lnTo>
                    <a:pt x="171" y="5"/>
                  </a:lnTo>
                  <a:lnTo>
                    <a:pt x="171" y="2"/>
                  </a:lnTo>
                  <a:lnTo>
                    <a:pt x="170" y="1"/>
                  </a:lnTo>
                  <a:lnTo>
                    <a:pt x="168" y="0"/>
                  </a:lnTo>
                  <a:lnTo>
                    <a:pt x="165" y="1"/>
                  </a:lnTo>
                  <a:lnTo>
                    <a:pt x="163" y="2"/>
                  </a:lnTo>
                  <a:lnTo>
                    <a:pt x="162" y="3"/>
                  </a:lnTo>
                  <a:lnTo>
                    <a:pt x="16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7" name="Freeform 869"/>
            <p:cNvSpPr/>
            <p:nvPr/>
          </p:nvSpPr>
          <p:spPr bwMode="auto">
            <a:xfrm>
              <a:off x="4262438" y="1685925"/>
              <a:ext cx="85725" cy="147638"/>
            </a:xfrm>
            <a:custGeom>
              <a:avLst/>
              <a:gdLst/>
              <a:ahLst/>
              <a:cxnLst>
                <a:cxn ang="0">
                  <a:pos x="152" y="2"/>
                </a:cxn>
                <a:cxn ang="0">
                  <a:pos x="152" y="2"/>
                </a:cxn>
                <a:cxn ang="0">
                  <a:pos x="133" y="39"/>
                </a:cxn>
                <a:cxn ang="0">
                  <a:pos x="112" y="76"/>
                </a:cxn>
                <a:cxn ang="0">
                  <a:pos x="92" y="113"/>
                </a:cxn>
                <a:cxn ang="0">
                  <a:pos x="74" y="150"/>
                </a:cxn>
                <a:cxn ang="0">
                  <a:pos x="74" y="150"/>
                </a:cxn>
                <a:cxn ang="0">
                  <a:pos x="69" y="160"/>
                </a:cxn>
                <a:cxn ang="0">
                  <a:pos x="64" y="167"/>
                </a:cxn>
                <a:cxn ang="0">
                  <a:pos x="53" y="183"/>
                </a:cxn>
                <a:cxn ang="0">
                  <a:pos x="42" y="198"/>
                </a:cxn>
                <a:cxn ang="0">
                  <a:pos x="30" y="213"/>
                </a:cxn>
                <a:cxn ang="0">
                  <a:pos x="30" y="213"/>
                </a:cxn>
                <a:cxn ang="0">
                  <a:pos x="21" y="228"/>
                </a:cxn>
                <a:cxn ang="0">
                  <a:pos x="14" y="242"/>
                </a:cxn>
                <a:cxn ang="0">
                  <a:pos x="7" y="258"/>
                </a:cxn>
                <a:cxn ang="0">
                  <a:pos x="0" y="273"/>
                </a:cxn>
                <a:cxn ang="0">
                  <a:pos x="0" y="273"/>
                </a:cxn>
                <a:cxn ang="0">
                  <a:pos x="0" y="275"/>
                </a:cxn>
                <a:cxn ang="0">
                  <a:pos x="0" y="276"/>
                </a:cxn>
                <a:cxn ang="0">
                  <a:pos x="1" y="277"/>
                </a:cxn>
                <a:cxn ang="0">
                  <a:pos x="3" y="278"/>
                </a:cxn>
                <a:cxn ang="0">
                  <a:pos x="5" y="278"/>
                </a:cxn>
                <a:cxn ang="0">
                  <a:pos x="7" y="278"/>
                </a:cxn>
                <a:cxn ang="0">
                  <a:pos x="9" y="277"/>
                </a:cxn>
                <a:cxn ang="0">
                  <a:pos x="10" y="275"/>
                </a:cxn>
                <a:cxn ang="0">
                  <a:pos x="10" y="275"/>
                </a:cxn>
                <a:cxn ang="0">
                  <a:pos x="16" y="259"/>
                </a:cxn>
                <a:cxn ang="0">
                  <a:pos x="24" y="243"/>
                </a:cxn>
                <a:cxn ang="0">
                  <a:pos x="32" y="229"/>
                </a:cxn>
                <a:cxn ang="0">
                  <a:pos x="43" y="214"/>
                </a:cxn>
                <a:cxn ang="0">
                  <a:pos x="62" y="186"/>
                </a:cxn>
                <a:cxn ang="0">
                  <a:pos x="73" y="171"/>
                </a:cxn>
                <a:cxn ang="0">
                  <a:pos x="81" y="156"/>
                </a:cxn>
                <a:cxn ang="0">
                  <a:pos x="81" y="156"/>
                </a:cxn>
                <a:cxn ang="0">
                  <a:pos x="121" y="81"/>
                </a:cxn>
                <a:cxn ang="0">
                  <a:pos x="141" y="44"/>
                </a:cxn>
                <a:cxn ang="0">
                  <a:pos x="160" y="7"/>
                </a:cxn>
                <a:cxn ang="0">
                  <a:pos x="160" y="7"/>
                </a:cxn>
                <a:cxn ang="0">
                  <a:pos x="162" y="5"/>
                </a:cxn>
                <a:cxn ang="0">
                  <a:pos x="160" y="3"/>
                </a:cxn>
                <a:cxn ang="0">
                  <a:pos x="159" y="1"/>
                </a:cxn>
                <a:cxn ang="0">
                  <a:pos x="158" y="0"/>
                </a:cxn>
                <a:cxn ang="0">
                  <a:pos x="156" y="0"/>
                </a:cxn>
                <a:cxn ang="0">
                  <a:pos x="155" y="0"/>
                </a:cxn>
                <a:cxn ang="0">
                  <a:pos x="153" y="0"/>
                </a:cxn>
                <a:cxn ang="0">
                  <a:pos x="152" y="2"/>
                </a:cxn>
                <a:cxn ang="0">
                  <a:pos x="152" y="2"/>
                </a:cxn>
              </a:cxnLst>
              <a:rect l="0" t="0" r="r" b="b"/>
              <a:pathLst>
                <a:path w="162" h="278">
                  <a:moveTo>
                    <a:pt x="152" y="2"/>
                  </a:moveTo>
                  <a:lnTo>
                    <a:pt x="152" y="2"/>
                  </a:lnTo>
                  <a:lnTo>
                    <a:pt x="133" y="39"/>
                  </a:lnTo>
                  <a:lnTo>
                    <a:pt x="112" y="76"/>
                  </a:lnTo>
                  <a:lnTo>
                    <a:pt x="92" y="113"/>
                  </a:lnTo>
                  <a:lnTo>
                    <a:pt x="74" y="150"/>
                  </a:lnTo>
                  <a:lnTo>
                    <a:pt x="74" y="150"/>
                  </a:lnTo>
                  <a:lnTo>
                    <a:pt x="69" y="160"/>
                  </a:lnTo>
                  <a:lnTo>
                    <a:pt x="64" y="167"/>
                  </a:lnTo>
                  <a:lnTo>
                    <a:pt x="53" y="183"/>
                  </a:lnTo>
                  <a:lnTo>
                    <a:pt x="42" y="198"/>
                  </a:lnTo>
                  <a:lnTo>
                    <a:pt x="30" y="213"/>
                  </a:lnTo>
                  <a:lnTo>
                    <a:pt x="30" y="213"/>
                  </a:lnTo>
                  <a:lnTo>
                    <a:pt x="21" y="228"/>
                  </a:lnTo>
                  <a:lnTo>
                    <a:pt x="14" y="242"/>
                  </a:lnTo>
                  <a:lnTo>
                    <a:pt x="7" y="258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0" y="275"/>
                  </a:lnTo>
                  <a:lnTo>
                    <a:pt x="0" y="276"/>
                  </a:lnTo>
                  <a:lnTo>
                    <a:pt x="1" y="277"/>
                  </a:lnTo>
                  <a:lnTo>
                    <a:pt x="3" y="278"/>
                  </a:lnTo>
                  <a:lnTo>
                    <a:pt x="5" y="278"/>
                  </a:lnTo>
                  <a:lnTo>
                    <a:pt x="7" y="278"/>
                  </a:lnTo>
                  <a:lnTo>
                    <a:pt x="9" y="277"/>
                  </a:lnTo>
                  <a:lnTo>
                    <a:pt x="10" y="275"/>
                  </a:lnTo>
                  <a:lnTo>
                    <a:pt x="10" y="275"/>
                  </a:lnTo>
                  <a:lnTo>
                    <a:pt x="16" y="259"/>
                  </a:lnTo>
                  <a:lnTo>
                    <a:pt x="24" y="243"/>
                  </a:lnTo>
                  <a:lnTo>
                    <a:pt x="32" y="229"/>
                  </a:lnTo>
                  <a:lnTo>
                    <a:pt x="43" y="214"/>
                  </a:lnTo>
                  <a:lnTo>
                    <a:pt x="62" y="186"/>
                  </a:lnTo>
                  <a:lnTo>
                    <a:pt x="73" y="171"/>
                  </a:lnTo>
                  <a:lnTo>
                    <a:pt x="81" y="156"/>
                  </a:lnTo>
                  <a:lnTo>
                    <a:pt x="81" y="156"/>
                  </a:lnTo>
                  <a:lnTo>
                    <a:pt x="121" y="81"/>
                  </a:lnTo>
                  <a:lnTo>
                    <a:pt x="141" y="44"/>
                  </a:lnTo>
                  <a:lnTo>
                    <a:pt x="160" y="7"/>
                  </a:lnTo>
                  <a:lnTo>
                    <a:pt x="160" y="7"/>
                  </a:lnTo>
                  <a:lnTo>
                    <a:pt x="162" y="5"/>
                  </a:lnTo>
                  <a:lnTo>
                    <a:pt x="160" y="3"/>
                  </a:lnTo>
                  <a:lnTo>
                    <a:pt x="159" y="1"/>
                  </a:lnTo>
                  <a:lnTo>
                    <a:pt x="158" y="0"/>
                  </a:lnTo>
                  <a:lnTo>
                    <a:pt x="156" y="0"/>
                  </a:lnTo>
                  <a:lnTo>
                    <a:pt x="155" y="0"/>
                  </a:lnTo>
                  <a:lnTo>
                    <a:pt x="153" y="0"/>
                  </a:lnTo>
                  <a:lnTo>
                    <a:pt x="152" y="2"/>
                  </a:lnTo>
                  <a:lnTo>
                    <a:pt x="15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8" name="Freeform 870"/>
            <p:cNvSpPr/>
            <p:nvPr/>
          </p:nvSpPr>
          <p:spPr bwMode="auto">
            <a:xfrm>
              <a:off x="4297363" y="1711325"/>
              <a:ext cx="71438" cy="134938"/>
            </a:xfrm>
            <a:custGeom>
              <a:avLst/>
              <a:gdLst/>
              <a:ahLst/>
              <a:cxnLst>
                <a:cxn ang="0">
                  <a:pos x="123" y="3"/>
                </a:cxn>
                <a:cxn ang="0">
                  <a:pos x="123" y="3"/>
                </a:cxn>
                <a:cxn ang="0">
                  <a:pos x="118" y="16"/>
                </a:cxn>
                <a:cxn ang="0">
                  <a:pos x="111" y="27"/>
                </a:cxn>
                <a:cxn ang="0">
                  <a:pos x="105" y="38"/>
                </a:cxn>
                <a:cxn ang="0">
                  <a:pos x="100" y="51"/>
                </a:cxn>
                <a:cxn ang="0">
                  <a:pos x="100" y="51"/>
                </a:cxn>
                <a:cxn ang="0">
                  <a:pos x="93" y="68"/>
                </a:cxn>
                <a:cxn ang="0">
                  <a:pos x="86" y="87"/>
                </a:cxn>
                <a:cxn ang="0">
                  <a:pos x="72" y="122"/>
                </a:cxn>
                <a:cxn ang="0">
                  <a:pos x="72" y="122"/>
                </a:cxn>
                <a:cxn ang="0">
                  <a:pos x="65" y="139"/>
                </a:cxn>
                <a:cxn ang="0">
                  <a:pos x="56" y="154"/>
                </a:cxn>
                <a:cxn ang="0">
                  <a:pos x="38" y="186"/>
                </a:cxn>
                <a:cxn ang="0">
                  <a:pos x="18" y="217"/>
                </a:cxn>
                <a:cxn ang="0">
                  <a:pos x="9" y="233"/>
                </a:cxn>
                <a:cxn ang="0">
                  <a:pos x="0" y="249"/>
                </a:cxn>
                <a:cxn ang="0">
                  <a:pos x="0" y="249"/>
                </a:cxn>
                <a:cxn ang="0">
                  <a:pos x="0" y="250"/>
                </a:cxn>
                <a:cxn ang="0">
                  <a:pos x="0" y="252"/>
                </a:cxn>
                <a:cxn ang="0">
                  <a:pos x="4" y="255"/>
                </a:cxn>
                <a:cxn ang="0">
                  <a:pos x="5" y="255"/>
                </a:cxn>
                <a:cxn ang="0">
                  <a:pos x="7" y="255"/>
                </a:cxn>
                <a:cxn ang="0">
                  <a:pos x="8" y="255"/>
                </a:cxn>
                <a:cxn ang="0">
                  <a:pos x="9" y="253"/>
                </a:cxn>
                <a:cxn ang="0">
                  <a:pos x="9" y="253"/>
                </a:cxn>
                <a:cxn ang="0">
                  <a:pos x="17" y="238"/>
                </a:cxn>
                <a:cxn ang="0">
                  <a:pos x="25" y="223"/>
                </a:cxn>
                <a:cxn ang="0">
                  <a:pos x="43" y="193"/>
                </a:cxn>
                <a:cxn ang="0">
                  <a:pos x="61" y="163"/>
                </a:cxn>
                <a:cxn ang="0">
                  <a:pos x="70" y="148"/>
                </a:cxn>
                <a:cxn ang="0">
                  <a:pos x="77" y="132"/>
                </a:cxn>
                <a:cxn ang="0">
                  <a:pos x="77" y="132"/>
                </a:cxn>
                <a:cxn ang="0">
                  <a:pos x="90" y="101"/>
                </a:cxn>
                <a:cxn ang="0">
                  <a:pos x="103" y="69"/>
                </a:cxn>
                <a:cxn ang="0">
                  <a:pos x="103" y="69"/>
                </a:cxn>
                <a:cxn ang="0">
                  <a:pos x="110" y="53"/>
                </a:cxn>
                <a:cxn ang="0">
                  <a:pos x="118" y="37"/>
                </a:cxn>
                <a:cxn ang="0">
                  <a:pos x="125" y="22"/>
                </a:cxn>
                <a:cxn ang="0">
                  <a:pos x="133" y="5"/>
                </a:cxn>
                <a:cxn ang="0">
                  <a:pos x="133" y="5"/>
                </a:cxn>
                <a:cxn ang="0">
                  <a:pos x="134" y="3"/>
                </a:cxn>
                <a:cxn ang="0">
                  <a:pos x="133" y="2"/>
                </a:cxn>
                <a:cxn ang="0">
                  <a:pos x="132" y="1"/>
                </a:cxn>
                <a:cxn ang="0">
                  <a:pos x="130" y="0"/>
                </a:cxn>
                <a:cxn ang="0">
                  <a:pos x="126" y="0"/>
                </a:cxn>
                <a:cxn ang="0">
                  <a:pos x="124" y="1"/>
                </a:cxn>
                <a:cxn ang="0">
                  <a:pos x="123" y="3"/>
                </a:cxn>
                <a:cxn ang="0">
                  <a:pos x="123" y="3"/>
                </a:cxn>
              </a:cxnLst>
              <a:rect l="0" t="0" r="r" b="b"/>
              <a:pathLst>
                <a:path w="134" h="255">
                  <a:moveTo>
                    <a:pt x="123" y="3"/>
                  </a:moveTo>
                  <a:lnTo>
                    <a:pt x="123" y="3"/>
                  </a:lnTo>
                  <a:lnTo>
                    <a:pt x="118" y="16"/>
                  </a:lnTo>
                  <a:lnTo>
                    <a:pt x="111" y="27"/>
                  </a:lnTo>
                  <a:lnTo>
                    <a:pt x="105" y="38"/>
                  </a:lnTo>
                  <a:lnTo>
                    <a:pt x="100" y="51"/>
                  </a:lnTo>
                  <a:lnTo>
                    <a:pt x="100" y="51"/>
                  </a:lnTo>
                  <a:lnTo>
                    <a:pt x="93" y="68"/>
                  </a:lnTo>
                  <a:lnTo>
                    <a:pt x="86" y="87"/>
                  </a:lnTo>
                  <a:lnTo>
                    <a:pt x="72" y="122"/>
                  </a:lnTo>
                  <a:lnTo>
                    <a:pt x="72" y="122"/>
                  </a:lnTo>
                  <a:lnTo>
                    <a:pt x="65" y="139"/>
                  </a:lnTo>
                  <a:lnTo>
                    <a:pt x="56" y="154"/>
                  </a:lnTo>
                  <a:lnTo>
                    <a:pt x="38" y="186"/>
                  </a:lnTo>
                  <a:lnTo>
                    <a:pt x="18" y="217"/>
                  </a:lnTo>
                  <a:lnTo>
                    <a:pt x="9" y="233"/>
                  </a:lnTo>
                  <a:lnTo>
                    <a:pt x="0" y="249"/>
                  </a:lnTo>
                  <a:lnTo>
                    <a:pt x="0" y="249"/>
                  </a:lnTo>
                  <a:lnTo>
                    <a:pt x="0" y="250"/>
                  </a:lnTo>
                  <a:lnTo>
                    <a:pt x="0" y="252"/>
                  </a:lnTo>
                  <a:lnTo>
                    <a:pt x="4" y="255"/>
                  </a:lnTo>
                  <a:lnTo>
                    <a:pt x="5" y="255"/>
                  </a:lnTo>
                  <a:lnTo>
                    <a:pt x="7" y="255"/>
                  </a:lnTo>
                  <a:lnTo>
                    <a:pt x="8" y="255"/>
                  </a:lnTo>
                  <a:lnTo>
                    <a:pt x="9" y="253"/>
                  </a:lnTo>
                  <a:lnTo>
                    <a:pt x="9" y="253"/>
                  </a:lnTo>
                  <a:lnTo>
                    <a:pt x="17" y="238"/>
                  </a:lnTo>
                  <a:lnTo>
                    <a:pt x="25" y="223"/>
                  </a:lnTo>
                  <a:lnTo>
                    <a:pt x="43" y="193"/>
                  </a:lnTo>
                  <a:lnTo>
                    <a:pt x="61" y="163"/>
                  </a:lnTo>
                  <a:lnTo>
                    <a:pt x="70" y="148"/>
                  </a:lnTo>
                  <a:lnTo>
                    <a:pt x="77" y="132"/>
                  </a:lnTo>
                  <a:lnTo>
                    <a:pt x="77" y="132"/>
                  </a:lnTo>
                  <a:lnTo>
                    <a:pt x="90" y="101"/>
                  </a:lnTo>
                  <a:lnTo>
                    <a:pt x="103" y="69"/>
                  </a:lnTo>
                  <a:lnTo>
                    <a:pt x="103" y="69"/>
                  </a:lnTo>
                  <a:lnTo>
                    <a:pt x="110" y="53"/>
                  </a:lnTo>
                  <a:lnTo>
                    <a:pt x="118" y="37"/>
                  </a:lnTo>
                  <a:lnTo>
                    <a:pt x="125" y="22"/>
                  </a:lnTo>
                  <a:lnTo>
                    <a:pt x="133" y="5"/>
                  </a:lnTo>
                  <a:lnTo>
                    <a:pt x="133" y="5"/>
                  </a:lnTo>
                  <a:lnTo>
                    <a:pt x="134" y="3"/>
                  </a:lnTo>
                  <a:lnTo>
                    <a:pt x="133" y="2"/>
                  </a:lnTo>
                  <a:lnTo>
                    <a:pt x="132" y="1"/>
                  </a:lnTo>
                  <a:lnTo>
                    <a:pt x="130" y="0"/>
                  </a:lnTo>
                  <a:lnTo>
                    <a:pt x="126" y="0"/>
                  </a:lnTo>
                  <a:lnTo>
                    <a:pt x="124" y="1"/>
                  </a:lnTo>
                  <a:lnTo>
                    <a:pt x="123" y="3"/>
                  </a:lnTo>
                  <a:lnTo>
                    <a:pt x="123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Freeform 871"/>
            <p:cNvSpPr/>
            <p:nvPr/>
          </p:nvSpPr>
          <p:spPr bwMode="auto">
            <a:xfrm>
              <a:off x="4235450" y="1423988"/>
              <a:ext cx="49213" cy="88900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89" y="0"/>
                </a:cxn>
                <a:cxn ang="0">
                  <a:pos x="85" y="2"/>
                </a:cxn>
                <a:cxn ang="0">
                  <a:pos x="82" y="5"/>
                </a:cxn>
                <a:cxn ang="0">
                  <a:pos x="76" y="11"/>
                </a:cxn>
                <a:cxn ang="0">
                  <a:pos x="68" y="25"/>
                </a:cxn>
                <a:cxn ang="0">
                  <a:pos x="68" y="25"/>
                </a:cxn>
                <a:cxn ang="0">
                  <a:pos x="52" y="54"/>
                </a:cxn>
                <a:cxn ang="0">
                  <a:pos x="37" y="81"/>
                </a:cxn>
                <a:cxn ang="0">
                  <a:pos x="37" y="81"/>
                </a:cxn>
                <a:cxn ang="0">
                  <a:pos x="24" y="107"/>
                </a:cxn>
                <a:cxn ang="0">
                  <a:pos x="17" y="120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5" y="139"/>
                </a:cxn>
                <a:cxn ang="0">
                  <a:pos x="2" y="147"/>
                </a:cxn>
                <a:cxn ang="0">
                  <a:pos x="0" y="154"/>
                </a:cxn>
                <a:cxn ang="0">
                  <a:pos x="0" y="158"/>
                </a:cxn>
                <a:cxn ang="0">
                  <a:pos x="0" y="163"/>
                </a:cxn>
                <a:cxn ang="0">
                  <a:pos x="0" y="163"/>
                </a:cxn>
                <a:cxn ang="0">
                  <a:pos x="1" y="164"/>
                </a:cxn>
                <a:cxn ang="0">
                  <a:pos x="2" y="165"/>
                </a:cxn>
                <a:cxn ang="0">
                  <a:pos x="4" y="166"/>
                </a:cxn>
                <a:cxn ang="0">
                  <a:pos x="6" y="166"/>
                </a:cxn>
                <a:cxn ang="0">
                  <a:pos x="7" y="165"/>
                </a:cxn>
                <a:cxn ang="0">
                  <a:pos x="9" y="164"/>
                </a:cxn>
                <a:cxn ang="0">
                  <a:pos x="9" y="162"/>
                </a:cxn>
                <a:cxn ang="0">
                  <a:pos x="9" y="160"/>
                </a:cxn>
                <a:cxn ang="0">
                  <a:pos x="9" y="160"/>
                </a:cxn>
                <a:cxn ang="0">
                  <a:pos x="9" y="155"/>
                </a:cxn>
                <a:cxn ang="0">
                  <a:pos x="9" y="151"/>
                </a:cxn>
                <a:cxn ang="0">
                  <a:pos x="11" y="148"/>
                </a:cxn>
                <a:cxn ang="0">
                  <a:pos x="13" y="143"/>
                </a:cxn>
                <a:cxn ang="0">
                  <a:pos x="18" y="137"/>
                </a:cxn>
                <a:cxn ang="0">
                  <a:pos x="20" y="134"/>
                </a:cxn>
                <a:cxn ang="0">
                  <a:pos x="22" y="131"/>
                </a:cxn>
                <a:cxn ang="0">
                  <a:pos x="22" y="131"/>
                </a:cxn>
                <a:cxn ang="0">
                  <a:pos x="34" y="108"/>
                </a:cxn>
                <a:cxn ang="0">
                  <a:pos x="45" y="87"/>
                </a:cxn>
                <a:cxn ang="0">
                  <a:pos x="45" y="87"/>
                </a:cxn>
                <a:cxn ang="0">
                  <a:pos x="57" y="65"/>
                </a:cxn>
                <a:cxn ang="0">
                  <a:pos x="68" y="44"/>
                </a:cxn>
                <a:cxn ang="0">
                  <a:pos x="68" y="44"/>
                </a:cxn>
                <a:cxn ang="0">
                  <a:pos x="78" y="25"/>
                </a:cxn>
                <a:cxn ang="0">
                  <a:pos x="84" y="15"/>
                </a:cxn>
                <a:cxn ang="0">
                  <a:pos x="87" y="12"/>
                </a:cxn>
                <a:cxn ang="0">
                  <a:pos x="92" y="9"/>
                </a:cxn>
                <a:cxn ang="0">
                  <a:pos x="92" y="9"/>
                </a:cxn>
                <a:cxn ang="0">
                  <a:pos x="93" y="8"/>
                </a:cxn>
                <a:cxn ang="0">
                  <a:pos x="94" y="7"/>
                </a:cxn>
                <a:cxn ang="0">
                  <a:pos x="94" y="3"/>
                </a:cxn>
                <a:cxn ang="0">
                  <a:pos x="94" y="2"/>
                </a:cxn>
                <a:cxn ang="0">
                  <a:pos x="93" y="1"/>
                </a:cxn>
                <a:cxn ang="0">
                  <a:pos x="91" y="0"/>
                </a:cxn>
                <a:cxn ang="0">
                  <a:pos x="89" y="0"/>
                </a:cxn>
                <a:cxn ang="0">
                  <a:pos x="89" y="0"/>
                </a:cxn>
              </a:cxnLst>
              <a:rect l="0" t="0" r="r" b="b"/>
              <a:pathLst>
                <a:path w="94" h="166">
                  <a:moveTo>
                    <a:pt x="89" y="0"/>
                  </a:moveTo>
                  <a:lnTo>
                    <a:pt x="89" y="0"/>
                  </a:lnTo>
                  <a:lnTo>
                    <a:pt x="85" y="2"/>
                  </a:lnTo>
                  <a:lnTo>
                    <a:pt x="82" y="5"/>
                  </a:lnTo>
                  <a:lnTo>
                    <a:pt x="76" y="11"/>
                  </a:lnTo>
                  <a:lnTo>
                    <a:pt x="68" y="25"/>
                  </a:lnTo>
                  <a:lnTo>
                    <a:pt x="68" y="25"/>
                  </a:lnTo>
                  <a:lnTo>
                    <a:pt x="52" y="54"/>
                  </a:lnTo>
                  <a:lnTo>
                    <a:pt x="37" y="81"/>
                  </a:lnTo>
                  <a:lnTo>
                    <a:pt x="37" y="81"/>
                  </a:lnTo>
                  <a:lnTo>
                    <a:pt x="24" y="107"/>
                  </a:lnTo>
                  <a:lnTo>
                    <a:pt x="17" y="120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5" y="139"/>
                  </a:lnTo>
                  <a:lnTo>
                    <a:pt x="2" y="147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0" y="163"/>
                  </a:lnTo>
                  <a:lnTo>
                    <a:pt x="0" y="163"/>
                  </a:lnTo>
                  <a:lnTo>
                    <a:pt x="1" y="164"/>
                  </a:lnTo>
                  <a:lnTo>
                    <a:pt x="2" y="165"/>
                  </a:lnTo>
                  <a:lnTo>
                    <a:pt x="4" y="166"/>
                  </a:lnTo>
                  <a:lnTo>
                    <a:pt x="6" y="166"/>
                  </a:lnTo>
                  <a:lnTo>
                    <a:pt x="7" y="165"/>
                  </a:lnTo>
                  <a:lnTo>
                    <a:pt x="9" y="164"/>
                  </a:lnTo>
                  <a:lnTo>
                    <a:pt x="9" y="162"/>
                  </a:lnTo>
                  <a:lnTo>
                    <a:pt x="9" y="160"/>
                  </a:lnTo>
                  <a:lnTo>
                    <a:pt x="9" y="160"/>
                  </a:lnTo>
                  <a:lnTo>
                    <a:pt x="9" y="155"/>
                  </a:lnTo>
                  <a:lnTo>
                    <a:pt x="9" y="151"/>
                  </a:lnTo>
                  <a:lnTo>
                    <a:pt x="11" y="148"/>
                  </a:lnTo>
                  <a:lnTo>
                    <a:pt x="13" y="143"/>
                  </a:lnTo>
                  <a:lnTo>
                    <a:pt x="18" y="137"/>
                  </a:lnTo>
                  <a:lnTo>
                    <a:pt x="20" y="134"/>
                  </a:lnTo>
                  <a:lnTo>
                    <a:pt x="22" y="131"/>
                  </a:lnTo>
                  <a:lnTo>
                    <a:pt x="22" y="131"/>
                  </a:lnTo>
                  <a:lnTo>
                    <a:pt x="34" y="108"/>
                  </a:lnTo>
                  <a:lnTo>
                    <a:pt x="45" y="87"/>
                  </a:lnTo>
                  <a:lnTo>
                    <a:pt x="45" y="87"/>
                  </a:lnTo>
                  <a:lnTo>
                    <a:pt x="57" y="65"/>
                  </a:lnTo>
                  <a:lnTo>
                    <a:pt x="68" y="44"/>
                  </a:lnTo>
                  <a:lnTo>
                    <a:pt x="68" y="44"/>
                  </a:lnTo>
                  <a:lnTo>
                    <a:pt x="78" y="25"/>
                  </a:lnTo>
                  <a:lnTo>
                    <a:pt x="84" y="15"/>
                  </a:lnTo>
                  <a:lnTo>
                    <a:pt x="87" y="12"/>
                  </a:lnTo>
                  <a:lnTo>
                    <a:pt x="92" y="9"/>
                  </a:lnTo>
                  <a:lnTo>
                    <a:pt x="92" y="9"/>
                  </a:lnTo>
                  <a:lnTo>
                    <a:pt x="93" y="8"/>
                  </a:lnTo>
                  <a:lnTo>
                    <a:pt x="94" y="7"/>
                  </a:lnTo>
                  <a:lnTo>
                    <a:pt x="94" y="3"/>
                  </a:lnTo>
                  <a:lnTo>
                    <a:pt x="94" y="2"/>
                  </a:lnTo>
                  <a:lnTo>
                    <a:pt x="93" y="1"/>
                  </a:lnTo>
                  <a:lnTo>
                    <a:pt x="91" y="0"/>
                  </a:lnTo>
                  <a:lnTo>
                    <a:pt x="89" y="0"/>
                  </a:lnTo>
                  <a:lnTo>
                    <a:pt x="89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Freeform 872"/>
            <p:cNvSpPr/>
            <p:nvPr/>
          </p:nvSpPr>
          <p:spPr bwMode="auto">
            <a:xfrm>
              <a:off x="4275138" y="1435100"/>
              <a:ext cx="65088" cy="107950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17" y="0"/>
                </a:cxn>
                <a:cxn ang="0">
                  <a:pos x="106" y="9"/>
                </a:cxn>
                <a:cxn ang="0">
                  <a:pos x="97" y="18"/>
                </a:cxn>
                <a:cxn ang="0">
                  <a:pos x="89" y="27"/>
                </a:cxn>
                <a:cxn ang="0">
                  <a:pos x="82" y="39"/>
                </a:cxn>
                <a:cxn ang="0">
                  <a:pos x="74" y="50"/>
                </a:cxn>
                <a:cxn ang="0">
                  <a:pos x="68" y="61"/>
                </a:cxn>
                <a:cxn ang="0">
                  <a:pos x="58" y="84"/>
                </a:cxn>
                <a:cxn ang="0">
                  <a:pos x="58" y="84"/>
                </a:cxn>
                <a:cxn ang="0">
                  <a:pos x="31" y="142"/>
                </a:cxn>
                <a:cxn ang="0">
                  <a:pos x="18" y="170"/>
                </a:cxn>
                <a:cxn ang="0">
                  <a:pos x="9" y="183"/>
                </a:cxn>
                <a:cxn ang="0">
                  <a:pos x="1" y="197"/>
                </a:cxn>
                <a:cxn ang="0">
                  <a:pos x="1" y="197"/>
                </a:cxn>
                <a:cxn ang="0">
                  <a:pos x="0" y="199"/>
                </a:cxn>
                <a:cxn ang="0">
                  <a:pos x="1" y="201"/>
                </a:cxn>
                <a:cxn ang="0">
                  <a:pos x="1" y="202"/>
                </a:cxn>
                <a:cxn ang="0">
                  <a:pos x="3" y="203"/>
                </a:cxn>
                <a:cxn ang="0">
                  <a:pos x="4" y="204"/>
                </a:cxn>
                <a:cxn ang="0">
                  <a:pos x="6" y="204"/>
                </a:cxn>
                <a:cxn ang="0">
                  <a:pos x="8" y="203"/>
                </a:cxn>
                <a:cxn ang="0">
                  <a:pos x="9" y="202"/>
                </a:cxn>
                <a:cxn ang="0">
                  <a:pos x="9" y="202"/>
                </a:cxn>
                <a:cxn ang="0">
                  <a:pos x="23" y="180"/>
                </a:cxn>
                <a:cxn ang="0">
                  <a:pos x="36" y="157"/>
                </a:cxn>
                <a:cxn ang="0">
                  <a:pos x="48" y="134"/>
                </a:cxn>
                <a:cxn ang="0">
                  <a:pos x="57" y="110"/>
                </a:cxn>
                <a:cxn ang="0">
                  <a:pos x="57" y="110"/>
                </a:cxn>
                <a:cxn ang="0">
                  <a:pos x="68" y="83"/>
                </a:cxn>
                <a:cxn ang="0">
                  <a:pos x="74" y="69"/>
                </a:cxn>
                <a:cxn ang="0">
                  <a:pos x="82" y="54"/>
                </a:cxn>
                <a:cxn ang="0">
                  <a:pos x="90" y="41"/>
                </a:cxn>
                <a:cxn ang="0">
                  <a:pos x="100" y="28"/>
                </a:cxn>
                <a:cxn ang="0">
                  <a:pos x="111" y="18"/>
                </a:cxn>
                <a:cxn ang="0">
                  <a:pos x="122" y="9"/>
                </a:cxn>
                <a:cxn ang="0">
                  <a:pos x="122" y="9"/>
                </a:cxn>
                <a:cxn ang="0">
                  <a:pos x="123" y="8"/>
                </a:cxn>
                <a:cxn ang="0">
                  <a:pos x="124" y="6"/>
                </a:cxn>
                <a:cxn ang="0">
                  <a:pos x="124" y="4"/>
                </a:cxn>
                <a:cxn ang="0">
                  <a:pos x="123" y="3"/>
                </a:cxn>
                <a:cxn ang="0">
                  <a:pos x="122" y="2"/>
                </a:cxn>
                <a:cxn ang="0">
                  <a:pos x="120" y="0"/>
                </a:cxn>
                <a:cxn ang="0">
                  <a:pos x="119" y="0"/>
                </a:cxn>
                <a:cxn ang="0">
                  <a:pos x="117" y="0"/>
                </a:cxn>
                <a:cxn ang="0">
                  <a:pos x="117" y="0"/>
                </a:cxn>
              </a:cxnLst>
              <a:rect l="0" t="0" r="r" b="b"/>
              <a:pathLst>
                <a:path w="124" h="204">
                  <a:moveTo>
                    <a:pt x="117" y="0"/>
                  </a:moveTo>
                  <a:lnTo>
                    <a:pt x="117" y="0"/>
                  </a:lnTo>
                  <a:lnTo>
                    <a:pt x="106" y="9"/>
                  </a:lnTo>
                  <a:lnTo>
                    <a:pt x="97" y="18"/>
                  </a:lnTo>
                  <a:lnTo>
                    <a:pt x="89" y="27"/>
                  </a:lnTo>
                  <a:lnTo>
                    <a:pt x="82" y="39"/>
                  </a:lnTo>
                  <a:lnTo>
                    <a:pt x="74" y="50"/>
                  </a:lnTo>
                  <a:lnTo>
                    <a:pt x="68" y="61"/>
                  </a:lnTo>
                  <a:lnTo>
                    <a:pt x="58" y="84"/>
                  </a:lnTo>
                  <a:lnTo>
                    <a:pt x="58" y="84"/>
                  </a:lnTo>
                  <a:lnTo>
                    <a:pt x="31" y="142"/>
                  </a:lnTo>
                  <a:lnTo>
                    <a:pt x="18" y="170"/>
                  </a:lnTo>
                  <a:lnTo>
                    <a:pt x="9" y="183"/>
                  </a:lnTo>
                  <a:lnTo>
                    <a:pt x="1" y="197"/>
                  </a:lnTo>
                  <a:lnTo>
                    <a:pt x="1" y="197"/>
                  </a:lnTo>
                  <a:lnTo>
                    <a:pt x="0" y="199"/>
                  </a:lnTo>
                  <a:lnTo>
                    <a:pt x="1" y="201"/>
                  </a:lnTo>
                  <a:lnTo>
                    <a:pt x="1" y="202"/>
                  </a:lnTo>
                  <a:lnTo>
                    <a:pt x="3" y="203"/>
                  </a:lnTo>
                  <a:lnTo>
                    <a:pt x="4" y="204"/>
                  </a:lnTo>
                  <a:lnTo>
                    <a:pt x="6" y="204"/>
                  </a:lnTo>
                  <a:lnTo>
                    <a:pt x="8" y="203"/>
                  </a:lnTo>
                  <a:lnTo>
                    <a:pt x="9" y="202"/>
                  </a:lnTo>
                  <a:lnTo>
                    <a:pt x="9" y="202"/>
                  </a:lnTo>
                  <a:lnTo>
                    <a:pt x="23" y="180"/>
                  </a:lnTo>
                  <a:lnTo>
                    <a:pt x="36" y="157"/>
                  </a:lnTo>
                  <a:lnTo>
                    <a:pt x="48" y="134"/>
                  </a:lnTo>
                  <a:lnTo>
                    <a:pt x="57" y="110"/>
                  </a:lnTo>
                  <a:lnTo>
                    <a:pt x="57" y="110"/>
                  </a:lnTo>
                  <a:lnTo>
                    <a:pt x="68" y="83"/>
                  </a:lnTo>
                  <a:lnTo>
                    <a:pt x="74" y="69"/>
                  </a:lnTo>
                  <a:lnTo>
                    <a:pt x="82" y="54"/>
                  </a:lnTo>
                  <a:lnTo>
                    <a:pt x="90" y="41"/>
                  </a:lnTo>
                  <a:lnTo>
                    <a:pt x="100" y="28"/>
                  </a:lnTo>
                  <a:lnTo>
                    <a:pt x="111" y="18"/>
                  </a:lnTo>
                  <a:lnTo>
                    <a:pt x="122" y="9"/>
                  </a:lnTo>
                  <a:lnTo>
                    <a:pt x="122" y="9"/>
                  </a:lnTo>
                  <a:lnTo>
                    <a:pt x="123" y="8"/>
                  </a:lnTo>
                  <a:lnTo>
                    <a:pt x="124" y="6"/>
                  </a:lnTo>
                  <a:lnTo>
                    <a:pt x="124" y="4"/>
                  </a:lnTo>
                  <a:lnTo>
                    <a:pt x="123" y="3"/>
                  </a:lnTo>
                  <a:lnTo>
                    <a:pt x="122" y="2"/>
                  </a:lnTo>
                  <a:lnTo>
                    <a:pt x="120" y="0"/>
                  </a:lnTo>
                  <a:lnTo>
                    <a:pt x="119" y="0"/>
                  </a:lnTo>
                  <a:lnTo>
                    <a:pt x="117" y="0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Freeform 873"/>
            <p:cNvSpPr/>
            <p:nvPr/>
          </p:nvSpPr>
          <p:spPr bwMode="auto">
            <a:xfrm>
              <a:off x="4318000" y="1447800"/>
              <a:ext cx="74613" cy="104775"/>
            </a:xfrm>
            <a:custGeom>
              <a:avLst/>
              <a:gdLst/>
              <a:ahLst/>
              <a:cxnLst>
                <a:cxn ang="0">
                  <a:pos x="132" y="3"/>
                </a:cxn>
                <a:cxn ang="0">
                  <a:pos x="132" y="3"/>
                </a:cxn>
                <a:cxn ang="0">
                  <a:pos x="130" y="8"/>
                </a:cxn>
                <a:cxn ang="0">
                  <a:pos x="127" y="14"/>
                </a:cxn>
                <a:cxn ang="0">
                  <a:pos x="123" y="19"/>
                </a:cxn>
                <a:cxn ang="0">
                  <a:pos x="118" y="23"/>
                </a:cxn>
                <a:cxn ang="0">
                  <a:pos x="108" y="32"/>
                </a:cxn>
                <a:cxn ang="0">
                  <a:pos x="100" y="42"/>
                </a:cxn>
                <a:cxn ang="0">
                  <a:pos x="100" y="42"/>
                </a:cxn>
                <a:cxn ang="0">
                  <a:pos x="85" y="62"/>
                </a:cxn>
                <a:cxn ang="0">
                  <a:pos x="71" y="83"/>
                </a:cxn>
                <a:cxn ang="0">
                  <a:pos x="71" y="83"/>
                </a:cxn>
                <a:cxn ang="0">
                  <a:pos x="36" y="133"/>
                </a:cxn>
                <a:cxn ang="0">
                  <a:pos x="36" y="133"/>
                </a:cxn>
                <a:cxn ang="0">
                  <a:pos x="28" y="148"/>
                </a:cxn>
                <a:cxn ang="0">
                  <a:pos x="19" y="163"/>
                </a:cxn>
                <a:cxn ang="0">
                  <a:pos x="11" y="178"/>
                </a:cxn>
                <a:cxn ang="0">
                  <a:pos x="6" y="184"/>
                </a:cxn>
                <a:cxn ang="0">
                  <a:pos x="1" y="191"/>
                </a:cxn>
                <a:cxn ang="0">
                  <a:pos x="1" y="191"/>
                </a:cxn>
                <a:cxn ang="0">
                  <a:pos x="0" y="192"/>
                </a:cxn>
                <a:cxn ang="0">
                  <a:pos x="0" y="194"/>
                </a:cxn>
                <a:cxn ang="0">
                  <a:pos x="0" y="196"/>
                </a:cxn>
                <a:cxn ang="0">
                  <a:pos x="1" y="198"/>
                </a:cxn>
                <a:cxn ang="0">
                  <a:pos x="3" y="199"/>
                </a:cxn>
                <a:cxn ang="0">
                  <a:pos x="4" y="200"/>
                </a:cxn>
                <a:cxn ang="0">
                  <a:pos x="6" y="199"/>
                </a:cxn>
                <a:cxn ang="0">
                  <a:pos x="7" y="198"/>
                </a:cxn>
                <a:cxn ang="0">
                  <a:pos x="7" y="198"/>
                </a:cxn>
                <a:cxn ang="0">
                  <a:pos x="15" y="187"/>
                </a:cxn>
                <a:cxn ang="0">
                  <a:pos x="22" y="176"/>
                </a:cxn>
                <a:cxn ang="0">
                  <a:pos x="35" y="153"/>
                </a:cxn>
                <a:cxn ang="0">
                  <a:pos x="35" y="153"/>
                </a:cxn>
                <a:cxn ang="0">
                  <a:pos x="44" y="139"/>
                </a:cxn>
                <a:cxn ang="0">
                  <a:pos x="54" y="124"/>
                </a:cxn>
                <a:cxn ang="0">
                  <a:pos x="74" y="95"/>
                </a:cxn>
                <a:cxn ang="0">
                  <a:pos x="74" y="95"/>
                </a:cxn>
                <a:cxn ang="0">
                  <a:pos x="108" y="46"/>
                </a:cxn>
                <a:cxn ang="0">
                  <a:pos x="108" y="46"/>
                </a:cxn>
                <a:cxn ang="0">
                  <a:pos x="112" y="41"/>
                </a:cxn>
                <a:cxn ang="0">
                  <a:pos x="117" y="36"/>
                </a:cxn>
                <a:cxn ang="0">
                  <a:pos x="127" y="27"/>
                </a:cxn>
                <a:cxn ang="0">
                  <a:pos x="132" y="23"/>
                </a:cxn>
                <a:cxn ang="0">
                  <a:pos x="136" y="18"/>
                </a:cxn>
                <a:cxn ang="0">
                  <a:pos x="139" y="12"/>
                </a:cxn>
                <a:cxn ang="0">
                  <a:pos x="141" y="5"/>
                </a:cxn>
                <a:cxn ang="0">
                  <a:pos x="141" y="5"/>
                </a:cxn>
                <a:cxn ang="0">
                  <a:pos x="141" y="3"/>
                </a:cxn>
                <a:cxn ang="0">
                  <a:pos x="140" y="2"/>
                </a:cxn>
                <a:cxn ang="0">
                  <a:pos x="139" y="1"/>
                </a:cxn>
                <a:cxn ang="0">
                  <a:pos x="138" y="0"/>
                </a:cxn>
                <a:cxn ang="0">
                  <a:pos x="136" y="0"/>
                </a:cxn>
                <a:cxn ang="0">
                  <a:pos x="134" y="0"/>
                </a:cxn>
                <a:cxn ang="0">
                  <a:pos x="133" y="1"/>
                </a:cxn>
                <a:cxn ang="0">
                  <a:pos x="132" y="3"/>
                </a:cxn>
                <a:cxn ang="0">
                  <a:pos x="132" y="3"/>
                </a:cxn>
              </a:cxnLst>
              <a:rect l="0" t="0" r="r" b="b"/>
              <a:pathLst>
                <a:path w="141" h="200">
                  <a:moveTo>
                    <a:pt x="132" y="3"/>
                  </a:moveTo>
                  <a:lnTo>
                    <a:pt x="132" y="3"/>
                  </a:lnTo>
                  <a:lnTo>
                    <a:pt x="130" y="8"/>
                  </a:lnTo>
                  <a:lnTo>
                    <a:pt x="127" y="14"/>
                  </a:lnTo>
                  <a:lnTo>
                    <a:pt x="123" y="19"/>
                  </a:lnTo>
                  <a:lnTo>
                    <a:pt x="118" y="23"/>
                  </a:lnTo>
                  <a:lnTo>
                    <a:pt x="108" y="32"/>
                  </a:lnTo>
                  <a:lnTo>
                    <a:pt x="100" y="42"/>
                  </a:lnTo>
                  <a:lnTo>
                    <a:pt x="100" y="42"/>
                  </a:lnTo>
                  <a:lnTo>
                    <a:pt x="85" y="62"/>
                  </a:lnTo>
                  <a:lnTo>
                    <a:pt x="71" y="83"/>
                  </a:lnTo>
                  <a:lnTo>
                    <a:pt x="71" y="83"/>
                  </a:lnTo>
                  <a:lnTo>
                    <a:pt x="36" y="133"/>
                  </a:lnTo>
                  <a:lnTo>
                    <a:pt x="36" y="133"/>
                  </a:lnTo>
                  <a:lnTo>
                    <a:pt x="28" y="148"/>
                  </a:lnTo>
                  <a:lnTo>
                    <a:pt x="19" y="163"/>
                  </a:lnTo>
                  <a:lnTo>
                    <a:pt x="11" y="178"/>
                  </a:lnTo>
                  <a:lnTo>
                    <a:pt x="6" y="184"/>
                  </a:lnTo>
                  <a:lnTo>
                    <a:pt x="1" y="191"/>
                  </a:lnTo>
                  <a:lnTo>
                    <a:pt x="1" y="191"/>
                  </a:lnTo>
                  <a:lnTo>
                    <a:pt x="0" y="192"/>
                  </a:lnTo>
                  <a:lnTo>
                    <a:pt x="0" y="194"/>
                  </a:lnTo>
                  <a:lnTo>
                    <a:pt x="0" y="196"/>
                  </a:lnTo>
                  <a:lnTo>
                    <a:pt x="1" y="198"/>
                  </a:lnTo>
                  <a:lnTo>
                    <a:pt x="3" y="199"/>
                  </a:lnTo>
                  <a:lnTo>
                    <a:pt x="4" y="200"/>
                  </a:lnTo>
                  <a:lnTo>
                    <a:pt x="6" y="199"/>
                  </a:lnTo>
                  <a:lnTo>
                    <a:pt x="7" y="198"/>
                  </a:lnTo>
                  <a:lnTo>
                    <a:pt x="7" y="198"/>
                  </a:lnTo>
                  <a:lnTo>
                    <a:pt x="15" y="187"/>
                  </a:lnTo>
                  <a:lnTo>
                    <a:pt x="22" y="176"/>
                  </a:lnTo>
                  <a:lnTo>
                    <a:pt x="35" y="153"/>
                  </a:lnTo>
                  <a:lnTo>
                    <a:pt x="35" y="153"/>
                  </a:lnTo>
                  <a:lnTo>
                    <a:pt x="44" y="139"/>
                  </a:lnTo>
                  <a:lnTo>
                    <a:pt x="54" y="124"/>
                  </a:lnTo>
                  <a:lnTo>
                    <a:pt x="74" y="95"/>
                  </a:lnTo>
                  <a:lnTo>
                    <a:pt x="74" y="95"/>
                  </a:lnTo>
                  <a:lnTo>
                    <a:pt x="108" y="46"/>
                  </a:lnTo>
                  <a:lnTo>
                    <a:pt x="108" y="46"/>
                  </a:lnTo>
                  <a:lnTo>
                    <a:pt x="112" y="41"/>
                  </a:lnTo>
                  <a:lnTo>
                    <a:pt x="117" y="36"/>
                  </a:lnTo>
                  <a:lnTo>
                    <a:pt x="127" y="27"/>
                  </a:lnTo>
                  <a:lnTo>
                    <a:pt x="132" y="23"/>
                  </a:lnTo>
                  <a:lnTo>
                    <a:pt x="136" y="18"/>
                  </a:lnTo>
                  <a:lnTo>
                    <a:pt x="139" y="12"/>
                  </a:lnTo>
                  <a:lnTo>
                    <a:pt x="141" y="5"/>
                  </a:lnTo>
                  <a:lnTo>
                    <a:pt x="141" y="5"/>
                  </a:lnTo>
                  <a:lnTo>
                    <a:pt x="141" y="3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8" y="0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33" y="1"/>
                  </a:lnTo>
                  <a:lnTo>
                    <a:pt x="132" y="3"/>
                  </a:lnTo>
                  <a:lnTo>
                    <a:pt x="13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Freeform 874"/>
            <p:cNvSpPr/>
            <p:nvPr/>
          </p:nvSpPr>
          <p:spPr bwMode="auto">
            <a:xfrm>
              <a:off x="4367213" y="1470025"/>
              <a:ext cx="53975" cy="92075"/>
            </a:xfrm>
            <a:custGeom>
              <a:avLst/>
              <a:gdLst/>
              <a:ahLst/>
              <a:cxnLst>
                <a:cxn ang="0">
                  <a:pos x="100" y="3"/>
                </a:cxn>
                <a:cxn ang="0">
                  <a:pos x="100" y="3"/>
                </a:cxn>
                <a:cxn ang="0">
                  <a:pos x="98" y="1"/>
                </a:cxn>
                <a:cxn ang="0">
                  <a:pos x="96" y="0"/>
                </a:cxn>
                <a:cxn ang="0">
                  <a:pos x="94" y="0"/>
                </a:cxn>
                <a:cxn ang="0">
                  <a:pos x="92" y="1"/>
                </a:cxn>
                <a:cxn ang="0">
                  <a:pos x="86" y="6"/>
                </a:cxn>
                <a:cxn ang="0">
                  <a:pos x="86" y="6"/>
                </a:cxn>
                <a:cxn ang="0">
                  <a:pos x="85" y="8"/>
                </a:cxn>
                <a:cxn ang="0">
                  <a:pos x="86" y="11"/>
                </a:cxn>
                <a:cxn ang="0">
                  <a:pos x="87" y="13"/>
                </a:cxn>
                <a:cxn ang="0">
                  <a:pos x="91" y="14"/>
                </a:cxn>
                <a:cxn ang="0">
                  <a:pos x="91" y="14"/>
                </a:cxn>
                <a:cxn ang="0">
                  <a:pos x="89" y="21"/>
                </a:cxn>
                <a:cxn ang="0">
                  <a:pos x="85" y="31"/>
                </a:cxn>
                <a:cxn ang="0">
                  <a:pos x="81" y="39"/>
                </a:cxn>
                <a:cxn ang="0">
                  <a:pos x="77" y="47"/>
                </a:cxn>
                <a:cxn ang="0">
                  <a:pos x="67" y="64"/>
                </a:cxn>
                <a:cxn ang="0">
                  <a:pos x="58" y="77"/>
                </a:cxn>
                <a:cxn ang="0">
                  <a:pos x="58" y="77"/>
                </a:cxn>
                <a:cxn ang="0">
                  <a:pos x="44" y="99"/>
                </a:cxn>
                <a:cxn ang="0">
                  <a:pos x="31" y="119"/>
                </a:cxn>
                <a:cxn ang="0">
                  <a:pos x="18" y="141"/>
                </a:cxn>
                <a:cxn ang="0">
                  <a:pos x="4" y="163"/>
                </a:cxn>
                <a:cxn ang="0">
                  <a:pos x="4" y="163"/>
                </a:cxn>
                <a:cxn ang="0">
                  <a:pos x="2" y="165"/>
                </a:cxn>
                <a:cxn ang="0">
                  <a:pos x="1" y="169"/>
                </a:cxn>
                <a:cxn ang="0">
                  <a:pos x="1" y="169"/>
                </a:cxn>
                <a:cxn ang="0">
                  <a:pos x="0" y="171"/>
                </a:cxn>
                <a:cxn ang="0">
                  <a:pos x="1" y="172"/>
                </a:cxn>
                <a:cxn ang="0">
                  <a:pos x="3" y="174"/>
                </a:cxn>
                <a:cxn ang="0">
                  <a:pos x="6" y="174"/>
                </a:cxn>
                <a:cxn ang="0">
                  <a:pos x="8" y="174"/>
                </a:cxn>
                <a:cxn ang="0">
                  <a:pos x="9" y="172"/>
                </a:cxn>
                <a:cxn ang="0">
                  <a:pos x="9" y="172"/>
                </a:cxn>
                <a:cxn ang="0">
                  <a:pos x="10" y="171"/>
                </a:cxn>
                <a:cxn ang="0">
                  <a:pos x="11" y="170"/>
                </a:cxn>
                <a:cxn ang="0">
                  <a:pos x="11" y="170"/>
                </a:cxn>
                <a:cxn ang="0">
                  <a:pos x="13" y="169"/>
                </a:cxn>
                <a:cxn ang="0">
                  <a:pos x="14" y="168"/>
                </a:cxn>
                <a:cxn ang="0">
                  <a:pos x="14" y="167"/>
                </a:cxn>
                <a:cxn ang="0">
                  <a:pos x="14" y="165"/>
                </a:cxn>
                <a:cxn ang="0">
                  <a:pos x="14" y="165"/>
                </a:cxn>
                <a:cxn ang="0">
                  <a:pos x="30" y="141"/>
                </a:cxn>
                <a:cxn ang="0">
                  <a:pos x="44" y="116"/>
                </a:cxn>
                <a:cxn ang="0">
                  <a:pos x="60" y="93"/>
                </a:cxn>
                <a:cxn ang="0">
                  <a:pos x="75" y="69"/>
                </a:cxn>
                <a:cxn ang="0">
                  <a:pos x="75" y="69"/>
                </a:cxn>
                <a:cxn ang="0">
                  <a:pos x="84" y="54"/>
                </a:cxn>
                <a:cxn ang="0">
                  <a:pos x="93" y="37"/>
                </a:cxn>
                <a:cxn ang="0">
                  <a:pos x="96" y="29"/>
                </a:cxn>
                <a:cxn ang="0">
                  <a:pos x="99" y="19"/>
                </a:cxn>
                <a:cxn ang="0">
                  <a:pos x="100" y="11"/>
                </a:cxn>
                <a:cxn ang="0">
                  <a:pos x="100" y="3"/>
                </a:cxn>
                <a:cxn ang="0">
                  <a:pos x="100" y="3"/>
                </a:cxn>
              </a:cxnLst>
              <a:rect l="0" t="0" r="r" b="b"/>
              <a:pathLst>
                <a:path w="100" h="174">
                  <a:moveTo>
                    <a:pt x="100" y="3"/>
                  </a:moveTo>
                  <a:lnTo>
                    <a:pt x="100" y="3"/>
                  </a:lnTo>
                  <a:lnTo>
                    <a:pt x="98" y="1"/>
                  </a:lnTo>
                  <a:lnTo>
                    <a:pt x="96" y="0"/>
                  </a:lnTo>
                  <a:lnTo>
                    <a:pt x="94" y="0"/>
                  </a:lnTo>
                  <a:lnTo>
                    <a:pt x="92" y="1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85" y="8"/>
                  </a:lnTo>
                  <a:lnTo>
                    <a:pt x="86" y="11"/>
                  </a:lnTo>
                  <a:lnTo>
                    <a:pt x="87" y="13"/>
                  </a:lnTo>
                  <a:lnTo>
                    <a:pt x="91" y="14"/>
                  </a:lnTo>
                  <a:lnTo>
                    <a:pt x="91" y="14"/>
                  </a:lnTo>
                  <a:lnTo>
                    <a:pt x="89" y="21"/>
                  </a:lnTo>
                  <a:lnTo>
                    <a:pt x="85" y="31"/>
                  </a:lnTo>
                  <a:lnTo>
                    <a:pt x="81" y="39"/>
                  </a:lnTo>
                  <a:lnTo>
                    <a:pt x="77" y="47"/>
                  </a:lnTo>
                  <a:lnTo>
                    <a:pt x="67" y="64"/>
                  </a:lnTo>
                  <a:lnTo>
                    <a:pt x="58" y="77"/>
                  </a:lnTo>
                  <a:lnTo>
                    <a:pt x="58" y="77"/>
                  </a:lnTo>
                  <a:lnTo>
                    <a:pt x="44" y="99"/>
                  </a:lnTo>
                  <a:lnTo>
                    <a:pt x="31" y="119"/>
                  </a:lnTo>
                  <a:lnTo>
                    <a:pt x="18" y="141"/>
                  </a:lnTo>
                  <a:lnTo>
                    <a:pt x="4" y="163"/>
                  </a:lnTo>
                  <a:lnTo>
                    <a:pt x="4" y="163"/>
                  </a:lnTo>
                  <a:lnTo>
                    <a:pt x="2" y="165"/>
                  </a:lnTo>
                  <a:lnTo>
                    <a:pt x="1" y="169"/>
                  </a:lnTo>
                  <a:lnTo>
                    <a:pt x="1" y="169"/>
                  </a:lnTo>
                  <a:lnTo>
                    <a:pt x="0" y="171"/>
                  </a:lnTo>
                  <a:lnTo>
                    <a:pt x="1" y="172"/>
                  </a:lnTo>
                  <a:lnTo>
                    <a:pt x="3" y="174"/>
                  </a:lnTo>
                  <a:lnTo>
                    <a:pt x="6" y="174"/>
                  </a:lnTo>
                  <a:lnTo>
                    <a:pt x="8" y="174"/>
                  </a:lnTo>
                  <a:lnTo>
                    <a:pt x="9" y="172"/>
                  </a:lnTo>
                  <a:lnTo>
                    <a:pt x="9" y="172"/>
                  </a:lnTo>
                  <a:lnTo>
                    <a:pt x="10" y="171"/>
                  </a:lnTo>
                  <a:lnTo>
                    <a:pt x="11" y="170"/>
                  </a:lnTo>
                  <a:lnTo>
                    <a:pt x="11" y="170"/>
                  </a:lnTo>
                  <a:lnTo>
                    <a:pt x="13" y="169"/>
                  </a:lnTo>
                  <a:lnTo>
                    <a:pt x="14" y="168"/>
                  </a:lnTo>
                  <a:lnTo>
                    <a:pt x="14" y="167"/>
                  </a:lnTo>
                  <a:lnTo>
                    <a:pt x="14" y="165"/>
                  </a:lnTo>
                  <a:lnTo>
                    <a:pt x="14" y="165"/>
                  </a:lnTo>
                  <a:lnTo>
                    <a:pt x="30" y="141"/>
                  </a:lnTo>
                  <a:lnTo>
                    <a:pt x="44" y="116"/>
                  </a:lnTo>
                  <a:lnTo>
                    <a:pt x="60" y="93"/>
                  </a:lnTo>
                  <a:lnTo>
                    <a:pt x="75" y="69"/>
                  </a:lnTo>
                  <a:lnTo>
                    <a:pt x="75" y="69"/>
                  </a:lnTo>
                  <a:lnTo>
                    <a:pt x="84" y="54"/>
                  </a:lnTo>
                  <a:lnTo>
                    <a:pt x="93" y="37"/>
                  </a:lnTo>
                  <a:lnTo>
                    <a:pt x="96" y="29"/>
                  </a:lnTo>
                  <a:lnTo>
                    <a:pt x="99" y="19"/>
                  </a:lnTo>
                  <a:lnTo>
                    <a:pt x="100" y="11"/>
                  </a:lnTo>
                  <a:lnTo>
                    <a:pt x="100" y="3"/>
                  </a:lnTo>
                  <a:lnTo>
                    <a:pt x="10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3" name="Freeform 875"/>
            <p:cNvSpPr/>
            <p:nvPr/>
          </p:nvSpPr>
          <p:spPr bwMode="auto">
            <a:xfrm>
              <a:off x="4392613" y="1492250"/>
              <a:ext cx="60325" cy="103188"/>
            </a:xfrm>
            <a:custGeom>
              <a:avLst/>
              <a:gdLst/>
              <a:ahLst/>
              <a:cxnLst>
                <a:cxn ang="0">
                  <a:pos x="106" y="3"/>
                </a:cxn>
                <a:cxn ang="0">
                  <a:pos x="106" y="3"/>
                </a:cxn>
                <a:cxn ang="0">
                  <a:pos x="79" y="51"/>
                </a:cxn>
                <a:cxn ang="0">
                  <a:pos x="65" y="74"/>
                </a:cxn>
                <a:cxn ang="0">
                  <a:pos x="50" y="98"/>
                </a:cxn>
                <a:cxn ang="0">
                  <a:pos x="50" y="98"/>
                </a:cxn>
                <a:cxn ang="0">
                  <a:pos x="36" y="120"/>
                </a:cxn>
                <a:cxn ang="0">
                  <a:pos x="23" y="141"/>
                </a:cxn>
                <a:cxn ang="0">
                  <a:pos x="11" y="164"/>
                </a:cxn>
                <a:cxn ang="0">
                  <a:pos x="5" y="177"/>
                </a:cxn>
                <a:cxn ang="0">
                  <a:pos x="0" y="189"/>
                </a:cxn>
                <a:cxn ang="0">
                  <a:pos x="0" y="189"/>
                </a:cxn>
                <a:cxn ang="0">
                  <a:pos x="0" y="191"/>
                </a:cxn>
                <a:cxn ang="0">
                  <a:pos x="1" y="192"/>
                </a:cxn>
                <a:cxn ang="0">
                  <a:pos x="2" y="193"/>
                </a:cxn>
                <a:cxn ang="0">
                  <a:pos x="3" y="194"/>
                </a:cxn>
                <a:cxn ang="0">
                  <a:pos x="5" y="194"/>
                </a:cxn>
                <a:cxn ang="0">
                  <a:pos x="7" y="194"/>
                </a:cxn>
                <a:cxn ang="0">
                  <a:pos x="8" y="193"/>
                </a:cxn>
                <a:cxn ang="0">
                  <a:pos x="10" y="191"/>
                </a:cxn>
                <a:cxn ang="0">
                  <a:pos x="10" y="191"/>
                </a:cxn>
                <a:cxn ang="0">
                  <a:pos x="15" y="179"/>
                </a:cxn>
                <a:cxn ang="0">
                  <a:pos x="21" y="166"/>
                </a:cxn>
                <a:cxn ang="0">
                  <a:pos x="33" y="142"/>
                </a:cxn>
                <a:cxn ang="0">
                  <a:pos x="48" y="119"/>
                </a:cxn>
                <a:cxn ang="0">
                  <a:pos x="63" y="96"/>
                </a:cxn>
                <a:cxn ang="0">
                  <a:pos x="63" y="96"/>
                </a:cxn>
                <a:cxn ang="0">
                  <a:pos x="77" y="74"/>
                </a:cxn>
                <a:cxn ang="0">
                  <a:pos x="89" y="53"/>
                </a:cxn>
                <a:cxn ang="0">
                  <a:pos x="114" y="7"/>
                </a:cxn>
                <a:cxn ang="0">
                  <a:pos x="114" y="7"/>
                </a:cxn>
                <a:cxn ang="0">
                  <a:pos x="114" y="5"/>
                </a:cxn>
                <a:cxn ang="0">
                  <a:pos x="114" y="4"/>
                </a:cxn>
                <a:cxn ang="0">
                  <a:pos x="113" y="2"/>
                </a:cxn>
                <a:cxn ang="0">
                  <a:pos x="112" y="1"/>
                </a:cxn>
                <a:cxn ang="0">
                  <a:pos x="110" y="0"/>
                </a:cxn>
                <a:cxn ang="0">
                  <a:pos x="109" y="0"/>
                </a:cxn>
                <a:cxn ang="0">
                  <a:pos x="107" y="1"/>
                </a:cxn>
                <a:cxn ang="0">
                  <a:pos x="106" y="3"/>
                </a:cxn>
                <a:cxn ang="0">
                  <a:pos x="106" y="3"/>
                </a:cxn>
              </a:cxnLst>
              <a:rect l="0" t="0" r="r" b="b"/>
              <a:pathLst>
                <a:path w="114" h="194">
                  <a:moveTo>
                    <a:pt x="106" y="3"/>
                  </a:moveTo>
                  <a:lnTo>
                    <a:pt x="106" y="3"/>
                  </a:lnTo>
                  <a:lnTo>
                    <a:pt x="79" y="51"/>
                  </a:lnTo>
                  <a:lnTo>
                    <a:pt x="65" y="74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36" y="120"/>
                  </a:lnTo>
                  <a:lnTo>
                    <a:pt x="23" y="141"/>
                  </a:lnTo>
                  <a:lnTo>
                    <a:pt x="11" y="164"/>
                  </a:lnTo>
                  <a:lnTo>
                    <a:pt x="5" y="177"/>
                  </a:lnTo>
                  <a:lnTo>
                    <a:pt x="0" y="189"/>
                  </a:lnTo>
                  <a:lnTo>
                    <a:pt x="0" y="189"/>
                  </a:lnTo>
                  <a:lnTo>
                    <a:pt x="0" y="191"/>
                  </a:lnTo>
                  <a:lnTo>
                    <a:pt x="1" y="192"/>
                  </a:lnTo>
                  <a:lnTo>
                    <a:pt x="2" y="193"/>
                  </a:lnTo>
                  <a:lnTo>
                    <a:pt x="3" y="194"/>
                  </a:lnTo>
                  <a:lnTo>
                    <a:pt x="5" y="194"/>
                  </a:lnTo>
                  <a:lnTo>
                    <a:pt x="7" y="194"/>
                  </a:lnTo>
                  <a:lnTo>
                    <a:pt x="8" y="193"/>
                  </a:lnTo>
                  <a:lnTo>
                    <a:pt x="10" y="191"/>
                  </a:lnTo>
                  <a:lnTo>
                    <a:pt x="10" y="191"/>
                  </a:lnTo>
                  <a:lnTo>
                    <a:pt x="15" y="179"/>
                  </a:lnTo>
                  <a:lnTo>
                    <a:pt x="21" y="166"/>
                  </a:lnTo>
                  <a:lnTo>
                    <a:pt x="33" y="142"/>
                  </a:lnTo>
                  <a:lnTo>
                    <a:pt x="48" y="119"/>
                  </a:lnTo>
                  <a:lnTo>
                    <a:pt x="63" y="96"/>
                  </a:lnTo>
                  <a:lnTo>
                    <a:pt x="63" y="96"/>
                  </a:lnTo>
                  <a:lnTo>
                    <a:pt x="77" y="74"/>
                  </a:lnTo>
                  <a:lnTo>
                    <a:pt x="89" y="53"/>
                  </a:lnTo>
                  <a:lnTo>
                    <a:pt x="114" y="7"/>
                  </a:lnTo>
                  <a:lnTo>
                    <a:pt x="114" y="7"/>
                  </a:lnTo>
                  <a:lnTo>
                    <a:pt x="114" y="5"/>
                  </a:lnTo>
                  <a:lnTo>
                    <a:pt x="114" y="4"/>
                  </a:lnTo>
                  <a:lnTo>
                    <a:pt x="113" y="2"/>
                  </a:lnTo>
                  <a:lnTo>
                    <a:pt x="112" y="1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7" y="1"/>
                  </a:lnTo>
                  <a:lnTo>
                    <a:pt x="106" y="3"/>
                  </a:lnTo>
                  <a:lnTo>
                    <a:pt x="10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4" name="Freeform 876"/>
            <p:cNvSpPr/>
            <p:nvPr/>
          </p:nvSpPr>
          <p:spPr bwMode="auto">
            <a:xfrm>
              <a:off x="4422775" y="1514475"/>
              <a:ext cx="60325" cy="95250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106" y="1"/>
                </a:cxn>
                <a:cxn ang="0">
                  <a:pos x="99" y="10"/>
                </a:cxn>
                <a:cxn ang="0">
                  <a:pos x="93" y="18"/>
                </a:cxn>
                <a:cxn ang="0">
                  <a:pos x="87" y="27"/>
                </a:cxn>
                <a:cxn ang="0">
                  <a:pos x="82" y="35"/>
                </a:cxn>
                <a:cxn ang="0">
                  <a:pos x="72" y="54"/>
                </a:cxn>
                <a:cxn ang="0">
                  <a:pos x="63" y="74"/>
                </a:cxn>
                <a:cxn ang="0">
                  <a:pos x="63" y="74"/>
                </a:cxn>
                <a:cxn ang="0">
                  <a:pos x="33" y="123"/>
                </a:cxn>
                <a:cxn ang="0">
                  <a:pos x="18" y="148"/>
                </a:cxn>
                <a:cxn ang="0">
                  <a:pos x="1" y="173"/>
                </a:cxn>
                <a:cxn ang="0">
                  <a:pos x="1" y="173"/>
                </a:cxn>
                <a:cxn ang="0">
                  <a:pos x="0" y="175"/>
                </a:cxn>
                <a:cxn ang="0">
                  <a:pos x="0" y="177"/>
                </a:cxn>
                <a:cxn ang="0">
                  <a:pos x="1" y="178"/>
                </a:cxn>
                <a:cxn ang="0">
                  <a:pos x="2" y="179"/>
                </a:cxn>
                <a:cxn ang="0">
                  <a:pos x="6" y="180"/>
                </a:cxn>
                <a:cxn ang="0">
                  <a:pos x="7" y="179"/>
                </a:cxn>
                <a:cxn ang="0">
                  <a:pos x="9" y="178"/>
                </a:cxn>
                <a:cxn ang="0">
                  <a:pos x="9" y="178"/>
                </a:cxn>
                <a:cxn ang="0">
                  <a:pos x="25" y="155"/>
                </a:cxn>
                <a:cxn ang="0">
                  <a:pos x="39" y="133"/>
                </a:cxn>
                <a:cxn ang="0">
                  <a:pos x="66" y="86"/>
                </a:cxn>
                <a:cxn ang="0">
                  <a:pos x="66" y="86"/>
                </a:cxn>
                <a:cxn ang="0">
                  <a:pos x="77" y="65"/>
                </a:cxn>
                <a:cxn ang="0">
                  <a:pos x="87" y="45"/>
                </a:cxn>
                <a:cxn ang="0">
                  <a:pos x="93" y="35"/>
                </a:cxn>
                <a:cxn ang="0">
                  <a:pos x="98" y="26"/>
                </a:cxn>
                <a:cxn ang="0">
                  <a:pos x="105" y="17"/>
                </a:cxn>
                <a:cxn ang="0">
                  <a:pos x="113" y="8"/>
                </a:cxn>
                <a:cxn ang="0">
                  <a:pos x="113" y="8"/>
                </a:cxn>
                <a:cxn ang="0">
                  <a:pos x="114" y="7"/>
                </a:cxn>
                <a:cxn ang="0">
                  <a:pos x="115" y="4"/>
                </a:cxn>
                <a:cxn ang="0">
                  <a:pos x="114" y="2"/>
                </a:cxn>
                <a:cxn ang="0">
                  <a:pos x="113" y="1"/>
                </a:cxn>
                <a:cxn ang="0">
                  <a:pos x="112" y="0"/>
                </a:cxn>
                <a:cxn ang="0">
                  <a:pos x="11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106" y="1"/>
                </a:cxn>
              </a:cxnLst>
              <a:rect l="0" t="0" r="r" b="b"/>
              <a:pathLst>
                <a:path w="115" h="180">
                  <a:moveTo>
                    <a:pt x="106" y="1"/>
                  </a:moveTo>
                  <a:lnTo>
                    <a:pt x="106" y="1"/>
                  </a:lnTo>
                  <a:lnTo>
                    <a:pt x="99" y="10"/>
                  </a:lnTo>
                  <a:lnTo>
                    <a:pt x="93" y="18"/>
                  </a:lnTo>
                  <a:lnTo>
                    <a:pt x="87" y="27"/>
                  </a:lnTo>
                  <a:lnTo>
                    <a:pt x="82" y="35"/>
                  </a:lnTo>
                  <a:lnTo>
                    <a:pt x="72" y="54"/>
                  </a:lnTo>
                  <a:lnTo>
                    <a:pt x="63" y="74"/>
                  </a:lnTo>
                  <a:lnTo>
                    <a:pt x="63" y="74"/>
                  </a:lnTo>
                  <a:lnTo>
                    <a:pt x="33" y="123"/>
                  </a:lnTo>
                  <a:lnTo>
                    <a:pt x="18" y="148"/>
                  </a:lnTo>
                  <a:lnTo>
                    <a:pt x="1" y="173"/>
                  </a:lnTo>
                  <a:lnTo>
                    <a:pt x="1" y="173"/>
                  </a:lnTo>
                  <a:lnTo>
                    <a:pt x="0" y="175"/>
                  </a:lnTo>
                  <a:lnTo>
                    <a:pt x="0" y="177"/>
                  </a:lnTo>
                  <a:lnTo>
                    <a:pt x="1" y="178"/>
                  </a:lnTo>
                  <a:lnTo>
                    <a:pt x="2" y="179"/>
                  </a:lnTo>
                  <a:lnTo>
                    <a:pt x="6" y="180"/>
                  </a:lnTo>
                  <a:lnTo>
                    <a:pt x="7" y="179"/>
                  </a:lnTo>
                  <a:lnTo>
                    <a:pt x="9" y="178"/>
                  </a:lnTo>
                  <a:lnTo>
                    <a:pt x="9" y="178"/>
                  </a:lnTo>
                  <a:lnTo>
                    <a:pt x="25" y="155"/>
                  </a:lnTo>
                  <a:lnTo>
                    <a:pt x="39" y="133"/>
                  </a:lnTo>
                  <a:lnTo>
                    <a:pt x="66" y="86"/>
                  </a:lnTo>
                  <a:lnTo>
                    <a:pt x="66" y="86"/>
                  </a:lnTo>
                  <a:lnTo>
                    <a:pt x="77" y="65"/>
                  </a:lnTo>
                  <a:lnTo>
                    <a:pt x="87" y="45"/>
                  </a:lnTo>
                  <a:lnTo>
                    <a:pt x="93" y="35"/>
                  </a:lnTo>
                  <a:lnTo>
                    <a:pt x="98" y="26"/>
                  </a:lnTo>
                  <a:lnTo>
                    <a:pt x="105" y="17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14" y="7"/>
                  </a:lnTo>
                  <a:lnTo>
                    <a:pt x="115" y="4"/>
                  </a:lnTo>
                  <a:lnTo>
                    <a:pt x="114" y="2"/>
                  </a:lnTo>
                  <a:lnTo>
                    <a:pt x="113" y="1"/>
                  </a:lnTo>
                  <a:lnTo>
                    <a:pt x="112" y="0"/>
                  </a:lnTo>
                  <a:lnTo>
                    <a:pt x="110" y="0"/>
                  </a:lnTo>
                  <a:lnTo>
                    <a:pt x="107" y="0"/>
                  </a:lnTo>
                  <a:lnTo>
                    <a:pt x="106" y="1"/>
                  </a:lnTo>
                  <a:lnTo>
                    <a:pt x="106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5" name="Freeform 877"/>
            <p:cNvSpPr/>
            <p:nvPr/>
          </p:nvSpPr>
          <p:spPr bwMode="auto">
            <a:xfrm>
              <a:off x="4451350" y="1538288"/>
              <a:ext cx="58738" cy="96838"/>
            </a:xfrm>
            <a:custGeom>
              <a:avLst/>
              <a:gdLst/>
              <a:ahLst/>
              <a:cxnLst>
                <a:cxn ang="0">
                  <a:pos x="104" y="2"/>
                </a:cxn>
                <a:cxn ang="0">
                  <a:pos x="104" y="2"/>
                </a:cxn>
                <a:cxn ang="0">
                  <a:pos x="100" y="8"/>
                </a:cxn>
                <a:cxn ang="0">
                  <a:pos x="94" y="14"/>
                </a:cxn>
                <a:cxn ang="0">
                  <a:pos x="89" y="20"/>
                </a:cxn>
                <a:cxn ang="0">
                  <a:pos x="86" y="23"/>
                </a:cxn>
                <a:cxn ang="0">
                  <a:pos x="85" y="27"/>
                </a:cxn>
                <a:cxn ang="0">
                  <a:pos x="85" y="27"/>
                </a:cxn>
                <a:cxn ang="0">
                  <a:pos x="80" y="41"/>
                </a:cxn>
                <a:cxn ang="0">
                  <a:pos x="73" y="54"/>
                </a:cxn>
                <a:cxn ang="0">
                  <a:pos x="58" y="79"/>
                </a:cxn>
                <a:cxn ang="0">
                  <a:pos x="58" y="79"/>
                </a:cxn>
                <a:cxn ang="0">
                  <a:pos x="29" y="128"/>
                </a:cxn>
                <a:cxn ang="0">
                  <a:pos x="14" y="153"/>
                </a:cxn>
                <a:cxn ang="0">
                  <a:pos x="0" y="177"/>
                </a:cxn>
                <a:cxn ang="0">
                  <a:pos x="0" y="177"/>
                </a:cxn>
                <a:cxn ang="0">
                  <a:pos x="0" y="179"/>
                </a:cxn>
                <a:cxn ang="0">
                  <a:pos x="0" y="181"/>
                </a:cxn>
                <a:cxn ang="0">
                  <a:pos x="1" y="183"/>
                </a:cxn>
                <a:cxn ang="0">
                  <a:pos x="2" y="184"/>
                </a:cxn>
                <a:cxn ang="0">
                  <a:pos x="5" y="185"/>
                </a:cxn>
                <a:cxn ang="0">
                  <a:pos x="7" y="184"/>
                </a:cxn>
                <a:cxn ang="0">
                  <a:pos x="8" y="183"/>
                </a:cxn>
                <a:cxn ang="0">
                  <a:pos x="8" y="183"/>
                </a:cxn>
                <a:cxn ang="0">
                  <a:pos x="11" y="178"/>
                </a:cxn>
                <a:cxn ang="0">
                  <a:pos x="15" y="175"/>
                </a:cxn>
                <a:cxn ang="0">
                  <a:pos x="15" y="175"/>
                </a:cxn>
                <a:cxn ang="0">
                  <a:pos x="17" y="173"/>
                </a:cxn>
                <a:cxn ang="0">
                  <a:pos x="18" y="171"/>
                </a:cxn>
                <a:cxn ang="0">
                  <a:pos x="18" y="168"/>
                </a:cxn>
                <a:cxn ang="0">
                  <a:pos x="17" y="167"/>
                </a:cxn>
                <a:cxn ang="0">
                  <a:pos x="17" y="167"/>
                </a:cxn>
                <a:cxn ang="0">
                  <a:pos x="39" y="129"/>
                </a:cxn>
                <a:cxn ang="0">
                  <a:pos x="63" y="91"/>
                </a:cxn>
                <a:cxn ang="0">
                  <a:pos x="63" y="91"/>
                </a:cxn>
                <a:cxn ang="0">
                  <a:pos x="76" y="69"/>
                </a:cxn>
                <a:cxn ang="0">
                  <a:pos x="82" y="58"/>
                </a:cxn>
                <a:cxn ang="0">
                  <a:pos x="89" y="45"/>
                </a:cxn>
                <a:cxn ang="0">
                  <a:pos x="89" y="45"/>
                </a:cxn>
                <a:cxn ang="0">
                  <a:pos x="94" y="35"/>
                </a:cxn>
                <a:cxn ang="0">
                  <a:pos x="100" y="25"/>
                </a:cxn>
                <a:cxn ang="0">
                  <a:pos x="112" y="7"/>
                </a:cxn>
                <a:cxn ang="0">
                  <a:pos x="112" y="7"/>
                </a:cxn>
                <a:cxn ang="0">
                  <a:pos x="113" y="5"/>
                </a:cxn>
                <a:cxn ang="0">
                  <a:pos x="113" y="3"/>
                </a:cxn>
                <a:cxn ang="0">
                  <a:pos x="112" y="2"/>
                </a:cxn>
                <a:cxn ang="0">
                  <a:pos x="111" y="1"/>
                </a:cxn>
                <a:cxn ang="0">
                  <a:pos x="109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104" y="2"/>
                </a:cxn>
                <a:cxn ang="0">
                  <a:pos x="104" y="2"/>
                </a:cxn>
              </a:cxnLst>
              <a:rect l="0" t="0" r="r" b="b"/>
              <a:pathLst>
                <a:path w="113" h="185">
                  <a:moveTo>
                    <a:pt x="104" y="2"/>
                  </a:moveTo>
                  <a:lnTo>
                    <a:pt x="104" y="2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89" y="20"/>
                  </a:lnTo>
                  <a:lnTo>
                    <a:pt x="86" y="23"/>
                  </a:lnTo>
                  <a:lnTo>
                    <a:pt x="85" y="27"/>
                  </a:lnTo>
                  <a:lnTo>
                    <a:pt x="85" y="27"/>
                  </a:lnTo>
                  <a:lnTo>
                    <a:pt x="80" y="41"/>
                  </a:lnTo>
                  <a:lnTo>
                    <a:pt x="73" y="54"/>
                  </a:lnTo>
                  <a:lnTo>
                    <a:pt x="58" y="79"/>
                  </a:lnTo>
                  <a:lnTo>
                    <a:pt x="58" y="79"/>
                  </a:lnTo>
                  <a:lnTo>
                    <a:pt x="29" y="128"/>
                  </a:lnTo>
                  <a:lnTo>
                    <a:pt x="14" y="153"/>
                  </a:lnTo>
                  <a:lnTo>
                    <a:pt x="0" y="177"/>
                  </a:lnTo>
                  <a:lnTo>
                    <a:pt x="0" y="177"/>
                  </a:lnTo>
                  <a:lnTo>
                    <a:pt x="0" y="179"/>
                  </a:lnTo>
                  <a:lnTo>
                    <a:pt x="0" y="181"/>
                  </a:lnTo>
                  <a:lnTo>
                    <a:pt x="1" y="183"/>
                  </a:lnTo>
                  <a:lnTo>
                    <a:pt x="2" y="184"/>
                  </a:lnTo>
                  <a:lnTo>
                    <a:pt x="5" y="185"/>
                  </a:lnTo>
                  <a:lnTo>
                    <a:pt x="7" y="184"/>
                  </a:lnTo>
                  <a:lnTo>
                    <a:pt x="8" y="183"/>
                  </a:lnTo>
                  <a:lnTo>
                    <a:pt x="8" y="183"/>
                  </a:lnTo>
                  <a:lnTo>
                    <a:pt x="11" y="178"/>
                  </a:lnTo>
                  <a:lnTo>
                    <a:pt x="15" y="175"/>
                  </a:lnTo>
                  <a:lnTo>
                    <a:pt x="15" y="175"/>
                  </a:lnTo>
                  <a:lnTo>
                    <a:pt x="17" y="173"/>
                  </a:lnTo>
                  <a:lnTo>
                    <a:pt x="18" y="171"/>
                  </a:lnTo>
                  <a:lnTo>
                    <a:pt x="18" y="168"/>
                  </a:lnTo>
                  <a:lnTo>
                    <a:pt x="17" y="167"/>
                  </a:lnTo>
                  <a:lnTo>
                    <a:pt x="17" y="167"/>
                  </a:lnTo>
                  <a:lnTo>
                    <a:pt x="39" y="129"/>
                  </a:lnTo>
                  <a:lnTo>
                    <a:pt x="63" y="91"/>
                  </a:lnTo>
                  <a:lnTo>
                    <a:pt x="63" y="91"/>
                  </a:lnTo>
                  <a:lnTo>
                    <a:pt x="76" y="69"/>
                  </a:lnTo>
                  <a:lnTo>
                    <a:pt x="82" y="58"/>
                  </a:lnTo>
                  <a:lnTo>
                    <a:pt x="89" y="45"/>
                  </a:lnTo>
                  <a:lnTo>
                    <a:pt x="89" y="45"/>
                  </a:lnTo>
                  <a:lnTo>
                    <a:pt x="94" y="35"/>
                  </a:lnTo>
                  <a:lnTo>
                    <a:pt x="100" y="25"/>
                  </a:lnTo>
                  <a:lnTo>
                    <a:pt x="112" y="7"/>
                  </a:lnTo>
                  <a:lnTo>
                    <a:pt x="112" y="7"/>
                  </a:lnTo>
                  <a:lnTo>
                    <a:pt x="113" y="5"/>
                  </a:lnTo>
                  <a:lnTo>
                    <a:pt x="113" y="3"/>
                  </a:lnTo>
                  <a:lnTo>
                    <a:pt x="112" y="2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7" y="0"/>
                  </a:lnTo>
                  <a:lnTo>
                    <a:pt x="106" y="1"/>
                  </a:lnTo>
                  <a:lnTo>
                    <a:pt x="104" y="2"/>
                  </a:lnTo>
                  <a:lnTo>
                    <a:pt x="104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6" name="Freeform 878"/>
            <p:cNvSpPr/>
            <p:nvPr/>
          </p:nvSpPr>
          <p:spPr bwMode="auto">
            <a:xfrm>
              <a:off x="4473575" y="1566863"/>
              <a:ext cx="66675" cy="101600"/>
            </a:xfrm>
            <a:custGeom>
              <a:avLst/>
              <a:gdLst/>
              <a:ahLst/>
              <a:cxnLst>
                <a:cxn ang="0">
                  <a:pos x="119" y="4"/>
                </a:cxn>
                <a:cxn ang="0">
                  <a:pos x="119" y="4"/>
                </a:cxn>
                <a:cxn ang="0">
                  <a:pos x="118" y="9"/>
                </a:cxn>
                <a:cxn ang="0">
                  <a:pos x="116" y="13"/>
                </a:cxn>
                <a:cxn ang="0">
                  <a:pos x="111" y="22"/>
                </a:cxn>
                <a:cxn ang="0">
                  <a:pos x="99" y="40"/>
                </a:cxn>
                <a:cxn ang="0">
                  <a:pos x="99" y="40"/>
                </a:cxn>
                <a:cxn ang="0">
                  <a:pos x="91" y="51"/>
                </a:cxn>
                <a:cxn ang="0">
                  <a:pos x="83" y="61"/>
                </a:cxn>
                <a:cxn ang="0">
                  <a:pos x="74" y="73"/>
                </a:cxn>
                <a:cxn ang="0">
                  <a:pos x="67" y="84"/>
                </a:cxn>
                <a:cxn ang="0">
                  <a:pos x="67" y="84"/>
                </a:cxn>
                <a:cxn ang="0">
                  <a:pos x="34" y="134"/>
                </a:cxn>
                <a:cxn ang="0">
                  <a:pos x="18" y="159"/>
                </a:cxn>
                <a:cxn ang="0">
                  <a:pos x="1" y="183"/>
                </a:cxn>
                <a:cxn ang="0">
                  <a:pos x="1" y="183"/>
                </a:cxn>
                <a:cxn ang="0">
                  <a:pos x="0" y="184"/>
                </a:cxn>
                <a:cxn ang="0">
                  <a:pos x="0" y="186"/>
                </a:cxn>
                <a:cxn ang="0">
                  <a:pos x="1" y="188"/>
                </a:cxn>
                <a:cxn ang="0">
                  <a:pos x="2" y="190"/>
                </a:cxn>
                <a:cxn ang="0">
                  <a:pos x="4" y="190"/>
                </a:cxn>
                <a:cxn ang="0">
                  <a:pos x="6" y="190"/>
                </a:cxn>
                <a:cxn ang="0">
                  <a:pos x="7" y="190"/>
                </a:cxn>
                <a:cxn ang="0">
                  <a:pos x="9" y="187"/>
                </a:cxn>
                <a:cxn ang="0">
                  <a:pos x="9" y="187"/>
                </a:cxn>
                <a:cxn ang="0">
                  <a:pos x="27" y="161"/>
                </a:cxn>
                <a:cxn ang="0">
                  <a:pos x="44" y="135"/>
                </a:cxn>
                <a:cxn ang="0">
                  <a:pos x="81" y="81"/>
                </a:cxn>
                <a:cxn ang="0">
                  <a:pos x="81" y="81"/>
                </a:cxn>
                <a:cxn ang="0">
                  <a:pos x="88" y="71"/>
                </a:cxn>
                <a:cxn ang="0">
                  <a:pos x="96" y="59"/>
                </a:cxn>
                <a:cxn ang="0">
                  <a:pos x="103" y="49"/>
                </a:cxn>
                <a:cxn ang="0">
                  <a:pos x="111" y="38"/>
                </a:cxn>
                <a:cxn ang="0">
                  <a:pos x="111" y="38"/>
                </a:cxn>
                <a:cxn ang="0">
                  <a:pos x="121" y="23"/>
                </a:cxn>
                <a:cxn ang="0">
                  <a:pos x="125" y="15"/>
                </a:cxn>
                <a:cxn ang="0">
                  <a:pos x="128" y="7"/>
                </a:cxn>
                <a:cxn ang="0">
                  <a:pos x="128" y="7"/>
                </a:cxn>
                <a:cxn ang="0">
                  <a:pos x="128" y="5"/>
                </a:cxn>
                <a:cxn ang="0">
                  <a:pos x="127" y="3"/>
                </a:cxn>
                <a:cxn ang="0">
                  <a:pos x="124" y="0"/>
                </a:cxn>
                <a:cxn ang="0">
                  <a:pos x="123" y="0"/>
                </a:cxn>
                <a:cxn ang="0">
                  <a:pos x="121" y="0"/>
                </a:cxn>
                <a:cxn ang="0">
                  <a:pos x="120" y="3"/>
                </a:cxn>
                <a:cxn ang="0">
                  <a:pos x="119" y="4"/>
                </a:cxn>
                <a:cxn ang="0">
                  <a:pos x="119" y="4"/>
                </a:cxn>
              </a:cxnLst>
              <a:rect l="0" t="0" r="r" b="b"/>
              <a:pathLst>
                <a:path w="128" h="190">
                  <a:moveTo>
                    <a:pt x="119" y="4"/>
                  </a:moveTo>
                  <a:lnTo>
                    <a:pt x="119" y="4"/>
                  </a:lnTo>
                  <a:lnTo>
                    <a:pt x="118" y="9"/>
                  </a:lnTo>
                  <a:lnTo>
                    <a:pt x="116" y="13"/>
                  </a:lnTo>
                  <a:lnTo>
                    <a:pt x="111" y="22"/>
                  </a:lnTo>
                  <a:lnTo>
                    <a:pt x="99" y="40"/>
                  </a:lnTo>
                  <a:lnTo>
                    <a:pt x="99" y="40"/>
                  </a:lnTo>
                  <a:lnTo>
                    <a:pt x="91" y="51"/>
                  </a:lnTo>
                  <a:lnTo>
                    <a:pt x="83" y="61"/>
                  </a:lnTo>
                  <a:lnTo>
                    <a:pt x="74" y="73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34" y="134"/>
                  </a:lnTo>
                  <a:lnTo>
                    <a:pt x="18" y="159"/>
                  </a:lnTo>
                  <a:lnTo>
                    <a:pt x="1" y="183"/>
                  </a:lnTo>
                  <a:lnTo>
                    <a:pt x="1" y="183"/>
                  </a:lnTo>
                  <a:lnTo>
                    <a:pt x="0" y="184"/>
                  </a:lnTo>
                  <a:lnTo>
                    <a:pt x="0" y="186"/>
                  </a:lnTo>
                  <a:lnTo>
                    <a:pt x="1" y="188"/>
                  </a:lnTo>
                  <a:lnTo>
                    <a:pt x="2" y="190"/>
                  </a:lnTo>
                  <a:lnTo>
                    <a:pt x="4" y="190"/>
                  </a:lnTo>
                  <a:lnTo>
                    <a:pt x="6" y="190"/>
                  </a:lnTo>
                  <a:lnTo>
                    <a:pt x="7" y="190"/>
                  </a:lnTo>
                  <a:lnTo>
                    <a:pt x="9" y="187"/>
                  </a:lnTo>
                  <a:lnTo>
                    <a:pt x="9" y="187"/>
                  </a:lnTo>
                  <a:lnTo>
                    <a:pt x="27" y="161"/>
                  </a:lnTo>
                  <a:lnTo>
                    <a:pt x="44" y="135"/>
                  </a:lnTo>
                  <a:lnTo>
                    <a:pt x="81" y="81"/>
                  </a:lnTo>
                  <a:lnTo>
                    <a:pt x="81" y="81"/>
                  </a:lnTo>
                  <a:lnTo>
                    <a:pt x="88" y="71"/>
                  </a:lnTo>
                  <a:lnTo>
                    <a:pt x="96" y="59"/>
                  </a:lnTo>
                  <a:lnTo>
                    <a:pt x="103" y="49"/>
                  </a:lnTo>
                  <a:lnTo>
                    <a:pt x="111" y="38"/>
                  </a:lnTo>
                  <a:lnTo>
                    <a:pt x="111" y="38"/>
                  </a:lnTo>
                  <a:lnTo>
                    <a:pt x="121" y="23"/>
                  </a:lnTo>
                  <a:lnTo>
                    <a:pt x="125" y="15"/>
                  </a:lnTo>
                  <a:lnTo>
                    <a:pt x="128" y="7"/>
                  </a:lnTo>
                  <a:lnTo>
                    <a:pt x="128" y="7"/>
                  </a:lnTo>
                  <a:lnTo>
                    <a:pt x="128" y="5"/>
                  </a:lnTo>
                  <a:lnTo>
                    <a:pt x="127" y="3"/>
                  </a:lnTo>
                  <a:lnTo>
                    <a:pt x="124" y="0"/>
                  </a:lnTo>
                  <a:lnTo>
                    <a:pt x="123" y="0"/>
                  </a:lnTo>
                  <a:lnTo>
                    <a:pt x="121" y="0"/>
                  </a:lnTo>
                  <a:lnTo>
                    <a:pt x="120" y="3"/>
                  </a:lnTo>
                  <a:lnTo>
                    <a:pt x="119" y="4"/>
                  </a:lnTo>
                  <a:lnTo>
                    <a:pt x="11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7" name="Freeform 879"/>
            <p:cNvSpPr/>
            <p:nvPr/>
          </p:nvSpPr>
          <p:spPr bwMode="auto">
            <a:xfrm>
              <a:off x="4500563" y="1595438"/>
              <a:ext cx="76200" cy="107950"/>
            </a:xfrm>
            <a:custGeom>
              <a:avLst/>
              <a:gdLst/>
              <a:ahLst/>
              <a:cxnLst>
                <a:cxn ang="0">
                  <a:pos x="133" y="2"/>
                </a:cxn>
                <a:cxn ang="0">
                  <a:pos x="133" y="2"/>
                </a:cxn>
                <a:cxn ang="0">
                  <a:pos x="116" y="23"/>
                </a:cxn>
                <a:cxn ang="0">
                  <a:pos x="100" y="45"/>
                </a:cxn>
                <a:cxn ang="0">
                  <a:pos x="100" y="45"/>
                </a:cxn>
                <a:cxn ang="0">
                  <a:pos x="81" y="70"/>
                </a:cxn>
                <a:cxn ang="0">
                  <a:pos x="72" y="84"/>
                </a:cxn>
                <a:cxn ang="0">
                  <a:pos x="63" y="96"/>
                </a:cxn>
                <a:cxn ang="0">
                  <a:pos x="63" y="96"/>
                </a:cxn>
                <a:cxn ang="0">
                  <a:pos x="53" y="107"/>
                </a:cxn>
                <a:cxn ang="0">
                  <a:pos x="44" y="119"/>
                </a:cxn>
                <a:cxn ang="0">
                  <a:pos x="36" y="131"/>
                </a:cxn>
                <a:cxn ang="0">
                  <a:pos x="29" y="14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0" y="198"/>
                </a:cxn>
                <a:cxn ang="0">
                  <a:pos x="0" y="201"/>
                </a:cxn>
                <a:cxn ang="0">
                  <a:pos x="1" y="202"/>
                </a:cxn>
                <a:cxn ang="0">
                  <a:pos x="2" y="203"/>
                </a:cxn>
                <a:cxn ang="0">
                  <a:pos x="4" y="204"/>
                </a:cxn>
                <a:cxn ang="0">
                  <a:pos x="5" y="204"/>
                </a:cxn>
                <a:cxn ang="0">
                  <a:pos x="7" y="203"/>
                </a:cxn>
                <a:cxn ang="0">
                  <a:pos x="8" y="202"/>
                </a:cxn>
                <a:cxn ang="0">
                  <a:pos x="8" y="202"/>
                </a:cxn>
                <a:cxn ang="0">
                  <a:pos x="25" y="173"/>
                </a:cxn>
                <a:cxn ang="0">
                  <a:pos x="41" y="145"/>
                </a:cxn>
                <a:cxn ang="0">
                  <a:pos x="60" y="117"/>
                </a:cxn>
                <a:cxn ang="0">
                  <a:pos x="79" y="91"/>
                </a:cxn>
                <a:cxn ang="0">
                  <a:pos x="79" y="91"/>
                </a:cxn>
                <a:cxn ang="0">
                  <a:pos x="86" y="81"/>
                </a:cxn>
                <a:cxn ang="0">
                  <a:pos x="94" y="70"/>
                </a:cxn>
                <a:cxn ang="0">
                  <a:pos x="108" y="50"/>
                </a:cxn>
                <a:cxn ang="0">
                  <a:pos x="108" y="50"/>
                </a:cxn>
                <a:cxn ang="0">
                  <a:pos x="125" y="28"/>
                </a:cxn>
                <a:cxn ang="0">
                  <a:pos x="141" y="6"/>
                </a:cxn>
                <a:cxn ang="0">
                  <a:pos x="141" y="6"/>
                </a:cxn>
                <a:cxn ang="0">
                  <a:pos x="142" y="5"/>
                </a:cxn>
                <a:cxn ang="0">
                  <a:pos x="141" y="3"/>
                </a:cxn>
                <a:cxn ang="0">
                  <a:pos x="141" y="1"/>
                </a:cxn>
                <a:cxn ang="0">
                  <a:pos x="139" y="0"/>
                </a:cxn>
                <a:cxn ang="0">
                  <a:pos x="136" y="0"/>
                </a:cxn>
                <a:cxn ang="0">
                  <a:pos x="134" y="0"/>
                </a:cxn>
                <a:cxn ang="0">
                  <a:pos x="133" y="2"/>
                </a:cxn>
                <a:cxn ang="0">
                  <a:pos x="133" y="2"/>
                </a:cxn>
              </a:cxnLst>
              <a:rect l="0" t="0" r="r" b="b"/>
              <a:pathLst>
                <a:path w="142" h="204">
                  <a:moveTo>
                    <a:pt x="133" y="2"/>
                  </a:moveTo>
                  <a:lnTo>
                    <a:pt x="133" y="2"/>
                  </a:lnTo>
                  <a:lnTo>
                    <a:pt x="116" y="23"/>
                  </a:lnTo>
                  <a:lnTo>
                    <a:pt x="100" y="45"/>
                  </a:lnTo>
                  <a:lnTo>
                    <a:pt x="100" y="45"/>
                  </a:lnTo>
                  <a:lnTo>
                    <a:pt x="81" y="70"/>
                  </a:lnTo>
                  <a:lnTo>
                    <a:pt x="72" y="84"/>
                  </a:lnTo>
                  <a:lnTo>
                    <a:pt x="63" y="96"/>
                  </a:lnTo>
                  <a:lnTo>
                    <a:pt x="63" y="96"/>
                  </a:lnTo>
                  <a:lnTo>
                    <a:pt x="53" y="107"/>
                  </a:lnTo>
                  <a:lnTo>
                    <a:pt x="44" y="119"/>
                  </a:lnTo>
                  <a:lnTo>
                    <a:pt x="36" y="131"/>
                  </a:lnTo>
                  <a:lnTo>
                    <a:pt x="29" y="14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0" y="201"/>
                  </a:lnTo>
                  <a:lnTo>
                    <a:pt x="1" y="202"/>
                  </a:lnTo>
                  <a:lnTo>
                    <a:pt x="2" y="203"/>
                  </a:lnTo>
                  <a:lnTo>
                    <a:pt x="4" y="204"/>
                  </a:lnTo>
                  <a:lnTo>
                    <a:pt x="5" y="204"/>
                  </a:lnTo>
                  <a:lnTo>
                    <a:pt x="7" y="203"/>
                  </a:lnTo>
                  <a:lnTo>
                    <a:pt x="8" y="202"/>
                  </a:lnTo>
                  <a:lnTo>
                    <a:pt x="8" y="202"/>
                  </a:lnTo>
                  <a:lnTo>
                    <a:pt x="25" y="173"/>
                  </a:lnTo>
                  <a:lnTo>
                    <a:pt x="41" y="145"/>
                  </a:lnTo>
                  <a:lnTo>
                    <a:pt x="60" y="117"/>
                  </a:lnTo>
                  <a:lnTo>
                    <a:pt x="79" y="91"/>
                  </a:lnTo>
                  <a:lnTo>
                    <a:pt x="79" y="91"/>
                  </a:lnTo>
                  <a:lnTo>
                    <a:pt x="86" y="81"/>
                  </a:lnTo>
                  <a:lnTo>
                    <a:pt x="94" y="70"/>
                  </a:lnTo>
                  <a:lnTo>
                    <a:pt x="108" y="50"/>
                  </a:lnTo>
                  <a:lnTo>
                    <a:pt x="108" y="50"/>
                  </a:lnTo>
                  <a:lnTo>
                    <a:pt x="125" y="28"/>
                  </a:lnTo>
                  <a:lnTo>
                    <a:pt x="141" y="6"/>
                  </a:lnTo>
                  <a:lnTo>
                    <a:pt x="141" y="6"/>
                  </a:lnTo>
                  <a:lnTo>
                    <a:pt x="142" y="5"/>
                  </a:lnTo>
                  <a:lnTo>
                    <a:pt x="141" y="3"/>
                  </a:lnTo>
                  <a:lnTo>
                    <a:pt x="141" y="1"/>
                  </a:lnTo>
                  <a:lnTo>
                    <a:pt x="139" y="0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33" y="2"/>
                  </a:lnTo>
                  <a:lnTo>
                    <a:pt x="13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Freeform 880"/>
            <p:cNvSpPr/>
            <p:nvPr/>
          </p:nvSpPr>
          <p:spPr bwMode="auto">
            <a:xfrm>
              <a:off x="4510088" y="1630363"/>
              <a:ext cx="80963" cy="125413"/>
            </a:xfrm>
            <a:custGeom>
              <a:avLst/>
              <a:gdLst/>
              <a:ahLst/>
              <a:cxnLst>
                <a:cxn ang="0">
                  <a:pos x="143" y="2"/>
                </a:cxn>
                <a:cxn ang="0">
                  <a:pos x="143" y="2"/>
                </a:cxn>
                <a:cxn ang="0">
                  <a:pos x="110" y="58"/>
                </a:cxn>
                <a:cxn ang="0">
                  <a:pos x="77" y="114"/>
                </a:cxn>
                <a:cxn ang="0">
                  <a:pos x="77" y="114"/>
                </a:cxn>
                <a:cxn ang="0">
                  <a:pos x="58" y="143"/>
                </a:cxn>
                <a:cxn ang="0">
                  <a:pos x="39" y="172"/>
                </a:cxn>
                <a:cxn ang="0">
                  <a:pos x="20" y="201"/>
                </a:cxn>
                <a:cxn ang="0">
                  <a:pos x="1" y="230"/>
                </a:cxn>
                <a:cxn ang="0">
                  <a:pos x="1" y="230"/>
                </a:cxn>
                <a:cxn ang="0">
                  <a:pos x="0" y="232"/>
                </a:cxn>
                <a:cxn ang="0">
                  <a:pos x="0" y="234"/>
                </a:cxn>
                <a:cxn ang="0">
                  <a:pos x="1" y="235"/>
                </a:cxn>
                <a:cxn ang="0">
                  <a:pos x="2" y="236"/>
                </a:cxn>
                <a:cxn ang="0">
                  <a:pos x="4" y="237"/>
                </a:cxn>
                <a:cxn ang="0">
                  <a:pos x="7" y="237"/>
                </a:cxn>
                <a:cxn ang="0">
                  <a:pos x="8" y="236"/>
                </a:cxn>
                <a:cxn ang="0">
                  <a:pos x="10" y="235"/>
                </a:cxn>
                <a:cxn ang="0">
                  <a:pos x="10" y="235"/>
                </a:cxn>
                <a:cxn ang="0">
                  <a:pos x="44" y="180"/>
                </a:cxn>
                <a:cxn ang="0">
                  <a:pos x="62" y="152"/>
                </a:cxn>
                <a:cxn ang="0">
                  <a:pos x="80" y="125"/>
                </a:cxn>
                <a:cxn ang="0">
                  <a:pos x="80" y="125"/>
                </a:cxn>
                <a:cxn ang="0">
                  <a:pos x="99" y="96"/>
                </a:cxn>
                <a:cxn ang="0">
                  <a:pos x="117" y="67"/>
                </a:cxn>
                <a:cxn ang="0">
                  <a:pos x="134" y="36"/>
                </a:cxn>
                <a:cxn ang="0">
                  <a:pos x="151" y="8"/>
                </a:cxn>
                <a:cxn ang="0">
                  <a:pos x="151" y="8"/>
                </a:cxn>
                <a:cxn ang="0">
                  <a:pos x="152" y="5"/>
                </a:cxn>
                <a:cxn ang="0">
                  <a:pos x="152" y="3"/>
                </a:cxn>
                <a:cxn ang="0">
                  <a:pos x="151" y="2"/>
                </a:cxn>
                <a:cxn ang="0">
                  <a:pos x="150" y="1"/>
                </a:cxn>
                <a:cxn ang="0">
                  <a:pos x="148" y="0"/>
                </a:cxn>
                <a:cxn ang="0">
                  <a:pos x="146" y="0"/>
                </a:cxn>
                <a:cxn ang="0">
                  <a:pos x="145" y="1"/>
                </a:cxn>
                <a:cxn ang="0">
                  <a:pos x="143" y="2"/>
                </a:cxn>
                <a:cxn ang="0">
                  <a:pos x="143" y="2"/>
                </a:cxn>
              </a:cxnLst>
              <a:rect l="0" t="0" r="r" b="b"/>
              <a:pathLst>
                <a:path w="152" h="237">
                  <a:moveTo>
                    <a:pt x="143" y="2"/>
                  </a:moveTo>
                  <a:lnTo>
                    <a:pt x="143" y="2"/>
                  </a:lnTo>
                  <a:lnTo>
                    <a:pt x="110" y="58"/>
                  </a:lnTo>
                  <a:lnTo>
                    <a:pt x="77" y="114"/>
                  </a:lnTo>
                  <a:lnTo>
                    <a:pt x="77" y="114"/>
                  </a:lnTo>
                  <a:lnTo>
                    <a:pt x="58" y="143"/>
                  </a:lnTo>
                  <a:lnTo>
                    <a:pt x="39" y="172"/>
                  </a:lnTo>
                  <a:lnTo>
                    <a:pt x="20" y="201"/>
                  </a:lnTo>
                  <a:lnTo>
                    <a:pt x="1" y="230"/>
                  </a:lnTo>
                  <a:lnTo>
                    <a:pt x="1" y="230"/>
                  </a:lnTo>
                  <a:lnTo>
                    <a:pt x="0" y="232"/>
                  </a:lnTo>
                  <a:lnTo>
                    <a:pt x="0" y="234"/>
                  </a:lnTo>
                  <a:lnTo>
                    <a:pt x="1" y="235"/>
                  </a:lnTo>
                  <a:lnTo>
                    <a:pt x="2" y="236"/>
                  </a:lnTo>
                  <a:lnTo>
                    <a:pt x="4" y="237"/>
                  </a:lnTo>
                  <a:lnTo>
                    <a:pt x="7" y="237"/>
                  </a:lnTo>
                  <a:lnTo>
                    <a:pt x="8" y="236"/>
                  </a:lnTo>
                  <a:lnTo>
                    <a:pt x="10" y="235"/>
                  </a:lnTo>
                  <a:lnTo>
                    <a:pt x="10" y="235"/>
                  </a:lnTo>
                  <a:lnTo>
                    <a:pt x="44" y="180"/>
                  </a:lnTo>
                  <a:lnTo>
                    <a:pt x="62" y="152"/>
                  </a:lnTo>
                  <a:lnTo>
                    <a:pt x="80" y="125"/>
                  </a:lnTo>
                  <a:lnTo>
                    <a:pt x="80" y="125"/>
                  </a:lnTo>
                  <a:lnTo>
                    <a:pt x="99" y="96"/>
                  </a:lnTo>
                  <a:lnTo>
                    <a:pt x="117" y="67"/>
                  </a:lnTo>
                  <a:lnTo>
                    <a:pt x="134" y="36"/>
                  </a:lnTo>
                  <a:lnTo>
                    <a:pt x="151" y="8"/>
                  </a:lnTo>
                  <a:lnTo>
                    <a:pt x="151" y="8"/>
                  </a:lnTo>
                  <a:lnTo>
                    <a:pt x="152" y="5"/>
                  </a:lnTo>
                  <a:lnTo>
                    <a:pt x="152" y="3"/>
                  </a:lnTo>
                  <a:lnTo>
                    <a:pt x="151" y="2"/>
                  </a:lnTo>
                  <a:lnTo>
                    <a:pt x="150" y="1"/>
                  </a:lnTo>
                  <a:lnTo>
                    <a:pt x="148" y="0"/>
                  </a:lnTo>
                  <a:lnTo>
                    <a:pt x="146" y="0"/>
                  </a:lnTo>
                  <a:lnTo>
                    <a:pt x="145" y="1"/>
                  </a:lnTo>
                  <a:lnTo>
                    <a:pt x="143" y="2"/>
                  </a:lnTo>
                  <a:lnTo>
                    <a:pt x="14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Freeform 881"/>
            <p:cNvSpPr/>
            <p:nvPr/>
          </p:nvSpPr>
          <p:spPr bwMode="auto">
            <a:xfrm>
              <a:off x="4525963" y="1682750"/>
              <a:ext cx="73025" cy="115888"/>
            </a:xfrm>
            <a:custGeom>
              <a:avLst/>
              <a:gdLst/>
              <a:ahLst/>
              <a:cxnLst>
                <a:cxn ang="0">
                  <a:pos x="129" y="2"/>
                </a:cxn>
                <a:cxn ang="0">
                  <a:pos x="129" y="2"/>
                </a:cxn>
                <a:cxn ang="0">
                  <a:pos x="112" y="29"/>
                </a:cxn>
                <a:cxn ang="0">
                  <a:pos x="94" y="56"/>
                </a:cxn>
                <a:cxn ang="0">
                  <a:pos x="78" y="84"/>
                </a:cxn>
                <a:cxn ang="0">
                  <a:pos x="63" y="112"/>
                </a:cxn>
                <a:cxn ang="0">
                  <a:pos x="63" y="112"/>
                </a:cxn>
                <a:cxn ang="0">
                  <a:pos x="54" y="129"/>
                </a:cxn>
                <a:cxn ang="0">
                  <a:pos x="45" y="144"/>
                </a:cxn>
                <a:cxn ang="0">
                  <a:pos x="25" y="175"/>
                </a:cxn>
                <a:cxn ang="0">
                  <a:pos x="25" y="175"/>
                </a:cxn>
                <a:cxn ang="0">
                  <a:pos x="19" y="184"/>
                </a:cxn>
                <a:cxn ang="0">
                  <a:pos x="12" y="194"/>
                </a:cxn>
                <a:cxn ang="0">
                  <a:pos x="6" y="202"/>
                </a:cxn>
                <a:cxn ang="0">
                  <a:pos x="1" y="212"/>
                </a:cxn>
                <a:cxn ang="0">
                  <a:pos x="1" y="212"/>
                </a:cxn>
                <a:cxn ang="0">
                  <a:pos x="0" y="214"/>
                </a:cxn>
                <a:cxn ang="0">
                  <a:pos x="1" y="216"/>
                </a:cxn>
                <a:cxn ang="0">
                  <a:pos x="2" y="217"/>
                </a:cxn>
                <a:cxn ang="0">
                  <a:pos x="4" y="218"/>
                </a:cxn>
                <a:cxn ang="0">
                  <a:pos x="7" y="218"/>
                </a:cxn>
                <a:cxn ang="0">
                  <a:pos x="9" y="217"/>
                </a:cxn>
                <a:cxn ang="0">
                  <a:pos x="11" y="215"/>
                </a:cxn>
                <a:cxn ang="0">
                  <a:pos x="11" y="215"/>
                </a:cxn>
                <a:cxn ang="0">
                  <a:pos x="13" y="209"/>
                </a:cxn>
                <a:cxn ang="0">
                  <a:pos x="16" y="204"/>
                </a:cxn>
                <a:cxn ang="0">
                  <a:pos x="23" y="194"/>
                </a:cxn>
                <a:cxn ang="0">
                  <a:pos x="31" y="182"/>
                </a:cxn>
                <a:cxn ang="0">
                  <a:pos x="38" y="172"/>
                </a:cxn>
                <a:cxn ang="0">
                  <a:pos x="38" y="172"/>
                </a:cxn>
                <a:cxn ang="0">
                  <a:pos x="71" y="117"/>
                </a:cxn>
                <a:cxn ang="0">
                  <a:pos x="71" y="117"/>
                </a:cxn>
                <a:cxn ang="0">
                  <a:pos x="103" y="61"/>
                </a:cxn>
                <a:cxn ang="0">
                  <a:pos x="120" y="35"/>
                </a:cxn>
                <a:cxn ang="0">
                  <a:pos x="138" y="8"/>
                </a:cxn>
                <a:cxn ang="0">
                  <a:pos x="138" y="8"/>
                </a:cxn>
                <a:cxn ang="0">
                  <a:pos x="139" y="6"/>
                </a:cxn>
                <a:cxn ang="0">
                  <a:pos x="139" y="5"/>
                </a:cxn>
                <a:cxn ang="0">
                  <a:pos x="138" y="2"/>
                </a:cxn>
                <a:cxn ang="0">
                  <a:pos x="137" y="1"/>
                </a:cxn>
                <a:cxn ang="0">
                  <a:pos x="132" y="0"/>
                </a:cxn>
                <a:cxn ang="0">
                  <a:pos x="131" y="1"/>
                </a:cxn>
                <a:cxn ang="0">
                  <a:pos x="129" y="2"/>
                </a:cxn>
                <a:cxn ang="0">
                  <a:pos x="129" y="2"/>
                </a:cxn>
              </a:cxnLst>
              <a:rect l="0" t="0" r="r" b="b"/>
              <a:pathLst>
                <a:path w="139" h="218">
                  <a:moveTo>
                    <a:pt x="129" y="2"/>
                  </a:moveTo>
                  <a:lnTo>
                    <a:pt x="129" y="2"/>
                  </a:lnTo>
                  <a:lnTo>
                    <a:pt x="112" y="29"/>
                  </a:lnTo>
                  <a:lnTo>
                    <a:pt x="94" y="56"/>
                  </a:lnTo>
                  <a:lnTo>
                    <a:pt x="78" y="84"/>
                  </a:lnTo>
                  <a:lnTo>
                    <a:pt x="63" y="112"/>
                  </a:lnTo>
                  <a:lnTo>
                    <a:pt x="63" y="112"/>
                  </a:lnTo>
                  <a:lnTo>
                    <a:pt x="54" y="129"/>
                  </a:lnTo>
                  <a:lnTo>
                    <a:pt x="45" y="144"/>
                  </a:lnTo>
                  <a:lnTo>
                    <a:pt x="25" y="175"/>
                  </a:lnTo>
                  <a:lnTo>
                    <a:pt x="25" y="175"/>
                  </a:lnTo>
                  <a:lnTo>
                    <a:pt x="19" y="184"/>
                  </a:lnTo>
                  <a:lnTo>
                    <a:pt x="12" y="194"/>
                  </a:lnTo>
                  <a:lnTo>
                    <a:pt x="6" y="202"/>
                  </a:lnTo>
                  <a:lnTo>
                    <a:pt x="1" y="212"/>
                  </a:lnTo>
                  <a:lnTo>
                    <a:pt x="1" y="212"/>
                  </a:lnTo>
                  <a:lnTo>
                    <a:pt x="0" y="214"/>
                  </a:lnTo>
                  <a:lnTo>
                    <a:pt x="1" y="216"/>
                  </a:lnTo>
                  <a:lnTo>
                    <a:pt x="2" y="217"/>
                  </a:lnTo>
                  <a:lnTo>
                    <a:pt x="4" y="218"/>
                  </a:lnTo>
                  <a:lnTo>
                    <a:pt x="7" y="218"/>
                  </a:lnTo>
                  <a:lnTo>
                    <a:pt x="9" y="217"/>
                  </a:lnTo>
                  <a:lnTo>
                    <a:pt x="11" y="215"/>
                  </a:lnTo>
                  <a:lnTo>
                    <a:pt x="11" y="215"/>
                  </a:lnTo>
                  <a:lnTo>
                    <a:pt x="13" y="209"/>
                  </a:lnTo>
                  <a:lnTo>
                    <a:pt x="16" y="204"/>
                  </a:lnTo>
                  <a:lnTo>
                    <a:pt x="23" y="194"/>
                  </a:lnTo>
                  <a:lnTo>
                    <a:pt x="31" y="182"/>
                  </a:lnTo>
                  <a:lnTo>
                    <a:pt x="38" y="172"/>
                  </a:lnTo>
                  <a:lnTo>
                    <a:pt x="38" y="172"/>
                  </a:lnTo>
                  <a:lnTo>
                    <a:pt x="71" y="117"/>
                  </a:lnTo>
                  <a:lnTo>
                    <a:pt x="71" y="117"/>
                  </a:lnTo>
                  <a:lnTo>
                    <a:pt x="103" y="61"/>
                  </a:lnTo>
                  <a:lnTo>
                    <a:pt x="120" y="35"/>
                  </a:lnTo>
                  <a:lnTo>
                    <a:pt x="138" y="8"/>
                  </a:lnTo>
                  <a:lnTo>
                    <a:pt x="138" y="8"/>
                  </a:lnTo>
                  <a:lnTo>
                    <a:pt x="139" y="6"/>
                  </a:lnTo>
                  <a:lnTo>
                    <a:pt x="139" y="5"/>
                  </a:lnTo>
                  <a:lnTo>
                    <a:pt x="138" y="2"/>
                  </a:lnTo>
                  <a:lnTo>
                    <a:pt x="137" y="1"/>
                  </a:lnTo>
                  <a:lnTo>
                    <a:pt x="132" y="0"/>
                  </a:lnTo>
                  <a:lnTo>
                    <a:pt x="131" y="1"/>
                  </a:lnTo>
                  <a:lnTo>
                    <a:pt x="129" y="2"/>
                  </a:lnTo>
                  <a:lnTo>
                    <a:pt x="129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Freeform 882"/>
            <p:cNvSpPr/>
            <p:nvPr/>
          </p:nvSpPr>
          <p:spPr bwMode="auto">
            <a:xfrm>
              <a:off x="4548188" y="1728788"/>
              <a:ext cx="57150" cy="90488"/>
            </a:xfrm>
            <a:custGeom>
              <a:avLst/>
              <a:gdLst/>
              <a:ahLst/>
              <a:cxnLst>
                <a:cxn ang="0">
                  <a:pos x="100" y="2"/>
                </a:cxn>
                <a:cxn ang="0">
                  <a:pos x="100" y="2"/>
                </a:cxn>
                <a:cxn ang="0">
                  <a:pos x="94" y="12"/>
                </a:cxn>
                <a:cxn ang="0">
                  <a:pos x="85" y="20"/>
                </a:cxn>
                <a:cxn ang="0">
                  <a:pos x="79" y="28"/>
                </a:cxn>
                <a:cxn ang="0">
                  <a:pos x="73" y="37"/>
                </a:cxn>
                <a:cxn ang="0">
                  <a:pos x="73" y="37"/>
                </a:cxn>
                <a:cxn ang="0">
                  <a:pos x="63" y="58"/>
                </a:cxn>
                <a:cxn ang="0">
                  <a:pos x="51" y="79"/>
                </a:cxn>
                <a:cxn ang="0">
                  <a:pos x="51" y="79"/>
                </a:cxn>
                <a:cxn ang="0">
                  <a:pos x="26" y="122"/>
                </a:cxn>
                <a:cxn ang="0">
                  <a:pos x="14" y="143"/>
                </a:cxn>
                <a:cxn ang="0">
                  <a:pos x="0" y="163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6"/>
                </a:cxn>
                <a:cxn ang="0">
                  <a:pos x="1" y="169"/>
                </a:cxn>
                <a:cxn ang="0">
                  <a:pos x="2" y="170"/>
                </a:cxn>
                <a:cxn ang="0">
                  <a:pos x="5" y="171"/>
                </a:cxn>
                <a:cxn ang="0">
                  <a:pos x="7" y="170"/>
                </a:cxn>
                <a:cxn ang="0">
                  <a:pos x="8" y="169"/>
                </a:cxn>
                <a:cxn ang="0">
                  <a:pos x="8" y="169"/>
                </a:cxn>
                <a:cxn ang="0">
                  <a:pos x="20" y="149"/>
                </a:cxn>
                <a:cxn ang="0">
                  <a:pos x="32" y="129"/>
                </a:cxn>
                <a:cxn ang="0">
                  <a:pos x="43" y="110"/>
                </a:cxn>
                <a:cxn ang="0">
                  <a:pos x="55" y="91"/>
                </a:cxn>
                <a:cxn ang="0">
                  <a:pos x="55" y="91"/>
                </a:cxn>
                <a:cxn ang="0">
                  <a:pos x="62" y="81"/>
                </a:cxn>
                <a:cxn ang="0">
                  <a:pos x="68" y="70"/>
                </a:cxn>
                <a:cxn ang="0">
                  <a:pos x="78" y="49"/>
                </a:cxn>
                <a:cxn ang="0">
                  <a:pos x="78" y="49"/>
                </a:cxn>
                <a:cxn ang="0">
                  <a:pos x="81" y="43"/>
                </a:cxn>
                <a:cxn ang="0">
                  <a:pos x="84" y="37"/>
                </a:cxn>
                <a:cxn ang="0">
                  <a:pos x="93" y="27"/>
                </a:cxn>
                <a:cxn ang="0">
                  <a:pos x="101" y="18"/>
                </a:cxn>
                <a:cxn ang="0">
                  <a:pos x="108" y="7"/>
                </a:cxn>
                <a:cxn ang="0">
                  <a:pos x="108" y="7"/>
                </a:cxn>
                <a:cxn ang="0">
                  <a:pos x="108" y="5"/>
                </a:cxn>
                <a:cxn ang="0">
                  <a:pos x="108" y="3"/>
                </a:cxn>
                <a:cxn ang="0">
                  <a:pos x="107" y="2"/>
                </a:cxn>
                <a:cxn ang="0">
                  <a:pos x="106" y="0"/>
                </a:cxn>
                <a:cxn ang="0">
                  <a:pos x="105" y="0"/>
                </a:cxn>
                <a:cxn ang="0">
                  <a:pos x="103" y="0"/>
                </a:cxn>
                <a:cxn ang="0">
                  <a:pos x="101" y="1"/>
                </a:cxn>
                <a:cxn ang="0">
                  <a:pos x="100" y="2"/>
                </a:cxn>
                <a:cxn ang="0">
                  <a:pos x="100" y="2"/>
                </a:cxn>
              </a:cxnLst>
              <a:rect l="0" t="0" r="r" b="b"/>
              <a:pathLst>
                <a:path w="108" h="171">
                  <a:moveTo>
                    <a:pt x="100" y="2"/>
                  </a:moveTo>
                  <a:lnTo>
                    <a:pt x="100" y="2"/>
                  </a:lnTo>
                  <a:lnTo>
                    <a:pt x="94" y="12"/>
                  </a:lnTo>
                  <a:lnTo>
                    <a:pt x="85" y="20"/>
                  </a:lnTo>
                  <a:lnTo>
                    <a:pt x="79" y="28"/>
                  </a:lnTo>
                  <a:lnTo>
                    <a:pt x="73" y="37"/>
                  </a:lnTo>
                  <a:lnTo>
                    <a:pt x="73" y="37"/>
                  </a:lnTo>
                  <a:lnTo>
                    <a:pt x="63" y="58"/>
                  </a:lnTo>
                  <a:lnTo>
                    <a:pt x="51" y="79"/>
                  </a:lnTo>
                  <a:lnTo>
                    <a:pt x="51" y="79"/>
                  </a:lnTo>
                  <a:lnTo>
                    <a:pt x="26" y="122"/>
                  </a:lnTo>
                  <a:lnTo>
                    <a:pt x="14" y="143"/>
                  </a:lnTo>
                  <a:lnTo>
                    <a:pt x="0" y="163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6"/>
                  </a:lnTo>
                  <a:lnTo>
                    <a:pt x="1" y="169"/>
                  </a:lnTo>
                  <a:lnTo>
                    <a:pt x="2" y="170"/>
                  </a:lnTo>
                  <a:lnTo>
                    <a:pt x="5" y="171"/>
                  </a:lnTo>
                  <a:lnTo>
                    <a:pt x="7" y="170"/>
                  </a:lnTo>
                  <a:lnTo>
                    <a:pt x="8" y="169"/>
                  </a:lnTo>
                  <a:lnTo>
                    <a:pt x="8" y="169"/>
                  </a:lnTo>
                  <a:lnTo>
                    <a:pt x="20" y="149"/>
                  </a:lnTo>
                  <a:lnTo>
                    <a:pt x="32" y="129"/>
                  </a:lnTo>
                  <a:lnTo>
                    <a:pt x="43" y="110"/>
                  </a:lnTo>
                  <a:lnTo>
                    <a:pt x="55" y="91"/>
                  </a:lnTo>
                  <a:lnTo>
                    <a:pt x="55" y="91"/>
                  </a:lnTo>
                  <a:lnTo>
                    <a:pt x="62" y="81"/>
                  </a:lnTo>
                  <a:lnTo>
                    <a:pt x="68" y="70"/>
                  </a:lnTo>
                  <a:lnTo>
                    <a:pt x="78" y="49"/>
                  </a:lnTo>
                  <a:lnTo>
                    <a:pt x="78" y="49"/>
                  </a:lnTo>
                  <a:lnTo>
                    <a:pt x="81" y="43"/>
                  </a:lnTo>
                  <a:lnTo>
                    <a:pt x="84" y="37"/>
                  </a:lnTo>
                  <a:lnTo>
                    <a:pt x="93" y="27"/>
                  </a:lnTo>
                  <a:lnTo>
                    <a:pt x="101" y="18"/>
                  </a:lnTo>
                  <a:lnTo>
                    <a:pt x="108" y="7"/>
                  </a:lnTo>
                  <a:lnTo>
                    <a:pt x="108" y="7"/>
                  </a:lnTo>
                  <a:lnTo>
                    <a:pt x="108" y="5"/>
                  </a:lnTo>
                  <a:lnTo>
                    <a:pt x="108" y="3"/>
                  </a:lnTo>
                  <a:lnTo>
                    <a:pt x="107" y="2"/>
                  </a:lnTo>
                  <a:lnTo>
                    <a:pt x="106" y="0"/>
                  </a:lnTo>
                  <a:lnTo>
                    <a:pt x="105" y="0"/>
                  </a:lnTo>
                  <a:lnTo>
                    <a:pt x="103" y="0"/>
                  </a:lnTo>
                  <a:lnTo>
                    <a:pt x="101" y="1"/>
                  </a:lnTo>
                  <a:lnTo>
                    <a:pt x="100" y="2"/>
                  </a:lnTo>
                  <a:lnTo>
                    <a:pt x="10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Freeform 883"/>
            <p:cNvSpPr/>
            <p:nvPr/>
          </p:nvSpPr>
          <p:spPr bwMode="auto">
            <a:xfrm>
              <a:off x="4575175" y="1773238"/>
              <a:ext cx="30163" cy="47625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57" y="3"/>
                </a:cxn>
                <a:cxn ang="0">
                  <a:pos x="57" y="3"/>
                </a:cxn>
                <a:cxn ang="0">
                  <a:pos x="56" y="1"/>
                </a:cxn>
                <a:cxn ang="0">
                  <a:pos x="54" y="0"/>
                </a:cxn>
                <a:cxn ang="0">
                  <a:pos x="51" y="0"/>
                </a:cxn>
                <a:cxn ang="0">
                  <a:pos x="49" y="1"/>
                </a:cxn>
                <a:cxn ang="0">
                  <a:pos x="49" y="1"/>
                </a:cxn>
                <a:cxn ang="0">
                  <a:pos x="45" y="6"/>
                </a:cxn>
                <a:cxn ang="0">
                  <a:pos x="41" y="11"/>
                </a:cxn>
                <a:cxn ang="0">
                  <a:pos x="34" y="23"/>
                </a:cxn>
                <a:cxn ang="0">
                  <a:pos x="34" y="23"/>
                </a:cxn>
                <a:cxn ang="0">
                  <a:pos x="27" y="38"/>
                </a:cxn>
                <a:cxn ang="0">
                  <a:pos x="19" y="54"/>
                </a:cxn>
                <a:cxn ang="0">
                  <a:pos x="1" y="84"/>
                </a:cxn>
                <a:cxn ang="0">
                  <a:pos x="1" y="84"/>
                </a:cxn>
                <a:cxn ang="0">
                  <a:pos x="0" y="86"/>
                </a:cxn>
                <a:cxn ang="0">
                  <a:pos x="0" y="87"/>
                </a:cxn>
                <a:cxn ang="0">
                  <a:pos x="1" y="89"/>
                </a:cxn>
                <a:cxn ang="0">
                  <a:pos x="3" y="90"/>
                </a:cxn>
                <a:cxn ang="0">
                  <a:pos x="4" y="90"/>
                </a:cxn>
                <a:cxn ang="0">
                  <a:pos x="6" y="90"/>
                </a:cxn>
                <a:cxn ang="0">
                  <a:pos x="8" y="90"/>
                </a:cxn>
                <a:cxn ang="0">
                  <a:pos x="10" y="88"/>
                </a:cxn>
                <a:cxn ang="0">
                  <a:pos x="10" y="88"/>
                </a:cxn>
                <a:cxn ang="0">
                  <a:pos x="25" y="61"/>
                </a:cxn>
                <a:cxn ang="0">
                  <a:pos x="41" y="33"/>
                </a:cxn>
                <a:cxn ang="0">
                  <a:pos x="41" y="33"/>
                </a:cxn>
                <a:cxn ang="0">
                  <a:pos x="47" y="21"/>
                </a:cxn>
                <a:cxn ang="0">
                  <a:pos x="50" y="14"/>
                </a:cxn>
                <a:cxn ang="0">
                  <a:pos x="54" y="9"/>
                </a:cxn>
                <a:cxn ang="0">
                  <a:pos x="54" y="9"/>
                </a:cxn>
                <a:cxn ang="0">
                  <a:pos x="57" y="7"/>
                </a:cxn>
                <a:cxn ang="0">
                  <a:pos x="57" y="6"/>
                </a:cxn>
                <a:cxn ang="0">
                  <a:pos x="57" y="4"/>
                </a:cxn>
                <a:cxn ang="0">
                  <a:pos x="57" y="4"/>
                </a:cxn>
              </a:cxnLst>
              <a:rect l="0" t="0" r="r" b="b"/>
              <a:pathLst>
                <a:path w="57" h="90">
                  <a:moveTo>
                    <a:pt x="57" y="4"/>
                  </a:moveTo>
                  <a:lnTo>
                    <a:pt x="57" y="3"/>
                  </a:lnTo>
                  <a:lnTo>
                    <a:pt x="57" y="3"/>
                  </a:lnTo>
                  <a:lnTo>
                    <a:pt x="56" y="1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5" y="6"/>
                  </a:lnTo>
                  <a:lnTo>
                    <a:pt x="41" y="11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27" y="38"/>
                  </a:lnTo>
                  <a:lnTo>
                    <a:pt x="19" y="54"/>
                  </a:lnTo>
                  <a:lnTo>
                    <a:pt x="1" y="84"/>
                  </a:lnTo>
                  <a:lnTo>
                    <a:pt x="1" y="84"/>
                  </a:lnTo>
                  <a:lnTo>
                    <a:pt x="0" y="86"/>
                  </a:lnTo>
                  <a:lnTo>
                    <a:pt x="0" y="87"/>
                  </a:lnTo>
                  <a:lnTo>
                    <a:pt x="1" y="89"/>
                  </a:lnTo>
                  <a:lnTo>
                    <a:pt x="3" y="90"/>
                  </a:lnTo>
                  <a:lnTo>
                    <a:pt x="4" y="90"/>
                  </a:lnTo>
                  <a:lnTo>
                    <a:pt x="6" y="90"/>
                  </a:lnTo>
                  <a:lnTo>
                    <a:pt x="8" y="90"/>
                  </a:lnTo>
                  <a:lnTo>
                    <a:pt x="10" y="88"/>
                  </a:lnTo>
                  <a:lnTo>
                    <a:pt x="10" y="88"/>
                  </a:lnTo>
                  <a:lnTo>
                    <a:pt x="25" y="61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7" y="21"/>
                  </a:lnTo>
                  <a:lnTo>
                    <a:pt x="50" y="14"/>
                  </a:lnTo>
                  <a:lnTo>
                    <a:pt x="54" y="9"/>
                  </a:lnTo>
                  <a:lnTo>
                    <a:pt x="54" y="9"/>
                  </a:lnTo>
                  <a:lnTo>
                    <a:pt x="57" y="7"/>
                  </a:lnTo>
                  <a:lnTo>
                    <a:pt x="57" y="6"/>
                  </a:lnTo>
                  <a:lnTo>
                    <a:pt x="57" y="4"/>
                  </a:lnTo>
                  <a:lnTo>
                    <a:pt x="5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Freeform 884"/>
            <p:cNvSpPr/>
            <p:nvPr/>
          </p:nvSpPr>
          <p:spPr bwMode="auto">
            <a:xfrm>
              <a:off x="4257675" y="1222375"/>
              <a:ext cx="34925" cy="82550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57" y="4"/>
                </a:cxn>
                <a:cxn ang="0">
                  <a:pos x="56" y="12"/>
                </a:cxn>
                <a:cxn ang="0">
                  <a:pos x="53" y="21"/>
                </a:cxn>
                <a:cxn ang="0">
                  <a:pos x="45" y="39"/>
                </a:cxn>
                <a:cxn ang="0">
                  <a:pos x="37" y="56"/>
                </a:cxn>
                <a:cxn ang="0">
                  <a:pos x="30" y="72"/>
                </a:cxn>
                <a:cxn ang="0">
                  <a:pos x="30" y="72"/>
                </a:cxn>
                <a:cxn ang="0">
                  <a:pos x="24" y="89"/>
                </a:cxn>
                <a:cxn ang="0">
                  <a:pos x="18" y="107"/>
                </a:cxn>
                <a:cxn ang="0">
                  <a:pos x="11" y="125"/>
                </a:cxn>
                <a:cxn ang="0">
                  <a:pos x="4" y="142"/>
                </a:cxn>
                <a:cxn ang="0">
                  <a:pos x="4" y="142"/>
                </a:cxn>
                <a:cxn ang="0">
                  <a:pos x="1" y="143"/>
                </a:cxn>
                <a:cxn ang="0">
                  <a:pos x="1" y="144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0"/>
                </a:cxn>
                <a:cxn ang="0">
                  <a:pos x="1" y="154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8" y="155"/>
                </a:cxn>
                <a:cxn ang="0">
                  <a:pos x="9" y="154"/>
                </a:cxn>
                <a:cxn ang="0">
                  <a:pos x="9" y="154"/>
                </a:cxn>
                <a:cxn ang="0">
                  <a:pos x="17" y="136"/>
                </a:cxn>
                <a:cxn ang="0">
                  <a:pos x="23" y="118"/>
                </a:cxn>
                <a:cxn ang="0">
                  <a:pos x="36" y="83"/>
                </a:cxn>
                <a:cxn ang="0">
                  <a:pos x="36" y="83"/>
                </a:cxn>
                <a:cxn ang="0">
                  <a:pos x="44" y="64"/>
                </a:cxn>
                <a:cxn ang="0">
                  <a:pos x="54" y="44"/>
                </a:cxn>
                <a:cxn ang="0">
                  <a:pos x="58" y="35"/>
                </a:cxn>
                <a:cxn ang="0">
                  <a:pos x="62" y="24"/>
                </a:cxn>
                <a:cxn ang="0">
                  <a:pos x="65" y="14"/>
                </a:cxn>
                <a:cxn ang="0">
                  <a:pos x="67" y="4"/>
                </a:cxn>
                <a:cxn ang="0">
                  <a:pos x="67" y="4"/>
                </a:cxn>
                <a:cxn ang="0">
                  <a:pos x="66" y="2"/>
                </a:cxn>
                <a:cxn ang="0">
                  <a:pos x="66" y="1"/>
                </a:cxn>
                <a:cxn ang="0">
                  <a:pos x="64" y="0"/>
                </a:cxn>
                <a:cxn ang="0">
                  <a:pos x="63" y="0"/>
                </a:cxn>
                <a:cxn ang="0">
                  <a:pos x="59" y="1"/>
                </a:cxn>
                <a:cxn ang="0">
                  <a:pos x="58" y="2"/>
                </a:cxn>
                <a:cxn ang="0">
                  <a:pos x="57" y="4"/>
                </a:cxn>
                <a:cxn ang="0">
                  <a:pos x="57" y="4"/>
                </a:cxn>
              </a:cxnLst>
              <a:rect l="0" t="0" r="r" b="b"/>
              <a:pathLst>
                <a:path w="67" h="156">
                  <a:moveTo>
                    <a:pt x="57" y="4"/>
                  </a:moveTo>
                  <a:lnTo>
                    <a:pt x="57" y="4"/>
                  </a:lnTo>
                  <a:lnTo>
                    <a:pt x="56" y="12"/>
                  </a:lnTo>
                  <a:lnTo>
                    <a:pt x="53" y="21"/>
                  </a:lnTo>
                  <a:lnTo>
                    <a:pt x="45" y="39"/>
                  </a:lnTo>
                  <a:lnTo>
                    <a:pt x="37" y="56"/>
                  </a:lnTo>
                  <a:lnTo>
                    <a:pt x="30" y="72"/>
                  </a:lnTo>
                  <a:lnTo>
                    <a:pt x="30" y="72"/>
                  </a:lnTo>
                  <a:lnTo>
                    <a:pt x="24" y="89"/>
                  </a:lnTo>
                  <a:lnTo>
                    <a:pt x="18" y="107"/>
                  </a:lnTo>
                  <a:lnTo>
                    <a:pt x="11" y="125"/>
                  </a:lnTo>
                  <a:lnTo>
                    <a:pt x="4" y="142"/>
                  </a:lnTo>
                  <a:lnTo>
                    <a:pt x="4" y="142"/>
                  </a:lnTo>
                  <a:lnTo>
                    <a:pt x="1" y="143"/>
                  </a:lnTo>
                  <a:lnTo>
                    <a:pt x="1" y="144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1" y="154"/>
                  </a:lnTo>
                  <a:lnTo>
                    <a:pt x="4" y="156"/>
                  </a:lnTo>
                  <a:lnTo>
                    <a:pt x="7" y="156"/>
                  </a:lnTo>
                  <a:lnTo>
                    <a:pt x="8" y="155"/>
                  </a:lnTo>
                  <a:lnTo>
                    <a:pt x="9" y="154"/>
                  </a:lnTo>
                  <a:lnTo>
                    <a:pt x="9" y="154"/>
                  </a:lnTo>
                  <a:lnTo>
                    <a:pt x="17" y="136"/>
                  </a:lnTo>
                  <a:lnTo>
                    <a:pt x="23" y="118"/>
                  </a:lnTo>
                  <a:lnTo>
                    <a:pt x="36" y="83"/>
                  </a:lnTo>
                  <a:lnTo>
                    <a:pt x="36" y="83"/>
                  </a:lnTo>
                  <a:lnTo>
                    <a:pt x="44" y="64"/>
                  </a:lnTo>
                  <a:lnTo>
                    <a:pt x="54" y="44"/>
                  </a:lnTo>
                  <a:lnTo>
                    <a:pt x="58" y="35"/>
                  </a:lnTo>
                  <a:lnTo>
                    <a:pt x="62" y="24"/>
                  </a:lnTo>
                  <a:lnTo>
                    <a:pt x="65" y="14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66" y="2"/>
                  </a:lnTo>
                  <a:lnTo>
                    <a:pt x="66" y="1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59" y="1"/>
                  </a:lnTo>
                  <a:lnTo>
                    <a:pt x="58" y="2"/>
                  </a:lnTo>
                  <a:lnTo>
                    <a:pt x="57" y="4"/>
                  </a:lnTo>
                  <a:lnTo>
                    <a:pt x="5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Freeform 885"/>
            <p:cNvSpPr/>
            <p:nvPr/>
          </p:nvSpPr>
          <p:spPr bwMode="auto">
            <a:xfrm>
              <a:off x="4297363" y="1228725"/>
              <a:ext cx="57150" cy="93663"/>
            </a:xfrm>
            <a:custGeom>
              <a:avLst/>
              <a:gdLst/>
              <a:ahLst/>
              <a:cxnLst>
                <a:cxn ang="0">
                  <a:pos x="101" y="3"/>
                </a:cxn>
                <a:cxn ang="0">
                  <a:pos x="101" y="3"/>
                </a:cxn>
                <a:cxn ang="0">
                  <a:pos x="88" y="23"/>
                </a:cxn>
                <a:cxn ang="0">
                  <a:pos x="76" y="43"/>
                </a:cxn>
                <a:cxn ang="0">
                  <a:pos x="63" y="63"/>
                </a:cxn>
                <a:cxn ang="0">
                  <a:pos x="57" y="73"/>
                </a:cxn>
                <a:cxn ang="0">
                  <a:pos x="53" y="85"/>
                </a:cxn>
                <a:cxn ang="0">
                  <a:pos x="53" y="85"/>
                </a:cxn>
                <a:cxn ang="0">
                  <a:pos x="42" y="109"/>
                </a:cxn>
                <a:cxn ang="0">
                  <a:pos x="36" y="121"/>
                </a:cxn>
                <a:cxn ang="0">
                  <a:pos x="28" y="132"/>
                </a:cxn>
                <a:cxn ang="0">
                  <a:pos x="28" y="132"/>
                </a:cxn>
                <a:cxn ang="0">
                  <a:pos x="17" y="151"/>
                </a:cxn>
                <a:cxn ang="0">
                  <a:pos x="10" y="161"/>
                </a:cxn>
                <a:cxn ang="0">
                  <a:pos x="6" y="164"/>
                </a:cxn>
                <a:cxn ang="0">
                  <a:pos x="3" y="167"/>
                </a:cxn>
                <a:cxn ang="0">
                  <a:pos x="3" y="167"/>
                </a:cxn>
                <a:cxn ang="0">
                  <a:pos x="2" y="168"/>
                </a:cxn>
                <a:cxn ang="0">
                  <a:pos x="0" y="169"/>
                </a:cxn>
                <a:cxn ang="0">
                  <a:pos x="0" y="172"/>
                </a:cxn>
                <a:cxn ang="0">
                  <a:pos x="0" y="173"/>
                </a:cxn>
                <a:cxn ang="0">
                  <a:pos x="4" y="176"/>
                </a:cxn>
                <a:cxn ang="0">
                  <a:pos x="6" y="176"/>
                </a:cxn>
                <a:cxn ang="0">
                  <a:pos x="8" y="175"/>
                </a:cxn>
                <a:cxn ang="0">
                  <a:pos x="8" y="175"/>
                </a:cxn>
                <a:cxn ang="0">
                  <a:pos x="13" y="172"/>
                </a:cxn>
                <a:cxn ang="0">
                  <a:pos x="16" y="167"/>
                </a:cxn>
                <a:cxn ang="0">
                  <a:pos x="23" y="156"/>
                </a:cxn>
                <a:cxn ang="0">
                  <a:pos x="23" y="156"/>
                </a:cxn>
                <a:cxn ang="0">
                  <a:pos x="37" y="137"/>
                </a:cxn>
                <a:cxn ang="0">
                  <a:pos x="43" y="127"/>
                </a:cxn>
                <a:cxn ang="0">
                  <a:pos x="48" y="118"/>
                </a:cxn>
                <a:cxn ang="0">
                  <a:pos x="48" y="118"/>
                </a:cxn>
                <a:cxn ang="0">
                  <a:pos x="60" y="91"/>
                </a:cxn>
                <a:cxn ang="0">
                  <a:pos x="67" y="79"/>
                </a:cxn>
                <a:cxn ang="0">
                  <a:pos x="74" y="66"/>
                </a:cxn>
                <a:cxn ang="0">
                  <a:pos x="74" y="66"/>
                </a:cxn>
                <a:cxn ang="0">
                  <a:pos x="91" y="37"/>
                </a:cxn>
                <a:cxn ang="0">
                  <a:pos x="101" y="23"/>
                </a:cxn>
                <a:cxn ang="0">
                  <a:pos x="109" y="7"/>
                </a:cxn>
                <a:cxn ang="0">
                  <a:pos x="109" y="7"/>
                </a:cxn>
                <a:cxn ang="0">
                  <a:pos x="109" y="5"/>
                </a:cxn>
                <a:cxn ang="0">
                  <a:pos x="109" y="4"/>
                </a:cxn>
                <a:cxn ang="0">
                  <a:pos x="108" y="2"/>
                </a:cxn>
                <a:cxn ang="0">
                  <a:pos x="107" y="1"/>
                </a:cxn>
                <a:cxn ang="0">
                  <a:pos x="105" y="0"/>
                </a:cxn>
                <a:cxn ang="0">
                  <a:pos x="104" y="0"/>
                </a:cxn>
                <a:cxn ang="0">
                  <a:pos x="102" y="1"/>
                </a:cxn>
                <a:cxn ang="0">
                  <a:pos x="101" y="3"/>
                </a:cxn>
                <a:cxn ang="0">
                  <a:pos x="101" y="3"/>
                </a:cxn>
              </a:cxnLst>
              <a:rect l="0" t="0" r="r" b="b"/>
              <a:pathLst>
                <a:path w="109" h="176">
                  <a:moveTo>
                    <a:pt x="101" y="3"/>
                  </a:moveTo>
                  <a:lnTo>
                    <a:pt x="101" y="3"/>
                  </a:lnTo>
                  <a:lnTo>
                    <a:pt x="88" y="23"/>
                  </a:lnTo>
                  <a:lnTo>
                    <a:pt x="76" y="43"/>
                  </a:lnTo>
                  <a:lnTo>
                    <a:pt x="63" y="63"/>
                  </a:lnTo>
                  <a:lnTo>
                    <a:pt x="57" y="73"/>
                  </a:lnTo>
                  <a:lnTo>
                    <a:pt x="53" y="85"/>
                  </a:lnTo>
                  <a:lnTo>
                    <a:pt x="53" y="85"/>
                  </a:lnTo>
                  <a:lnTo>
                    <a:pt x="42" y="109"/>
                  </a:lnTo>
                  <a:lnTo>
                    <a:pt x="36" y="121"/>
                  </a:lnTo>
                  <a:lnTo>
                    <a:pt x="28" y="132"/>
                  </a:lnTo>
                  <a:lnTo>
                    <a:pt x="28" y="132"/>
                  </a:lnTo>
                  <a:lnTo>
                    <a:pt x="17" y="151"/>
                  </a:lnTo>
                  <a:lnTo>
                    <a:pt x="10" y="161"/>
                  </a:lnTo>
                  <a:lnTo>
                    <a:pt x="6" y="164"/>
                  </a:lnTo>
                  <a:lnTo>
                    <a:pt x="3" y="167"/>
                  </a:lnTo>
                  <a:lnTo>
                    <a:pt x="3" y="167"/>
                  </a:lnTo>
                  <a:lnTo>
                    <a:pt x="2" y="168"/>
                  </a:lnTo>
                  <a:lnTo>
                    <a:pt x="0" y="169"/>
                  </a:lnTo>
                  <a:lnTo>
                    <a:pt x="0" y="172"/>
                  </a:lnTo>
                  <a:lnTo>
                    <a:pt x="0" y="173"/>
                  </a:lnTo>
                  <a:lnTo>
                    <a:pt x="4" y="176"/>
                  </a:lnTo>
                  <a:lnTo>
                    <a:pt x="6" y="176"/>
                  </a:lnTo>
                  <a:lnTo>
                    <a:pt x="8" y="175"/>
                  </a:lnTo>
                  <a:lnTo>
                    <a:pt x="8" y="175"/>
                  </a:lnTo>
                  <a:lnTo>
                    <a:pt x="13" y="172"/>
                  </a:lnTo>
                  <a:lnTo>
                    <a:pt x="16" y="167"/>
                  </a:lnTo>
                  <a:lnTo>
                    <a:pt x="23" y="156"/>
                  </a:lnTo>
                  <a:lnTo>
                    <a:pt x="23" y="156"/>
                  </a:lnTo>
                  <a:lnTo>
                    <a:pt x="37" y="137"/>
                  </a:lnTo>
                  <a:lnTo>
                    <a:pt x="43" y="127"/>
                  </a:lnTo>
                  <a:lnTo>
                    <a:pt x="48" y="118"/>
                  </a:lnTo>
                  <a:lnTo>
                    <a:pt x="48" y="118"/>
                  </a:lnTo>
                  <a:lnTo>
                    <a:pt x="60" y="91"/>
                  </a:lnTo>
                  <a:lnTo>
                    <a:pt x="67" y="79"/>
                  </a:lnTo>
                  <a:lnTo>
                    <a:pt x="74" y="66"/>
                  </a:lnTo>
                  <a:lnTo>
                    <a:pt x="74" y="66"/>
                  </a:lnTo>
                  <a:lnTo>
                    <a:pt x="91" y="37"/>
                  </a:lnTo>
                  <a:lnTo>
                    <a:pt x="101" y="23"/>
                  </a:lnTo>
                  <a:lnTo>
                    <a:pt x="109" y="7"/>
                  </a:lnTo>
                  <a:lnTo>
                    <a:pt x="109" y="7"/>
                  </a:lnTo>
                  <a:lnTo>
                    <a:pt x="109" y="5"/>
                  </a:lnTo>
                  <a:lnTo>
                    <a:pt x="109" y="4"/>
                  </a:lnTo>
                  <a:lnTo>
                    <a:pt x="108" y="2"/>
                  </a:lnTo>
                  <a:lnTo>
                    <a:pt x="107" y="1"/>
                  </a:lnTo>
                  <a:lnTo>
                    <a:pt x="105" y="0"/>
                  </a:lnTo>
                  <a:lnTo>
                    <a:pt x="104" y="0"/>
                  </a:lnTo>
                  <a:lnTo>
                    <a:pt x="102" y="1"/>
                  </a:lnTo>
                  <a:lnTo>
                    <a:pt x="101" y="3"/>
                  </a:lnTo>
                  <a:lnTo>
                    <a:pt x="101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4" name="Freeform 886"/>
            <p:cNvSpPr/>
            <p:nvPr/>
          </p:nvSpPr>
          <p:spPr bwMode="auto">
            <a:xfrm>
              <a:off x="4352925" y="1239838"/>
              <a:ext cx="50800" cy="92075"/>
            </a:xfrm>
            <a:custGeom>
              <a:avLst/>
              <a:gdLst/>
              <a:ahLst/>
              <a:cxnLst>
                <a:cxn ang="0">
                  <a:pos x="85" y="4"/>
                </a:cxn>
                <a:cxn ang="0">
                  <a:pos x="85" y="4"/>
                </a:cxn>
                <a:cxn ang="0">
                  <a:pos x="82" y="12"/>
                </a:cxn>
                <a:cxn ang="0">
                  <a:pos x="79" y="21"/>
                </a:cxn>
                <a:cxn ang="0">
                  <a:pos x="75" y="31"/>
                </a:cxn>
                <a:cxn ang="0">
                  <a:pos x="71" y="39"/>
                </a:cxn>
                <a:cxn ang="0">
                  <a:pos x="71" y="39"/>
                </a:cxn>
                <a:cxn ang="0">
                  <a:pos x="63" y="60"/>
                </a:cxn>
                <a:cxn ang="0">
                  <a:pos x="54" y="80"/>
                </a:cxn>
                <a:cxn ang="0">
                  <a:pos x="54" y="80"/>
                </a:cxn>
                <a:cxn ang="0">
                  <a:pos x="43" y="103"/>
                </a:cxn>
                <a:cxn ang="0">
                  <a:pos x="31" y="126"/>
                </a:cxn>
                <a:cxn ang="0">
                  <a:pos x="16" y="146"/>
                </a:cxn>
                <a:cxn ang="0">
                  <a:pos x="1" y="167"/>
                </a:cxn>
                <a:cxn ang="0">
                  <a:pos x="1" y="167"/>
                </a:cxn>
                <a:cxn ang="0">
                  <a:pos x="0" y="169"/>
                </a:cxn>
                <a:cxn ang="0">
                  <a:pos x="0" y="172"/>
                </a:cxn>
                <a:cxn ang="0">
                  <a:pos x="2" y="174"/>
                </a:cxn>
                <a:cxn ang="0">
                  <a:pos x="4" y="174"/>
                </a:cxn>
                <a:cxn ang="0">
                  <a:pos x="9" y="174"/>
                </a:cxn>
                <a:cxn ang="0">
                  <a:pos x="9" y="174"/>
                </a:cxn>
                <a:cxn ang="0">
                  <a:pos x="12" y="174"/>
                </a:cxn>
                <a:cxn ang="0">
                  <a:pos x="13" y="172"/>
                </a:cxn>
                <a:cxn ang="0">
                  <a:pos x="13" y="169"/>
                </a:cxn>
                <a:cxn ang="0">
                  <a:pos x="12" y="167"/>
                </a:cxn>
                <a:cxn ang="0">
                  <a:pos x="12" y="167"/>
                </a:cxn>
                <a:cxn ang="0">
                  <a:pos x="27" y="147"/>
                </a:cxn>
                <a:cxn ang="0">
                  <a:pos x="40" y="128"/>
                </a:cxn>
                <a:cxn ang="0">
                  <a:pos x="51" y="107"/>
                </a:cxn>
                <a:cxn ang="0">
                  <a:pos x="62" y="85"/>
                </a:cxn>
                <a:cxn ang="0">
                  <a:pos x="62" y="85"/>
                </a:cxn>
                <a:cxn ang="0">
                  <a:pos x="72" y="64"/>
                </a:cxn>
                <a:cxn ang="0">
                  <a:pos x="80" y="41"/>
                </a:cxn>
                <a:cxn ang="0">
                  <a:pos x="80" y="41"/>
                </a:cxn>
                <a:cxn ang="0">
                  <a:pos x="85" y="32"/>
                </a:cxn>
                <a:cxn ang="0">
                  <a:pos x="89" y="23"/>
                </a:cxn>
                <a:cxn ang="0">
                  <a:pos x="92" y="14"/>
                </a:cxn>
                <a:cxn ang="0">
                  <a:pos x="95" y="4"/>
                </a:cxn>
                <a:cxn ang="0">
                  <a:pos x="95" y="4"/>
                </a:cxn>
                <a:cxn ang="0">
                  <a:pos x="94" y="2"/>
                </a:cxn>
                <a:cxn ang="0">
                  <a:pos x="94" y="1"/>
                </a:cxn>
                <a:cxn ang="0">
                  <a:pos x="92" y="0"/>
                </a:cxn>
                <a:cxn ang="0">
                  <a:pos x="91" y="0"/>
                </a:cxn>
                <a:cxn ang="0">
                  <a:pos x="87" y="1"/>
                </a:cxn>
                <a:cxn ang="0">
                  <a:pos x="86" y="2"/>
                </a:cxn>
                <a:cxn ang="0">
                  <a:pos x="85" y="4"/>
                </a:cxn>
                <a:cxn ang="0">
                  <a:pos x="85" y="4"/>
                </a:cxn>
              </a:cxnLst>
              <a:rect l="0" t="0" r="r" b="b"/>
              <a:pathLst>
                <a:path w="95" h="174">
                  <a:moveTo>
                    <a:pt x="85" y="4"/>
                  </a:moveTo>
                  <a:lnTo>
                    <a:pt x="85" y="4"/>
                  </a:lnTo>
                  <a:lnTo>
                    <a:pt x="82" y="12"/>
                  </a:lnTo>
                  <a:lnTo>
                    <a:pt x="79" y="21"/>
                  </a:lnTo>
                  <a:lnTo>
                    <a:pt x="75" y="31"/>
                  </a:lnTo>
                  <a:lnTo>
                    <a:pt x="71" y="39"/>
                  </a:lnTo>
                  <a:lnTo>
                    <a:pt x="71" y="39"/>
                  </a:lnTo>
                  <a:lnTo>
                    <a:pt x="63" y="60"/>
                  </a:lnTo>
                  <a:lnTo>
                    <a:pt x="54" y="80"/>
                  </a:lnTo>
                  <a:lnTo>
                    <a:pt x="54" y="80"/>
                  </a:lnTo>
                  <a:lnTo>
                    <a:pt x="43" y="103"/>
                  </a:lnTo>
                  <a:lnTo>
                    <a:pt x="31" y="126"/>
                  </a:lnTo>
                  <a:lnTo>
                    <a:pt x="16" y="146"/>
                  </a:lnTo>
                  <a:lnTo>
                    <a:pt x="1" y="167"/>
                  </a:lnTo>
                  <a:lnTo>
                    <a:pt x="1" y="167"/>
                  </a:lnTo>
                  <a:lnTo>
                    <a:pt x="0" y="169"/>
                  </a:lnTo>
                  <a:lnTo>
                    <a:pt x="0" y="172"/>
                  </a:lnTo>
                  <a:lnTo>
                    <a:pt x="2" y="174"/>
                  </a:lnTo>
                  <a:lnTo>
                    <a:pt x="4" y="174"/>
                  </a:lnTo>
                  <a:lnTo>
                    <a:pt x="9" y="174"/>
                  </a:lnTo>
                  <a:lnTo>
                    <a:pt x="9" y="174"/>
                  </a:lnTo>
                  <a:lnTo>
                    <a:pt x="12" y="174"/>
                  </a:lnTo>
                  <a:lnTo>
                    <a:pt x="13" y="172"/>
                  </a:lnTo>
                  <a:lnTo>
                    <a:pt x="13" y="169"/>
                  </a:lnTo>
                  <a:lnTo>
                    <a:pt x="12" y="167"/>
                  </a:lnTo>
                  <a:lnTo>
                    <a:pt x="12" y="167"/>
                  </a:lnTo>
                  <a:lnTo>
                    <a:pt x="27" y="147"/>
                  </a:lnTo>
                  <a:lnTo>
                    <a:pt x="40" y="128"/>
                  </a:lnTo>
                  <a:lnTo>
                    <a:pt x="51" y="107"/>
                  </a:lnTo>
                  <a:lnTo>
                    <a:pt x="62" y="85"/>
                  </a:lnTo>
                  <a:lnTo>
                    <a:pt x="62" y="85"/>
                  </a:lnTo>
                  <a:lnTo>
                    <a:pt x="72" y="64"/>
                  </a:lnTo>
                  <a:lnTo>
                    <a:pt x="80" y="41"/>
                  </a:lnTo>
                  <a:lnTo>
                    <a:pt x="80" y="41"/>
                  </a:lnTo>
                  <a:lnTo>
                    <a:pt x="85" y="32"/>
                  </a:lnTo>
                  <a:lnTo>
                    <a:pt x="89" y="23"/>
                  </a:lnTo>
                  <a:lnTo>
                    <a:pt x="92" y="14"/>
                  </a:lnTo>
                  <a:lnTo>
                    <a:pt x="95" y="4"/>
                  </a:lnTo>
                  <a:lnTo>
                    <a:pt x="95" y="4"/>
                  </a:lnTo>
                  <a:lnTo>
                    <a:pt x="94" y="2"/>
                  </a:lnTo>
                  <a:lnTo>
                    <a:pt x="94" y="1"/>
                  </a:lnTo>
                  <a:lnTo>
                    <a:pt x="92" y="0"/>
                  </a:lnTo>
                  <a:lnTo>
                    <a:pt x="91" y="0"/>
                  </a:lnTo>
                  <a:lnTo>
                    <a:pt x="87" y="1"/>
                  </a:lnTo>
                  <a:lnTo>
                    <a:pt x="86" y="2"/>
                  </a:lnTo>
                  <a:lnTo>
                    <a:pt x="85" y="4"/>
                  </a:lnTo>
                  <a:lnTo>
                    <a:pt x="8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Freeform 887"/>
            <p:cNvSpPr/>
            <p:nvPr/>
          </p:nvSpPr>
          <p:spPr bwMode="auto">
            <a:xfrm>
              <a:off x="4408488" y="1254125"/>
              <a:ext cx="52388" cy="79375"/>
            </a:xfrm>
            <a:custGeom>
              <a:avLst/>
              <a:gdLst/>
              <a:ahLst/>
              <a:cxnLst>
                <a:cxn ang="0">
                  <a:pos x="90" y="5"/>
                </a:cxn>
                <a:cxn ang="0">
                  <a:pos x="90" y="5"/>
                </a:cxn>
                <a:cxn ang="0">
                  <a:pos x="88" y="14"/>
                </a:cxn>
                <a:cxn ang="0">
                  <a:pos x="85" y="24"/>
                </a:cxn>
                <a:cxn ang="0">
                  <a:pos x="80" y="34"/>
                </a:cxn>
                <a:cxn ang="0">
                  <a:pos x="74" y="44"/>
                </a:cxn>
                <a:cxn ang="0">
                  <a:pos x="61" y="63"/>
                </a:cxn>
                <a:cxn ang="0">
                  <a:pos x="49" y="79"/>
                </a:cxn>
                <a:cxn ang="0">
                  <a:pos x="49" y="79"/>
                </a:cxn>
                <a:cxn ang="0">
                  <a:pos x="23" y="111"/>
                </a:cxn>
                <a:cxn ang="0">
                  <a:pos x="11" y="128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0" y="146"/>
                </a:cxn>
                <a:cxn ang="0">
                  <a:pos x="0" y="148"/>
                </a:cxn>
                <a:cxn ang="0">
                  <a:pos x="1" y="149"/>
                </a:cxn>
                <a:cxn ang="0">
                  <a:pos x="2" y="150"/>
                </a:cxn>
                <a:cxn ang="0">
                  <a:pos x="4" y="151"/>
                </a:cxn>
                <a:cxn ang="0">
                  <a:pos x="5" y="151"/>
                </a:cxn>
                <a:cxn ang="0">
                  <a:pos x="7" y="150"/>
                </a:cxn>
                <a:cxn ang="0">
                  <a:pos x="8" y="149"/>
                </a:cxn>
                <a:cxn ang="0">
                  <a:pos x="8" y="149"/>
                </a:cxn>
                <a:cxn ang="0">
                  <a:pos x="16" y="139"/>
                </a:cxn>
                <a:cxn ang="0">
                  <a:pos x="22" y="129"/>
                </a:cxn>
                <a:cxn ang="0">
                  <a:pos x="37" y="110"/>
                </a:cxn>
                <a:cxn ang="0">
                  <a:pos x="37" y="110"/>
                </a:cxn>
                <a:cxn ang="0">
                  <a:pos x="52" y="93"/>
                </a:cxn>
                <a:cxn ang="0">
                  <a:pos x="60" y="82"/>
                </a:cxn>
                <a:cxn ang="0">
                  <a:pos x="65" y="73"/>
                </a:cxn>
                <a:cxn ang="0">
                  <a:pos x="65" y="73"/>
                </a:cxn>
                <a:cxn ang="0">
                  <a:pos x="76" y="56"/>
                </a:cxn>
                <a:cxn ang="0">
                  <a:pos x="86" y="40"/>
                </a:cxn>
                <a:cxn ang="0">
                  <a:pos x="91" y="32"/>
                </a:cxn>
                <a:cxn ang="0">
                  <a:pos x="95" y="23"/>
                </a:cxn>
                <a:cxn ang="0">
                  <a:pos x="98" y="14"/>
                </a:cxn>
                <a:cxn ang="0">
                  <a:pos x="99" y="5"/>
                </a:cxn>
                <a:cxn ang="0">
                  <a:pos x="99" y="5"/>
                </a:cxn>
                <a:cxn ang="0">
                  <a:pos x="99" y="3"/>
                </a:cxn>
                <a:cxn ang="0">
                  <a:pos x="98" y="1"/>
                </a:cxn>
                <a:cxn ang="0">
                  <a:pos x="97" y="1"/>
                </a:cxn>
                <a:cxn ang="0">
                  <a:pos x="95" y="0"/>
                </a:cxn>
                <a:cxn ang="0">
                  <a:pos x="92" y="1"/>
                </a:cxn>
                <a:cxn ang="0">
                  <a:pos x="91" y="3"/>
                </a:cxn>
                <a:cxn ang="0">
                  <a:pos x="90" y="5"/>
                </a:cxn>
                <a:cxn ang="0">
                  <a:pos x="90" y="5"/>
                </a:cxn>
              </a:cxnLst>
              <a:rect l="0" t="0" r="r" b="b"/>
              <a:pathLst>
                <a:path w="99" h="151">
                  <a:moveTo>
                    <a:pt x="90" y="5"/>
                  </a:moveTo>
                  <a:lnTo>
                    <a:pt x="90" y="5"/>
                  </a:lnTo>
                  <a:lnTo>
                    <a:pt x="88" y="14"/>
                  </a:lnTo>
                  <a:lnTo>
                    <a:pt x="85" y="24"/>
                  </a:lnTo>
                  <a:lnTo>
                    <a:pt x="80" y="34"/>
                  </a:lnTo>
                  <a:lnTo>
                    <a:pt x="74" y="44"/>
                  </a:lnTo>
                  <a:lnTo>
                    <a:pt x="61" y="63"/>
                  </a:lnTo>
                  <a:lnTo>
                    <a:pt x="49" y="79"/>
                  </a:lnTo>
                  <a:lnTo>
                    <a:pt x="49" y="79"/>
                  </a:lnTo>
                  <a:lnTo>
                    <a:pt x="23" y="111"/>
                  </a:lnTo>
                  <a:lnTo>
                    <a:pt x="11" y="128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0" y="148"/>
                  </a:lnTo>
                  <a:lnTo>
                    <a:pt x="1" y="149"/>
                  </a:lnTo>
                  <a:lnTo>
                    <a:pt x="2" y="150"/>
                  </a:lnTo>
                  <a:lnTo>
                    <a:pt x="4" y="151"/>
                  </a:lnTo>
                  <a:lnTo>
                    <a:pt x="5" y="151"/>
                  </a:lnTo>
                  <a:lnTo>
                    <a:pt x="7" y="150"/>
                  </a:lnTo>
                  <a:lnTo>
                    <a:pt x="8" y="149"/>
                  </a:lnTo>
                  <a:lnTo>
                    <a:pt x="8" y="149"/>
                  </a:lnTo>
                  <a:lnTo>
                    <a:pt x="16" y="139"/>
                  </a:lnTo>
                  <a:lnTo>
                    <a:pt x="22" y="129"/>
                  </a:lnTo>
                  <a:lnTo>
                    <a:pt x="37" y="110"/>
                  </a:lnTo>
                  <a:lnTo>
                    <a:pt x="37" y="110"/>
                  </a:lnTo>
                  <a:lnTo>
                    <a:pt x="52" y="93"/>
                  </a:lnTo>
                  <a:lnTo>
                    <a:pt x="60" y="82"/>
                  </a:lnTo>
                  <a:lnTo>
                    <a:pt x="65" y="73"/>
                  </a:lnTo>
                  <a:lnTo>
                    <a:pt x="65" y="73"/>
                  </a:lnTo>
                  <a:lnTo>
                    <a:pt x="76" y="56"/>
                  </a:lnTo>
                  <a:lnTo>
                    <a:pt x="86" y="40"/>
                  </a:lnTo>
                  <a:lnTo>
                    <a:pt x="91" y="32"/>
                  </a:lnTo>
                  <a:lnTo>
                    <a:pt x="95" y="23"/>
                  </a:lnTo>
                  <a:lnTo>
                    <a:pt x="98" y="14"/>
                  </a:lnTo>
                  <a:lnTo>
                    <a:pt x="99" y="5"/>
                  </a:lnTo>
                  <a:lnTo>
                    <a:pt x="99" y="5"/>
                  </a:lnTo>
                  <a:lnTo>
                    <a:pt x="99" y="3"/>
                  </a:lnTo>
                  <a:lnTo>
                    <a:pt x="98" y="1"/>
                  </a:lnTo>
                  <a:lnTo>
                    <a:pt x="97" y="1"/>
                  </a:lnTo>
                  <a:lnTo>
                    <a:pt x="95" y="0"/>
                  </a:lnTo>
                  <a:lnTo>
                    <a:pt x="92" y="1"/>
                  </a:lnTo>
                  <a:lnTo>
                    <a:pt x="91" y="3"/>
                  </a:lnTo>
                  <a:lnTo>
                    <a:pt x="90" y="5"/>
                  </a:lnTo>
                  <a:lnTo>
                    <a:pt x="9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Freeform 888"/>
            <p:cNvSpPr/>
            <p:nvPr/>
          </p:nvSpPr>
          <p:spPr bwMode="auto">
            <a:xfrm>
              <a:off x="4465638" y="1258888"/>
              <a:ext cx="50800" cy="90488"/>
            </a:xfrm>
            <a:custGeom>
              <a:avLst/>
              <a:gdLst/>
              <a:ahLst/>
              <a:cxnLst>
                <a:cxn ang="0">
                  <a:pos x="85" y="4"/>
                </a:cxn>
                <a:cxn ang="0">
                  <a:pos x="85" y="4"/>
                </a:cxn>
                <a:cxn ang="0">
                  <a:pos x="83" y="13"/>
                </a:cxn>
                <a:cxn ang="0">
                  <a:pos x="80" y="24"/>
                </a:cxn>
                <a:cxn ang="0">
                  <a:pos x="75" y="33"/>
                </a:cxn>
                <a:cxn ang="0">
                  <a:pos x="71" y="42"/>
                </a:cxn>
                <a:cxn ang="0">
                  <a:pos x="59" y="61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36" y="99"/>
                </a:cxn>
                <a:cxn ang="0">
                  <a:pos x="24" y="121"/>
                </a:cxn>
                <a:cxn ang="0">
                  <a:pos x="13" y="142"/>
                </a:cxn>
                <a:cxn ang="0">
                  <a:pos x="1" y="164"/>
                </a:cxn>
                <a:cxn ang="0">
                  <a:pos x="1" y="164"/>
                </a:cxn>
                <a:cxn ang="0">
                  <a:pos x="0" y="166"/>
                </a:cxn>
                <a:cxn ang="0">
                  <a:pos x="0" y="167"/>
                </a:cxn>
                <a:cxn ang="0">
                  <a:pos x="1" y="169"/>
                </a:cxn>
                <a:cxn ang="0">
                  <a:pos x="3" y="170"/>
                </a:cxn>
                <a:cxn ang="0">
                  <a:pos x="4" y="170"/>
                </a:cxn>
                <a:cxn ang="0">
                  <a:pos x="6" y="170"/>
                </a:cxn>
                <a:cxn ang="0">
                  <a:pos x="8" y="170"/>
                </a:cxn>
                <a:cxn ang="0">
                  <a:pos x="9" y="168"/>
                </a:cxn>
                <a:cxn ang="0">
                  <a:pos x="9" y="168"/>
                </a:cxn>
                <a:cxn ang="0">
                  <a:pos x="22" y="146"/>
                </a:cxn>
                <a:cxn ang="0">
                  <a:pos x="35" y="123"/>
                </a:cxn>
                <a:cxn ang="0">
                  <a:pos x="47" y="99"/>
                </a:cxn>
                <a:cxn ang="0">
                  <a:pos x="61" y="77"/>
                </a:cxn>
                <a:cxn ang="0">
                  <a:pos x="61" y="77"/>
                </a:cxn>
                <a:cxn ang="0">
                  <a:pos x="71" y="61"/>
                </a:cxn>
                <a:cxn ang="0">
                  <a:pos x="81" y="43"/>
                </a:cxn>
                <a:cxn ang="0">
                  <a:pos x="85" y="34"/>
                </a:cxn>
                <a:cxn ang="0">
                  <a:pos x="89" y="25"/>
                </a:cxn>
                <a:cxn ang="0">
                  <a:pos x="93" y="15"/>
                </a:cxn>
                <a:cxn ang="0">
                  <a:pos x="95" y="6"/>
                </a:cxn>
                <a:cxn ang="0">
                  <a:pos x="95" y="6"/>
                </a:cxn>
                <a:cxn ang="0">
                  <a:pos x="95" y="4"/>
                </a:cxn>
                <a:cxn ang="0">
                  <a:pos x="94" y="3"/>
                </a:cxn>
                <a:cxn ang="0">
                  <a:pos x="90" y="1"/>
                </a:cxn>
                <a:cxn ang="0">
                  <a:pos x="89" y="0"/>
                </a:cxn>
                <a:cxn ang="0">
                  <a:pos x="87" y="1"/>
                </a:cxn>
                <a:cxn ang="0">
                  <a:pos x="86" y="2"/>
                </a:cxn>
                <a:cxn ang="0">
                  <a:pos x="85" y="4"/>
                </a:cxn>
                <a:cxn ang="0">
                  <a:pos x="85" y="4"/>
                </a:cxn>
              </a:cxnLst>
              <a:rect l="0" t="0" r="r" b="b"/>
              <a:pathLst>
                <a:path w="95" h="170">
                  <a:moveTo>
                    <a:pt x="85" y="4"/>
                  </a:moveTo>
                  <a:lnTo>
                    <a:pt x="85" y="4"/>
                  </a:lnTo>
                  <a:lnTo>
                    <a:pt x="83" y="13"/>
                  </a:lnTo>
                  <a:lnTo>
                    <a:pt x="80" y="24"/>
                  </a:lnTo>
                  <a:lnTo>
                    <a:pt x="75" y="33"/>
                  </a:lnTo>
                  <a:lnTo>
                    <a:pt x="71" y="42"/>
                  </a:lnTo>
                  <a:lnTo>
                    <a:pt x="59" y="61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36" y="99"/>
                  </a:lnTo>
                  <a:lnTo>
                    <a:pt x="24" y="121"/>
                  </a:lnTo>
                  <a:lnTo>
                    <a:pt x="13" y="142"/>
                  </a:lnTo>
                  <a:lnTo>
                    <a:pt x="1" y="164"/>
                  </a:lnTo>
                  <a:lnTo>
                    <a:pt x="1" y="164"/>
                  </a:lnTo>
                  <a:lnTo>
                    <a:pt x="0" y="166"/>
                  </a:lnTo>
                  <a:lnTo>
                    <a:pt x="0" y="167"/>
                  </a:lnTo>
                  <a:lnTo>
                    <a:pt x="1" y="169"/>
                  </a:lnTo>
                  <a:lnTo>
                    <a:pt x="3" y="170"/>
                  </a:lnTo>
                  <a:lnTo>
                    <a:pt x="4" y="170"/>
                  </a:lnTo>
                  <a:lnTo>
                    <a:pt x="6" y="170"/>
                  </a:lnTo>
                  <a:lnTo>
                    <a:pt x="8" y="170"/>
                  </a:lnTo>
                  <a:lnTo>
                    <a:pt x="9" y="168"/>
                  </a:lnTo>
                  <a:lnTo>
                    <a:pt x="9" y="168"/>
                  </a:lnTo>
                  <a:lnTo>
                    <a:pt x="22" y="146"/>
                  </a:lnTo>
                  <a:lnTo>
                    <a:pt x="35" y="123"/>
                  </a:lnTo>
                  <a:lnTo>
                    <a:pt x="47" y="99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71" y="61"/>
                  </a:lnTo>
                  <a:lnTo>
                    <a:pt x="81" y="43"/>
                  </a:lnTo>
                  <a:lnTo>
                    <a:pt x="85" y="34"/>
                  </a:lnTo>
                  <a:lnTo>
                    <a:pt x="89" y="25"/>
                  </a:lnTo>
                  <a:lnTo>
                    <a:pt x="93" y="15"/>
                  </a:lnTo>
                  <a:lnTo>
                    <a:pt x="95" y="6"/>
                  </a:lnTo>
                  <a:lnTo>
                    <a:pt x="95" y="6"/>
                  </a:lnTo>
                  <a:lnTo>
                    <a:pt x="95" y="4"/>
                  </a:lnTo>
                  <a:lnTo>
                    <a:pt x="94" y="3"/>
                  </a:lnTo>
                  <a:lnTo>
                    <a:pt x="90" y="1"/>
                  </a:lnTo>
                  <a:lnTo>
                    <a:pt x="89" y="0"/>
                  </a:lnTo>
                  <a:lnTo>
                    <a:pt x="87" y="1"/>
                  </a:lnTo>
                  <a:lnTo>
                    <a:pt x="86" y="2"/>
                  </a:lnTo>
                  <a:lnTo>
                    <a:pt x="85" y="4"/>
                  </a:lnTo>
                  <a:lnTo>
                    <a:pt x="8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Freeform 889"/>
            <p:cNvSpPr/>
            <p:nvPr/>
          </p:nvSpPr>
          <p:spPr bwMode="auto">
            <a:xfrm>
              <a:off x="4513263" y="1276350"/>
              <a:ext cx="47625" cy="93663"/>
            </a:xfrm>
            <a:custGeom>
              <a:avLst/>
              <a:gdLst/>
              <a:ahLst/>
              <a:cxnLst>
                <a:cxn ang="0">
                  <a:pos x="81" y="3"/>
                </a:cxn>
                <a:cxn ang="0">
                  <a:pos x="81" y="3"/>
                </a:cxn>
                <a:cxn ang="0">
                  <a:pos x="66" y="45"/>
                </a:cxn>
                <a:cxn ang="0">
                  <a:pos x="57" y="66"/>
                </a:cxn>
                <a:cxn ang="0">
                  <a:pos x="48" y="87"/>
                </a:cxn>
                <a:cxn ang="0">
                  <a:pos x="48" y="87"/>
                </a:cxn>
                <a:cxn ang="0">
                  <a:pos x="38" y="107"/>
                </a:cxn>
                <a:cxn ang="0">
                  <a:pos x="27" y="128"/>
                </a:cxn>
                <a:cxn ang="0">
                  <a:pos x="15" y="149"/>
                </a:cxn>
                <a:cxn ang="0">
                  <a:pos x="2" y="167"/>
                </a:cxn>
                <a:cxn ang="0">
                  <a:pos x="2" y="167"/>
                </a:cxn>
                <a:cxn ang="0">
                  <a:pos x="0" y="168"/>
                </a:cxn>
                <a:cxn ang="0">
                  <a:pos x="0" y="170"/>
                </a:cxn>
                <a:cxn ang="0">
                  <a:pos x="2" y="173"/>
                </a:cxn>
                <a:cxn ang="0">
                  <a:pos x="4" y="175"/>
                </a:cxn>
                <a:cxn ang="0">
                  <a:pos x="5" y="175"/>
                </a:cxn>
                <a:cxn ang="0">
                  <a:pos x="7" y="175"/>
                </a:cxn>
                <a:cxn ang="0">
                  <a:pos x="8" y="173"/>
                </a:cxn>
                <a:cxn ang="0">
                  <a:pos x="13" y="168"/>
                </a:cxn>
                <a:cxn ang="0">
                  <a:pos x="13" y="168"/>
                </a:cxn>
                <a:cxn ang="0">
                  <a:pos x="14" y="167"/>
                </a:cxn>
                <a:cxn ang="0">
                  <a:pos x="14" y="165"/>
                </a:cxn>
                <a:cxn ang="0">
                  <a:pos x="14" y="165"/>
                </a:cxn>
                <a:cxn ang="0">
                  <a:pos x="24" y="150"/>
                </a:cxn>
                <a:cxn ang="0">
                  <a:pos x="34" y="132"/>
                </a:cxn>
                <a:cxn ang="0">
                  <a:pos x="42" y="116"/>
                </a:cxn>
                <a:cxn ang="0">
                  <a:pos x="51" y="99"/>
                </a:cxn>
                <a:cxn ang="0">
                  <a:pos x="51" y="99"/>
                </a:cxn>
                <a:cxn ang="0">
                  <a:pos x="57" y="88"/>
                </a:cxn>
                <a:cxn ang="0">
                  <a:pos x="63" y="76"/>
                </a:cxn>
                <a:cxn ang="0">
                  <a:pos x="73" y="54"/>
                </a:cxn>
                <a:cxn ang="0">
                  <a:pos x="82" y="30"/>
                </a:cxn>
                <a:cxn ang="0">
                  <a:pos x="90" y="5"/>
                </a:cxn>
                <a:cxn ang="0">
                  <a:pos x="90" y="5"/>
                </a:cxn>
                <a:cxn ang="0">
                  <a:pos x="90" y="3"/>
                </a:cxn>
                <a:cxn ang="0">
                  <a:pos x="89" y="2"/>
                </a:cxn>
                <a:cxn ang="0">
                  <a:pos x="88" y="1"/>
                </a:cxn>
                <a:cxn ang="0">
                  <a:pos x="87" y="0"/>
                </a:cxn>
                <a:cxn ang="0">
                  <a:pos x="85" y="0"/>
                </a:cxn>
                <a:cxn ang="0">
                  <a:pos x="83" y="0"/>
                </a:cxn>
                <a:cxn ang="0">
                  <a:pos x="82" y="1"/>
                </a:cxn>
                <a:cxn ang="0">
                  <a:pos x="81" y="3"/>
                </a:cxn>
                <a:cxn ang="0">
                  <a:pos x="81" y="3"/>
                </a:cxn>
              </a:cxnLst>
              <a:rect l="0" t="0" r="r" b="b"/>
              <a:pathLst>
                <a:path w="90" h="175">
                  <a:moveTo>
                    <a:pt x="81" y="3"/>
                  </a:moveTo>
                  <a:lnTo>
                    <a:pt x="81" y="3"/>
                  </a:lnTo>
                  <a:lnTo>
                    <a:pt x="66" y="45"/>
                  </a:lnTo>
                  <a:lnTo>
                    <a:pt x="57" y="66"/>
                  </a:lnTo>
                  <a:lnTo>
                    <a:pt x="48" y="87"/>
                  </a:lnTo>
                  <a:lnTo>
                    <a:pt x="48" y="87"/>
                  </a:lnTo>
                  <a:lnTo>
                    <a:pt x="38" y="107"/>
                  </a:lnTo>
                  <a:lnTo>
                    <a:pt x="27" y="128"/>
                  </a:lnTo>
                  <a:lnTo>
                    <a:pt x="15" y="149"/>
                  </a:lnTo>
                  <a:lnTo>
                    <a:pt x="2" y="167"/>
                  </a:lnTo>
                  <a:lnTo>
                    <a:pt x="2" y="167"/>
                  </a:lnTo>
                  <a:lnTo>
                    <a:pt x="0" y="168"/>
                  </a:lnTo>
                  <a:lnTo>
                    <a:pt x="0" y="170"/>
                  </a:lnTo>
                  <a:lnTo>
                    <a:pt x="2" y="173"/>
                  </a:lnTo>
                  <a:lnTo>
                    <a:pt x="4" y="175"/>
                  </a:lnTo>
                  <a:lnTo>
                    <a:pt x="5" y="175"/>
                  </a:lnTo>
                  <a:lnTo>
                    <a:pt x="7" y="175"/>
                  </a:lnTo>
                  <a:lnTo>
                    <a:pt x="8" y="173"/>
                  </a:lnTo>
                  <a:lnTo>
                    <a:pt x="13" y="168"/>
                  </a:lnTo>
                  <a:lnTo>
                    <a:pt x="13" y="168"/>
                  </a:lnTo>
                  <a:lnTo>
                    <a:pt x="14" y="167"/>
                  </a:lnTo>
                  <a:lnTo>
                    <a:pt x="14" y="165"/>
                  </a:lnTo>
                  <a:lnTo>
                    <a:pt x="14" y="165"/>
                  </a:lnTo>
                  <a:lnTo>
                    <a:pt x="24" y="150"/>
                  </a:lnTo>
                  <a:lnTo>
                    <a:pt x="34" y="132"/>
                  </a:lnTo>
                  <a:lnTo>
                    <a:pt x="42" y="116"/>
                  </a:lnTo>
                  <a:lnTo>
                    <a:pt x="51" y="99"/>
                  </a:lnTo>
                  <a:lnTo>
                    <a:pt x="51" y="99"/>
                  </a:lnTo>
                  <a:lnTo>
                    <a:pt x="57" y="88"/>
                  </a:lnTo>
                  <a:lnTo>
                    <a:pt x="63" y="76"/>
                  </a:lnTo>
                  <a:lnTo>
                    <a:pt x="73" y="54"/>
                  </a:lnTo>
                  <a:lnTo>
                    <a:pt x="82" y="30"/>
                  </a:lnTo>
                  <a:lnTo>
                    <a:pt x="90" y="5"/>
                  </a:lnTo>
                  <a:lnTo>
                    <a:pt x="90" y="5"/>
                  </a:lnTo>
                  <a:lnTo>
                    <a:pt x="90" y="3"/>
                  </a:lnTo>
                  <a:lnTo>
                    <a:pt x="89" y="2"/>
                  </a:lnTo>
                  <a:lnTo>
                    <a:pt x="88" y="1"/>
                  </a:lnTo>
                  <a:lnTo>
                    <a:pt x="87" y="0"/>
                  </a:lnTo>
                  <a:lnTo>
                    <a:pt x="85" y="0"/>
                  </a:lnTo>
                  <a:lnTo>
                    <a:pt x="83" y="0"/>
                  </a:lnTo>
                  <a:lnTo>
                    <a:pt x="82" y="1"/>
                  </a:lnTo>
                  <a:lnTo>
                    <a:pt x="81" y="3"/>
                  </a:lnTo>
                  <a:lnTo>
                    <a:pt x="81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8" name="Freeform 890"/>
            <p:cNvSpPr/>
            <p:nvPr/>
          </p:nvSpPr>
          <p:spPr bwMode="auto">
            <a:xfrm>
              <a:off x="4538663" y="1304925"/>
              <a:ext cx="44450" cy="92075"/>
            </a:xfrm>
            <a:custGeom>
              <a:avLst/>
              <a:gdLst/>
              <a:ahLst/>
              <a:cxnLst>
                <a:cxn ang="0">
                  <a:pos x="75" y="5"/>
                </a:cxn>
                <a:cxn ang="0">
                  <a:pos x="75" y="5"/>
                </a:cxn>
                <a:cxn ang="0">
                  <a:pos x="74" y="16"/>
                </a:cxn>
                <a:cxn ang="0">
                  <a:pos x="71" y="26"/>
                </a:cxn>
                <a:cxn ang="0">
                  <a:pos x="68" y="38"/>
                </a:cxn>
                <a:cxn ang="0">
                  <a:pos x="64" y="48"/>
                </a:cxn>
                <a:cxn ang="0">
                  <a:pos x="54" y="69"/>
                </a:cxn>
                <a:cxn ang="0">
                  <a:pos x="43" y="88"/>
                </a:cxn>
                <a:cxn ang="0">
                  <a:pos x="43" y="88"/>
                </a:cxn>
                <a:cxn ang="0">
                  <a:pos x="22" y="128"/>
                </a:cxn>
                <a:cxn ang="0">
                  <a:pos x="10" y="148"/>
                </a:cxn>
                <a:cxn ang="0">
                  <a:pos x="0" y="168"/>
                </a:cxn>
                <a:cxn ang="0">
                  <a:pos x="0" y="168"/>
                </a:cxn>
                <a:cxn ang="0">
                  <a:pos x="0" y="170"/>
                </a:cxn>
                <a:cxn ang="0">
                  <a:pos x="0" y="172"/>
                </a:cxn>
                <a:cxn ang="0">
                  <a:pos x="1" y="173"/>
                </a:cxn>
                <a:cxn ang="0">
                  <a:pos x="2" y="174"/>
                </a:cxn>
                <a:cxn ang="0">
                  <a:pos x="4" y="175"/>
                </a:cxn>
                <a:cxn ang="0">
                  <a:pos x="5" y="175"/>
                </a:cxn>
                <a:cxn ang="0">
                  <a:pos x="7" y="174"/>
                </a:cxn>
                <a:cxn ang="0">
                  <a:pos x="8" y="173"/>
                </a:cxn>
                <a:cxn ang="0">
                  <a:pos x="8" y="173"/>
                </a:cxn>
                <a:cxn ang="0">
                  <a:pos x="21" y="148"/>
                </a:cxn>
                <a:cxn ang="0">
                  <a:pos x="34" y="125"/>
                </a:cxn>
                <a:cxn ang="0">
                  <a:pos x="61" y="78"/>
                </a:cxn>
                <a:cxn ang="0">
                  <a:pos x="61" y="78"/>
                </a:cxn>
                <a:cxn ang="0">
                  <a:pos x="69" y="61"/>
                </a:cxn>
                <a:cxn ang="0">
                  <a:pos x="77" y="42"/>
                </a:cxn>
                <a:cxn ang="0">
                  <a:pos x="80" y="33"/>
                </a:cxn>
                <a:cxn ang="0">
                  <a:pos x="83" y="23"/>
                </a:cxn>
                <a:cxn ang="0">
                  <a:pos x="84" y="14"/>
                </a:cxn>
                <a:cxn ang="0">
                  <a:pos x="85" y="5"/>
                </a:cxn>
                <a:cxn ang="0">
                  <a:pos x="85" y="5"/>
                </a:cxn>
                <a:cxn ang="0">
                  <a:pos x="85" y="3"/>
                </a:cxn>
                <a:cxn ang="0">
                  <a:pos x="84" y="1"/>
                </a:cxn>
                <a:cxn ang="0">
                  <a:pos x="82" y="0"/>
                </a:cxn>
                <a:cxn ang="0">
                  <a:pos x="81" y="0"/>
                </a:cxn>
                <a:cxn ang="0">
                  <a:pos x="78" y="0"/>
                </a:cxn>
                <a:cxn ang="0">
                  <a:pos x="77" y="1"/>
                </a:cxn>
                <a:cxn ang="0">
                  <a:pos x="75" y="3"/>
                </a:cxn>
                <a:cxn ang="0">
                  <a:pos x="75" y="5"/>
                </a:cxn>
                <a:cxn ang="0">
                  <a:pos x="75" y="5"/>
                </a:cxn>
              </a:cxnLst>
              <a:rect l="0" t="0" r="r" b="b"/>
              <a:pathLst>
                <a:path w="85" h="175">
                  <a:moveTo>
                    <a:pt x="75" y="5"/>
                  </a:moveTo>
                  <a:lnTo>
                    <a:pt x="75" y="5"/>
                  </a:lnTo>
                  <a:lnTo>
                    <a:pt x="74" y="16"/>
                  </a:lnTo>
                  <a:lnTo>
                    <a:pt x="71" y="26"/>
                  </a:lnTo>
                  <a:lnTo>
                    <a:pt x="68" y="38"/>
                  </a:lnTo>
                  <a:lnTo>
                    <a:pt x="64" y="48"/>
                  </a:lnTo>
                  <a:lnTo>
                    <a:pt x="54" y="69"/>
                  </a:lnTo>
                  <a:lnTo>
                    <a:pt x="43" y="88"/>
                  </a:lnTo>
                  <a:lnTo>
                    <a:pt x="43" y="88"/>
                  </a:lnTo>
                  <a:lnTo>
                    <a:pt x="22" y="128"/>
                  </a:lnTo>
                  <a:lnTo>
                    <a:pt x="10" y="148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0" y="170"/>
                  </a:lnTo>
                  <a:lnTo>
                    <a:pt x="0" y="172"/>
                  </a:lnTo>
                  <a:lnTo>
                    <a:pt x="1" y="173"/>
                  </a:lnTo>
                  <a:lnTo>
                    <a:pt x="2" y="174"/>
                  </a:lnTo>
                  <a:lnTo>
                    <a:pt x="4" y="175"/>
                  </a:lnTo>
                  <a:lnTo>
                    <a:pt x="5" y="175"/>
                  </a:lnTo>
                  <a:lnTo>
                    <a:pt x="7" y="174"/>
                  </a:lnTo>
                  <a:lnTo>
                    <a:pt x="8" y="173"/>
                  </a:lnTo>
                  <a:lnTo>
                    <a:pt x="8" y="173"/>
                  </a:lnTo>
                  <a:lnTo>
                    <a:pt x="21" y="148"/>
                  </a:lnTo>
                  <a:lnTo>
                    <a:pt x="34" y="125"/>
                  </a:lnTo>
                  <a:lnTo>
                    <a:pt x="61" y="78"/>
                  </a:lnTo>
                  <a:lnTo>
                    <a:pt x="61" y="78"/>
                  </a:lnTo>
                  <a:lnTo>
                    <a:pt x="69" y="61"/>
                  </a:lnTo>
                  <a:lnTo>
                    <a:pt x="77" y="42"/>
                  </a:lnTo>
                  <a:lnTo>
                    <a:pt x="80" y="33"/>
                  </a:lnTo>
                  <a:lnTo>
                    <a:pt x="83" y="23"/>
                  </a:lnTo>
                  <a:lnTo>
                    <a:pt x="84" y="14"/>
                  </a:lnTo>
                  <a:lnTo>
                    <a:pt x="85" y="5"/>
                  </a:lnTo>
                  <a:lnTo>
                    <a:pt x="85" y="5"/>
                  </a:lnTo>
                  <a:lnTo>
                    <a:pt x="85" y="3"/>
                  </a:lnTo>
                  <a:lnTo>
                    <a:pt x="84" y="1"/>
                  </a:lnTo>
                  <a:lnTo>
                    <a:pt x="82" y="0"/>
                  </a:lnTo>
                  <a:lnTo>
                    <a:pt x="81" y="0"/>
                  </a:lnTo>
                  <a:lnTo>
                    <a:pt x="78" y="0"/>
                  </a:lnTo>
                  <a:lnTo>
                    <a:pt x="77" y="1"/>
                  </a:lnTo>
                  <a:lnTo>
                    <a:pt x="75" y="3"/>
                  </a:lnTo>
                  <a:lnTo>
                    <a:pt x="75" y="5"/>
                  </a:lnTo>
                  <a:lnTo>
                    <a:pt x="7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9" name="Freeform 891"/>
            <p:cNvSpPr/>
            <p:nvPr/>
          </p:nvSpPr>
          <p:spPr bwMode="auto">
            <a:xfrm>
              <a:off x="4568825" y="1336675"/>
              <a:ext cx="44450" cy="87313"/>
            </a:xfrm>
            <a:custGeom>
              <a:avLst/>
              <a:gdLst/>
              <a:ahLst/>
              <a:cxnLst>
                <a:cxn ang="0">
                  <a:pos x="85" y="4"/>
                </a:cxn>
                <a:cxn ang="0">
                  <a:pos x="85" y="4"/>
                </a:cxn>
                <a:cxn ang="0">
                  <a:pos x="85" y="2"/>
                </a:cxn>
                <a:cxn ang="0">
                  <a:pos x="82" y="1"/>
                </a:cxn>
                <a:cxn ang="0">
                  <a:pos x="79" y="0"/>
                </a:cxn>
                <a:cxn ang="0">
                  <a:pos x="78" y="0"/>
                </a:cxn>
                <a:cxn ang="0">
                  <a:pos x="76" y="1"/>
                </a:cxn>
                <a:cxn ang="0">
                  <a:pos x="75" y="2"/>
                </a:cxn>
                <a:cxn ang="0">
                  <a:pos x="75" y="4"/>
                </a:cxn>
                <a:cxn ang="0">
                  <a:pos x="75" y="4"/>
                </a:cxn>
                <a:cxn ang="0">
                  <a:pos x="75" y="14"/>
                </a:cxn>
                <a:cxn ang="0">
                  <a:pos x="73" y="23"/>
                </a:cxn>
                <a:cxn ang="0">
                  <a:pos x="69" y="33"/>
                </a:cxn>
                <a:cxn ang="0">
                  <a:pos x="64" y="42"/>
                </a:cxn>
                <a:cxn ang="0">
                  <a:pos x="52" y="59"/>
                </a:cxn>
                <a:cxn ang="0">
                  <a:pos x="47" y="69"/>
                </a:cxn>
                <a:cxn ang="0">
                  <a:pos x="43" y="77"/>
                </a:cxn>
                <a:cxn ang="0">
                  <a:pos x="43" y="77"/>
                </a:cxn>
                <a:cxn ang="0">
                  <a:pos x="35" y="96"/>
                </a:cxn>
                <a:cxn ang="0">
                  <a:pos x="27" y="113"/>
                </a:cxn>
                <a:cxn ang="0">
                  <a:pos x="27" y="113"/>
                </a:cxn>
                <a:cxn ang="0">
                  <a:pos x="16" y="137"/>
                </a:cxn>
                <a:cxn ang="0">
                  <a:pos x="10" y="147"/>
                </a:cxn>
                <a:cxn ang="0">
                  <a:pos x="6" y="152"/>
                </a:cxn>
                <a:cxn ang="0">
                  <a:pos x="2" y="157"/>
                </a:cxn>
                <a:cxn ang="0">
                  <a:pos x="2" y="157"/>
                </a:cxn>
                <a:cxn ang="0">
                  <a:pos x="0" y="159"/>
                </a:cxn>
                <a:cxn ang="0">
                  <a:pos x="0" y="162"/>
                </a:cxn>
                <a:cxn ang="0">
                  <a:pos x="1" y="164"/>
                </a:cxn>
                <a:cxn ang="0">
                  <a:pos x="4" y="165"/>
                </a:cxn>
                <a:cxn ang="0">
                  <a:pos x="9" y="165"/>
                </a:cxn>
                <a:cxn ang="0">
                  <a:pos x="9" y="165"/>
                </a:cxn>
                <a:cxn ang="0">
                  <a:pos x="11" y="165"/>
                </a:cxn>
                <a:cxn ang="0">
                  <a:pos x="13" y="163"/>
                </a:cxn>
                <a:cxn ang="0">
                  <a:pos x="13" y="161"/>
                </a:cxn>
                <a:cxn ang="0">
                  <a:pos x="13" y="159"/>
                </a:cxn>
                <a:cxn ang="0">
                  <a:pos x="13" y="159"/>
                </a:cxn>
                <a:cxn ang="0">
                  <a:pos x="16" y="155"/>
                </a:cxn>
                <a:cxn ang="0">
                  <a:pos x="19" y="149"/>
                </a:cxn>
                <a:cxn ang="0">
                  <a:pos x="25" y="139"/>
                </a:cxn>
                <a:cxn ang="0">
                  <a:pos x="25" y="139"/>
                </a:cxn>
                <a:cxn ang="0">
                  <a:pos x="37" y="113"/>
                </a:cxn>
                <a:cxn ang="0">
                  <a:pos x="49" y="87"/>
                </a:cxn>
                <a:cxn ang="0">
                  <a:pos x="49" y="87"/>
                </a:cxn>
                <a:cxn ang="0">
                  <a:pos x="54" y="77"/>
                </a:cxn>
                <a:cxn ang="0">
                  <a:pos x="60" y="68"/>
                </a:cxn>
                <a:cxn ang="0">
                  <a:pos x="72" y="47"/>
                </a:cxn>
                <a:cxn ang="0">
                  <a:pos x="77" y="37"/>
                </a:cxn>
                <a:cxn ang="0">
                  <a:pos x="81" y="26"/>
                </a:cxn>
                <a:cxn ang="0">
                  <a:pos x="85" y="15"/>
                </a:cxn>
                <a:cxn ang="0">
                  <a:pos x="85" y="10"/>
                </a:cxn>
                <a:cxn ang="0">
                  <a:pos x="85" y="4"/>
                </a:cxn>
                <a:cxn ang="0">
                  <a:pos x="85" y="4"/>
                </a:cxn>
              </a:cxnLst>
              <a:rect l="0" t="0" r="r" b="b"/>
              <a:pathLst>
                <a:path w="85" h="165">
                  <a:moveTo>
                    <a:pt x="85" y="4"/>
                  </a:moveTo>
                  <a:lnTo>
                    <a:pt x="85" y="4"/>
                  </a:lnTo>
                  <a:lnTo>
                    <a:pt x="85" y="2"/>
                  </a:lnTo>
                  <a:lnTo>
                    <a:pt x="82" y="1"/>
                  </a:lnTo>
                  <a:lnTo>
                    <a:pt x="79" y="0"/>
                  </a:lnTo>
                  <a:lnTo>
                    <a:pt x="78" y="0"/>
                  </a:lnTo>
                  <a:lnTo>
                    <a:pt x="76" y="1"/>
                  </a:lnTo>
                  <a:lnTo>
                    <a:pt x="75" y="2"/>
                  </a:lnTo>
                  <a:lnTo>
                    <a:pt x="75" y="4"/>
                  </a:lnTo>
                  <a:lnTo>
                    <a:pt x="75" y="4"/>
                  </a:lnTo>
                  <a:lnTo>
                    <a:pt x="75" y="14"/>
                  </a:lnTo>
                  <a:lnTo>
                    <a:pt x="73" y="23"/>
                  </a:lnTo>
                  <a:lnTo>
                    <a:pt x="69" y="33"/>
                  </a:lnTo>
                  <a:lnTo>
                    <a:pt x="64" y="42"/>
                  </a:lnTo>
                  <a:lnTo>
                    <a:pt x="52" y="59"/>
                  </a:lnTo>
                  <a:lnTo>
                    <a:pt x="47" y="69"/>
                  </a:lnTo>
                  <a:lnTo>
                    <a:pt x="43" y="77"/>
                  </a:lnTo>
                  <a:lnTo>
                    <a:pt x="43" y="77"/>
                  </a:lnTo>
                  <a:lnTo>
                    <a:pt x="35" y="96"/>
                  </a:lnTo>
                  <a:lnTo>
                    <a:pt x="27" y="113"/>
                  </a:lnTo>
                  <a:lnTo>
                    <a:pt x="27" y="113"/>
                  </a:lnTo>
                  <a:lnTo>
                    <a:pt x="16" y="137"/>
                  </a:lnTo>
                  <a:lnTo>
                    <a:pt x="10" y="147"/>
                  </a:lnTo>
                  <a:lnTo>
                    <a:pt x="6" y="152"/>
                  </a:lnTo>
                  <a:lnTo>
                    <a:pt x="2" y="157"/>
                  </a:lnTo>
                  <a:lnTo>
                    <a:pt x="2" y="157"/>
                  </a:lnTo>
                  <a:lnTo>
                    <a:pt x="0" y="159"/>
                  </a:lnTo>
                  <a:lnTo>
                    <a:pt x="0" y="162"/>
                  </a:lnTo>
                  <a:lnTo>
                    <a:pt x="1" y="164"/>
                  </a:lnTo>
                  <a:lnTo>
                    <a:pt x="4" y="165"/>
                  </a:lnTo>
                  <a:lnTo>
                    <a:pt x="9" y="165"/>
                  </a:lnTo>
                  <a:lnTo>
                    <a:pt x="9" y="165"/>
                  </a:lnTo>
                  <a:lnTo>
                    <a:pt x="11" y="165"/>
                  </a:lnTo>
                  <a:lnTo>
                    <a:pt x="13" y="163"/>
                  </a:lnTo>
                  <a:lnTo>
                    <a:pt x="13" y="161"/>
                  </a:lnTo>
                  <a:lnTo>
                    <a:pt x="13" y="159"/>
                  </a:lnTo>
                  <a:lnTo>
                    <a:pt x="13" y="159"/>
                  </a:lnTo>
                  <a:lnTo>
                    <a:pt x="16" y="155"/>
                  </a:lnTo>
                  <a:lnTo>
                    <a:pt x="19" y="149"/>
                  </a:lnTo>
                  <a:lnTo>
                    <a:pt x="25" y="139"/>
                  </a:lnTo>
                  <a:lnTo>
                    <a:pt x="25" y="139"/>
                  </a:lnTo>
                  <a:lnTo>
                    <a:pt x="37" y="113"/>
                  </a:lnTo>
                  <a:lnTo>
                    <a:pt x="49" y="87"/>
                  </a:lnTo>
                  <a:lnTo>
                    <a:pt x="49" y="87"/>
                  </a:lnTo>
                  <a:lnTo>
                    <a:pt x="54" y="77"/>
                  </a:lnTo>
                  <a:lnTo>
                    <a:pt x="60" y="68"/>
                  </a:lnTo>
                  <a:lnTo>
                    <a:pt x="72" y="47"/>
                  </a:lnTo>
                  <a:lnTo>
                    <a:pt x="77" y="37"/>
                  </a:lnTo>
                  <a:lnTo>
                    <a:pt x="81" y="26"/>
                  </a:lnTo>
                  <a:lnTo>
                    <a:pt x="85" y="15"/>
                  </a:lnTo>
                  <a:lnTo>
                    <a:pt x="85" y="10"/>
                  </a:lnTo>
                  <a:lnTo>
                    <a:pt x="85" y="4"/>
                  </a:lnTo>
                  <a:lnTo>
                    <a:pt x="8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0" name="Freeform 892"/>
            <p:cNvSpPr/>
            <p:nvPr/>
          </p:nvSpPr>
          <p:spPr bwMode="auto">
            <a:xfrm>
              <a:off x="4608513" y="1366838"/>
              <a:ext cx="47625" cy="85725"/>
            </a:xfrm>
            <a:custGeom>
              <a:avLst/>
              <a:gdLst/>
              <a:ahLst/>
              <a:cxnLst>
                <a:cxn ang="0">
                  <a:pos x="81" y="5"/>
                </a:cxn>
                <a:cxn ang="0">
                  <a:pos x="81" y="5"/>
                </a:cxn>
                <a:cxn ang="0">
                  <a:pos x="80" y="15"/>
                </a:cxn>
                <a:cxn ang="0">
                  <a:pos x="77" y="25"/>
                </a:cxn>
                <a:cxn ang="0">
                  <a:pos x="73" y="36"/>
                </a:cxn>
                <a:cxn ang="0">
                  <a:pos x="67" y="46"/>
                </a:cxn>
                <a:cxn ang="0">
                  <a:pos x="56" y="64"/>
                </a:cxn>
                <a:cxn ang="0">
                  <a:pos x="46" y="83"/>
                </a:cxn>
                <a:cxn ang="0">
                  <a:pos x="46" y="83"/>
                </a:cxn>
                <a:cxn ang="0">
                  <a:pos x="34" y="101"/>
                </a:cxn>
                <a:cxn ang="0">
                  <a:pos x="23" y="119"/>
                </a:cxn>
                <a:cxn ang="0">
                  <a:pos x="1" y="154"/>
                </a:cxn>
                <a:cxn ang="0">
                  <a:pos x="1" y="154"/>
                </a:cxn>
                <a:cxn ang="0">
                  <a:pos x="0" y="156"/>
                </a:cxn>
                <a:cxn ang="0">
                  <a:pos x="0" y="158"/>
                </a:cxn>
                <a:cxn ang="0">
                  <a:pos x="1" y="159"/>
                </a:cxn>
                <a:cxn ang="0">
                  <a:pos x="2" y="160"/>
                </a:cxn>
                <a:cxn ang="0">
                  <a:pos x="4" y="162"/>
                </a:cxn>
                <a:cxn ang="0">
                  <a:pos x="6" y="162"/>
                </a:cxn>
                <a:cxn ang="0">
                  <a:pos x="7" y="160"/>
                </a:cxn>
                <a:cxn ang="0">
                  <a:pos x="10" y="159"/>
                </a:cxn>
                <a:cxn ang="0">
                  <a:pos x="10" y="159"/>
                </a:cxn>
                <a:cxn ang="0">
                  <a:pos x="33" y="120"/>
                </a:cxn>
                <a:cxn ang="0">
                  <a:pos x="46" y="101"/>
                </a:cxn>
                <a:cxn ang="0">
                  <a:pos x="57" y="81"/>
                </a:cxn>
                <a:cxn ang="0">
                  <a:pos x="57" y="81"/>
                </a:cxn>
                <a:cxn ang="0">
                  <a:pos x="68" y="62"/>
                </a:cxn>
                <a:cxn ang="0">
                  <a:pos x="79" y="45"/>
                </a:cxn>
                <a:cxn ang="0">
                  <a:pos x="83" y="34"/>
                </a:cxn>
                <a:cxn ang="0">
                  <a:pos x="86" y="25"/>
                </a:cxn>
                <a:cxn ang="0">
                  <a:pos x="89" y="15"/>
                </a:cxn>
                <a:cxn ang="0">
                  <a:pos x="90" y="5"/>
                </a:cxn>
                <a:cxn ang="0">
                  <a:pos x="90" y="5"/>
                </a:cxn>
                <a:cxn ang="0">
                  <a:pos x="90" y="2"/>
                </a:cxn>
                <a:cxn ang="0">
                  <a:pos x="89" y="1"/>
                </a:cxn>
                <a:cxn ang="0">
                  <a:pos x="88" y="0"/>
                </a:cxn>
                <a:cxn ang="0">
                  <a:pos x="86" y="0"/>
                </a:cxn>
                <a:cxn ang="0">
                  <a:pos x="83" y="1"/>
                </a:cxn>
                <a:cxn ang="0">
                  <a:pos x="82" y="2"/>
                </a:cxn>
                <a:cxn ang="0">
                  <a:pos x="81" y="5"/>
                </a:cxn>
                <a:cxn ang="0">
                  <a:pos x="81" y="5"/>
                </a:cxn>
              </a:cxnLst>
              <a:rect l="0" t="0" r="r" b="b"/>
              <a:pathLst>
                <a:path w="90" h="162">
                  <a:moveTo>
                    <a:pt x="81" y="5"/>
                  </a:moveTo>
                  <a:lnTo>
                    <a:pt x="81" y="5"/>
                  </a:lnTo>
                  <a:lnTo>
                    <a:pt x="80" y="15"/>
                  </a:lnTo>
                  <a:lnTo>
                    <a:pt x="77" y="25"/>
                  </a:lnTo>
                  <a:lnTo>
                    <a:pt x="73" y="36"/>
                  </a:lnTo>
                  <a:lnTo>
                    <a:pt x="67" y="46"/>
                  </a:lnTo>
                  <a:lnTo>
                    <a:pt x="56" y="64"/>
                  </a:lnTo>
                  <a:lnTo>
                    <a:pt x="46" y="83"/>
                  </a:lnTo>
                  <a:lnTo>
                    <a:pt x="46" y="83"/>
                  </a:lnTo>
                  <a:lnTo>
                    <a:pt x="34" y="101"/>
                  </a:lnTo>
                  <a:lnTo>
                    <a:pt x="23" y="119"/>
                  </a:lnTo>
                  <a:lnTo>
                    <a:pt x="1" y="154"/>
                  </a:lnTo>
                  <a:lnTo>
                    <a:pt x="1" y="154"/>
                  </a:lnTo>
                  <a:lnTo>
                    <a:pt x="0" y="156"/>
                  </a:lnTo>
                  <a:lnTo>
                    <a:pt x="0" y="158"/>
                  </a:lnTo>
                  <a:lnTo>
                    <a:pt x="1" y="159"/>
                  </a:lnTo>
                  <a:lnTo>
                    <a:pt x="2" y="160"/>
                  </a:lnTo>
                  <a:lnTo>
                    <a:pt x="4" y="162"/>
                  </a:lnTo>
                  <a:lnTo>
                    <a:pt x="6" y="162"/>
                  </a:lnTo>
                  <a:lnTo>
                    <a:pt x="7" y="160"/>
                  </a:lnTo>
                  <a:lnTo>
                    <a:pt x="10" y="159"/>
                  </a:lnTo>
                  <a:lnTo>
                    <a:pt x="10" y="159"/>
                  </a:lnTo>
                  <a:lnTo>
                    <a:pt x="33" y="120"/>
                  </a:lnTo>
                  <a:lnTo>
                    <a:pt x="46" y="101"/>
                  </a:lnTo>
                  <a:lnTo>
                    <a:pt x="57" y="81"/>
                  </a:lnTo>
                  <a:lnTo>
                    <a:pt x="57" y="81"/>
                  </a:lnTo>
                  <a:lnTo>
                    <a:pt x="68" y="62"/>
                  </a:lnTo>
                  <a:lnTo>
                    <a:pt x="79" y="45"/>
                  </a:lnTo>
                  <a:lnTo>
                    <a:pt x="83" y="34"/>
                  </a:lnTo>
                  <a:lnTo>
                    <a:pt x="86" y="25"/>
                  </a:lnTo>
                  <a:lnTo>
                    <a:pt x="89" y="15"/>
                  </a:lnTo>
                  <a:lnTo>
                    <a:pt x="90" y="5"/>
                  </a:lnTo>
                  <a:lnTo>
                    <a:pt x="90" y="5"/>
                  </a:lnTo>
                  <a:lnTo>
                    <a:pt x="90" y="2"/>
                  </a:lnTo>
                  <a:lnTo>
                    <a:pt x="89" y="1"/>
                  </a:lnTo>
                  <a:lnTo>
                    <a:pt x="88" y="0"/>
                  </a:lnTo>
                  <a:lnTo>
                    <a:pt x="86" y="0"/>
                  </a:lnTo>
                  <a:lnTo>
                    <a:pt x="83" y="1"/>
                  </a:lnTo>
                  <a:lnTo>
                    <a:pt x="82" y="2"/>
                  </a:lnTo>
                  <a:lnTo>
                    <a:pt x="81" y="5"/>
                  </a:lnTo>
                  <a:lnTo>
                    <a:pt x="81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1" name="Freeform 893"/>
            <p:cNvSpPr/>
            <p:nvPr/>
          </p:nvSpPr>
          <p:spPr bwMode="auto">
            <a:xfrm>
              <a:off x="4632325" y="1397000"/>
              <a:ext cx="49213" cy="85725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84" y="0"/>
                </a:cxn>
                <a:cxn ang="0">
                  <a:pos x="81" y="3"/>
                </a:cxn>
                <a:cxn ang="0">
                  <a:pos x="78" y="6"/>
                </a:cxn>
                <a:cxn ang="0">
                  <a:pos x="73" y="14"/>
                </a:cxn>
                <a:cxn ang="0">
                  <a:pos x="65" y="29"/>
                </a:cxn>
                <a:cxn ang="0">
                  <a:pos x="65" y="29"/>
                </a:cxn>
                <a:cxn ang="0">
                  <a:pos x="56" y="46"/>
                </a:cxn>
                <a:cxn ang="0">
                  <a:pos x="47" y="61"/>
                </a:cxn>
                <a:cxn ang="0">
                  <a:pos x="31" y="93"/>
                </a:cxn>
                <a:cxn ang="0">
                  <a:pos x="31" y="93"/>
                </a:cxn>
                <a:cxn ang="0">
                  <a:pos x="19" y="114"/>
                </a:cxn>
                <a:cxn ang="0">
                  <a:pos x="6" y="133"/>
                </a:cxn>
                <a:cxn ang="0">
                  <a:pos x="6" y="133"/>
                </a:cxn>
                <a:cxn ang="0">
                  <a:pos x="2" y="140"/>
                </a:cxn>
                <a:cxn ang="0">
                  <a:pos x="0" y="146"/>
                </a:cxn>
                <a:cxn ang="0">
                  <a:pos x="0" y="152"/>
                </a:cxn>
                <a:cxn ang="0">
                  <a:pos x="1" y="156"/>
                </a:cxn>
                <a:cxn ang="0">
                  <a:pos x="3" y="159"/>
                </a:cxn>
                <a:cxn ang="0">
                  <a:pos x="3" y="159"/>
                </a:cxn>
                <a:cxn ang="0">
                  <a:pos x="5" y="160"/>
                </a:cxn>
                <a:cxn ang="0">
                  <a:pos x="7" y="161"/>
                </a:cxn>
                <a:cxn ang="0">
                  <a:pos x="10" y="160"/>
                </a:cxn>
                <a:cxn ang="0">
                  <a:pos x="11" y="158"/>
                </a:cxn>
                <a:cxn ang="0">
                  <a:pos x="12" y="156"/>
                </a:cxn>
                <a:cxn ang="0">
                  <a:pos x="12" y="156"/>
                </a:cxn>
                <a:cxn ang="0">
                  <a:pos x="14" y="155"/>
                </a:cxn>
                <a:cxn ang="0">
                  <a:pos x="15" y="154"/>
                </a:cxn>
                <a:cxn ang="0">
                  <a:pos x="15" y="150"/>
                </a:cxn>
                <a:cxn ang="0">
                  <a:pos x="15" y="149"/>
                </a:cxn>
                <a:cxn ang="0">
                  <a:pos x="13" y="148"/>
                </a:cxn>
                <a:cxn ang="0">
                  <a:pos x="12" y="147"/>
                </a:cxn>
                <a:cxn ang="0">
                  <a:pos x="10" y="147"/>
                </a:cxn>
                <a:cxn ang="0">
                  <a:pos x="10" y="147"/>
                </a:cxn>
                <a:cxn ang="0">
                  <a:pos x="9" y="148"/>
                </a:cxn>
                <a:cxn ang="0">
                  <a:pos x="9" y="148"/>
                </a:cxn>
                <a:cxn ang="0">
                  <a:pos x="10" y="145"/>
                </a:cxn>
                <a:cxn ang="0">
                  <a:pos x="11" y="142"/>
                </a:cxn>
                <a:cxn ang="0">
                  <a:pos x="16" y="136"/>
                </a:cxn>
                <a:cxn ang="0">
                  <a:pos x="21" y="130"/>
                </a:cxn>
                <a:cxn ang="0">
                  <a:pos x="24" y="125"/>
                </a:cxn>
                <a:cxn ang="0">
                  <a:pos x="24" y="125"/>
                </a:cxn>
                <a:cxn ang="0">
                  <a:pos x="47" y="83"/>
                </a:cxn>
                <a:cxn ang="0">
                  <a:pos x="47" y="83"/>
                </a:cxn>
                <a:cxn ang="0">
                  <a:pos x="59" y="61"/>
                </a:cxn>
                <a:cxn ang="0">
                  <a:pos x="70" y="40"/>
                </a:cxn>
                <a:cxn ang="0">
                  <a:pos x="70" y="40"/>
                </a:cxn>
                <a:cxn ang="0">
                  <a:pos x="78" y="24"/>
                </a:cxn>
                <a:cxn ang="0">
                  <a:pos x="83" y="15"/>
                </a:cxn>
                <a:cxn ang="0">
                  <a:pos x="86" y="12"/>
                </a:cxn>
                <a:cxn ang="0">
                  <a:pos x="90" y="8"/>
                </a:cxn>
                <a:cxn ang="0">
                  <a:pos x="90" y="8"/>
                </a:cxn>
                <a:cxn ang="0">
                  <a:pos x="91" y="7"/>
                </a:cxn>
                <a:cxn ang="0">
                  <a:pos x="92" y="6"/>
                </a:cxn>
                <a:cxn ang="0">
                  <a:pos x="92" y="4"/>
                </a:cxn>
                <a:cxn ang="0">
                  <a:pos x="91" y="2"/>
                </a:cxn>
                <a:cxn ang="0">
                  <a:pos x="90" y="1"/>
                </a:cxn>
                <a:cxn ang="0">
                  <a:pos x="88" y="0"/>
                </a:cxn>
                <a:cxn ang="0">
                  <a:pos x="86" y="0"/>
                </a:cxn>
                <a:cxn ang="0">
                  <a:pos x="84" y="0"/>
                </a:cxn>
                <a:cxn ang="0">
                  <a:pos x="84" y="0"/>
                </a:cxn>
              </a:cxnLst>
              <a:rect l="0" t="0" r="r" b="b"/>
              <a:pathLst>
                <a:path w="92" h="161">
                  <a:moveTo>
                    <a:pt x="84" y="0"/>
                  </a:moveTo>
                  <a:lnTo>
                    <a:pt x="84" y="0"/>
                  </a:lnTo>
                  <a:lnTo>
                    <a:pt x="81" y="3"/>
                  </a:lnTo>
                  <a:lnTo>
                    <a:pt x="78" y="6"/>
                  </a:lnTo>
                  <a:lnTo>
                    <a:pt x="73" y="14"/>
                  </a:lnTo>
                  <a:lnTo>
                    <a:pt x="65" y="29"/>
                  </a:lnTo>
                  <a:lnTo>
                    <a:pt x="65" y="29"/>
                  </a:lnTo>
                  <a:lnTo>
                    <a:pt x="56" y="46"/>
                  </a:lnTo>
                  <a:lnTo>
                    <a:pt x="47" y="61"/>
                  </a:lnTo>
                  <a:lnTo>
                    <a:pt x="31" y="93"/>
                  </a:lnTo>
                  <a:lnTo>
                    <a:pt x="31" y="93"/>
                  </a:lnTo>
                  <a:lnTo>
                    <a:pt x="19" y="114"/>
                  </a:lnTo>
                  <a:lnTo>
                    <a:pt x="6" y="133"/>
                  </a:lnTo>
                  <a:lnTo>
                    <a:pt x="6" y="133"/>
                  </a:lnTo>
                  <a:lnTo>
                    <a:pt x="2" y="140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1" y="156"/>
                  </a:lnTo>
                  <a:lnTo>
                    <a:pt x="3" y="159"/>
                  </a:lnTo>
                  <a:lnTo>
                    <a:pt x="3" y="159"/>
                  </a:lnTo>
                  <a:lnTo>
                    <a:pt x="5" y="160"/>
                  </a:lnTo>
                  <a:lnTo>
                    <a:pt x="7" y="161"/>
                  </a:lnTo>
                  <a:lnTo>
                    <a:pt x="10" y="160"/>
                  </a:lnTo>
                  <a:lnTo>
                    <a:pt x="11" y="158"/>
                  </a:lnTo>
                  <a:lnTo>
                    <a:pt x="12" y="156"/>
                  </a:lnTo>
                  <a:lnTo>
                    <a:pt x="12" y="156"/>
                  </a:lnTo>
                  <a:lnTo>
                    <a:pt x="14" y="155"/>
                  </a:lnTo>
                  <a:lnTo>
                    <a:pt x="15" y="154"/>
                  </a:lnTo>
                  <a:lnTo>
                    <a:pt x="15" y="150"/>
                  </a:lnTo>
                  <a:lnTo>
                    <a:pt x="15" y="149"/>
                  </a:lnTo>
                  <a:lnTo>
                    <a:pt x="13" y="148"/>
                  </a:lnTo>
                  <a:lnTo>
                    <a:pt x="12" y="147"/>
                  </a:lnTo>
                  <a:lnTo>
                    <a:pt x="10" y="147"/>
                  </a:lnTo>
                  <a:lnTo>
                    <a:pt x="10" y="147"/>
                  </a:lnTo>
                  <a:lnTo>
                    <a:pt x="9" y="148"/>
                  </a:lnTo>
                  <a:lnTo>
                    <a:pt x="9" y="148"/>
                  </a:lnTo>
                  <a:lnTo>
                    <a:pt x="10" y="145"/>
                  </a:lnTo>
                  <a:lnTo>
                    <a:pt x="11" y="142"/>
                  </a:lnTo>
                  <a:lnTo>
                    <a:pt x="16" y="136"/>
                  </a:lnTo>
                  <a:lnTo>
                    <a:pt x="21" y="130"/>
                  </a:lnTo>
                  <a:lnTo>
                    <a:pt x="24" y="125"/>
                  </a:lnTo>
                  <a:lnTo>
                    <a:pt x="24" y="125"/>
                  </a:lnTo>
                  <a:lnTo>
                    <a:pt x="47" y="83"/>
                  </a:lnTo>
                  <a:lnTo>
                    <a:pt x="47" y="83"/>
                  </a:lnTo>
                  <a:lnTo>
                    <a:pt x="59" y="61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8" y="24"/>
                  </a:lnTo>
                  <a:lnTo>
                    <a:pt x="83" y="15"/>
                  </a:lnTo>
                  <a:lnTo>
                    <a:pt x="86" y="12"/>
                  </a:lnTo>
                  <a:lnTo>
                    <a:pt x="90" y="8"/>
                  </a:lnTo>
                  <a:lnTo>
                    <a:pt x="90" y="8"/>
                  </a:lnTo>
                  <a:lnTo>
                    <a:pt x="91" y="7"/>
                  </a:lnTo>
                  <a:lnTo>
                    <a:pt x="92" y="6"/>
                  </a:lnTo>
                  <a:lnTo>
                    <a:pt x="92" y="4"/>
                  </a:lnTo>
                  <a:lnTo>
                    <a:pt x="91" y="2"/>
                  </a:lnTo>
                  <a:lnTo>
                    <a:pt x="90" y="1"/>
                  </a:lnTo>
                  <a:lnTo>
                    <a:pt x="88" y="0"/>
                  </a:lnTo>
                  <a:lnTo>
                    <a:pt x="86" y="0"/>
                  </a:lnTo>
                  <a:lnTo>
                    <a:pt x="84" y="0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2" name="Freeform 894"/>
            <p:cNvSpPr/>
            <p:nvPr/>
          </p:nvSpPr>
          <p:spPr bwMode="auto">
            <a:xfrm>
              <a:off x="4654550" y="1414463"/>
              <a:ext cx="52388" cy="85725"/>
            </a:xfrm>
            <a:custGeom>
              <a:avLst/>
              <a:gdLst/>
              <a:ahLst/>
              <a:cxnLst>
                <a:cxn ang="0">
                  <a:pos x="90" y="3"/>
                </a:cxn>
                <a:cxn ang="0">
                  <a:pos x="90" y="3"/>
                </a:cxn>
                <a:cxn ang="0">
                  <a:pos x="89" y="9"/>
                </a:cxn>
                <a:cxn ang="0">
                  <a:pos x="86" y="13"/>
                </a:cxn>
                <a:cxn ang="0">
                  <a:pos x="79" y="23"/>
                </a:cxn>
                <a:cxn ang="0">
                  <a:pos x="67" y="41"/>
                </a:cxn>
                <a:cxn ang="0">
                  <a:pos x="67" y="41"/>
                </a:cxn>
                <a:cxn ang="0">
                  <a:pos x="53" y="61"/>
                </a:cxn>
                <a:cxn ang="0">
                  <a:pos x="38" y="83"/>
                </a:cxn>
                <a:cxn ang="0">
                  <a:pos x="38" y="83"/>
                </a:cxn>
                <a:cxn ang="0">
                  <a:pos x="33" y="94"/>
                </a:cxn>
                <a:cxn ang="0">
                  <a:pos x="28" y="107"/>
                </a:cxn>
                <a:cxn ang="0">
                  <a:pos x="23" y="119"/>
                </a:cxn>
                <a:cxn ang="0">
                  <a:pos x="20" y="124"/>
                </a:cxn>
                <a:cxn ang="0">
                  <a:pos x="15" y="129"/>
                </a:cxn>
                <a:cxn ang="0">
                  <a:pos x="15" y="129"/>
                </a:cxn>
                <a:cxn ang="0">
                  <a:pos x="10" y="136"/>
                </a:cxn>
                <a:cxn ang="0">
                  <a:pos x="6" y="142"/>
                </a:cxn>
                <a:cxn ang="0">
                  <a:pos x="3" y="148"/>
                </a:cxn>
                <a:cxn ang="0">
                  <a:pos x="0" y="155"/>
                </a:cxn>
                <a:cxn ang="0">
                  <a:pos x="0" y="155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1" y="160"/>
                </a:cxn>
                <a:cxn ang="0">
                  <a:pos x="3" y="161"/>
                </a:cxn>
                <a:cxn ang="0">
                  <a:pos x="6" y="160"/>
                </a:cxn>
                <a:cxn ang="0">
                  <a:pos x="8" y="159"/>
                </a:cxn>
                <a:cxn ang="0">
                  <a:pos x="9" y="158"/>
                </a:cxn>
                <a:cxn ang="0">
                  <a:pos x="9" y="158"/>
                </a:cxn>
                <a:cxn ang="0">
                  <a:pos x="13" y="149"/>
                </a:cxn>
                <a:cxn ang="0">
                  <a:pos x="20" y="141"/>
                </a:cxn>
                <a:cxn ang="0">
                  <a:pos x="26" y="132"/>
                </a:cxn>
                <a:cxn ang="0">
                  <a:pos x="31" y="123"/>
                </a:cxn>
                <a:cxn ang="0">
                  <a:pos x="31" y="123"/>
                </a:cxn>
                <a:cxn ang="0">
                  <a:pos x="40" y="101"/>
                </a:cxn>
                <a:cxn ang="0">
                  <a:pos x="45" y="91"/>
                </a:cxn>
                <a:cxn ang="0">
                  <a:pos x="51" y="81"/>
                </a:cxn>
                <a:cxn ang="0">
                  <a:pos x="51" y="81"/>
                </a:cxn>
                <a:cxn ang="0">
                  <a:pos x="65" y="59"/>
                </a:cxn>
                <a:cxn ang="0">
                  <a:pos x="79" y="38"/>
                </a:cxn>
                <a:cxn ang="0">
                  <a:pos x="79" y="38"/>
                </a:cxn>
                <a:cxn ang="0">
                  <a:pos x="91" y="23"/>
                </a:cxn>
                <a:cxn ang="0">
                  <a:pos x="96" y="15"/>
                </a:cxn>
                <a:cxn ang="0">
                  <a:pos x="98" y="11"/>
                </a:cxn>
                <a:cxn ang="0">
                  <a:pos x="99" y="6"/>
                </a:cxn>
                <a:cxn ang="0">
                  <a:pos x="99" y="6"/>
                </a:cxn>
                <a:cxn ang="0">
                  <a:pos x="99" y="4"/>
                </a:cxn>
                <a:cxn ang="0">
                  <a:pos x="98" y="2"/>
                </a:cxn>
                <a:cxn ang="0">
                  <a:pos x="97" y="1"/>
                </a:cxn>
                <a:cxn ang="0">
                  <a:pos x="95" y="0"/>
                </a:cxn>
                <a:cxn ang="0">
                  <a:pos x="94" y="0"/>
                </a:cxn>
                <a:cxn ang="0">
                  <a:pos x="92" y="0"/>
                </a:cxn>
                <a:cxn ang="0">
                  <a:pos x="91" y="2"/>
                </a:cxn>
                <a:cxn ang="0">
                  <a:pos x="90" y="3"/>
                </a:cxn>
                <a:cxn ang="0">
                  <a:pos x="90" y="3"/>
                </a:cxn>
              </a:cxnLst>
              <a:rect l="0" t="0" r="r" b="b"/>
              <a:pathLst>
                <a:path w="99" h="161">
                  <a:moveTo>
                    <a:pt x="90" y="3"/>
                  </a:moveTo>
                  <a:lnTo>
                    <a:pt x="90" y="3"/>
                  </a:lnTo>
                  <a:lnTo>
                    <a:pt x="89" y="9"/>
                  </a:lnTo>
                  <a:lnTo>
                    <a:pt x="86" y="13"/>
                  </a:lnTo>
                  <a:lnTo>
                    <a:pt x="79" y="23"/>
                  </a:lnTo>
                  <a:lnTo>
                    <a:pt x="67" y="41"/>
                  </a:lnTo>
                  <a:lnTo>
                    <a:pt x="67" y="41"/>
                  </a:lnTo>
                  <a:lnTo>
                    <a:pt x="53" y="61"/>
                  </a:lnTo>
                  <a:lnTo>
                    <a:pt x="38" y="83"/>
                  </a:lnTo>
                  <a:lnTo>
                    <a:pt x="38" y="83"/>
                  </a:lnTo>
                  <a:lnTo>
                    <a:pt x="33" y="94"/>
                  </a:lnTo>
                  <a:lnTo>
                    <a:pt x="28" y="107"/>
                  </a:lnTo>
                  <a:lnTo>
                    <a:pt x="23" y="119"/>
                  </a:lnTo>
                  <a:lnTo>
                    <a:pt x="20" y="124"/>
                  </a:lnTo>
                  <a:lnTo>
                    <a:pt x="15" y="129"/>
                  </a:lnTo>
                  <a:lnTo>
                    <a:pt x="15" y="129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3" y="148"/>
                  </a:lnTo>
                  <a:lnTo>
                    <a:pt x="0" y="155"/>
                  </a:lnTo>
                  <a:lnTo>
                    <a:pt x="0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1" y="160"/>
                  </a:lnTo>
                  <a:lnTo>
                    <a:pt x="3" y="161"/>
                  </a:lnTo>
                  <a:lnTo>
                    <a:pt x="6" y="160"/>
                  </a:lnTo>
                  <a:lnTo>
                    <a:pt x="8" y="159"/>
                  </a:lnTo>
                  <a:lnTo>
                    <a:pt x="9" y="158"/>
                  </a:lnTo>
                  <a:lnTo>
                    <a:pt x="9" y="158"/>
                  </a:lnTo>
                  <a:lnTo>
                    <a:pt x="13" y="149"/>
                  </a:lnTo>
                  <a:lnTo>
                    <a:pt x="20" y="141"/>
                  </a:lnTo>
                  <a:lnTo>
                    <a:pt x="26" y="132"/>
                  </a:lnTo>
                  <a:lnTo>
                    <a:pt x="31" y="123"/>
                  </a:lnTo>
                  <a:lnTo>
                    <a:pt x="31" y="123"/>
                  </a:lnTo>
                  <a:lnTo>
                    <a:pt x="40" y="101"/>
                  </a:lnTo>
                  <a:lnTo>
                    <a:pt x="45" y="91"/>
                  </a:lnTo>
                  <a:lnTo>
                    <a:pt x="51" y="81"/>
                  </a:lnTo>
                  <a:lnTo>
                    <a:pt x="51" y="81"/>
                  </a:lnTo>
                  <a:lnTo>
                    <a:pt x="65" y="59"/>
                  </a:lnTo>
                  <a:lnTo>
                    <a:pt x="79" y="38"/>
                  </a:lnTo>
                  <a:lnTo>
                    <a:pt x="79" y="38"/>
                  </a:lnTo>
                  <a:lnTo>
                    <a:pt x="91" y="23"/>
                  </a:lnTo>
                  <a:lnTo>
                    <a:pt x="96" y="15"/>
                  </a:lnTo>
                  <a:lnTo>
                    <a:pt x="98" y="11"/>
                  </a:lnTo>
                  <a:lnTo>
                    <a:pt x="99" y="6"/>
                  </a:lnTo>
                  <a:lnTo>
                    <a:pt x="99" y="6"/>
                  </a:lnTo>
                  <a:lnTo>
                    <a:pt x="99" y="4"/>
                  </a:lnTo>
                  <a:lnTo>
                    <a:pt x="98" y="2"/>
                  </a:lnTo>
                  <a:lnTo>
                    <a:pt x="97" y="1"/>
                  </a:lnTo>
                  <a:lnTo>
                    <a:pt x="95" y="0"/>
                  </a:lnTo>
                  <a:lnTo>
                    <a:pt x="94" y="0"/>
                  </a:lnTo>
                  <a:lnTo>
                    <a:pt x="92" y="0"/>
                  </a:lnTo>
                  <a:lnTo>
                    <a:pt x="91" y="2"/>
                  </a:lnTo>
                  <a:lnTo>
                    <a:pt x="90" y="3"/>
                  </a:lnTo>
                  <a:lnTo>
                    <a:pt x="9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3" name="Freeform 895"/>
            <p:cNvSpPr/>
            <p:nvPr/>
          </p:nvSpPr>
          <p:spPr bwMode="auto">
            <a:xfrm>
              <a:off x="4678363" y="1439863"/>
              <a:ext cx="60325" cy="100013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106" y="1"/>
                </a:cxn>
                <a:cxn ang="0">
                  <a:pos x="89" y="20"/>
                </a:cxn>
                <a:cxn ang="0">
                  <a:pos x="74" y="41"/>
                </a:cxn>
                <a:cxn ang="0">
                  <a:pos x="59" y="62"/>
                </a:cxn>
                <a:cxn ang="0">
                  <a:pos x="53" y="73"/>
                </a:cxn>
                <a:cxn ang="0">
                  <a:pos x="47" y="84"/>
                </a:cxn>
                <a:cxn ang="0">
                  <a:pos x="47" y="84"/>
                </a:cxn>
                <a:cxn ang="0">
                  <a:pos x="35" y="109"/>
                </a:cxn>
                <a:cxn ang="0">
                  <a:pos x="23" y="133"/>
                </a:cxn>
                <a:cxn ang="0">
                  <a:pos x="13" y="158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0" y="184"/>
                </a:cxn>
                <a:cxn ang="0">
                  <a:pos x="0" y="186"/>
                </a:cxn>
                <a:cxn ang="0">
                  <a:pos x="1" y="188"/>
                </a:cxn>
                <a:cxn ang="0">
                  <a:pos x="3" y="189"/>
                </a:cxn>
                <a:cxn ang="0">
                  <a:pos x="5" y="189"/>
                </a:cxn>
                <a:cxn ang="0">
                  <a:pos x="6" y="189"/>
                </a:cxn>
                <a:cxn ang="0">
                  <a:pos x="8" y="189"/>
                </a:cxn>
                <a:cxn ang="0">
                  <a:pos x="9" y="187"/>
                </a:cxn>
                <a:cxn ang="0">
                  <a:pos x="9" y="187"/>
                </a:cxn>
                <a:cxn ang="0">
                  <a:pos x="19" y="166"/>
                </a:cxn>
                <a:cxn ang="0">
                  <a:pos x="28" y="144"/>
                </a:cxn>
                <a:cxn ang="0">
                  <a:pos x="38" y="124"/>
                </a:cxn>
                <a:cxn ang="0">
                  <a:pos x="48" y="103"/>
                </a:cxn>
                <a:cxn ang="0">
                  <a:pos x="48" y="103"/>
                </a:cxn>
                <a:cxn ang="0">
                  <a:pos x="62" y="78"/>
                </a:cxn>
                <a:cxn ang="0">
                  <a:pos x="78" y="53"/>
                </a:cxn>
                <a:cxn ang="0">
                  <a:pos x="94" y="31"/>
                </a:cxn>
                <a:cxn ang="0">
                  <a:pos x="112" y="8"/>
                </a:cxn>
                <a:cxn ang="0">
                  <a:pos x="112" y="8"/>
                </a:cxn>
                <a:cxn ang="0">
                  <a:pos x="113" y="6"/>
                </a:cxn>
                <a:cxn ang="0">
                  <a:pos x="113" y="4"/>
                </a:cxn>
                <a:cxn ang="0">
                  <a:pos x="112" y="1"/>
                </a:cxn>
                <a:cxn ang="0">
                  <a:pos x="111" y="0"/>
                </a:cxn>
                <a:cxn ang="0">
                  <a:pos x="109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106" y="1"/>
                </a:cxn>
              </a:cxnLst>
              <a:rect l="0" t="0" r="r" b="b"/>
              <a:pathLst>
                <a:path w="113" h="189">
                  <a:moveTo>
                    <a:pt x="106" y="1"/>
                  </a:moveTo>
                  <a:lnTo>
                    <a:pt x="106" y="1"/>
                  </a:lnTo>
                  <a:lnTo>
                    <a:pt x="89" y="20"/>
                  </a:lnTo>
                  <a:lnTo>
                    <a:pt x="74" y="41"/>
                  </a:lnTo>
                  <a:lnTo>
                    <a:pt x="59" y="62"/>
                  </a:lnTo>
                  <a:lnTo>
                    <a:pt x="53" y="73"/>
                  </a:lnTo>
                  <a:lnTo>
                    <a:pt x="47" y="84"/>
                  </a:lnTo>
                  <a:lnTo>
                    <a:pt x="47" y="84"/>
                  </a:lnTo>
                  <a:lnTo>
                    <a:pt x="35" y="109"/>
                  </a:lnTo>
                  <a:lnTo>
                    <a:pt x="23" y="133"/>
                  </a:lnTo>
                  <a:lnTo>
                    <a:pt x="13" y="158"/>
                  </a:lnTo>
                  <a:lnTo>
                    <a:pt x="0" y="183"/>
                  </a:lnTo>
                  <a:lnTo>
                    <a:pt x="0" y="183"/>
                  </a:lnTo>
                  <a:lnTo>
                    <a:pt x="0" y="184"/>
                  </a:lnTo>
                  <a:lnTo>
                    <a:pt x="0" y="186"/>
                  </a:lnTo>
                  <a:lnTo>
                    <a:pt x="1" y="188"/>
                  </a:lnTo>
                  <a:lnTo>
                    <a:pt x="3" y="189"/>
                  </a:lnTo>
                  <a:lnTo>
                    <a:pt x="5" y="189"/>
                  </a:lnTo>
                  <a:lnTo>
                    <a:pt x="6" y="189"/>
                  </a:lnTo>
                  <a:lnTo>
                    <a:pt x="8" y="189"/>
                  </a:lnTo>
                  <a:lnTo>
                    <a:pt x="9" y="187"/>
                  </a:lnTo>
                  <a:lnTo>
                    <a:pt x="9" y="187"/>
                  </a:lnTo>
                  <a:lnTo>
                    <a:pt x="19" y="166"/>
                  </a:lnTo>
                  <a:lnTo>
                    <a:pt x="28" y="144"/>
                  </a:lnTo>
                  <a:lnTo>
                    <a:pt x="38" y="124"/>
                  </a:lnTo>
                  <a:lnTo>
                    <a:pt x="48" y="103"/>
                  </a:lnTo>
                  <a:lnTo>
                    <a:pt x="48" y="103"/>
                  </a:lnTo>
                  <a:lnTo>
                    <a:pt x="62" y="78"/>
                  </a:lnTo>
                  <a:lnTo>
                    <a:pt x="78" y="53"/>
                  </a:lnTo>
                  <a:lnTo>
                    <a:pt x="94" y="31"/>
                  </a:lnTo>
                  <a:lnTo>
                    <a:pt x="112" y="8"/>
                  </a:lnTo>
                  <a:lnTo>
                    <a:pt x="112" y="8"/>
                  </a:lnTo>
                  <a:lnTo>
                    <a:pt x="113" y="6"/>
                  </a:lnTo>
                  <a:lnTo>
                    <a:pt x="113" y="4"/>
                  </a:lnTo>
                  <a:lnTo>
                    <a:pt x="112" y="1"/>
                  </a:lnTo>
                  <a:lnTo>
                    <a:pt x="111" y="0"/>
                  </a:lnTo>
                  <a:lnTo>
                    <a:pt x="109" y="0"/>
                  </a:lnTo>
                  <a:lnTo>
                    <a:pt x="107" y="0"/>
                  </a:lnTo>
                  <a:lnTo>
                    <a:pt x="106" y="1"/>
                  </a:lnTo>
                  <a:lnTo>
                    <a:pt x="106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4" name="Freeform 896"/>
            <p:cNvSpPr/>
            <p:nvPr/>
          </p:nvSpPr>
          <p:spPr bwMode="auto">
            <a:xfrm>
              <a:off x="4706938" y="1471613"/>
              <a:ext cx="66675" cy="106363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12"/>
                </a:cxn>
                <a:cxn ang="0">
                  <a:pos x="104" y="23"/>
                </a:cxn>
                <a:cxn ang="0">
                  <a:pos x="90" y="46"/>
                </a:cxn>
                <a:cxn ang="0">
                  <a:pos x="77" y="70"/>
                </a:cxn>
                <a:cxn ang="0">
                  <a:pos x="62" y="93"/>
                </a:cxn>
                <a:cxn ang="0">
                  <a:pos x="62" y="93"/>
                </a:cxn>
                <a:cxn ang="0">
                  <a:pos x="32" y="138"/>
                </a:cxn>
                <a:cxn ang="0">
                  <a:pos x="18" y="162"/>
                </a:cxn>
                <a:cxn ang="0">
                  <a:pos x="4" y="186"/>
                </a:cxn>
                <a:cxn ang="0">
                  <a:pos x="4" y="186"/>
                </a:cxn>
                <a:cxn ang="0">
                  <a:pos x="1" y="187"/>
                </a:cxn>
                <a:cxn ang="0">
                  <a:pos x="0" y="188"/>
                </a:cxn>
                <a:cxn ang="0">
                  <a:pos x="0" y="190"/>
                </a:cxn>
                <a:cxn ang="0">
                  <a:pos x="0" y="195"/>
                </a:cxn>
                <a:cxn ang="0">
                  <a:pos x="0" y="195"/>
                </a:cxn>
                <a:cxn ang="0">
                  <a:pos x="1" y="198"/>
                </a:cxn>
                <a:cxn ang="0">
                  <a:pos x="4" y="199"/>
                </a:cxn>
                <a:cxn ang="0">
                  <a:pos x="6" y="199"/>
                </a:cxn>
                <a:cxn ang="0">
                  <a:pos x="8" y="198"/>
                </a:cxn>
                <a:cxn ang="0">
                  <a:pos x="9" y="197"/>
                </a:cxn>
                <a:cxn ang="0">
                  <a:pos x="9" y="197"/>
                </a:cxn>
                <a:cxn ang="0">
                  <a:pos x="22" y="174"/>
                </a:cxn>
                <a:cxn ang="0">
                  <a:pos x="35" y="154"/>
                </a:cxn>
                <a:cxn ang="0">
                  <a:pos x="63" y="110"/>
                </a:cxn>
                <a:cxn ang="0">
                  <a:pos x="63" y="110"/>
                </a:cxn>
                <a:cxn ang="0">
                  <a:pos x="79" y="84"/>
                </a:cxn>
                <a:cxn ang="0">
                  <a:pos x="93" y="59"/>
                </a:cxn>
                <a:cxn ang="0">
                  <a:pos x="110" y="33"/>
                </a:cxn>
                <a:cxn ang="0">
                  <a:pos x="118" y="20"/>
                </a:cxn>
                <a:cxn ang="0">
                  <a:pos x="127" y="8"/>
                </a:cxn>
                <a:cxn ang="0">
                  <a:pos x="127" y="8"/>
                </a:cxn>
                <a:cxn ang="0">
                  <a:pos x="128" y="7"/>
                </a:cxn>
                <a:cxn ang="0">
                  <a:pos x="128" y="5"/>
                </a:cxn>
                <a:cxn ang="0">
                  <a:pos x="126" y="2"/>
                </a:cxn>
                <a:cxn ang="0">
                  <a:pos x="125" y="1"/>
                </a:cxn>
                <a:cxn ang="0">
                  <a:pos x="123" y="0"/>
                </a:cxn>
                <a:cxn ang="0">
                  <a:pos x="122" y="1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8" h="199">
                  <a:moveTo>
                    <a:pt x="120" y="2"/>
                  </a:moveTo>
                  <a:lnTo>
                    <a:pt x="120" y="2"/>
                  </a:lnTo>
                  <a:lnTo>
                    <a:pt x="112" y="12"/>
                  </a:lnTo>
                  <a:lnTo>
                    <a:pt x="104" y="23"/>
                  </a:lnTo>
                  <a:lnTo>
                    <a:pt x="90" y="46"/>
                  </a:lnTo>
                  <a:lnTo>
                    <a:pt x="77" y="70"/>
                  </a:lnTo>
                  <a:lnTo>
                    <a:pt x="62" y="93"/>
                  </a:lnTo>
                  <a:lnTo>
                    <a:pt x="62" y="93"/>
                  </a:lnTo>
                  <a:lnTo>
                    <a:pt x="32" y="138"/>
                  </a:lnTo>
                  <a:lnTo>
                    <a:pt x="18" y="162"/>
                  </a:lnTo>
                  <a:lnTo>
                    <a:pt x="4" y="186"/>
                  </a:lnTo>
                  <a:lnTo>
                    <a:pt x="4" y="186"/>
                  </a:lnTo>
                  <a:lnTo>
                    <a:pt x="1" y="187"/>
                  </a:lnTo>
                  <a:lnTo>
                    <a:pt x="0" y="188"/>
                  </a:lnTo>
                  <a:lnTo>
                    <a:pt x="0" y="190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1" y="198"/>
                  </a:lnTo>
                  <a:lnTo>
                    <a:pt x="4" y="199"/>
                  </a:lnTo>
                  <a:lnTo>
                    <a:pt x="6" y="199"/>
                  </a:lnTo>
                  <a:lnTo>
                    <a:pt x="8" y="198"/>
                  </a:lnTo>
                  <a:lnTo>
                    <a:pt x="9" y="197"/>
                  </a:lnTo>
                  <a:lnTo>
                    <a:pt x="9" y="197"/>
                  </a:lnTo>
                  <a:lnTo>
                    <a:pt x="22" y="174"/>
                  </a:lnTo>
                  <a:lnTo>
                    <a:pt x="35" y="154"/>
                  </a:lnTo>
                  <a:lnTo>
                    <a:pt x="63" y="110"/>
                  </a:lnTo>
                  <a:lnTo>
                    <a:pt x="63" y="110"/>
                  </a:lnTo>
                  <a:lnTo>
                    <a:pt x="79" y="84"/>
                  </a:lnTo>
                  <a:lnTo>
                    <a:pt x="93" y="59"/>
                  </a:lnTo>
                  <a:lnTo>
                    <a:pt x="110" y="33"/>
                  </a:lnTo>
                  <a:lnTo>
                    <a:pt x="118" y="20"/>
                  </a:lnTo>
                  <a:lnTo>
                    <a:pt x="127" y="8"/>
                  </a:lnTo>
                  <a:lnTo>
                    <a:pt x="127" y="8"/>
                  </a:lnTo>
                  <a:lnTo>
                    <a:pt x="128" y="7"/>
                  </a:lnTo>
                  <a:lnTo>
                    <a:pt x="128" y="5"/>
                  </a:lnTo>
                  <a:lnTo>
                    <a:pt x="126" y="2"/>
                  </a:lnTo>
                  <a:lnTo>
                    <a:pt x="125" y="1"/>
                  </a:lnTo>
                  <a:lnTo>
                    <a:pt x="123" y="0"/>
                  </a:lnTo>
                  <a:lnTo>
                    <a:pt x="122" y="1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5" name="Freeform 897"/>
            <p:cNvSpPr/>
            <p:nvPr/>
          </p:nvSpPr>
          <p:spPr bwMode="auto">
            <a:xfrm>
              <a:off x="4729163" y="1522413"/>
              <a:ext cx="65088" cy="112713"/>
            </a:xfrm>
            <a:custGeom>
              <a:avLst/>
              <a:gdLst/>
              <a:ahLst/>
              <a:cxnLst>
                <a:cxn ang="0">
                  <a:pos x="115" y="4"/>
                </a:cxn>
                <a:cxn ang="0">
                  <a:pos x="115" y="4"/>
                </a:cxn>
                <a:cxn ang="0">
                  <a:pos x="110" y="18"/>
                </a:cxn>
                <a:cxn ang="0">
                  <a:pos x="105" y="32"/>
                </a:cxn>
                <a:cxn ang="0">
                  <a:pos x="99" y="45"/>
                </a:cxn>
                <a:cxn ang="0">
                  <a:pos x="91" y="59"/>
                </a:cxn>
                <a:cxn ang="0">
                  <a:pos x="77" y="85"/>
                </a:cxn>
                <a:cxn ang="0">
                  <a:pos x="63" y="111"/>
                </a:cxn>
                <a:cxn ang="0">
                  <a:pos x="63" y="111"/>
                </a:cxn>
                <a:cxn ang="0">
                  <a:pos x="56" y="124"/>
                </a:cxn>
                <a:cxn ang="0">
                  <a:pos x="49" y="137"/>
                </a:cxn>
                <a:cxn ang="0">
                  <a:pos x="35" y="162"/>
                </a:cxn>
                <a:cxn ang="0">
                  <a:pos x="35" y="162"/>
                </a:cxn>
                <a:cxn ang="0">
                  <a:pos x="26" y="173"/>
                </a:cxn>
                <a:cxn ang="0">
                  <a:pos x="18" y="185"/>
                </a:cxn>
                <a:cxn ang="0">
                  <a:pos x="10" y="195"/>
                </a:cxn>
                <a:cxn ang="0">
                  <a:pos x="1" y="206"/>
                </a:cxn>
                <a:cxn ang="0">
                  <a:pos x="1" y="206"/>
                </a:cxn>
                <a:cxn ang="0">
                  <a:pos x="0" y="208"/>
                </a:cxn>
                <a:cxn ang="0">
                  <a:pos x="1" y="210"/>
                </a:cxn>
                <a:cxn ang="0">
                  <a:pos x="1" y="212"/>
                </a:cxn>
                <a:cxn ang="0">
                  <a:pos x="4" y="213"/>
                </a:cxn>
                <a:cxn ang="0">
                  <a:pos x="5" y="214"/>
                </a:cxn>
                <a:cxn ang="0">
                  <a:pos x="7" y="214"/>
                </a:cxn>
                <a:cxn ang="0">
                  <a:pos x="9" y="213"/>
                </a:cxn>
                <a:cxn ang="0">
                  <a:pos x="10" y="212"/>
                </a:cxn>
                <a:cxn ang="0">
                  <a:pos x="10" y="212"/>
                </a:cxn>
                <a:cxn ang="0">
                  <a:pos x="18" y="200"/>
                </a:cxn>
                <a:cxn ang="0">
                  <a:pos x="26" y="189"/>
                </a:cxn>
                <a:cxn ang="0">
                  <a:pos x="35" y="178"/>
                </a:cxn>
                <a:cxn ang="0">
                  <a:pos x="42" y="167"/>
                </a:cxn>
                <a:cxn ang="0">
                  <a:pos x="42" y="167"/>
                </a:cxn>
                <a:cxn ang="0">
                  <a:pos x="59" y="138"/>
                </a:cxn>
                <a:cxn ang="0">
                  <a:pos x="75" y="109"/>
                </a:cxn>
                <a:cxn ang="0">
                  <a:pos x="75" y="109"/>
                </a:cxn>
                <a:cxn ang="0">
                  <a:pos x="88" y="83"/>
                </a:cxn>
                <a:cxn ang="0">
                  <a:pos x="102" y="59"/>
                </a:cxn>
                <a:cxn ang="0">
                  <a:pos x="109" y="46"/>
                </a:cxn>
                <a:cxn ang="0">
                  <a:pos x="114" y="33"/>
                </a:cxn>
                <a:cxn ang="0">
                  <a:pos x="119" y="19"/>
                </a:cxn>
                <a:cxn ang="0">
                  <a:pos x="124" y="6"/>
                </a:cxn>
                <a:cxn ang="0">
                  <a:pos x="124" y="6"/>
                </a:cxn>
                <a:cxn ang="0">
                  <a:pos x="124" y="4"/>
                </a:cxn>
                <a:cxn ang="0">
                  <a:pos x="123" y="3"/>
                </a:cxn>
                <a:cxn ang="0">
                  <a:pos x="122" y="1"/>
                </a:cxn>
                <a:cxn ang="0">
                  <a:pos x="120" y="1"/>
                </a:cxn>
                <a:cxn ang="0">
                  <a:pos x="119" y="0"/>
                </a:cxn>
                <a:cxn ang="0">
                  <a:pos x="117" y="1"/>
                </a:cxn>
                <a:cxn ang="0">
                  <a:pos x="116" y="2"/>
                </a:cxn>
                <a:cxn ang="0">
                  <a:pos x="115" y="4"/>
                </a:cxn>
                <a:cxn ang="0">
                  <a:pos x="115" y="4"/>
                </a:cxn>
              </a:cxnLst>
              <a:rect l="0" t="0" r="r" b="b"/>
              <a:pathLst>
                <a:path w="124" h="214">
                  <a:moveTo>
                    <a:pt x="115" y="4"/>
                  </a:moveTo>
                  <a:lnTo>
                    <a:pt x="115" y="4"/>
                  </a:lnTo>
                  <a:lnTo>
                    <a:pt x="110" y="18"/>
                  </a:lnTo>
                  <a:lnTo>
                    <a:pt x="105" y="32"/>
                  </a:lnTo>
                  <a:lnTo>
                    <a:pt x="99" y="45"/>
                  </a:lnTo>
                  <a:lnTo>
                    <a:pt x="91" y="59"/>
                  </a:lnTo>
                  <a:lnTo>
                    <a:pt x="77" y="85"/>
                  </a:lnTo>
                  <a:lnTo>
                    <a:pt x="63" y="111"/>
                  </a:lnTo>
                  <a:lnTo>
                    <a:pt x="63" y="111"/>
                  </a:lnTo>
                  <a:lnTo>
                    <a:pt x="56" y="124"/>
                  </a:lnTo>
                  <a:lnTo>
                    <a:pt x="49" y="137"/>
                  </a:lnTo>
                  <a:lnTo>
                    <a:pt x="35" y="162"/>
                  </a:lnTo>
                  <a:lnTo>
                    <a:pt x="35" y="162"/>
                  </a:lnTo>
                  <a:lnTo>
                    <a:pt x="26" y="173"/>
                  </a:lnTo>
                  <a:lnTo>
                    <a:pt x="18" y="185"/>
                  </a:lnTo>
                  <a:lnTo>
                    <a:pt x="10" y="195"/>
                  </a:lnTo>
                  <a:lnTo>
                    <a:pt x="1" y="206"/>
                  </a:lnTo>
                  <a:lnTo>
                    <a:pt x="1" y="206"/>
                  </a:lnTo>
                  <a:lnTo>
                    <a:pt x="0" y="208"/>
                  </a:lnTo>
                  <a:lnTo>
                    <a:pt x="1" y="210"/>
                  </a:lnTo>
                  <a:lnTo>
                    <a:pt x="1" y="212"/>
                  </a:lnTo>
                  <a:lnTo>
                    <a:pt x="4" y="213"/>
                  </a:lnTo>
                  <a:lnTo>
                    <a:pt x="5" y="214"/>
                  </a:lnTo>
                  <a:lnTo>
                    <a:pt x="7" y="214"/>
                  </a:lnTo>
                  <a:lnTo>
                    <a:pt x="9" y="213"/>
                  </a:lnTo>
                  <a:lnTo>
                    <a:pt x="10" y="212"/>
                  </a:lnTo>
                  <a:lnTo>
                    <a:pt x="10" y="212"/>
                  </a:lnTo>
                  <a:lnTo>
                    <a:pt x="18" y="200"/>
                  </a:lnTo>
                  <a:lnTo>
                    <a:pt x="26" y="189"/>
                  </a:lnTo>
                  <a:lnTo>
                    <a:pt x="35" y="178"/>
                  </a:lnTo>
                  <a:lnTo>
                    <a:pt x="42" y="167"/>
                  </a:lnTo>
                  <a:lnTo>
                    <a:pt x="42" y="167"/>
                  </a:lnTo>
                  <a:lnTo>
                    <a:pt x="59" y="138"/>
                  </a:lnTo>
                  <a:lnTo>
                    <a:pt x="75" y="109"/>
                  </a:lnTo>
                  <a:lnTo>
                    <a:pt x="75" y="109"/>
                  </a:lnTo>
                  <a:lnTo>
                    <a:pt x="88" y="83"/>
                  </a:lnTo>
                  <a:lnTo>
                    <a:pt x="102" y="59"/>
                  </a:lnTo>
                  <a:lnTo>
                    <a:pt x="109" y="46"/>
                  </a:lnTo>
                  <a:lnTo>
                    <a:pt x="114" y="33"/>
                  </a:lnTo>
                  <a:lnTo>
                    <a:pt x="119" y="19"/>
                  </a:lnTo>
                  <a:lnTo>
                    <a:pt x="124" y="6"/>
                  </a:lnTo>
                  <a:lnTo>
                    <a:pt x="124" y="6"/>
                  </a:lnTo>
                  <a:lnTo>
                    <a:pt x="124" y="4"/>
                  </a:lnTo>
                  <a:lnTo>
                    <a:pt x="123" y="3"/>
                  </a:lnTo>
                  <a:lnTo>
                    <a:pt x="122" y="1"/>
                  </a:lnTo>
                  <a:lnTo>
                    <a:pt x="120" y="1"/>
                  </a:lnTo>
                  <a:lnTo>
                    <a:pt x="119" y="0"/>
                  </a:lnTo>
                  <a:lnTo>
                    <a:pt x="117" y="1"/>
                  </a:lnTo>
                  <a:lnTo>
                    <a:pt x="116" y="2"/>
                  </a:lnTo>
                  <a:lnTo>
                    <a:pt x="115" y="4"/>
                  </a:lnTo>
                  <a:lnTo>
                    <a:pt x="11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6" name="Freeform 898"/>
            <p:cNvSpPr/>
            <p:nvPr/>
          </p:nvSpPr>
          <p:spPr bwMode="auto">
            <a:xfrm>
              <a:off x="4733925" y="1582738"/>
              <a:ext cx="63500" cy="107950"/>
            </a:xfrm>
            <a:custGeom>
              <a:avLst/>
              <a:gdLst/>
              <a:ahLst/>
              <a:cxnLst>
                <a:cxn ang="0">
                  <a:pos x="109" y="2"/>
                </a:cxn>
                <a:cxn ang="0">
                  <a:pos x="109" y="2"/>
                </a:cxn>
                <a:cxn ang="0">
                  <a:pos x="101" y="14"/>
                </a:cxn>
                <a:cxn ang="0">
                  <a:pos x="94" y="25"/>
                </a:cxn>
                <a:cxn ang="0">
                  <a:pos x="80" y="48"/>
                </a:cxn>
                <a:cxn ang="0">
                  <a:pos x="68" y="73"/>
                </a:cxn>
                <a:cxn ang="0">
                  <a:pos x="57" y="99"/>
                </a:cxn>
                <a:cxn ang="0">
                  <a:pos x="57" y="99"/>
                </a:cxn>
                <a:cxn ang="0">
                  <a:pos x="50" y="111"/>
                </a:cxn>
                <a:cxn ang="0">
                  <a:pos x="44" y="123"/>
                </a:cxn>
                <a:cxn ang="0">
                  <a:pos x="29" y="148"/>
                </a:cxn>
                <a:cxn ang="0">
                  <a:pos x="14" y="173"/>
                </a:cxn>
                <a:cxn ang="0">
                  <a:pos x="7" y="185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0" y="200"/>
                </a:cxn>
                <a:cxn ang="0">
                  <a:pos x="0" y="202"/>
                </a:cxn>
                <a:cxn ang="0">
                  <a:pos x="1" y="203"/>
                </a:cxn>
                <a:cxn ang="0">
                  <a:pos x="2" y="204"/>
                </a:cxn>
                <a:cxn ang="0">
                  <a:pos x="4" y="205"/>
                </a:cxn>
                <a:cxn ang="0">
                  <a:pos x="5" y="205"/>
                </a:cxn>
                <a:cxn ang="0">
                  <a:pos x="7" y="204"/>
                </a:cxn>
                <a:cxn ang="0">
                  <a:pos x="8" y="203"/>
                </a:cxn>
                <a:cxn ang="0">
                  <a:pos x="8" y="203"/>
                </a:cxn>
                <a:cxn ang="0">
                  <a:pos x="19" y="180"/>
                </a:cxn>
                <a:cxn ang="0">
                  <a:pos x="32" y="158"/>
                </a:cxn>
                <a:cxn ang="0">
                  <a:pos x="58" y="116"/>
                </a:cxn>
                <a:cxn ang="0">
                  <a:pos x="58" y="116"/>
                </a:cxn>
                <a:cxn ang="0">
                  <a:pos x="65" y="103"/>
                </a:cxn>
                <a:cxn ang="0">
                  <a:pos x="72" y="89"/>
                </a:cxn>
                <a:cxn ang="0">
                  <a:pos x="84" y="61"/>
                </a:cxn>
                <a:cxn ang="0">
                  <a:pos x="92" y="48"/>
                </a:cxn>
                <a:cxn ang="0">
                  <a:pos x="99" y="34"/>
                </a:cxn>
                <a:cxn ang="0">
                  <a:pos x="107" y="21"/>
                </a:cxn>
                <a:cxn ang="0">
                  <a:pos x="116" y="9"/>
                </a:cxn>
                <a:cxn ang="0">
                  <a:pos x="116" y="9"/>
                </a:cxn>
                <a:cxn ang="0">
                  <a:pos x="118" y="8"/>
                </a:cxn>
                <a:cxn ang="0">
                  <a:pos x="118" y="6"/>
                </a:cxn>
                <a:cxn ang="0">
                  <a:pos x="115" y="2"/>
                </a:cxn>
                <a:cxn ang="0">
                  <a:pos x="114" y="1"/>
                </a:cxn>
                <a:cxn ang="0">
                  <a:pos x="113" y="0"/>
                </a:cxn>
                <a:cxn ang="0">
                  <a:pos x="111" y="1"/>
                </a:cxn>
                <a:cxn ang="0">
                  <a:pos x="109" y="2"/>
                </a:cxn>
                <a:cxn ang="0">
                  <a:pos x="109" y="2"/>
                </a:cxn>
              </a:cxnLst>
              <a:rect l="0" t="0" r="r" b="b"/>
              <a:pathLst>
                <a:path w="118" h="205">
                  <a:moveTo>
                    <a:pt x="109" y="2"/>
                  </a:moveTo>
                  <a:lnTo>
                    <a:pt x="109" y="2"/>
                  </a:lnTo>
                  <a:lnTo>
                    <a:pt x="101" y="14"/>
                  </a:lnTo>
                  <a:lnTo>
                    <a:pt x="94" y="25"/>
                  </a:lnTo>
                  <a:lnTo>
                    <a:pt x="80" y="48"/>
                  </a:lnTo>
                  <a:lnTo>
                    <a:pt x="68" y="73"/>
                  </a:lnTo>
                  <a:lnTo>
                    <a:pt x="57" y="99"/>
                  </a:lnTo>
                  <a:lnTo>
                    <a:pt x="57" y="99"/>
                  </a:lnTo>
                  <a:lnTo>
                    <a:pt x="50" y="111"/>
                  </a:lnTo>
                  <a:lnTo>
                    <a:pt x="44" y="123"/>
                  </a:lnTo>
                  <a:lnTo>
                    <a:pt x="29" y="148"/>
                  </a:lnTo>
                  <a:lnTo>
                    <a:pt x="14" y="173"/>
                  </a:lnTo>
                  <a:lnTo>
                    <a:pt x="7" y="185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0" y="200"/>
                  </a:lnTo>
                  <a:lnTo>
                    <a:pt x="0" y="202"/>
                  </a:lnTo>
                  <a:lnTo>
                    <a:pt x="1" y="203"/>
                  </a:lnTo>
                  <a:lnTo>
                    <a:pt x="2" y="204"/>
                  </a:lnTo>
                  <a:lnTo>
                    <a:pt x="4" y="205"/>
                  </a:lnTo>
                  <a:lnTo>
                    <a:pt x="5" y="205"/>
                  </a:lnTo>
                  <a:lnTo>
                    <a:pt x="7" y="204"/>
                  </a:lnTo>
                  <a:lnTo>
                    <a:pt x="8" y="203"/>
                  </a:lnTo>
                  <a:lnTo>
                    <a:pt x="8" y="203"/>
                  </a:lnTo>
                  <a:lnTo>
                    <a:pt x="19" y="180"/>
                  </a:lnTo>
                  <a:lnTo>
                    <a:pt x="32" y="158"/>
                  </a:lnTo>
                  <a:lnTo>
                    <a:pt x="58" y="116"/>
                  </a:lnTo>
                  <a:lnTo>
                    <a:pt x="58" y="116"/>
                  </a:lnTo>
                  <a:lnTo>
                    <a:pt x="65" y="103"/>
                  </a:lnTo>
                  <a:lnTo>
                    <a:pt x="72" y="89"/>
                  </a:lnTo>
                  <a:lnTo>
                    <a:pt x="84" y="61"/>
                  </a:lnTo>
                  <a:lnTo>
                    <a:pt x="92" y="48"/>
                  </a:lnTo>
                  <a:lnTo>
                    <a:pt x="99" y="34"/>
                  </a:lnTo>
                  <a:lnTo>
                    <a:pt x="107" y="21"/>
                  </a:lnTo>
                  <a:lnTo>
                    <a:pt x="116" y="9"/>
                  </a:lnTo>
                  <a:lnTo>
                    <a:pt x="116" y="9"/>
                  </a:lnTo>
                  <a:lnTo>
                    <a:pt x="118" y="8"/>
                  </a:lnTo>
                  <a:lnTo>
                    <a:pt x="118" y="6"/>
                  </a:lnTo>
                  <a:lnTo>
                    <a:pt x="115" y="2"/>
                  </a:lnTo>
                  <a:lnTo>
                    <a:pt x="114" y="1"/>
                  </a:lnTo>
                  <a:lnTo>
                    <a:pt x="113" y="0"/>
                  </a:lnTo>
                  <a:lnTo>
                    <a:pt x="111" y="1"/>
                  </a:lnTo>
                  <a:lnTo>
                    <a:pt x="109" y="2"/>
                  </a:lnTo>
                  <a:lnTo>
                    <a:pt x="109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7" name="Freeform 899"/>
            <p:cNvSpPr/>
            <p:nvPr/>
          </p:nvSpPr>
          <p:spPr bwMode="auto">
            <a:xfrm>
              <a:off x="4746625" y="1630363"/>
              <a:ext cx="68263" cy="120650"/>
            </a:xfrm>
            <a:custGeom>
              <a:avLst/>
              <a:gdLst/>
              <a:ahLst/>
              <a:cxnLst>
                <a:cxn ang="0">
                  <a:pos x="119" y="3"/>
                </a:cxn>
                <a:cxn ang="0">
                  <a:pos x="119" y="3"/>
                </a:cxn>
                <a:cxn ang="0">
                  <a:pos x="118" y="10"/>
                </a:cxn>
                <a:cxn ang="0">
                  <a:pos x="116" y="16"/>
                </a:cxn>
                <a:cxn ang="0">
                  <a:pos x="109" y="29"/>
                </a:cxn>
                <a:cxn ang="0">
                  <a:pos x="96" y="54"/>
                </a:cxn>
                <a:cxn ang="0">
                  <a:pos x="96" y="54"/>
                </a:cxn>
                <a:cxn ang="0">
                  <a:pos x="86" y="69"/>
                </a:cxn>
                <a:cxn ang="0">
                  <a:pos x="77" y="84"/>
                </a:cxn>
                <a:cxn ang="0">
                  <a:pos x="58" y="112"/>
                </a:cxn>
                <a:cxn ang="0">
                  <a:pos x="58" y="112"/>
                </a:cxn>
                <a:cxn ang="0">
                  <a:pos x="43" y="137"/>
                </a:cxn>
                <a:cxn ang="0">
                  <a:pos x="27" y="161"/>
                </a:cxn>
                <a:cxn ang="0">
                  <a:pos x="20" y="174"/>
                </a:cxn>
                <a:cxn ang="0">
                  <a:pos x="14" y="187"/>
                </a:cxn>
                <a:cxn ang="0">
                  <a:pos x="9" y="201"/>
                </a:cxn>
                <a:cxn ang="0">
                  <a:pos x="4" y="214"/>
                </a:cxn>
                <a:cxn ang="0">
                  <a:pos x="4" y="214"/>
                </a:cxn>
                <a:cxn ang="0">
                  <a:pos x="2" y="215"/>
                </a:cxn>
                <a:cxn ang="0">
                  <a:pos x="0" y="218"/>
                </a:cxn>
                <a:cxn ang="0">
                  <a:pos x="0" y="222"/>
                </a:cxn>
                <a:cxn ang="0">
                  <a:pos x="0" y="222"/>
                </a:cxn>
                <a:cxn ang="0">
                  <a:pos x="2" y="224"/>
                </a:cxn>
                <a:cxn ang="0">
                  <a:pos x="3" y="226"/>
                </a:cxn>
                <a:cxn ang="0">
                  <a:pos x="5" y="228"/>
                </a:cxn>
                <a:cxn ang="0">
                  <a:pos x="9" y="226"/>
                </a:cxn>
                <a:cxn ang="0">
                  <a:pos x="10" y="225"/>
                </a:cxn>
                <a:cxn ang="0">
                  <a:pos x="10" y="224"/>
                </a:cxn>
                <a:cxn ang="0">
                  <a:pos x="10" y="224"/>
                </a:cxn>
                <a:cxn ang="0">
                  <a:pos x="15" y="208"/>
                </a:cxn>
                <a:cxn ang="0">
                  <a:pos x="22" y="192"/>
                </a:cxn>
                <a:cxn ang="0">
                  <a:pos x="29" y="176"/>
                </a:cxn>
                <a:cxn ang="0">
                  <a:pos x="39" y="160"/>
                </a:cxn>
                <a:cxn ang="0">
                  <a:pos x="57" y="130"/>
                </a:cxn>
                <a:cxn ang="0">
                  <a:pos x="76" y="101"/>
                </a:cxn>
                <a:cxn ang="0">
                  <a:pos x="76" y="101"/>
                </a:cxn>
                <a:cxn ang="0">
                  <a:pos x="94" y="74"/>
                </a:cxn>
                <a:cxn ang="0">
                  <a:pos x="103" y="59"/>
                </a:cxn>
                <a:cxn ang="0">
                  <a:pos x="111" y="44"/>
                </a:cxn>
                <a:cxn ang="0">
                  <a:pos x="111" y="44"/>
                </a:cxn>
                <a:cxn ang="0">
                  <a:pos x="116" y="34"/>
                </a:cxn>
                <a:cxn ang="0">
                  <a:pos x="121" y="25"/>
                </a:cxn>
                <a:cxn ang="0">
                  <a:pos x="125" y="16"/>
                </a:cxn>
                <a:cxn ang="0">
                  <a:pos x="128" y="12"/>
                </a:cxn>
                <a:cxn ang="0">
                  <a:pos x="129" y="6"/>
                </a:cxn>
                <a:cxn ang="0">
                  <a:pos x="129" y="6"/>
                </a:cxn>
                <a:cxn ang="0">
                  <a:pos x="129" y="4"/>
                </a:cxn>
                <a:cxn ang="0">
                  <a:pos x="128" y="2"/>
                </a:cxn>
                <a:cxn ang="0">
                  <a:pos x="124" y="0"/>
                </a:cxn>
                <a:cxn ang="0">
                  <a:pos x="123" y="0"/>
                </a:cxn>
                <a:cxn ang="0">
                  <a:pos x="121" y="0"/>
                </a:cxn>
                <a:cxn ang="0">
                  <a:pos x="120" y="1"/>
                </a:cxn>
                <a:cxn ang="0">
                  <a:pos x="119" y="3"/>
                </a:cxn>
                <a:cxn ang="0">
                  <a:pos x="119" y="3"/>
                </a:cxn>
              </a:cxnLst>
              <a:rect l="0" t="0" r="r" b="b"/>
              <a:pathLst>
                <a:path w="129" h="228">
                  <a:moveTo>
                    <a:pt x="119" y="3"/>
                  </a:moveTo>
                  <a:lnTo>
                    <a:pt x="119" y="3"/>
                  </a:lnTo>
                  <a:lnTo>
                    <a:pt x="118" y="10"/>
                  </a:lnTo>
                  <a:lnTo>
                    <a:pt x="116" y="16"/>
                  </a:lnTo>
                  <a:lnTo>
                    <a:pt x="109" y="29"/>
                  </a:lnTo>
                  <a:lnTo>
                    <a:pt x="96" y="54"/>
                  </a:lnTo>
                  <a:lnTo>
                    <a:pt x="96" y="54"/>
                  </a:lnTo>
                  <a:lnTo>
                    <a:pt x="86" y="69"/>
                  </a:lnTo>
                  <a:lnTo>
                    <a:pt x="77" y="84"/>
                  </a:lnTo>
                  <a:lnTo>
                    <a:pt x="58" y="112"/>
                  </a:lnTo>
                  <a:lnTo>
                    <a:pt x="58" y="112"/>
                  </a:lnTo>
                  <a:lnTo>
                    <a:pt x="43" y="137"/>
                  </a:lnTo>
                  <a:lnTo>
                    <a:pt x="27" y="161"/>
                  </a:lnTo>
                  <a:lnTo>
                    <a:pt x="20" y="174"/>
                  </a:lnTo>
                  <a:lnTo>
                    <a:pt x="14" y="187"/>
                  </a:lnTo>
                  <a:lnTo>
                    <a:pt x="9" y="201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2" y="215"/>
                  </a:lnTo>
                  <a:lnTo>
                    <a:pt x="0" y="218"/>
                  </a:lnTo>
                  <a:lnTo>
                    <a:pt x="0" y="222"/>
                  </a:lnTo>
                  <a:lnTo>
                    <a:pt x="0" y="222"/>
                  </a:lnTo>
                  <a:lnTo>
                    <a:pt x="2" y="224"/>
                  </a:lnTo>
                  <a:lnTo>
                    <a:pt x="3" y="226"/>
                  </a:lnTo>
                  <a:lnTo>
                    <a:pt x="5" y="228"/>
                  </a:lnTo>
                  <a:lnTo>
                    <a:pt x="9" y="226"/>
                  </a:lnTo>
                  <a:lnTo>
                    <a:pt x="10" y="225"/>
                  </a:lnTo>
                  <a:lnTo>
                    <a:pt x="10" y="224"/>
                  </a:lnTo>
                  <a:lnTo>
                    <a:pt x="10" y="224"/>
                  </a:lnTo>
                  <a:lnTo>
                    <a:pt x="15" y="208"/>
                  </a:lnTo>
                  <a:lnTo>
                    <a:pt x="22" y="192"/>
                  </a:lnTo>
                  <a:lnTo>
                    <a:pt x="29" y="176"/>
                  </a:lnTo>
                  <a:lnTo>
                    <a:pt x="39" y="160"/>
                  </a:lnTo>
                  <a:lnTo>
                    <a:pt x="57" y="130"/>
                  </a:lnTo>
                  <a:lnTo>
                    <a:pt x="76" y="101"/>
                  </a:lnTo>
                  <a:lnTo>
                    <a:pt x="76" y="101"/>
                  </a:lnTo>
                  <a:lnTo>
                    <a:pt x="94" y="74"/>
                  </a:lnTo>
                  <a:lnTo>
                    <a:pt x="103" y="59"/>
                  </a:lnTo>
                  <a:lnTo>
                    <a:pt x="111" y="44"/>
                  </a:lnTo>
                  <a:lnTo>
                    <a:pt x="111" y="44"/>
                  </a:lnTo>
                  <a:lnTo>
                    <a:pt x="116" y="34"/>
                  </a:lnTo>
                  <a:lnTo>
                    <a:pt x="121" y="25"/>
                  </a:lnTo>
                  <a:lnTo>
                    <a:pt x="125" y="16"/>
                  </a:lnTo>
                  <a:lnTo>
                    <a:pt x="128" y="12"/>
                  </a:lnTo>
                  <a:lnTo>
                    <a:pt x="129" y="6"/>
                  </a:lnTo>
                  <a:lnTo>
                    <a:pt x="129" y="6"/>
                  </a:lnTo>
                  <a:lnTo>
                    <a:pt x="129" y="4"/>
                  </a:lnTo>
                  <a:lnTo>
                    <a:pt x="128" y="2"/>
                  </a:lnTo>
                  <a:lnTo>
                    <a:pt x="124" y="0"/>
                  </a:lnTo>
                  <a:lnTo>
                    <a:pt x="123" y="0"/>
                  </a:lnTo>
                  <a:lnTo>
                    <a:pt x="121" y="0"/>
                  </a:lnTo>
                  <a:lnTo>
                    <a:pt x="120" y="1"/>
                  </a:lnTo>
                  <a:lnTo>
                    <a:pt x="119" y="3"/>
                  </a:lnTo>
                  <a:lnTo>
                    <a:pt x="11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Freeform 900"/>
            <p:cNvSpPr/>
            <p:nvPr/>
          </p:nvSpPr>
          <p:spPr bwMode="auto">
            <a:xfrm>
              <a:off x="4746625" y="1685925"/>
              <a:ext cx="85725" cy="127000"/>
            </a:xfrm>
            <a:custGeom>
              <a:avLst/>
              <a:gdLst/>
              <a:ahLst/>
              <a:cxnLst>
                <a:cxn ang="0">
                  <a:pos x="153" y="2"/>
                </a:cxn>
                <a:cxn ang="0">
                  <a:pos x="153" y="2"/>
                </a:cxn>
                <a:cxn ang="0">
                  <a:pos x="130" y="34"/>
                </a:cxn>
                <a:cxn ang="0">
                  <a:pos x="119" y="49"/>
                </a:cxn>
                <a:cxn ang="0">
                  <a:pos x="109" y="67"/>
                </a:cxn>
                <a:cxn ang="0">
                  <a:pos x="109" y="67"/>
                </a:cxn>
                <a:cxn ang="0">
                  <a:pos x="89" y="101"/>
                </a:cxn>
                <a:cxn ang="0">
                  <a:pos x="69" y="135"/>
                </a:cxn>
                <a:cxn ang="0">
                  <a:pos x="69" y="135"/>
                </a:cxn>
                <a:cxn ang="0">
                  <a:pos x="57" y="151"/>
                </a:cxn>
                <a:cxn ang="0">
                  <a:pos x="45" y="167"/>
                </a:cxn>
                <a:cxn ang="0">
                  <a:pos x="33" y="183"/>
                </a:cxn>
                <a:cxn ang="0">
                  <a:pos x="20" y="199"/>
                </a:cxn>
                <a:cxn ang="0">
                  <a:pos x="20" y="199"/>
                </a:cxn>
                <a:cxn ang="0">
                  <a:pos x="13" y="208"/>
                </a:cxn>
                <a:cxn ang="0">
                  <a:pos x="6" y="217"/>
                </a:cxn>
                <a:cxn ang="0">
                  <a:pos x="4" y="222"/>
                </a:cxn>
                <a:cxn ang="0">
                  <a:pos x="2" y="227"/>
                </a:cxn>
                <a:cxn ang="0">
                  <a:pos x="0" y="232"/>
                </a:cxn>
                <a:cxn ang="0">
                  <a:pos x="2" y="237"/>
                </a:cxn>
                <a:cxn ang="0">
                  <a:pos x="2" y="237"/>
                </a:cxn>
                <a:cxn ang="0">
                  <a:pos x="2" y="239"/>
                </a:cxn>
                <a:cxn ang="0">
                  <a:pos x="4" y="240"/>
                </a:cxn>
                <a:cxn ang="0">
                  <a:pos x="5" y="241"/>
                </a:cxn>
                <a:cxn ang="0">
                  <a:pos x="7" y="241"/>
                </a:cxn>
                <a:cxn ang="0">
                  <a:pos x="9" y="240"/>
                </a:cxn>
                <a:cxn ang="0">
                  <a:pos x="10" y="239"/>
                </a:cxn>
                <a:cxn ang="0">
                  <a:pos x="11" y="237"/>
                </a:cxn>
                <a:cxn ang="0">
                  <a:pos x="10" y="235"/>
                </a:cxn>
                <a:cxn ang="0">
                  <a:pos x="10" y="235"/>
                </a:cxn>
                <a:cxn ang="0">
                  <a:pos x="10" y="232"/>
                </a:cxn>
                <a:cxn ang="0">
                  <a:pos x="11" y="229"/>
                </a:cxn>
                <a:cxn ang="0">
                  <a:pos x="14" y="222"/>
                </a:cxn>
                <a:cxn ang="0">
                  <a:pos x="19" y="214"/>
                </a:cxn>
                <a:cxn ang="0">
                  <a:pos x="25" y="205"/>
                </a:cxn>
                <a:cxn ang="0">
                  <a:pos x="38" y="190"/>
                </a:cxn>
                <a:cxn ang="0">
                  <a:pos x="47" y="179"/>
                </a:cxn>
                <a:cxn ang="0">
                  <a:pos x="47" y="179"/>
                </a:cxn>
                <a:cxn ang="0">
                  <a:pos x="67" y="152"/>
                </a:cxn>
                <a:cxn ang="0">
                  <a:pos x="77" y="139"/>
                </a:cxn>
                <a:cxn ang="0">
                  <a:pos x="85" y="125"/>
                </a:cxn>
                <a:cxn ang="0">
                  <a:pos x="85" y="125"/>
                </a:cxn>
                <a:cxn ang="0">
                  <a:pos x="104" y="95"/>
                </a:cxn>
                <a:cxn ang="0">
                  <a:pos x="120" y="64"/>
                </a:cxn>
                <a:cxn ang="0">
                  <a:pos x="120" y="64"/>
                </a:cxn>
                <a:cxn ang="0">
                  <a:pos x="130" y="49"/>
                </a:cxn>
                <a:cxn ang="0">
                  <a:pos x="140" y="35"/>
                </a:cxn>
                <a:cxn ang="0">
                  <a:pos x="162" y="7"/>
                </a:cxn>
                <a:cxn ang="0">
                  <a:pos x="162" y="7"/>
                </a:cxn>
                <a:cxn ang="0">
                  <a:pos x="163" y="5"/>
                </a:cxn>
                <a:cxn ang="0">
                  <a:pos x="163" y="3"/>
                </a:cxn>
                <a:cxn ang="0">
                  <a:pos x="162" y="2"/>
                </a:cxn>
                <a:cxn ang="0">
                  <a:pos x="161" y="1"/>
                </a:cxn>
                <a:cxn ang="0">
                  <a:pos x="156" y="0"/>
                </a:cxn>
                <a:cxn ang="0">
                  <a:pos x="154" y="1"/>
                </a:cxn>
                <a:cxn ang="0">
                  <a:pos x="153" y="2"/>
                </a:cxn>
                <a:cxn ang="0">
                  <a:pos x="153" y="2"/>
                </a:cxn>
              </a:cxnLst>
              <a:rect l="0" t="0" r="r" b="b"/>
              <a:pathLst>
                <a:path w="163" h="241">
                  <a:moveTo>
                    <a:pt x="153" y="2"/>
                  </a:moveTo>
                  <a:lnTo>
                    <a:pt x="153" y="2"/>
                  </a:lnTo>
                  <a:lnTo>
                    <a:pt x="130" y="34"/>
                  </a:lnTo>
                  <a:lnTo>
                    <a:pt x="119" y="49"/>
                  </a:lnTo>
                  <a:lnTo>
                    <a:pt x="109" y="67"/>
                  </a:lnTo>
                  <a:lnTo>
                    <a:pt x="109" y="67"/>
                  </a:lnTo>
                  <a:lnTo>
                    <a:pt x="89" y="101"/>
                  </a:lnTo>
                  <a:lnTo>
                    <a:pt x="69" y="135"/>
                  </a:lnTo>
                  <a:lnTo>
                    <a:pt x="69" y="135"/>
                  </a:lnTo>
                  <a:lnTo>
                    <a:pt x="57" y="151"/>
                  </a:lnTo>
                  <a:lnTo>
                    <a:pt x="45" y="167"/>
                  </a:lnTo>
                  <a:lnTo>
                    <a:pt x="33" y="183"/>
                  </a:lnTo>
                  <a:lnTo>
                    <a:pt x="20" y="199"/>
                  </a:lnTo>
                  <a:lnTo>
                    <a:pt x="20" y="199"/>
                  </a:lnTo>
                  <a:lnTo>
                    <a:pt x="13" y="208"/>
                  </a:lnTo>
                  <a:lnTo>
                    <a:pt x="6" y="217"/>
                  </a:lnTo>
                  <a:lnTo>
                    <a:pt x="4" y="222"/>
                  </a:lnTo>
                  <a:lnTo>
                    <a:pt x="2" y="227"/>
                  </a:lnTo>
                  <a:lnTo>
                    <a:pt x="0" y="232"/>
                  </a:lnTo>
                  <a:lnTo>
                    <a:pt x="2" y="237"/>
                  </a:lnTo>
                  <a:lnTo>
                    <a:pt x="2" y="237"/>
                  </a:lnTo>
                  <a:lnTo>
                    <a:pt x="2" y="239"/>
                  </a:lnTo>
                  <a:lnTo>
                    <a:pt x="4" y="240"/>
                  </a:lnTo>
                  <a:lnTo>
                    <a:pt x="5" y="241"/>
                  </a:lnTo>
                  <a:lnTo>
                    <a:pt x="7" y="241"/>
                  </a:lnTo>
                  <a:lnTo>
                    <a:pt x="9" y="240"/>
                  </a:lnTo>
                  <a:lnTo>
                    <a:pt x="10" y="239"/>
                  </a:lnTo>
                  <a:lnTo>
                    <a:pt x="11" y="237"/>
                  </a:lnTo>
                  <a:lnTo>
                    <a:pt x="10" y="235"/>
                  </a:lnTo>
                  <a:lnTo>
                    <a:pt x="10" y="235"/>
                  </a:lnTo>
                  <a:lnTo>
                    <a:pt x="10" y="232"/>
                  </a:lnTo>
                  <a:lnTo>
                    <a:pt x="11" y="229"/>
                  </a:lnTo>
                  <a:lnTo>
                    <a:pt x="14" y="222"/>
                  </a:lnTo>
                  <a:lnTo>
                    <a:pt x="19" y="214"/>
                  </a:lnTo>
                  <a:lnTo>
                    <a:pt x="25" y="205"/>
                  </a:lnTo>
                  <a:lnTo>
                    <a:pt x="38" y="190"/>
                  </a:lnTo>
                  <a:lnTo>
                    <a:pt x="47" y="179"/>
                  </a:lnTo>
                  <a:lnTo>
                    <a:pt x="47" y="179"/>
                  </a:lnTo>
                  <a:lnTo>
                    <a:pt x="67" y="152"/>
                  </a:lnTo>
                  <a:lnTo>
                    <a:pt x="77" y="139"/>
                  </a:lnTo>
                  <a:lnTo>
                    <a:pt x="85" y="125"/>
                  </a:lnTo>
                  <a:lnTo>
                    <a:pt x="85" y="125"/>
                  </a:lnTo>
                  <a:lnTo>
                    <a:pt x="104" y="95"/>
                  </a:lnTo>
                  <a:lnTo>
                    <a:pt x="120" y="64"/>
                  </a:lnTo>
                  <a:lnTo>
                    <a:pt x="120" y="64"/>
                  </a:lnTo>
                  <a:lnTo>
                    <a:pt x="130" y="49"/>
                  </a:lnTo>
                  <a:lnTo>
                    <a:pt x="140" y="35"/>
                  </a:lnTo>
                  <a:lnTo>
                    <a:pt x="162" y="7"/>
                  </a:lnTo>
                  <a:lnTo>
                    <a:pt x="162" y="7"/>
                  </a:lnTo>
                  <a:lnTo>
                    <a:pt x="163" y="5"/>
                  </a:lnTo>
                  <a:lnTo>
                    <a:pt x="163" y="3"/>
                  </a:lnTo>
                  <a:lnTo>
                    <a:pt x="162" y="2"/>
                  </a:lnTo>
                  <a:lnTo>
                    <a:pt x="161" y="1"/>
                  </a:lnTo>
                  <a:lnTo>
                    <a:pt x="156" y="0"/>
                  </a:lnTo>
                  <a:lnTo>
                    <a:pt x="154" y="1"/>
                  </a:lnTo>
                  <a:lnTo>
                    <a:pt x="153" y="2"/>
                  </a:lnTo>
                  <a:lnTo>
                    <a:pt x="15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9" name="Freeform 901"/>
            <p:cNvSpPr/>
            <p:nvPr/>
          </p:nvSpPr>
          <p:spPr bwMode="auto">
            <a:xfrm>
              <a:off x="4772025" y="1747838"/>
              <a:ext cx="61913" cy="90488"/>
            </a:xfrm>
            <a:custGeom>
              <a:avLst/>
              <a:gdLst/>
              <a:ahLst/>
              <a:cxnLst>
                <a:cxn ang="0">
                  <a:pos x="109" y="3"/>
                </a:cxn>
                <a:cxn ang="0">
                  <a:pos x="109" y="3"/>
                </a:cxn>
                <a:cxn ang="0">
                  <a:pos x="105" y="12"/>
                </a:cxn>
                <a:cxn ang="0">
                  <a:pos x="101" y="21"/>
                </a:cxn>
                <a:cxn ang="0">
                  <a:pos x="95" y="29"/>
                </a:cxn>
                <a:cxn ang="0">
                  <a:pos x="88" y="38"/>
                </a:cxn>
                <a:cxn ang="0">
                  <a:pos x="74" y="53"/>
                </a:cxn>
                <a:cxn ang="0">
                  <a:pos x="67" y="61"/>
                </a:cxn>
                <a:cxn ang="0">
                  <a:pos x="62" y="69"/>
                </a:cxn>
                <a:cxn ang="0">
                  <a:pos x="62" y="69"/>
                </a:cxn>
                <a:cxn ang="0">
                  <a:pos x="29" y="114"/>
                </a:cxn>
                <a:cxn ang="0">
                  <a:pos x="13" y="138"/>
                </a:cxn>
                <a:cxn ang="0">
                  <a:pos x="6" y="150"/>
                </a:cxn>
                <a:cxn ang="0">
                  <a:pos x="0" y="164"/>
                </a:cxn>
                <a:cxn ang="0">
                  <a:pos x="0" y="164"/>
                </a:cxn>
                <a:cxn ang="0">
                  <a:pos x="0" y="166"/>
                </a:cxn>
                <a:cxn ang="0">
                  <a:pos x="0" y="168"/>
                </a:cxn>
                <a:cxn ang="0">
                  <a:pos x="2" y="170"/>
                </a:cxn>
                <a:cxn ang="0">
                  <a:pos x="4" y="171"/>
                </a:cxn>
                <a:cxn ang="0">
                  <a:pos x="5" y="171"/>
                </a:cxn>
                <a:cxn ang="0">
                  <a:pos x="7" y="170"/>
                </a:cxn>
                <a:cxn ang="0">
                  <a:pos x="8" y="168"/>
                </a:cxn>
                <a:cxn ang="0">
                  <a:pos x="8" y="168"/>
                </a:cxn>
                <a:cxn ang="0">
                  <a:pos x="15" y="155"/>
                </a:cxn>
                <a:cxn ang="0">
                  <a:pos x="22" y="143"/>
                </a:cxn>
                <a:cxn ang="0">
                  <a:pos x="36" y="119"/>
                </a:cxn>
                <a:cxn ang="0">
                  <a:pos x="53" y="96"/>
                </a:cxn>
                <a:cxn ang="0">
                  <a:pos x="70" y="74"/>
                </a:cxn>
                <a:cxn ang="0">
                  <a:pos x="70" y="74"/>
                </a:cxn>
                <a:cxn ang="0">
                  <a:pos x="83" y="58"/>
                </a:cxn>
                <a:cxn ang="0">
                  <a:pos x="97" y="42"/>
                </a:cxn>
                <a:cxn ang="0">
                  <a:pos x="103" y="32"/>
                </a:cxn>
                <a:cxn ang="0">
                  <a:pos x="110" y="24"/>
                </a:cxn>
                <a:cxn ang="0">
                  <a:pos x="115" y="15"/>
                </a:cxn>
                <a:cxn ang="0">
                  <a:pos x="118" y="6"/>
                </a:cxn>
                <a:cxn ang="0">
                  <a:pos x="118" y="6"/>
                </a:cxn>
                <a:cxn ang="0">
                  <a:pos x="118" y="3"/>
                </a:cxn>
                <a:cxn ang="0">
                  <a:pos x="117" y="2"/>
                </a:cxn>
                <a:cxn ang="0">
                  <a:pos x="116" y="0"/>
                </a:cxn>
                <a:cxn ang="0">
                  <a:pos x="115" y="0"/>
                </a:cxn>
                <a:cxn ang="0">
                  <a:pos x="113" y="0"/>
                </a:cxn>
                <a:cxn ang="0">
                  <a:pos x="111" y="0"/>
                </a:cxn>
                <a:cxn ang="0">
                  <a:pos x="110" y="1"/>
                </a:cxn>
                <a:cxn ang="0">
                  <a:pos x="109" y="3"/>
                </a:cxn>
                <a:cxn ang="0">
                  <a:pos x="109" y="3"/>
                </a:cxn>
              </a:cxnLst>
              <a:rect l="0" t="0" r="r" b="b"/>
              <a:pathLst>
                <a:path w="118" h="171">
                  <a:moveTo>
                    <a:pt x="109" y="3"/>
                  </a:moveTo>
                  <a:lnTo>
                    <a:pt x="109" y="3"/>
                  </a:lnTo>
                  <a:lnTo>
                    <a:pt x="105" y="12"/>
                  </a:lnTo>
                  <a:lnTo>
                    <a:pt x="101" y="21"/>
                  </a:lnTo>
                  <a:lnTo>
                    <a:pt x="95" y="29"/>
                  </a:lnTo>
                  <a:lnTo>
                    <a:pt x="88" y="38"/>
                  </a:lnTo>
                  <a:lnTo>
                    <a:pt x="74" y="53"/>
                  </a:lnTo>
                  <a:lnTo>
                    <a:pt x="67" y="61"/>
                  </a:lnTo>
                  <a:lnTo>
                    <a:pt x="62" y="69"/>
                  </a:lnTo>
                  <a:lnTo>
                    <a:pt x="62" y="69"/>
                  </a:lnTo>
                  <a:lnTo>
                    <a:pt x="29" y="114"/>
                  </a:lnTo>
                  <a:lnTo>
                    <a:pt x="13" y="138"/>
                  </a:lnTo>
                  <a:lnTo>
                    <a:pt x="6" y="150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66"/>
                  </a:lnTo>
                  <a:lnTo>
                    <a:pt x="0" y="168"/>
                  </a:lnTo>
                  <a:lnTo>
                    <a:pt x="2" y="170"/>
                  </a:lnTo>
                  <a:lnTo>
                    <a:pt x="4" y="171"/>
                  </a:lnTo>
                  <a:lnTo>
                    <a:pt x="5" y="171"/>
                  </a:lnTo>
                  <a:lnTo>
                    <a:pt x="7" y="170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15" y="155"/>
                  </a:lnTo>
                  <a:lnTo>
                    <a:pt x="22" y="143"/>
                  </a:lnTo>
                  <a:lnTo>
                    <a:pt x="36" y="119"/>
                  </a:lnTo>
                  <a:lnTo>
                    <a:pt x="53" y="96"/>
                  </a:lnTo>
                  <a:lnTo>
                    <a:pt x="70" y="74"/>
                  </a:lnTo>
                  <a:lnTo>
                    <a:pt x="70" y="74"/>
                  </a:lnTo>
                  <a:lnTo>
                    <a:pt x="83" y="58"/>
                  </a:lnTo>
                  <a:lnTo>
                    <a:pt x="97" y="42"/>
                  </a:lnTo>
                  <a:lnTo>
                    <a:pt x="103" y="32"/>
                  </a:lnTo>
                  <a:lnTo>
                    <a:pt x="110" y="24"/>
                  </a:lnTo>
                  <a:lnTo>
                    <a:pt x="115" y="15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18" y="3"/>
                  </a:lnTo>
                  <a:lnTo>
                    <a:pt x="117" y="2"/>
                  </a:lnTo>
                  <a:lnTo>
                    <a:pt x="116" y="0"/>
                  </a:lnTo>
                  <a:lnTo>
                    <a:pt x="115" y="0"/>
                  </a:lnTo>
                  <a:lnTo>
                    <a:pt x="113" y="0"/>
                  </a:lnTo>
                  <a:lnTo>
                    <a:pt x="111" y="0"/>
                  </a:lnTo>
                  <a:lnTo>
                    <a:pt x="110" y="1"/>
                  </a:lnTo>
                  <a:lnTo>
                    <a:pt x="109" y="3"/>
                  </a:lnTo>
                  <a:lnTo>
                    <a:pt x="10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0" name="Freeform 902"/>
            <p:cNvSpPr>
              <a:spLocks noEditPoints="1"/>
            </p:cNvSpPr>
            <p:nvPr/>
          </p:nvSpPr>
          <p:spPr bwMode="auto">
            <a:xfrm>
              <a:off x="4194175" y="1665288"/>
              <a:ext cx="217488" cy="206375"/>
            </a:xfrm>
            <a:custGeom>
              <a:avLst/>
              <a:gdLst/>
              <a:ahLst/>
              <a:cxnLst>
                <a:cxn ang="0">
                  <a:pos x="213" y="391"/>
                </a:cxn>
                <a:cxn ang="0">
                  <a:pos x="160" y="381"/>
                </a:cxn>
                <a:cxn ang="0">
                  <a:pos x="109" y="359"/>
                </a:cxn>
                <a:cxn ang="0">
                  <a:pos x="63" y="328"/>
                </a:cxn>
                <a:cxn ang="0">
                  <a:pos x="27" y="289"/>
                </a:cxn>
                <a:cxn ang="0">
                  <a:pos x="5" y="241"/>
                </a:cxn>
                <a:cxn ang="0">
                  <a:pos x="1" y="216"/>
                </a:cxn>
                <a:cxn ang="0">
                  <a:pos x="0" y="182"/>
                </a:cxn>
                <a:cxn ang="0">
                  <a:pos x="6" y="151"/>
                </a:cxn>
                <a:cxn ang="0">
                  <a:pos x="29" y="103"/>
                </a:cxn>
                <a:cxn ang="0">
                  <a:pos x="46" y="80"/>
                </a:cxn>
                <a:cxn ang="0">
                  <a:pos x="75" y="52"/>
                </a:cxn>
                <a:cxn ang="0">
                  <a:pos x="109" y="30"/>
                </a:cxn>
                <a:cxn ang="0">
                  <a:pos x="146" y="14"/>
                </a:cxn>
                <a:cxn ang="0">
                  <a:pos x="186" y="3"/>
                </a:cxn>
                <a:cxn ang="0">
                  <a:pos x="227" y="0"/>
                </a:cxn>
                <a:cxn ang="0">
                  <a:pos x="234" y="0"/>
                </a:cxn>
                <a:cxn ang="0">
                  <a:pos x="246" y="5"/>
                </a:cxn>
                <a:cxn ang="0">
                  <a:pos x="267" y="6"/>
                </a:cxn>
                <a:cxn ang="0">
                  <a:pos x="312" y="18"/>
                </a:cxn>
                <a:cxn ang="0">
                  <a:pos x="348" y="41"/>
                </a:cxn>
                <a:cxn ang="0">
                  <a:pos x="376" y="72"/>
                </a:cxn>
                <a:cxn ang="0">
                  <a:pos x="396" y="108"/>
                </a:cxn>
                <a:cxn ang="0">
                  <a:pos x="407" y="146"/>
                </a:cxn>
                <a:cxn ang="0">
                  <a:pos x="411" y="179"/>
                </a:cxn>
                <a:cxn ang="0">
                  <a:pos x="408" y="230"/>
                </a:cxn>
                <a:cxn ang="0">
                  <a:pos x="395" y="278"/>
                </a:cxn>
                <a:cxn ang="0">
                  <a:pos x="369" y="324"/>
                </a:cxn>
                <a:cxn ang="0">
                  <a:pos x="331" y="360"/>
                </a:cxn>
                <a:cxn ang="0">
                  <a:pos x="299" y="378"/>
                </a:cxn>
                <a:cxn ang="0">
                  <a:pos x="249" y="390"/>
                </a:cxn>
                <a:cxn ang="0">
                  <a:pos x="203" y="45"/>
                </a:cxn>
                <a:cxn ang="0">
                  <a:pos x="178" y="51"/>
                </a:cxn>
                <a:cxn ang="0">
                  <a:pos x="141" y="65"/>
                </a:cxn>
                <a:cxn ang="0">
                  <a:pos x="106" y="87"/>
                </a:cxn>
                <a:cxn ang="0">
                  <a:pos x="75" y="113"/>
                </a:cxn>
                <a:cxn ang="0">
                  <a:pos x="52" y="144"/>
                </a:cxn>
                <a:cxn ang="0">
                  <a:pos x="42" y="167"/>
                </a:cxn>
                <a:cxn ang="0">
                  <a:pos x="37" y="203"/>
                </a:cxn>
                <a:cxn ang="0">
                  <a:pos x="47" y="239"/>
                </a:cxn>
                <a:cxn ang="0">
                  <a:pos x="60" y="263"/>
                </a:cxn>
                <a:cxn ang="0">
                  <a:pos x="75" y="278"/>
                </a:cxn>
                <a:cxn ang="0">
                  <a:pos x="125" y="316"/>
                </a:cxn>
                <a:cxn ang="0">
                  <a:pos x="188" y="344"/>
                </a:cxn>
                <a:cxn ang="0">
                  <a:pos x="222" y="350"/>
                </a:cxn>
                <a:cxn ang="0">
                  <a:pos x="245" y="350"/>
                </a:cxn>
                <a:cxn ang="0">
                  <a:pos x="278" y="342"/>
                </a:cxn>
                <a:cxn ang="0">
                  <a:pos x="306" y="327"/>
                </a:cxn>
                <a:cxn ang="0">
                  <a:pos x="324" y="310"/>
                </a:cxn>
                <a:cxn ang="0">
                  <a:pos x="346" y="278"/>
                </a:cxn>
                <a:cxn ang="0">
                  <a:pos x="362" y="241"/>
                </a:cxn>
                <a:cxn ang="0">
                  <a:pos x="370" y="203"/>
                </a:cxn>
                <a:cxn ang="0">
                  <a:pos x="369" y="164"/>
                </a:cxn>
                <a:cxn ang="0">
                  <a:pos x="359" y="126"/>
                </a:cxn>
                <a:cxn ang="0">
                  <a:pos x="350" y="108"/>
                </a:cxn>
                <a:cxn ang="0">
                  <a:pos x="334" y="85"/>
                </a:cxn>
                <a:cxn ang="0">
                  <a:pos x="313" y="68"/>
                </a:cxn>
                <a:cxn ang="0">
                  <a:pos x="289" y="55"/>
                </a:cxn>
                <a:cxn ang="0">
                  <a:pos x="262" y="48"/>
                </a:cxn>
                <a:cxn ang="0">
                  <a:pos x="241" y="47"/>
                </a:cxn>
                <a:cxn ang="0">
                  <a:pos x="218" y="49"/>
                </a:cxn>
                <a:cxn ang="0">
                  <a:pos x="210" y="47"/>
                </a:cxn>
              </a:cxnLst>
              <a:rect l="0" t="0" r="r" b="b"/>
              <a:pathLst>
                <a:path w="411" h="391">
                  <a:moveTo>
                    <a:pt x="231" y="391"/>
                  </a:moveTo>
                  <a:lnTo>
                    <a:pt x="231" y="391"/>
                  </a:lnTo>
                  <a:lnTo>
                    <a:pt x="213" y="391"/>
                  </a:lnTo>
                  <a:lnTo>
                    <a:pt x="195" y="389"/>
                  </a:lnTo>
                  <a:lnTo>
                    <a:pt x="178" y="385"/>
                  </a:lnTo>
                  <a:lnTo>
                    <a:pt x="160" y="381"/>
                  </a:lnTo>
                  <a:lnTo>
                    <a:pt x="143" y="374"/>
                  </a:lnTo>
                  <a:lnTo>
                    <a:pt x="125" y="367"/>
                  </a:lnTo>
                  <a:lnTo>
                    <a:pt x="109" y="359"/>
                  </a:lnTo>
                  <a:lnTo>
                    <a:pt x="92" y="350"/>
                  </a:lnTo>
                  <a:lnTo>
                    <a:pt x="78" y="339"/>
                  </a:lnTo>
                  <a:lnTo>
                    <a:pt x="63" y="328"/>
                  </a:lnTo>
                  <a:lnTo>
                    <a:pt x="50" y="315"/>
                  </a:lnTo>
                  <a:lnTo>
                    <a:pt x="37" y="303"/>
                  </a:lnTo>
                  <a:lnTo>
                    <a:pt x="27" y="289"/>
                  </a:lnTo>
                  <a:lnTo>
                    <a:pt x="18" y="273"/>
                  </a:lnTo>
                  <a:lnTo>
                    <a:pt x="11" y="258"/>
                  </a:lnTo>
                  <a:lnTo>
                    <a:pt x="5" y="241"/>
                  </a:lnTo>
                  <a:lnTo>
                    <a:pt x="5" y="241"/>
                  </a:lnTo>
                  <a:lnTo>
                    <a:pt x="3" y="229"/>
                  </a:lnTo>
                  <a:lnTo>
                    <a:pt x="1" y="216"/>
                  </a:lnTo>
                  <a:lnTo>
                    <a:pt x="0" y="204"/>
                  </a:lnTo>
                  <a:lnTo>
                    <a:pt x="0" y="193"/>
                  </a:lnTo>
                  <a:lnTo>
                    <a:pt x="0" y="182"/>
                  </a:lnTo>
                  <a:lnTo>
                    <a:pt x="1" y="171"/>
                  </a:lnTo>
                  <a:lnTo>
                    <a:pt x="3" y="160"/>
                  </a:lnTo>
                  <a:lnTo>
                    <a:pt x="6" y="151"/>
                  </a:lnTo>
                  <a:lnTo>
                    <a:pt x="13" y="133"/>
                  </a:lnTo>
                  <a:lnTo>
                    <a:pt x="20" y="117"/>
                  </a:lnTo>
                  <a:lnTo>
                    <a:pt x="29" y="103"/>
                  </a:lnTo>
                  <a:lnTo>
                    <a:pt x="37" y="89"/>
                  </a:lnTo>
                  <a:lnTo>
                    <a:pt x="37" y="89"/>
                  </a:lnTo>
                  <a:lnTo>
                    <a:pt x="46" y="80"/>
                  </a:lnTo>
                  <a:lnTo>
                    <a:pt x="55" y="70"/>
                  </a:lnTo>
                  <a:lnTo>
                    <a:pt x="64" y="61"/>
                  </a:lnTo>
                  <a:lnTo>
                    <a:pt x="75" y="52"/>
                  </a:lnTo>
                  <a:lnTo>
                    <a:pt x="86" y="45"/>
                  </a:lnTo>
                  <a:lnTo>
                    <a:pt x="97" y="38"/>
                  </a:lnTo>
                  <a:lnTo>
                    <a:pt x="109" y="30"/>
                  </a:lnTo>
                  <a:lnTo>
                    <a:pt x="121" y="24"/>
                  </a:lnTo>
                  <a:lnTo>
                    <a:pt x="134" y="19"/>
                  </a:lnTo>
                  <a:lnTo>
                    <a:pt x="146" y="14"/>
                  </a:lnTo>
                  <a:lnTo>
                    <a:pt x="159" y="10"/>
                  </a:lnTo>
                  <a:lnTo>
                    <a:pt x="173" y="7"/>
                  </a:lnTo>
                  <a:lnTo>
                    <a:pt x="186" y="3"/>
                  </a:lnTo>
                  <a:lnTo>
                    <a:pt x="200" y="1"/>
                  </a:lnTo>
                  <a:lnTo>
                    <a:pt x="213" y="0"/>
                  </a:lnTo>
                  <a:lnTo>
                    <a:pt x="227" y="0"/>
                  </a:lnTo>
                  <a:lnTo>
                    <a:pt x="227" y="0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39" y="1"/>
                  </a:lnTo>
                  <a:lnTo>
                    <a:pt x="243" y="3"/>
                  </a:lnTo>
                  <a:lnTo>
                    <a:pt x="246" y="5"/>
                  </a:lnTo>
                  <a:lnTo>
                    <a:pt x="249" y="5"/>
                  </a:lnTo>
                  <a:lnTo>
                    <a:pt x="249" y="5"/>
                  </a:lnTo>
                  <a:lnTo>
                    <a:pt x="267" y="6"/>
                  </a:lnTo>
                  <a:lnTo>
                    <a:pt x="283" y="9"/>
                  </a:lnTo>
                  <a:lnTo>
                    <a:pt x="299" y="13"/>
                  </a:lnTo>
                  <a:lnTo>
                    <a:pt x="312" y="18"/>
                  </a:lnTo>
                  <a:lnTo>
                    <a:pt x="326" y="24"/>
                  </a:lnTo>
                  <a:lnTo>
                    <a:pt x="338" y="32"/>
                  </a:lnTo>
                  <a:lnTo>
                    <a:pt x="348" y="41"/>
                  </a:lnTo>
                  <a:lnTo>
                    <a:pt x="359" y="50"/>
                  </a:lnTo>
                  <a:lnTo>
                    <a:pt x="368" y="60"/>
                  </a:lnTo>
                  <a:lnTo>
                    <a:pt x="376" y="72"/>
                  </a:lnTo>
                  <a:lnTo>
                    <a:pt x="383" y="83"/>
                  </a:lnTo>
                  <a:lnTo>
                    <a:pt x="390" y="95"/>
                  </a:lnTo>
                  <a:lnTo>
                    <a:pt x="396" y="108"/>
                  </a:lnTo>
                  <a:lnTo>
                    <a:pt x="400" y="120"/>
                  </a:lnTo>
                  <a:lnTo>
                    <a:pt x="404" y="134"/>
                  </a:lnTo>
                  <a:lnTo>
                    <a:pt x="407" y="146"/>
                  </a:lnTo>
                  <a:lnTo>
                    <a:pt x="407" y="146"/>
                  </a:lnTo>
                  <a:lnTo>
                    <a:pt x="409" y="163"/>
                  </a:lnTo>
                  <a:lnTo>
                    <a:pt x="411" y="179"/>
                  </a:lnTo>
                  <a:lnTo>
                    <a:pt x="411" y="196"/>
                  </a:lnTo>
                  <a:lnTo>
                    <a:pt x="410" y="212"/>
                  </a:lnTo>
                  <a:lnTo>
                    <a:pt x="408" y="230"/>
                  </a:lnTo>
                  <a:lnTo>
                    <a:pt x="405" y="246"/>
                  </a:lnTo>
                  <a:lnTo>
                    <a:pt x="400" y="263"/>
                  </a:lnTo>
                  <a:lnTo>
                    <a:pt x="395" y="278"/>
                  </a:lnTo>
                  <a:lnTo>
                    <a:pt x="388" y="295"/>
                  </a:lnTo>
                  <a:lnTo>
                    <a:pt x="378" y="309"/>
                  </a:lnTo>
                  <a:lnTo>
                    <a:pt x="369" y="324"/>
                  </a:lnTo>
                  <a:lnTo>
                    <a:pt x="358" y="337"/>
                  </a:lnTo>
                  <a:lnTo>
                    <a:pt x="345" y="348"/>
                  </a:lnTo>
                  <a:lnTo>
                    <a:pt x="331" y="360"/>
                  </a:lnTo>
                  <a:lnTo>
                    <a:pt x="315" y="370"/>
                  </a:lnTo>
                  <a:lnTo>
                    <a:pt x="299" y="378"/>
                  </a:lnTo>
                  <a:lnTo>
                    <a:pt x="299" y="378"/>
                  </a:lnTo>
                  <a:lnTo>
                    <a:pt x="283" y="384"/>
                  </a:lnTo>
                  <a:lnTo>
                    <a:pt x="267" y="388"/>
                  </a:lnTo>
                  <a:lnTo>
                    <a:pt x="249" y="390"/>
                  </a:lnTo>
                  <a:lnTo>
                    <a:pt x="231" y="391"/>
                  </a:lnTo>
                  <a:lnTo>
                    <a:pt x="231" y="391"/>
                  </a:lnTo>
                  <a:close/>
                  <a:moveTo>
                    <a:pt x="203" y="45"/>
                  </a:moveTo>
                  <a:lnTo>
                    <a:pt x="203" y="45"/>
                  </a:lnTo>
                  <a:lnTo>
                    <a:pt x="190" y="48"/>
                  </a:lnTo>
                  <a:lnTo>
                    <a:pt x="178" y="51"/>
                  </a:lnTo>
                  <a:lnTo>
                    <a:pt x="166" y="55"/>
                  </a:lnTo>
                  <a:lnTo>
                    <a:pt x="153" y="60"/>
                  </a:lnTo>
                  <a:lnTo>
                    <a:pt x="141" y="65"/>
                  </a:lnTo>
                  <a:lnTo>
                    <a:pt x="128" y="72"/>
                  </a:lnTo>
                  <a:lnTo>
                    <a:pt x="117" y="79"/>
                  </a:lnTo>
                  <a:lnTo>
                    <a:pt x="106" y="87"/>
                  </a:lnTo>
                  <a:lnTo>
                    <a:pt x="95" y="95"/>
                  </a:lnTo>
                  <a:lnTo>
                    <a:pt x="85" y="104"/>
                  </a:lnTo>
                  <a:lnTo>
                    <a:pt x="75" y="113"/>
                  </a:lnTo>
                  <a:lnTo>
                    <a:pt x="66" y="123"/>
                  </a:lnTo>
                  <a:lnTo>
                    <a:pt x="58" y="134"/>
                  </a:lnTo>
                  <a:lnTo>
                    <a:pt x="52" y="144"/>
                  </a:lnTo>
                  <a:lnTo>
                    <a:pt x="46" y="155"/>
                  </a:lnTo>
                  <a:lnTo>
                    <a:pt x="42" y="167"/>
                  </a:lnTo>
                  <a:lnTo>
                    <a:pt x="42" y="167"/>
                  </a:lnTo>
                  <a:lnTo>
                    <a:pt x="40" y="178"/>
                  </a:lnTo>
                  <a:lnTo>
                    <a:pt x="37" y="189"/>
                  </a:lnTo>
                  <a:lnTo>
                    <a:pt x="37" y="203"/>
                  </a:lnTo>
                  <a:lnTo>
                    <a:pt x="38" y="217"/>
                  </a:lnTo>
                  <a:lnTo>
                    <a:pt x="44" y="232"/>
                  </a:lnTo>
                  <a:lnTo>
                    <a:pt x="47" y="239"/>
                  </a:lnTo>
                  <a:lnTo>
                    <a:pt x="50" y="247"/>
                  </a:lnTo>
                  <a:lnTo>
                    <a:pt x="55" y="254"/>
                  </a:lnTo>
                  <a:lnTo>
                    <a:pt x="60" y="263"/>
                  </a:lnTo>
                  <a:lnTo>
                    <a:pt x="67" y="270"/>
                  </a:lnTo>
                  <a:lnTo>
                    <a:pt x="75" y="278"/>
                  </a:lnTo>
                  <a:lnTo>
                    <a:pt x="75" y="278"/>
                  </a:lnTo>
                  <a:lnTo>
                    <a:pt x="89" y="292"/>
                  </a:lnTo>
                  <a:lnTo>
                    <a:pt x="107" y="305"/>
                  </a:lnTo>
                  <a:lnTo>
                    <a:pt x="125" y="316"/>
                  </a:lnTo>
                  <a:lnTo>
                    <a:pt x="145" y="328"/>
                  </a:lnTo>
                  <a:lnTo>
                    <a:pt x="167" y="337"/>
                  </a:lnTo>
                  <a:lnTo>
                    <a:pt x="188" y="344"/>
                  </a:lnTo>
                  <a:lnTo>
                    <a:pt x="200" y="346"/>
                  </a:lnTo>
                  <a:lnTo>
                    <a:pt x="211" y="348"/>
                  </a:lnTo>
                  <a:lnTo>
                    <a:pt x="222" y="350"/>
                  </a:lnTo>
                  <a:lnTo>
                    <a:pt x="233" y="351"/>
                  </a:lnTo>
                  <a:lnTo>
                    <a:pt x="233" y="351"/>
                  </a:lnTo>
                  <a:lnTo>
                    <a:pt x="245" y="350"/>
                  </a:lnTo>
                  <a:lnTo>
                    <a:pt x="256" y="348"/>
                  </a:lnTo>
                  <a:lnTo>
                    <a:pt x="267" y="346"/>
                  </a:lnTo>
                  <a:lnTo>
                    <a:pt x="278" y="342"/>
                  </a:lnTo>
                  <a:lnTo>
                    <a:pt x="287" y="338"/>
                  </a:lnTo>
                  <a:lnTo>
                    <a:pt x="297" y="333"/>
                  </a:lnTo>
                  <a:lnTo>
                    <a:pt x="306" y="327"/>
                  </a:lnTo>
                  <a:lnTo>
                    <a:pt x="314" y="320"/>
                  </a:lnTo>
                  <a:lnTo>
                    <a:pt x="314" y="320"/>
                  </a:lnTo>
                  <a:lnTo>
                    <a:pt x="324" y="310"/>
                  </a:lnTo>
                  <a:lnTo>
                    <a:pt x="332" y="300"/>
                  </a:lnTo>
                  <a:lnTo>
                    <a:pt x="340" y="290"/>
                  </a:lnTo>
                  <a:lnTo>
                    <a:pt x="346" y="278"/>
                  </a:lnTo>
                  <a:lnTo>
                    <a:pt x="352" y="266"/>
                  </a:lnTo>
                  <a:lnTo>
                    <a:pt x="358" y="254"/>
                  </a:lnTo>
                  <a:lnTo>
                    <a:pt x="362" y="241"/>
                  </a:lnTo>
                  <a:lnTo>
                    <a:pt x="366" y="229"/>
                  </a:lnTo>
                  <a:lnTo>
                    <a:pt x="368" y="215"/>
                  </a:lnTo>
                  <a:lnTo>
                    <a:pt x="370" y="203"/>
                  </a:lnTo>
                  <a:lnTo>
                    <a:pt x="370" y="189"/>
                  </a:lnTo>
                  <a:lnTo>
                    <a:pt x="370" y="176"/>
                  </a:lnTo>
                  <a:lnTo>
                    <a:pt x="369" y="164"/>
                  </a:lnTo>
                  <a:lnTo>
                    <a:pt x="367" y="151"/>
                  </a:lnTo>
                  <a:lnTo>
                    <a:pt x="364" y="138"/>
                  </a:lnTo>
                  <a:lnTo>
                    <a:pt x="359" y="126"/>
                  </a:lnTo>
                  <a:lnTo>
                    <a:pt x="359" y="126"/>
                  </a:lnTo>
                  <a:lnTo>
                    <a:pt x="356" y="117"/>
                  </a:lnTo>
                  <a:lnTo>
                    <a:pt x="350" y="108"/>
                  </a:lnTo>
                  <a:lnTo>
                    <a:pt x="345" y="101"/>
                  </a:lnTo>
                  <a:lnTo>
                    <a:pt x="340" y="92"/>
                  </a:lnTo>
                  <a:lnTo>
                    <a:pt x="334" y="85"/>
                  </a:lnTo>
                  <a:lnTo>
                    <a:pt x="328" y="79"/>
                  </a:lnTo>
                  <a:lnTo>
                    <a:pt x="320" y="73"/>
                  </a:lnTo>
                  <a:lnTo>
                    <a:pt x="313" y="68"/>
                  </a:lnTo>
                  <a:lnTo>
                    <a:pt x="306" y="63"/>
                  </a:lnTo>
                  <a:lnTo>
                    <a:pt x="298" y="59"/>
                  </a:lnTo>
                  <a:lnTo>
                    <a:pt x="289" y="55"/>
                  </a:lnTo>
                  <a:lnTo>
                    <a:pt x="280" y="52"/>
                  </a:lnTo>
                  <a:lnTo>
                    <a:pt x="271" y="50"/>
                  </a:lnTo>
                  <a:lnTo>
                    <a:pt x="262" y="48"/>
                  </a:lnTo>
                  <a:lnTo>
                    <a:pt x="251" y="47"/>
                  </a:lnTo>
                  <a:lnTo>
                    <a:pt x="241" y="47"/>
                  </a:lnTo>
                  <a:lnTo>
                    <a:pt x="241" y="47"/>
                  </a:lnTo>
                  <a:lnTo>
                    <a:pt x="221" y="48"/>
                  </a:lnTo>
                  <a:lnTo>
                    <a:pt x="221" y="48"/>
                  </a:lnTo>
                  <a:lnTo>
                    <a:pt x="218" y="49"/>
                  </a:lnTo>
                  <a:lnTo>
                    <a:pt x="218" y="49"/>
                  </a:lnTo>
                  <a:lnTo>
                    <a:pt x="214" y="48"/>
                  </a:lnTo>
                  <a:lnTo>
                    <a:pt x="210" y="47"/>
                  </a:lnTo>
                  <a:lnTo>
                    <a:pt x="207" y="45"/>
                  </a:lnTo>
                  <a:lnTo>
                    <a:pt x="203" y="4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1" name="Freeform 903"/>
            <p:cNvSpPr>
              <a:spLocks noEditPoints="1"/>
            </p:cNvSpPr>
            <p:nvPr/>
          </p:nvSpPr>
          <p:spPr bwMode="auto">
            <a:xfrm>
              <a:off x="4197350" y="1404938"/>
              <a:ext cx="449263" cy="444500"/>
            </a:xfrm>
            <a:custGeom>
              <a:avLst/>
              <a:gdLst/>
              <a:ahLst/>
              <a:cxnLst>
                <a:cxn ang="0">
                  <a:pos x="735" y="833"/>
                </a:cxn>
                <a:cxn ang="0">
                  <a:pos x="616" y="832"/>
                </a:cxn>
                <a:cxn ang="0">
                  <a:pos x="603" y="831"/>
                </a:cxn>
                <a:cxn ang="0">
                  <a:pos x="588" y="829"/>
                </a:cxn>
                <a:cxn ang="0">
                  <a:pos x="575" y="811"/>
                </a:cxn>
                <a:cxn ang="0">
                  <a:pos x="562" y="767"/>
                </a:cxn>
                <a:cxn ang="0">
                  <a:pos x="559" y="714"/>
                </a:cxn>
                <a:cxn ang="0">
                  <a:pos x="551" y="661"/>
                </a:cxn>
                <a:cxn ang="0">
                  <a:pos x="522" y="582"/>
                </a:cxn>
                <a:cxn ang="0">
                  <a:pos x="482" y="510"/>
                </a:cxn>
                <a:cxn ang="0">
                  <a:pos x="432" y="444"/>
                </a:cxn>
                <a:cxn ang="0">
                  <a:pos x="375" y="389"/>
                </a:cxn>
                <a:cxn ang="0">
                  <a:pos x="339" y="363"/>
                </a:cxn>
                <a:cxn ang="0">
                  <a:pos x="270" y="330"/>
                </a:cxn>
                <a:cxn ang="0">
                  <a:pos x="134" y="299"/>
                </a:cxn>
                <a:cxn ang="0">
                  <a:pos x="93" y="296"/>
                </a:cxn>
                <a:cxn ang="0">
                  <a:pos x="50" y="287"/>
                </a:cxn>
                <a:cxn ang="0">
                  <a:pos x="35" y="271"/>
                </a:cxn>
                <a:cxn ang="0">
                  <a:pos x="27" y="263"/>
                </a:cxn>
                <a:cxn ang="0">
                  <a:pos x="14" y="223"/>
                </a:cxn>
                <a:cxn ang="0">
                  <a:pos x="0" y="99"/>
                </a:cxn>
                <a:cxn ang="0">
                  <a:pos x="11" y="14"/>
                </a:cxn>
                <a:cxn ang="0">
                  <a:pos x="19" y="3"/>
                </a:cxn>
                <a:cxn ang="0">
                  <a:pos x="34" y="1"/>
                </a:cxn>
                <a:cxn ang="0">
                  <a:pos x="50" y="11"/>
                </a:cxn>
                <a:cxn ang="0">
                  <a:pos x="151" y="17"/>
                </a:cxn>
                <a:cxn ang="0">
                  <a:pos x="325" y="50"/>
                </a:cxn>
                <a:cxn ang="0">
                  <a:pos x="471" y="111"/>
                </a:cxn>
                <a:cxn ang="0">
                  <a:pos x="593" y="201"/>
                </a:cxn>
                <a:cxn ang="0">
                  <a:pos x="667" y="284"/>
                </a:cxn>
                <a:cxn ang="0">
                  <a:pos x="739" y="398"/>
                </a:cxn>
                <a:cxn ang="0">
                  <a:pos x="792" y="526"/>
                </a:cxn>
                <a:cxn ang="0">
                  <a:pos x="825" y="672"/>
                </a:cxn>
                <a:cxn ang="0">
                  <a:pos x="837" y="799"/>
                </a:cxn>
                <a:cxn ang="0">
                  <a:pos x="847" y="815"/>
                </a:cxn>
                <a:cxn ang="0">
                  <a:pos x="843" y="833"/>
                </a:cxn>
                <a:cxn ang="0">
                  <a:pos x="831" y="838"/>
                </a:cxn>
                <a:cxn ang="0">
                  <a:pos x="45" y="65"/>
                </a:cxn>
                <a:cxn ang="0">
                  <a:pos x="46" y="157"/>
                </a:cxn>
                <a:cxn ang="0">
                  <a:pos x="61" y="237"/>
                </a:cxn>
                <a:cxn ang="0">
                  <a:pos x="76" y="249"/>
                </a:cxn>
                <a:cxn ang="0">
                  <a:pos x="92" y="257"/>
                </a:cxn>
                <a:cxn ang="0">
                  <a:pos x="174" y="267"/>
                </a:cxn>
                <a:cxn ang="0">
                  <a:pos x="232" y="274"/>
                </a:cxn>
                <a:cxn ang="0">
                  <a:pos x="298" y="295"/>
                </a:cxn>
                <a:cxn ang="0">
                  <a:pos x="376" y="335"/>
                </a:cxn>
                <a:cxn ang="0">
                  <a:pos x="406" y="360"/>
                </a:cxn>
                <a:cxn ang="0">
                  <a:pos x="498" y="465"/>
                </a:cxn>
                <a:cxn ang="0">
                  <a:pos x="565" y="574"/>
                </a:cxn>
                <a:cxn ang="0">
                  <a:pos x="578" y="611"/>
                </a:cxn>
                <a:cxn ang="0">
                  <a:pos x="588" y="680"/>
                </a:cxn>
                <a:cxn ang="0">
                  <a:pos x="601" y="759"/>
                </a:cxn>
                <a:cxn ang="0">
                  <a:pos x="625" y="791"/>
                </a:cxn>
                <a:cxn ang="0">
                  <a:pos x="781" y="793"/>
                </a:cxn>
                <a:cxn ang="0">
                  <a:pos x="791" y="740"/>
                </a:cxn>
                <a:cxn ang="0">
                  <a:pos x="768" y="594"/>
                </a:cxn>
                <a:cxn ang="0">
                  <a:pos x="728" y="467"/>
                </a:cxn>
                <a:cxn ang="0">
                  <a:pos x="671" y="358"/>
                </a:cxn>
                <a:cxn ang="0">
                  <a:pos x="616" y="287"/>
                </a:cxn>
                <a:cxn ang="0">
                  <a:pos x="506" y="187"/>
                </a:cxn>
                <a:cxn ang="0">
                  <a:pos x="379" y="115"/>
                </a:cxn>
                <a:cxn ang="0">
                  <a:pos x="231" y="71"/>
                </a:cxn>
                <a:cxn ang="0">
                  <a:pos x="58" y="53"/>
                </a:cxn>
              </a:cxnLst>
              <a:rect l="0" t="0" r="r" b="b"/>
              <a:pathLst>
                <a:path w="847" h="838">
                  <a:moveTo>
                    <a:pt x="829" y="838"/>
                  </a:moveTo>
                  <a:lnTo>
                    <a:pt x="829" y="838"/>
                  </a:lnTo>
                  <a:lnTo>
                    <a:pt x="782" y="835"/>
                  </a:lnTo>
                  <a:lnTo>
                    <a:pt x="735" y="833"/>
                  </a:lnTo>
                  <a:lnTo>
                    <a:pt x="686" y="833"/>
                  </a:lnTo>
                  <a:lnTo>
                    <a:pt x="635" y="832"/>
                  </a:lnTo>
                  <a:lnTo>
                    <a:pt x="616" y="832"/>
                  </a:lnTo>
                  <a:lnTo>
                    <a:pt x="616" y="832"/>
                  </a:lnTo>
                  <a:lnTo>
                    <a:pt x="609" y="831"/>
                  </a:lnTo>
                  <a:lnTo>
                    <a:pt x="606" y="830"/>
                  </a:lnTo>
                  <a:lnTo>
                    <a:pt x="603" y="831"/>
                  </a:lnTo>
                  <a:lnTo>
                    <a:pt x="603" y="831"/>
                  </a:lnTo>
                  <a:lnTo>
                    <a:pt x="599" y="831"/>
                  </a:lnTo>
                  <a:lnTo>
                    <a:pt x="599" y="831"/>
                  </a:lnTo>
                  <a:lnTo>
                    <a:pt x="593" y="831"/>
                  </a:lnTo>
                  <a:lnTo>
                    <a:pt x="588" y="829"/>
                  </a:lnTo>
                  <a:lnTo>
                    <a:pt x="584" y="826"/>
                  </a:lnTo>
                  <a:lnTo>
                    <a:pt x="581" y="822"/>
                  </a:lnTo>
                  <a:lnTo>
                    <a:pt x="581" y="822"/>
                  </a:lnTo>
                  <a:lnTo>
                    <a:pt x="575" y="811"/>
                  </a:lnTo>
                  <a:lnTo>
                    <a:pt x="571" y="800"/>
                  </a:lnTo>
                  <a:lnTo>
                    <a:pt x="567" y="789"/>
                  </a:lnTo>
                  <a:lnTo>
                    <a:pt x="564" y="779"/>
                  </a:lnTo>
                  <a:lnTo>
                    <a:pt x="562" y="767"/>
                  </a:lnTo>
                  <a:lnTo>
                    <a:pt x="561" y="756"/>
                  </a:lnTo>
                  <a:lnTo>
                    <a:pt x="560" y="732"/>
                  </a:lnTo>
                  <a:lnTo>
                    <a:pt x="560" y="732"/>
                  </a:lnTo>
                  <a:lnTo>
                    <a:pt x="559" y="714"/>
                  </a:lnTo>
                  <a:lnTo>
                    <a:pt x="558" y="697"/>
                  </a:lnTo>
                  <a:lnTo>
                    <a:pt x="555" y="679"/>
                  </a:lnTo>
                  <a:lnTo>
                    <a:pt x="551" y="661"/>
                  </a:lnTo>
                  <a:lnTo>
                    <a:pt x="551" y="661"/>
                  </a:lnTo>
                  <a:lnTo>
                    <a:pt x="545" y="641"/>
                  </a:lnTo>
                  <a:lnTo>
                    <a:pt x="538" y="622"/>
                  </a:lnTo>
                  <a:lnTo>
                    <a:pt x="530" y="602"/>
                  </a:lnTo>
                  <a:lnTo>
                    <a:pt x="522" y="582"/>
                  </a:lnTo>
                  <a:lnTo>
                    <a:pt x="513" y="564"/>
                  </a:lnTo>
                  <a:lnTo>
                    <a:pt x="504" y="545"/>
                  </a:lnTo>
                  <a:lnTo>
                    <a:pt x="493" y="528"/>
                  </a:lnTo>
                  <a:lnTo>
                    <a:pt x="482" y="510"/>
                  </a:lnTo>
                  <a:lnTo>
                    <a:pt x="470" y="492"/>
                  </a:lnTo>
                  <a:lnTo>
                    <a:pt x="458" y="476"/>
                  </a:lnTo>
                  <a:lnTo>
                    <a:pt x="446" y="459"/>
                  </a:lnTo>
                  <a:lnTo>
                    <a:pt x="432" y="444"/>
                  </a:lnTo>
                  <a:lnTo>
                    <a:pt x="419" y="429"/>
                  </a:lnTo>
                  <a:lnTo>
                    <a:pt x="404" y="415"/>
                  </a:lnTo>
                  <a:lnTo>
                    <a:pt x="390" y="403"/>
                  </a:lnTo>
                  <a:lnTo>
                    <a:pt x="375" y="389"/>
                  </a:lnTo>
                  <a:lnTo>
                    <a:pt x="375" y="389"/>
                  </a:lnTo>
                  <a:lnTo>
                    <a:pt x="364" y="380"/>
                  </a:lnTo>
                  <a:lnTo>
                    <a:pt x="352" y="372"/>
                  </a:lnTo>
                  <a:lnTo>
                    <a:pt x="339" y="363"/>
                  </a:lnTo>
                  <a:lnTo>
                    <a:pt x="326" y="356"/>
                  </a:lnTo>
                  <a:lnTo>
                    <a:pt x="313" y="349"/>
                  </a:lnTo>
                  <a:lnTo>
                    <a:pt x="299" y="342"/>
                  </a:lnTo>
                  <a:lnTo>
                    <a:pt x="270" y="330"/>
                  </a:lnTo>
                  <a:lnTo>
                    <a:pt x="239" y="320"/>
                  </a:lnTo>
                  <a:lnTo>
                    <a:pt x="206" y="312"/>
                  </a:lnTo>
                  <a:lnTo>
                    <a:pt x="171" y="304"/>
                  </a:lnTo>
                  <a:lnTo>
                    <a:pt x="134" y="299"/>
                  </a:lnTo>
                  <a:lnTo>
                    <a:pt x="134" y="299"/>
                  </a:lnTo>
                  <a:lnTo>
                    <a:pt x="112" y="297"/>
                  </a:lnTo>
                  <a:lnTo>
                    <a:pt x="112" y="297"/>
                  </a:lnTo>
                  <a:lnTo>
                    <a:pt x="93" y="296"/>
                  </a:lnTo>
                  <a:lnTo>
                    <a:pt x="75" y="294"/>
                  </a:lnTo>
                  <a:lnTo>
                    <a:pt x="66" y="292"/>
                  </a:lnTo>
                  <a:lnTo>
                    <a:pt x="57" y="290"/>
                  </a:lnTo>
                  <a:lnTo>
                    <a:pt x="50" y="287"/>
                  </a:lnTo>
                  <a:lnTo>
                    <a:pt x="43" y="283"/>
                  </a:lnTo>
                  <a:lnTo>
                    <a:pt x="43" y="283"/>
                  </a:lnTo>
                  <a:lnTo>
                    <a:pt x="38" y="278"/>
                  </a:lnTo>
                  <a:lnTo>
                    <a:pt x="35" y="271"/>
                  </a:lnTo>
                  <a:lnTo>
                    <a:pt x="33" y="268"/>
                  </a:lnTo>
                  <a:lnTo>
                    <a:pt x="29" y="266"/>
                  </a:lnTo>
                  <a:lnTo>
                    <a:pt x="29" y="266"/>
                  </a:lnTo>
                  <a:lnTo>
                    <a:pt x="27" y="263"/>
                  </a:lnTo>
                  <a:lnTo>
                    <a:pt x="25" y="261"/>
                  </a:lnTo>
                  <a:lnTo>
                    <a:pt x="22" y="255"/>
                  </a:lnTo>
                  <a:lnTo>
                    <a:pt x="22" y="255"/>
                  </a:lnTo>
                  <a:lnTo>
                    <a:pt x="14" y="223"/>
                  </a:lnTo>
                  <a:lnTo>
                    <a:pt x="8" y="191"/>
                  </a:lnTo>
                  <a:lnTo>
                    <a:pt x="4" y="160"/>
                  </a:lnTo>
                  <a:lnTo>
                    <a:pt x="2" y="129"/>
                  </a:lnTo>
                  <a:lnTo>
                    <a:pt x="0" y="99"/>
                  </a:lnTo>
                  <a:lnTo>
                    <a:pt x="3" y="70"/>
                  </a:lnTo>
                  <a:lnTo>
                    <a:pt x="6" y="41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3" y="10"/>
                  </a:lnTo>
                  <a:lnTo>
                    <a:pt x="14" y="7"/>
                  </a:lnTo>
                  <a:lnTo>
                    <a:pt x="16" y="5"/>
                  </a:lnTo>
                  <a:lnTo>
                    <a:pt x="19" y="3"/>
                  </a:lnTo>
                  <a:lnTo>
                    <a:pt x="23" y="1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4" y="1"/>
                  </a:lnTo>
                  <a:lnTo>
                    <a:pt x="39" y="2"/>
                  </a:lnTo>
                  <a:lnTo>
                    <a:pt x="43" y="5"/>
                  </a:lnTo>
                  <a:lnTo>
                    <a:pt x="47" y="8"/>
                  </a:lnTo>
                  <a:lnTo>
                    <a:pt x="50" y="11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105" y="13"/>
                  </a:lnTo>
                  <a:lnTo>
                    <a:pt x="151" y="17"/>
                  </a:lnTo>
                  <a:lnTo>
                    <a:pt x="198" y="23"/>
                  </a:lnTo>
                  <a:lnTo>
                    <a:pt x="241" y="31"/>
                  </a:lnTo>
                  <a:lnTo>
                    <a:pt x="284" y="40"/>
                  </a:lnTo>
                  <a:lnTo>
                    <a:pt x="325" y="50"/>
                  </a:lnTo>
                  <a:lnTo>
                    <a:pt x="364" y="63"/>
                  </a:lnTo>
                  <a:lnTo>
                    <a:pt x="401" y="77"/>
                  </a:lnTo>
                  <a:lnTo>
                    <a:pt x="437" y="94"/>
                  </a:lnTo>
                  <a:lnTo>
                    <a:pt x="471" y="111"/>
                  </a:lnTo>
                  <a:lnTo>
                    <a:pt x="504" y="131"/>
                  </a:lnTo>
                  <a:lnTo>
                    <a:pt x="536" y="153"/>
                  </a:lnTo>
                  <a:lnTo>
                    <a:pt x="564" y="175"/>
                  </a:lnTo>
                  <a:lnTo>
                    <a:pt x="593" y="201"/>
                  </a:lnTo>
                  <a:lnTo>
                    <a:pt x="620" y="228"/>
                  </a:lnTo>
                  <a:lnTo>
                    <a:pt x="645" y="256"/>
                  </a:lnTo>
                  <a:lnTo>
                    <a:pt x="645" y="256"/>
                  </a:lnTo>
                  <a:lnTo>
                    <a:pt x="667" y="284"/>
                  </a:lnTo>
                  <a:lnTo>
                    <a:pt x="686" y="312"/>
                  </a:lnTo>
                  <a:lnTo>
                    <a:pt x="706" y="340"/>
                  </a:lnTo>
                  <a:lnTo>
                    <a:pt x="724" y="368"/>
                  </a:lnTo>
                  <a:lnTo>
                    <a:pt x="739" y="398"/>
                  </a:lnTo>
                  <a:lnTo>
                    <a:pt x="755" y="429"/>
                  </a:lnTo>
                  <a:lnTo>
                    <a:pt x="768" y="460"/>
                  </a:lnTo>
                  <a:lnTo>
                    <a:pt x="780" y="493"/>
                  </a:lnTo>
                  <a:lnTo>
                    <a:pt x="792" y="526"/>
                  </a:lnTo>
                  <a:lnTo>
                    <a:pt x="801" y="562"/>
                  </a:lnTo>
                  <a:lnTo>
                    <a:pt x="810" y="597"/>
                  </a:lnTo>
                  <a:lnTo>
                    <a:pt x="818" y="634"/>
                  </a:lnTo>
                  <a:lnTo>
                    <a:pt x="825" y="672"/>
                  </a:lnTo>
                  <a:lnTo>
                    <a:pt x="830" y="711"/>
                  </a:lnTo>
                  <a:lnTo>
                    <a:pt x="834" y="752"/>
                  </a:lnTo>
                  <a:lnTo>
                    <a:pt x="837" y="794"/>
                  </a:lnTo>
                  <a:lnTo>
                    <a:pt x="837" y="799"/>
                  </a:lnTo>
                  <a:lnTo>
                    <a:pt x="840" y="802"/>
                  </a:lnTo>
                  <a:lnTo>
                    <a:pt x="840" y="802"/>
                  </a:lnTo>
                  <a:lnTo>
                    <a:pt x="844" y="808"/>
                  </a:lnTo>
                  <a:lnTo>
                    <a:pt x="847" y="815"/>
                  </a:lnTo>
                  <a:lnTo>
                    <a:pt x="847" y="822"/>
                  </a:lnTo>
                  <a:lnTo>
                    <a:pt x="846" y="829"/>
                  </a:lnTo>
                  <a:lnTo>
                    <a:pt x="846" y="829"/>
                  </a:lnTo>
                  <a:lnTo>
                    <a:pt x="843" y="833"/>
                  </a:lnTo>
                  <a:lnTo>
                    <a:pt x="840" y="836"/>
                  </a:lnTo>
                  <a:lnTo>
                    <a:pt x="836" y="837"/>
                  </a:lnTo>
                  <a:lnTo>
                    <a:pt x="831" y="838"/>
                  </a:lnTo>
                  <a:lnTo>
                    <a:pt x="831" y="838"/>
                  </a:lnTo>
                  <a:lnTo>
                    <a:pt x="829" y="838"/>
                  </a:lnTo>
                  <a:lnTo>
                    <a:pt x="829" y="838"/>
                  </a:lnTo>
                  <a:close/>
                  <a:moveTo>
                    <a:pt x="45" y="65"/>
                  </a:moveTo>
                  <a:lnTo>
                    <a:pt x="45" y="65"/>
                  </a:lnTo>
                  <a:lnTo>
                    <a:pt x="44" y="89"/>
                  </a:lnTo>
                  <a:lnTo>
                    <a:pt x="43" y="112"/>
                  </a:lnTo>
                  <a:lnTo>
                    <a:pt x="44" y="135"/>
                  </a:lnTo>
                  <a:lnTo>
                    <a:pt x="46" y="157"/>
                  </a:lnTo>
                  <a:lnTo>
                    <a:pt x="49" y="177"/>
                  </a:lnTo>
                  <a:lnTo>
                    <a:pt x="52" y="197"/>
                  </a:lnTo>
                  <a:lnTo>
                    <a:pt x="59" y="232"/>
                  </a:lnTo>
                  <a:lnTo>
                    <a:pt x="61" y="237"/>
                  </a:lnTo>
                  <a:lnTo>
                    <a:pt x="67" y="239"/>
                  </a:lnTo>
                  <a:lnTo>
                    <a:pt x="67" y="239"/>
                  </a:lnTo>
                  <a:lnTo>
                    <a:pt x="72" y="243"/>
                  </a:lnTo>
                  <a:lnTo>
                    <a:pt x="76" y="249"/>
                  </a:lnTo>
                  <a:lnTo>
                    <a:pt x="78" y="253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92" y="257"/>
                  </a:lnTo>
                  <a:lnTo>
                    <a:pt x="103" y="259"/>
                  </a:lnTo>
                  <a:lnTo>
                    <a:pt x="125" y="263"/>
                  </a:lnTo>
                  <a:lnTo>
                    <a:pt x="149" y="265"/>
                  </a:lnTo>
                  <a:lnTo>
                    <a:pt x="174" y="267"/>
                  </a:lnTo>
                  <a:lnTo>
                    <a:pt x="174" y="267"/>
                  </a:lnTo>
                  <a:lnTo>
                    <a:pt x="207" y="270"/>
                  </a:lnTo>
                  <a:lnTo>
                    <a:pt x="220" y="272"/>
                  </a:lnTo>
                  <a:lnTo>
                    <a:pt x="232" y="274"/>
                  </a:lnTo>
                  <a:lnTo>
                    <a:pt x="232" y="274"/>
                  </a:lnTo>
                  <a:lnTo>
                    <a:pt x="254" y="281"/>
                  </a:lnTo>
                  <a:lnTo>
                    <a:pt x="275" y="287"/>
                  </a:lnTo>
                  <a:lnTo>
                    <a:pt x="298" y="295"/>
                  </a:lnTo>
                  <a:lnTo>
                    <a:pt x="321" y="304"/>
                  </a:lnTo>
                  <a:lnTo>
                    <a:pt x="343" y="316"/>
                  </a:lnTo>
                  <a:lnTo>
                    <a:pt x="366" y="328"/>
                  </a:lnTo>
                  <a:lnTo>
                    <a:pt x="376" y="335"/>
                  </a:lnTo>
                  <a:lnTo>
                    <a:pt x="387" y="344"/>
                  </a:lnTo>
                  <a:lnTo>
                    <a:pt x="397" y="352"/>
                  </a:lnTo>
                  <a:lnTo>
                    <a:pt x="406" y="360"/>
                  </a:lnTo>
                  <a:lnTo>
                    <a:pt x="406" y="360"/>
                  </a:lnTo>
                  <a:lnTo>
                    <a:pt x="432" y="386"/>
                  </a:lnTo>
                  <a:lnTo>
                    <a:pt x="456" y="413"/>
                  </a:lnTo>
                  <a:lnTo>
                    <a:pt x="478" y="439"/>
                  </a:lnTo>
                  <a:lnTo>
                    <a:pt x="498" y="465"/>
                  </a:lnTo>
                  <a:lnTo>
                    <a:pt x="517" y="491"/>
                  </a:lnTo>
                  <a:lnTo>
                    <a:pt x="535" y="518"/>
                  </a:lnTo>
                  <a:lnTo>
                    <a:pt x="550" y="545"/>
                  </a:lnTo>
                  <a:lnTo>
                    <a:pt x="565" y="574"/>
                  </a:lnTo>
                  <a:lnTo>
                    <a:pt x="565" y="574"/>
                  </a:lnTo>
                  <a:lnTo>
                    <a:pt x="571" y="585"/>
                  </a:lnTo>
                  <a:lnTo>
                    <a:pt x="575" y="598"/>
                  </a:lnTo>
                  <a:lnTo>
                    <a:pt x="578" y="611"/>
                  </a:lnTo>
                  <a:lnTo>
                    <a:pt x="581" y="625"/>
                  </a:lnTo>
                  <a:lnTo>
                    <a:pt x="585" y="653"/>
                  </a:lnTo>
                  <a:lnTo>
                    <a:pt x="588" y="680"/>
                  </a:lnTo>
                  <a:lnTo>
                    <a:pt x="588" y="680"/>
                  </a:lnTo>
                  <a:lnTo>
                    <a:pt x="591" y="707"/>
                  </a:lnTo>
                  <a:lnTo>
                    <a:pt x="594" y="734"/>
                  </a:lnTo>
                  <a:lnTo>
                    <a:pt x="598" y="747"/>
                  </a:lnTo>
                  <a:lnTo>
                    <a:pt x="601" y="759"/>
                  </a:lnTo>
                  <a:lnTo>
                    <a:pt x="604" y="771"/>
                  </a:lnTo>
                  <a:lnTo>
                    <a:pt x="609" y="783"/>
                  </a:lnTo>
                  <a:lnTo>
                    <a:pt x="612" y="791"/>
                  </a:lnTo>
                  <a:lnTo>
                    <a:pt x="625" y="791"/>
                  </a:lnTo>
                  <a:lnTo>
                    <a:pt x="625" y="791"/>
                  </a:lnTo>
                  <a:lnTo>
                    <a:pt x="704" y="791"/>
                  </a:lnTo>
                  <a:lnTo>
                    <a:pt x="742" y="792"/>
                  </a:lnTo>
                  <a:lnTo>
                    <a:pt x="781" y="793"/>
                  </a:lnTo>
                  <a:lnTo>
                    <a:pt x="795" y="794"/>
                  </a:lnTo>
                  <a:lnTo>
                    <a:pt x="794" y="780"/>
                  </a:lnTo>
                  <a:lnTo>
                    <a:pt x="794" y="780"/>
                  </a:lnTo>
                  <a:lnTo>
                    <a:pt x="791" y="740"/>
                  </a:lnTo>
                  <a:lnTo>
                    <a:pt x="787" y="701"/>
                  </a:lnTo>
                  <a:lnTo>
                    <a:pt x="781" y="664"/>
                  </a:lnTo>
                  <a:lnTo>
                    <a:pt x="775" y="628"/>
                  </a:lnTo>
                  <a:lnTo>
                    <a:pt x="768" y="594"/>
                  </a:lnTo>
                  <a:lnTo>
                    <a:pt x="760" y="560"/>
                  </a:lnTo>
                  <a:lnTo>
                    <a:pt x="750" y="528"/>
                  </a:lnTo>
                  <a:lnTo>
                    <a:pt x="739" y="497"/>
                  </a:lnTo>
                  <a:lnTo>
                    <a:pt x="728" y="467"/>
                  </a:lnTo>
                  <a:lnTo>
                    <a:pt x="715" y="439"/>
                  </a:lnTo>
                  <a:lnTo>
                    <a:pt x="702" y="411"/>
                  </a:lnTo>
                  <a:lnTo>
                    <a:pt x="686" y="384"/>
                  </a:lnTo>
                  <a:lnTo>
                    <a:pt x="671" y="358"/>
                  </a:lnTo>
                  <a:lnTo>
                    <a:pt x="654" y="333"/>
                  </a:lnTo>
                  <a:lnTo>
                    <a:pt x="636" y="310"/>
                  </a:lnTo>
                  <a:lnTo>
                    <a:pt x="616" y="287"/>
                  </a:lnTo>
                  <a:lnTo>
                    <a:pt x="616" y="287"/>
                  </a:lnTo>
                  <a:lnTo>
                    <a:pt x="590" y="259"/>
                  </a:lnTo>
                  <a:lnTo>
                    <a:pt x="562" y="233"/>
                  </a:lnTo>
                  <a:lnTo>
                    <a:pt x="535" y="209"/>
                  </a:lnTo>
                  <a:lnTo>
                    <a:pt x="506" y="187"/>
                  </a:lnTo>
                  <a:lnTo>
                    <a:pt x="476" y="166"/>
                  </a:lnTo>
                  <a:lnTo>
                    <a:pt x="445" y="147"/>
                  </a:lnTo>
                  <a:lnTo>
                    <a:pt x="412" y="131"/>
                  </a:lnTo>
                  <a:lnTo>
                    <a:pt x="379" y="115"/>
                  </a:lnTo>
                  <a:lnTo>
                    <a:pt x="343" y="102"/>
                  </a:lnTo>
                  <a:lnTo>
                    <a:pt x="307" y="90"/>
                  </a:lnTo>
                  <a:lnTo>
                    <a:pt x="270" y="80"/>
                  </a:lnTo>
                  <a:lnTo>
                    <a:pt x="231" y="71"/>
                  </a:lnTo>
                  <a:lnTo>
                    <a:pt x="190" y="65"/>
                  </a:lnTo>
                  <a:lnTo>
                    <a:pt x="147" y="60"/>
                  </a:lnTo>
                  <a:lnTo>
                    <a:pt x="104" y="55"/>
                  </a:lnTo>
                  <a:lnTo>
                    <a:pt x="58" y="53"/>
                  </a:lnTo>
                  <a:lnTo>
                    <a:pt x="47" y="53"/>
                  </a:lnTo>
                  <a:lnTo>
                    <a:pt x="45" y="6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2" name="Freeform 904"/>
            <p:cNvSpPr>
              <a:spLocks noEditPoints="1"/>
            </p:cNvSpPr>
            <p:nvPr/>
          </p:nvSpPr>
          <p:spPr bwMode="auto">
            <a:xfrm>
              <a:off x="4214813" y="1193800"/>
              <a:ext cx="649288" cy="658813"/>
            </a:xfrm>
            <a:custGeom>
              <a:avLst/>
              <a:gdLst/>
              <a:ahLst/>
              <a:cxnLst>
                <a:cxn ang="0">
                  <a:pos x="980" y="1233"/>
                </a:cxn>
                <a:cxn ang="0">
                  <a:pos x="957" y="1244"/>
                </a:cxn>
                <a:cxn ang="0">
                  <a:pos x="943" y="1233"/>
                </a:cxn>
                <a:cxn ang="0">
                  <a:pos x="933" y="1152"/>
                </a:cxn>
                <a:cxn ang="0">
                  <a:pos x="929" y="1000"/>
                </a:cxn>
                <a:cxn ang="0">
                  <a:pos x="911" y="872"/>
                </a:cxn>
                <a:cxn ang="0">
                  <a:pos x="879" y="776"/>
                </a:cxn>
                <a:cxn ang="0">
                  <a:pos x="828" y="668"/>
                </a:cxn>
                <a:cxn ang="0">
                  <a:pos x="764" y="576"/>
                </a:cxn>
                <a:cxn ang="0">
                  <a:pos x="699" y="508"/>
                </a:cxn>
                <a:cxn ang="0">
                  <a:pos x="604" y="435"/>
                </a:cxn>
                <a:cxn ang="0">
                  <a:pos x="504" y="380"/>
                </a:cxn>
                <a:cxn ang="0">
                  <a:pos x="287" y="307"/>
                </a:cxn>
                <a:cxn ang="0">
                  <a:pos x="25" y="257"/>
                </a:cxn>
                <a:cxn ang="0">
                  <a:pos x="14" y="251"/>
                </a:cxn>
                <a:cxn ang="0">
                  <a:pos x="13" y="231"/>
                </a:cxn>
                <a:cxn ang="0">
                  <a:pos x="5" y="215"/>
                </a:cxn>
                <a:cxn ang="0">
                  <a:pos x="1" y="69"/>
                </a:cxn>
                <a:cxn ang="0">
                  <a:pos x="3" y="8"/>
                </a:cxn>
                <a:cxn ang="0">
                  <a:pos x="16" y="0"/>
                </a:cxn>
                <a:cxn ang="0">
                  <a:pos x="33" y="2"/>
                </a:cxn>
                <a:cxn ang="0">
                  <a:pos x="79" y="13"/>
                </a:cxn>
                <a:cxn ang="0">
                  <a:pos x="281" y="38"/>
                </a:cxn>
                <a:cxn ang="0">
                  <a:pos x="459" y="74"/>
                </a:cxn>
                <a:cxn ang="0">
                  <a:pos x="545" y="107"/>
                </a:cxn>
                <a:cxn ang="0">
                  <a:pos x="768" y="239"/>
                </a:cxn>
                <a:cxn ang="0">
                  <a:pos x="867" y="321"/>
                </a:cxn>
                <a:cxn ang="0">
                  <a:pos x="942" y="400"/>
                </a:cxn>
                <a:cxn ang="0">
                  <a:pos x="1027" y="510"/>
                </a:cxn>
                <a:cxn ang="0">
                  <a:pos x="1093" y="622"/>
                </a:cxn>
                <a:cxn ang="0">
                  <a:pos x="1131" y="712"/>
                </a:cxn>
                <a:cxn ang="0">
                  <a:pos x="1178" y="904"/>
                </a:cxn>
                <a:cxn ang="0">
                  <a:pos x="1215" y="1189"/>
                </a:cxn>
                <a:cxn ang="0">
                  <a:pos x="1227" y="1208"/>
                </a:cxn>
                <a:cxn ang="0">
                  <a:pos x="1219" y="1230"/>
                </a:cxn>
                <a:cxn ang="0">
                  <a:pos x="1208" y="1232"/>
                </a:cxn>
                <a:cxn ang="0">
                  <a:pos x="1106" y="1233"/>
                </a:cxn>
                <a:cxn ang="0">
                  <a:pos x="997" y="1244"/>
                </a:cxn>
                <a:cxn ang="0">
                  <a:pos x="45" y="117"/>
                </a:cxn>
                <a:cxn ang="0">
                  <a:pos x="66" y="221"/>
                </a:cxn>
                <a:cxn ang="0">
                  <a:pos x="362" y="283"/>
                </a:cxn>
                <a:cxn ang="0">
                  <a:pos x="548" y="352"/>
                </a:cxn>
                <a:cxn ang="0">
                  <a:pos x="654" y="414"/>
                </a:cxn>
                <a:cxn ang="0">
                  <a:pos x="750" y="498"/>
                </a:cxn>
                <a:cxn ang="0">
                  <a:pos x="839" y="609"/>
                </a:cxn>
                <a:cxn ang="0">
                  <a:pos x="931" y="792"/>
                </a:cxn>
                <a:cxn ang="0">
                  <a:pos x="958" y="912"/>
                </a:cxn>
                <a:cxn ang="0">
                  <a:pos x="968" y="1048"/>
                </a:cxn>
                <a:cxn ang="0">
                  <a:pos x="995" y="1203"/>
                </a:cxn>
                <a:cxn ang="0">
                  <a:pos x="1048" y="1197"/>
                </a:cxn>
                <a:cxn ang="0">
                  <a:pos x="1172" y="1175"/>
                </a:cxn>
                <a:cxn ang="0">
                  <a:pos x="1146" y="947"/>
                </a:cxn>
                <a:cxn ang="0">
                  <a:pos x="1106" y="764"/>
                </a:cxn>
                <a:cxn ang="0">
                  <a:pos x="1065" y="665"/>
                </a:cxn>
                <a:cxn ang="0">
                  <a:pos x="993" y="536"/>
                </a:cxn>
                <a:cxn ang="0">
                  <a:pos x="905" y="420"/>
                </a:cxn>
                <a:cxn ang="0">
                  <a:pos x="825" y="340"/>
                </a:cxn>
                <a:cxn ang="0">
                  <a:pos x="671" y="222"/>
                </a:cxn>
                <a:cxn ang="0">
                  <a:pos x="536" y="148"/>
                </a:cxn>
                <a:cxn ang="0">
                  <a:pos x="419" y="106"/>
                </a:cxn>
                <a:cxn ang="0">
                  <a:pos x="181" y="68"/>
                </a:cxn>
                <a:cxn ang="0">
                  <a:pos x="43" y="65"/>
                </a:cxn>
              </a:cxnLst>
              <a:rect l="0" t="0" r="r" b="b"/>
              <a:pathLst>
                <a:path w="1227" h="1244">
                  <a:moveTo>
                    <a:pt x="997" y="1244"/>
                  </a:moveTo>
                  <a:lnTo>
                    <a:pt x="997" y="1244"/>
                  </a:lnTo>
                  <a:lnTo>
                    <a:pt x="992" y="1243"/>
                  </a:lnTo>
                  <a:lnTo>
                    <a:pt x="987" y="1241"/>
                  </a:lnTo>
                  <a:lnTo>
                    <a:pt x="980" y="1233"/>
                  </a:lnTo>
                  <a:lnTo>
                    <a:pt x="971" y="1239"/>
                  </a:lnTo>
                  <a:lnTo>
                    <a:pt x="971" y="1239"/>
                  </a:lnTo>
                  <a:lnTo>
                    <a:pt x="965" y="1243"/>
                  </a:lnTo>
                  <a:lnTo>
                    <a:pt x="957" y="1244"/>
                  </a:lnTo>
                  <a:lnTo>
                    <a:pt x="957" y="1244"/>
                  </a:lnTo>
                  <a:lnTo>
                    <a:pt x="953" y="1243"/>
                  </a:lnTo>
                  <a:lnTo>
                    <a:pt x="948" y="1241"/>
                  </a:lnTo>
                  <a:lnTo>
                    <a:pt x="946" y="1239"/>
                  </a:lnTo>
                  <a:lnTo>
                    <a:pt x="945" y="1236"/>
                  </a:lnTo>
                  <a:lnTo>
                    <a:pt x="943" y="1233"/>
                  </a:lnTo>
                  <a:lnTo>
                    <a:pt x="942" y="1229"/>
                  </a:lnTo>
                  <a:lnTo>
                    <a:pt x="942" y="1229"/>
                  </a:lnTo>
                  <a:lnTo>
                    <a:pt x="939" y="1211"/>
                  </a:lnTo>
                  <a:lnTo>
                    <a:pt x="936" y="1191"/>
                  </a:lnTo>
                  <a:lnTo>
                    <a:pt x="933" y="1152"/>
                  </a:lnTo>
                  <a:lnTo>
                    <a:pt x="932" y="1113"/>
                  </a:lnTo>
                  <a:lnTo>
                    <a:pt x="931" y="1075"/>
                  </a:lnTo>
                  <a:lnTo>
                    <a:pt x="931" y="1075"/>
                  </a:lnTo>
                  <a:lnTo>
                    <a:pt x="930" y="1025"/>
                  </a:lnTo>
                  <a:lnTo>
                    <a:pt x="929" y="1000"/>
                  </a:lnTo>
                  <a:lnTo>
                    <a:pt x="927" y="974"/>
                  </a:lnTo>
                  <a:lnTo>
                    <a:pt x="925" y="948"/>
                  </a:lnTo>
                  <a:lnTo>
                    <a:pt x="921" y="923"/>
                  </a:lnTo>
                  <a:lnTo>
                    <a:pt x="917" y="898"/>
                  </a:lnTo>
                  <a:lnTo>
                    <a:pt x="911" y="872"/>
                  </a:lnTo>
                  <a:lnTo>
                    <a:pt x="911" y="872"/>
                  </a:lnTo>
                  <a:lnTo>
                    <a:pt x="903" y="847"/>
                  </a:lnTo>
                  <a:lnTo>
                    <a:pt x="896" y="822"/>
                  </a:lnTo>
                  <a:lnTo>
                    <a:pt x="888" y="798"/>
                  </a:lnTo>
                  <a:lnTo>
                    <a:pt x="879" y="776"/>
                  </a:lnTo>
                  <a:lnTo>
                    <a:pt x="870" y="753"/>
                  </a:lnTo>
                  <a:lnTo>
                    <a:pt x="860" y="730"/>
                  </a:lnTo>
                  <a:lnTo>
                    <a:pt x="850" y="710"/>
                  </a:lnTo>
                  <a:lnTo>
                    <a:pt x="839" y="688"/>
                  </a:lnTo>
                  <a:lnTo>
                    <a:pt x="828" y="668"/>
                  </a:lnTo>
                  <a:lnTo>
                    <a:pt x="817" y="649"/>
                  </a:lnTo>
                  <a:lnTo>
                    <a:pt x="804" y="629"/>
                  </a:lnTo>
                  <a:lnTo>
                    <a:pt x="791" y="610"/>
                  </a:lnTo>
                  <a:lnTo>
                    <a:pt x="777" y="593"/>
                  </a:lnTo>
                  <a:lnTo>
                    <a:pt x="764" y="576"/>
                  </a:lnTo>
                  <a:lnTo>
                    <a:pt x="749" y="559"/>
                  </a:lnTo>
                  <a:lnTo>
                    <a:pt x="735" y="543"/>
                  </a:lnTo>
                  <a:lnTo>
                    <a:pt x="735" y="543"/>
                  </a:lnTo>
                  <a:lnTo>
                    <a:pt x="717" y="526"/>
                  </a:lnTo>
                  <a:lnTo>
                    <a:pt x="699" y="508"/>
                  </a:lnTo>
                  <a:lnTo>
                    <a:pt x="680" y="493"/>
                  </a:lnTo>
                  <a:lnTo>
                    <a:pt x="662" y="477"/>
                  </a:lnTo>
                  <a:lnTo>
                    <a:pt x="643" y="462"/>
                  </a:lnTo>
                  <a:lnTo>
                    <a:pt x="623" y="448"/>
                  </a:lnTo>
                  <a:lnTo>
                    <a:pt x="604" y="435"/>
                  </a:lnTo>
                  <a:lnTo>
                    <a:pt x="584" y="422"/>
                  </a:lnTo>
                  <a:lnTo>
                    <a:pt x="565" y="411"/>
                  </a:lnTo>
                  <a:lnTo>
                    <a:pt x="544" y="400"/>
                  </a:lnTo>
                  <a:lnTo>
                    <a:pt x="523" y="389"/>
                  </a:lnTo>
                  <a:lnTo>
                    <a:pt x="504" y="380"/>
                  </a:lnTo>
                  <a:lnTo>
                    <a:pt x="461" y="361"/>
                  </a:lnTo>
                  <a:lnTo>
                    <a:pt x="419" y="346"/>
                  </a:lnTo>
                  <a:lnTo>
                    <a:pt x="375" y="332"/>
                  </a:lnTo>
                  <a:lnTo>
                    <a:pt x="331" y="318"/>
                  </a:lnTo>
                  <a:lnTo>
                    <a:pt x="287" y="307"/>
                  </a:lnTo>
                  <a:lnTo>
                    <a:pt x="241" y="296"/>
                  </a:lnTo>
                  <a:lnTo>
                    <a:pt x="195" y="287"/>
                  </a:lnTo>
                  <a:lnTo>
                    <a:pt x="149" y="279"/>
                  </a:lnTo>
                  <a:lnTo>
                    <a:pt x="55" y="262"/>
                  </a:lnTo>
                  <a:lnTo>
                    <a:pt x="25" y="257"/>
                  </a:lnTo>
                  <a:lnTo>
                    <a:pt x="25" y="257"/>
                  </a:lnTo>
                  <a:lnTo>
                    <a:pt x="18" y="254"/>
                  </a:lnTo>
                  <a:lnTo>
                    <a:pt x="16" y="253"/>
                  </a:lnTo>
                  <a:lnTo>
                    <a:pt x="14" y="251"/>
                  </a:lnTo>
                  <a:lnTo>
                    <a:pt x="14" y="251"/>
                  </a:lnTo>
                  <a:lnTo>
                    <a:pt x="12" y="248"/>
                  </a:lnTo>
                  <a:lnTo>
                    <a:pt x="11" y="245"/>
                  </a:lnTo>
                  <a:lnTo>
                    <a:pt x="11" y="241"/>
                  </a:lnTo>
                  <a:lnTo>
                    <a:pt x="12" y="236"/>
                  </a:lnTo>
                  <a:lnTo>
                    <a:pt x="13" y="231"/>
                  </a:lnTo>
                  <a:lnTo>
                    <a:pt x="9" y="227"/>
                  </a:lnTo>
                  <a:lnTo>
                    <a:pt x="9" y="227"/>
                  </a:lnTo>
                  <a:lnTo>
                    <a:pt x="6" y="221"/>
                  </a:lnTo>
                  <a:lnTo>
                    <a:pt x="5" y="215"/>
                  </a:lnTo>
                  <a:lnTo>
                    <a:pt x="5" y="215"/>
                  </a:lnTo>
                  <a:lnTo>
                    <a:pt x="4" y="165"/>
                  </a:lnTo>
                  <a:lnTo>
                    <a:pt x="3" y="117"/>
                  </a:lnTo>
                  <a:lnTo>
                    <a:pt x="3" y="116"/>
                  </a:lnTo>
                  <a:lnTo>
                    <a:pt x="3" y="116"/>
                  </a:lnTo>
                  <a:lnTo>
                    <a:pt x="1" y="6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3" y="8"/>
                  </a:lnTo>
                  <a:lnTo>
                    <a:pt x="5" y="5"/>
                  </a:lnTo>
                  <a:lnTo>
                    <a:pt x="5" y="5"/>
                  </a:lnTo>
                  <a:lnTo>
                    <a:pt x="8" y="3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8" y="1"/>
                  </a:lnTo>
                  <a:lnTo>
                    <a:pt x="33" y="2"/>
                  </a:lnTo>
                  <a:lnTo>
                    <a:pt x="36" y="4"/>
                  </a:lnTo>
                  <a:lnTo>
                    <a:pt x="38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79" y="13"/>
                  </a:lnTo>
                  <a:lnTo>
                    <a:pt x="116" y="19"/>
                  </a:lnTo>
                  <a:lnTo>
                    <a:pt x="191" y="27"/>
                  </a:lnTo>
                  <a:lnTo>
                    <a:pt x="191" y="27"/>
                  </a:lnTo>
                  <a:lnTo>
                    <a:pt x="236" y="32"/>
                  </a:lnTo>
                  <a:lnTo>
                    <a:pt x="281" y="38"/>
                  </a:lnTo>
                  <a:lnTo>
                    <a:pt x="326" y="44"/>
                  </a:lnTo>
                  <a:lnTo>
                    <a:pt x="371" y="53"/>
                  </a:lnTo>
                  <a:lnTo>
                    <a:pt x="416" y="62"/>
                  </a:lnTo>
                  <a:lnTo>
                    <a:pt x="437" y="68"/>
                  </a:lnTo>
                  <a:lnTo>
                    <a:pt x="459" y="74"/>
                  </a:lnTo>
                  <a:lnTo>
                    <a:pt x="481" y="82"/>
                  </a:lnTo>
                  <a:lnTo>
                    <a:pt x="503" y="90"/>
                  </a:lnTo>
                  <a:lnTo>
                    <a:pt x="524" y="98"/>
                  </a:lnTo>
                  <a:lnTo>
                    <a:pt x="545" y="107"/>
                  </a:lnTo>
                  <a:lnTo>
                    <a:pt x="545" y="107"/>
                  </a:lnTo>
                  <a:lnTo>
                    <a:pt x="600" y="135"/>
                  </a:lnTo>
                  <a:lnTo>
                    <a:pt x="651" y="163"/>
                  </a:lnTo>
                  <a:lnTo>
                    <a:pt x="701" y="193"/>
                  </a:lnTo>
                  <a:lnTo>
                    <a:pt x="746" y="223"/>
                  </a:lnTo>
                  <a:lnTo>
                    <a:pt x="768" y="239"/>
                  </a:lnTo>
                  <a:lnTo>
                    <a:pt x="790" y="255"/>
                  </a:lnTo>
                  <a:lnTo>
                    <a:pt x="809" y="271"/>
                  </a:lnTo>
                  <a:lnTo>
                    <a:pt x="830" y="287"/>
                  </a:lnTo>
                  <a:lnTo>
                    <a:pt x="849" y="304"/>
                  </a:lnTo>
                  <a:lnTo>
                    <a:pt x="867" y="321"/>
                  </a:lnTo>
                  <a:lnTo>
                    <a:pt x="885" y="338"/>
                  </a:lnTo>
                  <a:lnTo>
                    <a:pt x="902" y="355"/>
                  </a:lnTo>
                  <a:lnTo>
                    <a:pt x="902" y="355"/>
                  </a:lnTo>
                  <a:lnTo>
                    <a:pt x="922" y="377"/>
                  </a:lnTo>
                  <a:lnTo>
                    <a:pt x="942" y="400"/>
                  </a:lnTo>
                  <a:lnTo>
                    <a:pt x="960" y="421"/>
                  </a:lnTo>
                  <a:lnTo>
                    <a:pt x="979" y="443"/>
                  </a:lnTo>
                  <a:lnTo>
                    <a:pt x="995" y="466"/>
                  </a:lnTo>
                  <a:lnTo>
                    <a:pt x="1012" y="487"/>
                  </a:lnTo>
                  <a:lnTo>
                    <a:pt x="1027" y="510"/>
                  </a:lnTo>
                  <a:lnTo>
                    <a:pt x="1042" y="532"/>
                  </a:lnTo>
                  <a:lnTo>
                    <a:pt x="1056" y="555"/>
                  </a:lnTo>
                  <a:lnTo>
                    <a:pt x="1070" y="577"/>
                  </a:lnTo>
                  <a:lnTo>
                    <a:pt x="1082" y="599"/>
                  </a:lnTo>
                  <a:lnTo>
                    <a:pt x="1093" y="622"/>
                  </a:lnTo>
                  <a:lnTo>
                    <a:pt x="1104" y="645"/>
                  </a:lnTo>
                  <a:lnTo>
                    <a:pt x="1114" y="666"/>
                  </a:lnTo>
                  <a:lnTo>
                    <a:pt x="1122" y="689"/>
                  </a:lnTo>
                  <a:lnTo>
                    <a:pt x="1131" y="712"/>
                  </a:lnTo>
                  <a:lnTo>
                    <a:pt x="1131" y="712"/>
                  </a:lnTo>
                  <a:lnTo>
                    <a:pt x="1139" y="735"/>
                  </a:lnTo>
                  <a:lnTo>
                    <a:pt x="1146" y="759"/>
                  </a:lnTo>
                  <a:lnTo>
                    <a:pt x="1158" y="807"/>
                  </a:lnTo>
                  <a:lnTo>
                    <a:pt x="1169" y="855"/>
                  </a:lnTo>
                  <a:lnTo>
                    <a:pt x="1178" y="904"/>
                  </a:lnTo>
                  <a:lnTo>
                    <a:pt x="1186" y="952"/>
                  </a:lnTo>
                  <a:lnTo>
                    <a:pt x="1193" y="1002"/>
                  </a:lnTo>
                  <a:lnTo>
                    <a:pt x="1205" y="1099"/>
                  </a:lnTo>
                  <a:lnTo>
                    <a:pt x="1205" y="1099"/>
                  </a:lnTo>
                  <a:lnTo>
                    <a:pt x="1215" y="1189"/>
                  </a:lnTo>
                  <a:lnTo>
                    <a:pt x="1216" y="1193"/>
                  </a:lnTo>
                  <a:lnTo>
                    <a:pt x="1219" y="1196"/>
                  </a:lnTo>
                  <a:lnTo>
                    <a:pt x="1219" y="1196"/>
                  </a:lnTo>
                  <a:lnTo>
                    <a:pt x="1224" y="1201"/>
                  </a:lnTo>
                  <a:lnTo>
                    <a:pt x="1227" y="1208"/>
                  </a:lnTo>
                  <a:lnTo>
                    <a:pt x="1227" y="1216"/>
                  </a:lnTo>
                  <a:lnTo>
                    <a:pt x="1226" y="1223"/>
                  </a:lnTo>
                  <a:lnTo>
                    <a:pt x="1226" y="1223"/>
                  </a:lnTo>
                  <a:lnTo>
                    <a:pt x="1222" y="1227"/>
                  </a:lnTo>
                  <a:lnTo>
                    <a:pt x="1219" y="1230"/>
                  </a:lnTo>
                  <a:lnTo>
                    <a:pt x="1215" y="1232"/>
                  </a:lnTo>
                  <a:lnTo>
                    <a:pt x="1210" y="1233"/>
                  </a:lnTo>
                  <a:lnTo>
                    <a:pt x="1210" y="1233"/>
                  </a:lnTo>
                  <a:lnTo>
                    <a:pt x="1208" y="1232"/>
                  </a:lnTo>
                  <a:lnTo>
                    <a:pt x="1208" y="1232"/>
                  </a:lnTo>
                  <a:lnTo>
                    <a:pt x="1188" y="1231"/>
                  </a:lnTo>
                  <a:lnTo>
                    <a:pt x="1167" y="1231"/>
                  </a:lnTo>
                  <a:lnTo>
                    <a:pt x="1167" y="1231"/>
                  </a:lnTo>
                  <a:lnTo>
                    <a:pt x="1137" y="1232"/>
                  </a:lnTo>
                  <a:lnTo>
                    <a:pt x="1106" y="1233"/>
                  </a:lnTo>
                  <a:lnTo>
                    <a:pt x="1046" y="1239"/>
                  </a:lnTo>
                  <a:lnTo>
                    <a:pt x="1046" y="1239"/>
                  </a:lnTo>
                  <a:lnTo>
                    <a:pt x="1000" y="1244"/>
                  </a:lnTo>
                  <a:lnTo>
                    <a:pt x="1000" y="1244"/>
                  </a:lnTo>
                  <a:lnTo>
                    <a:pt x="997" y="1244"/>
                  </a:lnTo>
                  <a:lnTo>
                    <a:pt x="997" y="1244"/>
                  </a:lnTo>
                  <a:close/>
                  <a:moveTo>
                    <a:pt x="43" y="65"/>
                  </a:moveTo>
                  <a:lnTo>
                    <a:pt x="43" y="65"/>
                  </a:lnTo>
                  <a:lnTo>
                    <a:pt x="45" y="117"/>
                  </a:lnTo>
                  <a:lnTo>
                    <a:pt x="45" y="117"/>
                  </a:lnTo>
                  <a:lnTo>
                    <a:pt x="46" y="162"/>
                  </a:lnTo>
                  <a:lnTo>
                    <a:pt x="47" y="208"/>
                  </a:lnTo>
                  <a:lnTo>
                    <a:pt x="47" y="218"/>
                  </a:lnTo>
                  <a:lnTo>
                    <a:pt x="66" y="221"/>
                  </a:lnTo>
                  <a:lnTo>
                    <a:pt x="66" y="221"/>
                  </a:lnTo>
                  <a:lnTo>
                    <a:pt x="166" y="240"/>
                  </a:lnTo>
                  <a:lnTo>
                    <a:pt x="215" y="249"/>
                  </a:lnTo>
                  <a:lnTo>
                    <a:pt x="265" y="259"/>
                  </a:lnTo>
                  <a:lnTo>
                    <a:pt x="314" y="271"/>
                  </a:lnTo>
                  <a:lnTo>
                    <a:pt x="362" y="283"/>
                  </a:lnTo>
                  <a:lnTo>
                    <a:pt x="411" y="297"/>
                  </a:lnTo>
                  <a:lnTo>
                    <a:pt x="457" y="313"/>
                  </a:lnTo>
                  <a:lnTo>
                    <a:pt x="504" y="332"/>
                  </a:lnTo>
                  <a:lnTo>
                    <a:pt x="526" y="341"/>
                  </a:lnTo>
                  <a:lnTo>
                    <a:pt x="548" y="352"/>
                  </a:lnTo>
                  <a:lnTo>
                    <a:pt x="571" y="363"/>
                  </a:lnTo>
                  <a:lnTo>
                    <a:pt x="592" y="375"/>
                  </a:lnTo>
                  <a:lnTo>
                    <a:pt x="613" y="387"/>
                  </a:lnTo>
                  <a:lnTo>
                    <a:pt x="634" y="401"/>
                  </a:lnTo>
                  <a:lnTo>
                    <a:pt x="654" y="414"/>
                  </a:lnTo>
                  <a:lnTo>
                    <a:pt x="675" y="430"/>
                  </a:lnTo>
                  <a:lnTo>
                    <a:pt x="695" y="445"/>
                  </a:lnTo>
                  <a:lnTo>
                    <a:pt x="713" y="462"/>
                  </a:lnTo>
                  <a:lnTo>
                    <a:pt x="732" y="479"/>
                  </a:lnTo>
                  <a:lnTo>
                    <a:pt x="750" y="498"/>
                  </a:lnTo>
                  <a:lnTo>
                    <a:pt x="768" y="516"/>
                  </a:lnTo>
                  <a:lnTo>
                    <a:pt x="786" y="537"/>
                  </a:lnTo>
                  <a:lnTo>
                    <a:pt x="786" y="537"/>
                  </a:lnTo>
                  <a:lnTo>
                    <a:pt x="813" y="573"/>
                  </a:lnTo>
                  <a:lnTo>
                    <a:pt x="839" y="609"/>
                  </a:lnTo>
                  <a:lnTo>
                    <a:pt x="862" y="646"/>
                  </a:lnTo>
                  <a:lnTo>
                    <a:pt x="884" y="683"/>
                  </a:lnTo>
                  <a:lnTo>
                    <a:pt x="902" y="719"/>
                  </a:lnTo>
                  <a:lnTo>
                    <a:pt x="918" y="756"/>
                  </a:lnTo>
                  <a:lnTo>
                    <a:pt x="931" y="792"/>
                  </a:lnTo>
                  <a:lnTo>
                    <a:pt x="943" y="829"/>
                  </a:lnTo>
                  <a:lnTo>
                    <a:pt x="943" y="829"/>
                  </a:lnTo>
                  <a:lnTo>
                    <a:pt x="949" y="856"/>
                  </a:lnTo>
                  <a:lnTo>
                    <a:pt x="954" y="884"/>
                  </a:lnTo>
                  <a:lnTo>
                    <a:pt x="958" y="912"/>
                  </a:lnTo>
                  <a:lnTo>
                    <a:pt x="961" y="939"/>
                  </a:lnTo>
                  <a:lnTo>
                    <a:pt x="964" y="967"/>
                  </a:lnTo>
                  <a:lnTo>
                    <a:pt x="965" y="994"/>
                  </a:lnTo>
                  <a:lnTo>
                    <a:pt x="968" y="1048"/>
                  </a:lnTo>
                  <a:lnTo>
                    <a:pt x="968" y="1048"/>
                  </a:lnTo>
                  <a:lnTo>
                    <a:pt x="971" y="1120"/>
                  </a:lnTo>
                  <a:lnTo>
                    <a:pt x="975" y="1157"/>
                  </a:lnTo>
                  <a:lnTo>
                    <a:pt x="979" y="1193"/>
                  </a:lnTo>
                  <a:lnTo>
                    <a:pt x="981" y="1208"/>
                  </a:lnTo>
                  <a:lnTo>
                    <a:pt x="995" y="1203"/>
                  </a:lnTo>
                  <a:lnTo>
                    <a:pt x="995" y="1203"/>
                  </a:lnTo>
                  <a:lnTo>
                    <a:pt x="1002" y="1201"/>
                  </a:lnTo>
                  <a:lnTo>
                    <a:pt x="1002" y="1201"/>
                  </a:lnTo>
                  <a:lnTo>
                    <a:pt x="1048" y="1197"/>
                  </a:lnTo>
                  <a:lnTo>
                    <a:pt x="1048" y="1197"/>
                  </a:lnTo>
                  <a:lnTo>
                    <a:pt x="1104" y="1192"/>
                  </a:lnTo>
                  <a:lnTo>
                    <a:pt x="1132" y="1190"/>
                  </a:lnTo>
                  <a:lnTo>
                    <a:pt x="1159" y="1189"/>
                  </a:lnTo>
                  <a:lnTo>
                    <a:pt x="1174" y="1189"/>
                  </a:lnTo>
                  <a:lnTo>
                    <a:pt x="1172" y="1175"/>
                  </a:lnTo>
                  <a:lnTo>
                    <a:pt x="1172" y="1175"/>
                  </a:lnTo>
                  <a:lnTo>
                    <a:pt x="1162" y="1087"/>
                  </a:lnTo>
                  <a:lnTo>
                    <a:pt x="1162" y="1087"/>
                  </a:lnTo>
                  <a:lnTo>
                    <a:pt x="1151" y="994"/>
                  </a:lnTo>
                  <a:lnTo>
                    <a:pt x="1146" y="947"/>
                  </a:lnTo>
                  <a:lnTo>
                    <a:pt x="1138" y="901"/>
                  </a:lnTo>
                  <a:lnTo>
                    <a:pt x="1130" y="855"/>
                  </a:lnTo>
                  <a:lnTo>
                    <a:pt x="1118" y="810"/>
                  </a:lnTo>
                  <a:lnTo>
                    <a:pt x="1112" y="787"/>
                  </a:lnTo>
                  <a:lnTo>
                    <a:pt x="1106" y="764"/>
                  </a:lnTo>
                  <a:lnTo>
                    <a:pt x="1097" y="743"/>
                  </a:lnTo>
                  <a:lnTo>
                    <a:pt x="1089" y="721"/>
                  </a:lnTo>
                  <a:lnTo>
                    <a:pt x="1089" y="721"/>
                  </a:lnTo>
                  <a:lnTo>
                    <a:pt x="1078" y="693"/>
                  </a:lnTo>
                  <a:lnTo>
                    <a:pt x="1065" y="665"/>
                  </a:lnTo>
                  <a:lnTo>
                    <a:pt x="1052" y="638"/>
                  </a:lnTo>
                  <a:lnTo>
                    <a:pt x="1039" y="612"/>
                  </a:lnTo>
                  <a:lnTo>
                    <a:pt x="1024" y="586"/>
                  </a:lnTo>
                  <a:lnTo>
                    <a:pt x="1010" y="561"/>
                  </a:lnTo>
                  <a:lnTo>
                    <a:pt x="993" y="536"/>
                  </a:lnTo>
                  <a:lnTo>
                    <a:pt x="978" y="511"/>
                  </a:lnTo>
                  <a:lnTo>
                    <a:pt x="960" y="487"/>
                  </a:lnTo>
                  <a:lnTo>
                    <a:pt x="943" y="465"/>
                  </a:lnTo>
                  <a:lnTo>
                    <a:pt x="924" y="442"/>
                  </a:lnTo>
                  <a:lnTo>
                    <a:pt x="905" y="420"/>
                  </a:lnTo>
                  <a:lnTo>
                    <a:pt x="886" y="399"/>
                  </a:lnTo>
                  <a:lnTo>
                    <a:pt x="866" y="378"/>
                  </a:lnTo>
                  <a:lnTo>
                    <a:pt x="845" y="358"/>
                  </a:lnTo>
                  <a:lnTo>
                    <a:pt x="825" y="340"/>
                  </a:lnTo>
                  <a:lnTo>
                    <a:pt x="825" y="340"/>
                  </a:lnTo>
                  <a:lnTo>
                    <a:pt x="786" y="307"/>
                  </a:lnTo>
                  <a:lnTo>
                    <a:pt x="743" y="273"/>
                  </a:lnTo>
                  <a:lnTo>
                    <a:pt x="719" y="256"/>
                  </a:lnTo>
                  <a:lnTo>
                    <a:pt x="696" y="239"/>
                  </a:lnTo>
                  <a:lnTo>
                    <a:pt x="671" y="222"/>
                  </a:lnTo>
                  <a:lnTo>
                    <a:pt x="645" y="206"/>
                  </a:lnTo>
                  <a:lnTo>
                    <a:pt x="619" y="190"/>
                  </a:lnTo>
                  <a:lnTo>
                    <a:pt x="591" y="176"/>
                  </a:lnTo>
                  <a:lnTo>
                    <a:pt x="565" y="161"/>
                  </a:lnTo>
                  <a:lnTo>
                    <a:pt x="536" y="148"/>
                  </a:lnTo>
                  <a:lnTo>
                    <a:pt x="507" y="135"/>
                  </a:lnTo>
                  <a:lnTo>
                    <a:pt x="478" y="124"/>
                  </a:lnTo>
                  <a:lnTo>
                    <a:pt x="449" y="115"/>
                  </a:lnTo>
                  <a:lnTo>
                    <a:pt x="419" y="106"/>
                  </a:lnTo>
                  <a:lnTo>
                    <a:pt x="419" y="106"/>
                  </a:lnTo>
                  <a:lnTo>
                    <a:pt x="389" y="100"/>
                  </a:lnTo>
                  <a:lnTo>
                    <a:pt x="359" y="94"/>
                  </a:lnTo>
                  <a:lnTo>
                    <a:pt x="299" y="84"/>
                  </a:lnTo>
                  <a:lnTo>
                    <a:pt x="240" y="75"/>
                  </a:lnTo>
                  <a:lnTo>
                    <a:pt x="181" y="68"/>
                  </a:lnTo>
                  <a:lnTo>
                    <a:pt x="181" y="68"/>
                  </a:lnTo>
                  <a:lnTo>
                    <a:pt x="119" y="61"/>
                  </a:lnTo>
                  <a:lnTo>
                    <a:pt x="56" y="53"/>
                  </a:lnTo>
                  <a:lnTo>
                    <a:pt x="42" y="50"/>
                  </a:lnTo>
                  <a:lnTo>
                    <a:pt x="43" y="6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897004" y="2656934"/>
            <a:ext cx="589522" cy="604262"/>
            <a:chOff x="3282950" y="1154113"/>
            <a:chExt cx="698501" cy="7159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2" name="Freeform 905"/>
            <p:cNvSpPr/>
            <p:nvPr/>
          </p:nvSpPr>
          <p:spPr bwMode="auto">
            <a:xfrm>
              <a:off x="3324225" y="1268413"/>
              <a:ext cx="55563" cy="153988"/>
            </a:xfrm>
            <a:custGeom>
              <a:avLst/>
              <a:gdLst/>
              <a:ahLst/>
              <a:cxnLst>
                <a:cxn ang="0">
                  <a:pos x="96" y="3"/>
                </a:cxn>
                <a:cxn ang="0">
                  <a:pos x="96" y="3"/>
                </a:cxn>
                <a:cxn ang="0">
                  <a:pos x="86" y="18"/>
                </a:cxn>
                <a:cxn ang="0">
                  <a:pos x="77" y="35"/>
                </a:cxn>
                <a:cxn ang="0">
                  <a:pos x="70" y="51"/>
                </a:cxn>
                <a:cxn ang="0">
                  <a:pos x="63" y="69"/>
                </a:cxn>
                <a:cxn ang="0">
                  <a:pos x="50" y="104"/>
                </a:cxn>
                <a:cxn ang="0">
                  <a:pos x="39" y="138"/>
                </a:cxn>
                <a:cxn ang="0">
                  <a:pos x="39" y="138"/>
                </a:cxn>
                <a:cxn ang="0">
                  <a:pos x="27" y="174"/>
                </a:cxn>
                <a:cxn ang="0">
                  <a:pos x="15" y="210"/>
                </a:cxn>
                <a:cxn ang="0">
                  <a:pos x="10" y="229"/>
                </a:cxn>
                <a:cxn ang="0">
                  <a:pos x="5" y="247"/>
                </a:cxn>
                <a:cxn ang="0">
                  <a:pos x="2" y="266"/>
                </a:cxn>
                <a:cxn ang="0">
                  <a:pos x="0" y="285"/>
                </a:cxn>
                <a:cxn ang="0">
                  <a:pos x="0" y="285"/>
                </a:cxn>
                <a:cxn ang="0">
                  <a:pos x="1" y="287"/>
                </a:cxn>
                <a:cxn ang="0">
                  <a:pos x="2" y="288"/>
                </a:cxn>
                <a:cxn ang="0">
                  <a:pos x="3" y="289"/>
                </a:cxn>
                <a:cxn ang="0">
                  <a:pos x="5" y="290"/>
                </a:cxn>
                <a:cxn ang="0">
                  <a:pos x="6" y="289"/>
                </a:cxn>
                <a:cxn ang="0">
                  <a:pos x="8" y="288"/>
                </a:cxn>
                <a:cxn ang="0">
                  <a:pos x="9" y="287"/>
                </a:cxn>
                <a:cxn ang="0">
                  <a:pos x="10" y="285"/>
                </a:cxn>
                <a:cxn ang="0">
                  <a:pos x="10" y="285"/>
                </a:cxn>
                <a:cxn ang="0">
                  <a:pos x="11" y="266"/>
                </a:cxn>
                <a:cxn ang="0">
                  <a:pos x="15" y="247"/>
                </a:cxn>
                <a:cxn ang="0">
                  <a:pos x="19" y="230"/>
                </a:cxn>
                <a:cxn ang="0">
                  <a:pos x="25" y="211"/>
                </a:cxn>
                <a:cxn ang="0">
                  <a:pos x="36" y="176"/>
                </a:cxn>
                <a:cxn ang="0">
                  <a:pos x="48" y="141"/>
                </a:cxn>
                <a:cxn ang="0">
                  <a:pos x="48" y="141"/>
                </a:cxn>
                <a:cxn ang="0">
                  <a:pos x="60" y="107"/>
                </a:cxn>
                <a:cxn ang="0">
                  <a:pos x="71" y="72"/>
                </a:cxn>
                <a:cxn ang="0">
                  <a:pos x="78" y="55"/>
                </a:cxn>
                <a:cxn ang="0">
                  <a:pos x="86" y="39"/>
                </a:cxn>
                <a:cxn ang="0">
                  <a:pos x="94" y="22"/>
                </a:cxn>
                <a:cxn ang="0">
                  <a:pos x="104" y="8"/>
                </a:cxn>
                <a:cxn ang="0">
                  <a:pos x="104" y="8"/>
                </a:cxn>
                <a:cxn ang="0">
                  <a:pos x="105" y="6"/>
                </a:cxn>
                <a:cxn ang="0">
                  <a:pos x="104" y="4"/>
                </a:cxn>
                <a:cxn ang="0">
                  <a:pos x="104" y="3"/>
                </a:cxn>
                <a:cxn ang="0">
                  <a:pos x="102" y="2"/>
                </a:cxn>
                <a:cxn ang="0">
                  <a:pos x="99" y="0"/>
                </a:cxn>
                <a:cxn ang="0">
                  <a:pos x="97" y="2"/>
                </a:cxn>
                <a:cxn ang="0">
                  <a:pos x="96" y="3"/>
                </a:cxn>
                <a:cxn ang="0">
                  <a:pos x="96" y="3"/>
                </a:cxn>
              </a:cxnLst>
              <a:rect l="0" t="0" r="r" b="b"/>
              <a:pathLst>
                <a:path w="105" h="290">
                  <a:moveTo>
                    <a:pt x="96" y="3"/>
                  </a:moveTo>
                  <a:lnTo>
                    <a:pt x="96" y="3"/>
                  </a:lnTo>
                  <a:lnTo>
                    <a:pt x="86" y="18"/>
                  </a:lnTo>
                  <a:lnTo>
                    <a:pt x="77" y="35"/>
                  </a:lnTo>
                  <a:lnTo>
                    <a:pt x="70" y="51"/>
                  </a:lnTo>
                  <a:lnTo>
                    <a:pt x="63" y="69"/>
                  </a:lnTo>
                  <a:lnTo>
                    <a:pt x="50" y="104"/>
                  </a:lnTo>
                  <a:lnTo>
                    <a:pt x="39" y="138"/>
                  </a:lnTo>
                  <a:lnTo>
                    <a:pt x="39" y="138"/>
                  </a:lnTo>
                  <a:lnTo>
                    <a:pt x="27" y="174"/>
                  </a:lnTo>
                  <a:lnTo>
                    <a:pt x="15" y="210"/>
                  </a:lnTo>
                  <a:lnTo>
                    <a:pt x="10" y="229"/>
                  </a:lnTo>
                  <a:lnTo>
                    <a:pt x="5" y="247"/>
                  </a:lnTo>
                  <a:lnTo>
                    <a:pt x="2" y="266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1" y="287"/>
                  </a:lnTo>
                  <a:lnTo>
                    <a:pt x="2" y="288"/>
                  </a:lnTo>
                  <a:lnTo>
                    <a:pt x="3" y="289"/>
                  </a:lnTo>
                  <a:lnTo>
                    <a:pt x="5" y="290"/>
                  </a:lnTo>
                  <a:lnTo>
                    <a:pt x="6" y="289"/>
                  </a:lnTo>
                  <a:lnTo>
                    <a:pt x="8" y="288"/>
                  </a:lnTo>
                  <a:lnTo>
                    <a:pt x="9" y="287"/>
                  </a:lnTo>
                  <a:lnTo>
                    <a:pt x="10" y="285"/>
                  </a:lnTo>
                  <a:lnTo>
                    <a:pt x="10" y="285"/>
                  </a:lnTo>
                  <a:lnTo>
                    <a:pt x="11" y="266"/>
                  </a:lnTo>
                  <a:lnTo>
                    <a:pt x="15" y="247"/>
                  </a:lnTo>
                  <a:lnTo>
                    <a:pt x="19" y="230"/>
                  </a:lnTo>
                  <a:lnTo>
                    <a:pt x="25" y="211"/>
                  </a:lnTo>
                  <a:lnTo>
                    <a:pt x="36" y="176"/>
                  </a:lnTo>
                  <a:lnTo>
                    <a:pt x="48" y="141"/>
                  </a:lnTo>
                  <a:lnTo>
                    <a:pt x="48" y="141"/>
                  </a:lnTo>
                  <a:lnTo>
                    <a:pt x="60" y="107"/>
                  </a:lnTo>
                  <a:lnTo>
                    <a:pt x="71" y="72"/>
                  </a:lnTo>
                  <a:lnTo>
                    <a:pt x="78" y="55"/>
                  </a:lnTo>
                  <a:lnTo>
                    <a:pt x="86" y="39"/>
                  </a:lnTo>
                  <a:lnTo>
                    <a:pt x="94" y="22"/>
                  </a:lnTo>
                  <a:lnTo>
                    <a:pt x="104" y="8"/>
                  </a:lnTo>
                  <a:lnTo>
                    <a:pt x="104" y="8"/>
                  </a:lnTo>
                  <a:lnTo>
                    <a:pt x="105" y="6"/>
                  </a:lnTo>
                  <a:lnTo>
                    <a:pt x="104" y="4"/>
                  </a:lnTo>
                  <a:lnTo>
                    <a:pt x="104" y="3"/>
                  </a:lnTo>
                  <a:lnTo>
                    <a:pt x="102" y="2"/>
                  </a:lnTo>
                  <a:lnTo>
                    <a:pt x="99" y="0"/>
                  </a:lnTo>
                  <a:lnTo>
                    <a:pt x="97" y="2"/>
                  </a:lnTo>
                  <a:lnTo>
                    <a:pt x="96" y="3"/>
                  </a:lnTo>
                  <a:lnTo>
                    <a:pt x="9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Freeform 906"/>
            <p:cNvSpPr/>
            <p:nvPr/>
          </p:nvSpPr>
          <p:spPr bwMode="auto">
            <a:xfrm>
              <a:off x="3325813" y="1239838"/>
              <a:ext cx="88900" cy="280988"/>
            </a:xfrm>
            <a:custGeom>
              <a:avLst/>
              <a:gdLst/>
              <a:ahLst/>
              <a:cxnLst>
                <a:cxn ang="0">
                  <a:pos x="156" y="4"/>
                </a:cxn>
                <a:cxn ang="0">
                  <a:pos x="152" y="37"/>
                </a:cxn>
                <a:cxn ang="0">
                  <a:pos x="143" y="70"/>
                </a:cxn>
                <a:cxn ang="0">
                  <a:pos x="121" y="134"/>
                </a:cxn>
                <a:cxn ang="0">
                  <a:pos x="108" y="168"/>
                </a:cxn>
                <a:cxn ang="0">
                  <a:pos x="82" y="235"/>
                </a:cxn>
                <a:cxn ang="0">
                  <a:pos x="68" y="268"/>
                </a:cxn>
                <a:cxn ang="0">
                  <a:pos x="58" y="301"/>
                </a:cxn>
                <a:cxn ang="0">
                  <a:pos x="38" y="399"/>
                </a:cxn>
                <a:cxn ang="0">
                  <a:pos x="35" y="416"/>
                </a:cxn>
                <a:cxn ang="0">
                  <a:pos x="26" y="446"/>
                </a:cxn>
                <a:cxn ang="0">
                  <a:pos x="20" y="461"/>
                </a:cxn>
                <a:cxn ang="0">
                  <a:pos x="11" y="492"/>
                </a:cxn>
                <a:cxn ang="0">
                  <a:pos x="2" y="522"/>
                </a:cxn>
                <a:cxn ang="0">
                  <a:pos x="0" y="524"/>
                </a:cxn>
                <a:cxn ang="0">
                  <a:pos x="1" y="528"/>
                </a:cxn>
                <a:cxn ang="0">
                  <a:pos x="1" y="529"/>
                </a:cxn>
                <a:cxn ang="0">
                  <a:pos x="3" y="531"/>
                </a:cxn>
                <a:cxn ang="0">
                  <a:pos x="7" y="531"/>
                </a:cxn>
                <a:cxn ang="0">
                  <a:pos x="9" y="529"/>
                </a:cxn>
                <a:cxn ang="0">
                  <a:pos x="18" y="505"/>
                </a:cxn>
                <a:cxn ang="0">
                  <a:pos x="23" y="480"/>
                </a:cxn>
                <a:cxn ang="0">
                  <a:pos x="29" y="462"/>
                </a:cxn>
                <a:cxn ang="0">
                  <a:pos x="41" y="428"/>
                </a:cxn>
                <a:cxn ang="0">
                  <a:pos x="46" y="410"/>
                </a:cxn>
                <a:cxn ang="0">
                  <a:pos x="59" y="341"/>
                </a:cxn>
                <a:cxn ang="0">
                  <a:pos x="71" y="288"/>
                </a:cxn>
                <a:cxn ang="0">
                  <a:pos x="77" y="271"/>
                </a:cxn>
                <a:cxn ang="0">
                  <a:pos x="105" y="200"/>
                </a:cxn>
                <a:cxn ang="0">
                  <a:pos x="132" y="129"/>
                </a:cxn>
                <a:cxn ang="0">
                  <a:pos x="143" y="98"/>
                </a:cxn>
                <a:cxn ang="0">
                  <a:pos x="158" y="51"/>
                </a:cxn>
                <a:cxn ang="0">
                  <a:pos x="164" y="20"/>
                </a:cxn>
                <a:cxn ang="0">
                  <a:pos x="166" y="4"/>
                </a:cxn>
                <a:cxn ang="0">
                  <a:pos x="164" y="1"/>
                </a:cxn>
                <a:cxn ang="0">
                  <a:pos x="161" y="0"/>
                </a:cxn>
                <a:cxn ang="0">
                  <a:pos x="158" y="1"/>
                </a:cxn>
                <a:cxn ang="0">
                  <a:pos x="156" y="4"/>
                </a:cxn>
              </a:cxnLst>
              <a:rect l="0" t="0" r="r" b="b"/>
              <a:pathLst>
                <a:path w="166" h="531">
                  <a:moveTo>
                    <a:pt x="156" y="4"/>
                  </a:moveTo>
                  <a:lnTo>
                    <a:pt x="156" y="4"/>
                  </a:lnTo>
                  <a:lnTo>
                    <a:pt x="155" y="20"/>
                  </a:lnTo>
                  <a:lnTo>
                    <a:pt x="152" y="37"/>
                  </a:lnTo>
                  <a:lnTo>
                    <a:pt x="148" y="53"/>
                  </a:lnTo>
                  <a:lnTo>
                    <a:pt x="143" y="70"/>
                  </a:lnTo>
                  <a:lnTo>
                    <a:pt x="132" y="103"/>
                  </a:lnTo>
                  <a:lnTo>
                    <a:pt x="121" y="134"/>
                  </a:lnTo>
                  <a:lnTo>
                    <a:pt x="121" y="134"/>
                  </a:lnTo>
                  <a:lnTo>
                    <a:pt x="108" y="168"/>
                  </a:lnTo>
                  <a:lnTo>
                    <a:pt x="95" y="202"/>
                  </a:lnTo>
                  <a:lnTo>
                    <a:pt x="82" y="235"/>
                  </a:lnTo>
                  <a:lnTo>
                    <a:pt x="68" y="268"/>
                  </a:lnTo>
                  <a:lnTo>
                    <a:pt x="68" y="268"/>
                  </a:lnTo>
                  <a:lnTo>
                    <a:pt x="63" y="285"/>
                  </a:lnTo>
                  <a:lnTo>
                    <a:pt x="58" y="301"/>
                  </a:lnTo>
                  <a:lnTo>
                    <a:pt x="51" y="333"/>
                  </a:lnTo>
                  <a:lnTo>
                    <a:pt x="38" y="399"/>
                  </a:lnTo>
                  <a:lnTo>
                    <a:pt x="38" y="399"/>
                  </a:lnTo>
                  <a:lnTo>
                    <a:pt x="35" y="416"/>
                  </a:lnTo>
                  <a:lnTo>
                    <a:pt x="31" y="431"/>
                  </a:lnTo>
                  <a:lnTo>
                    <a:pt x="26" y="446"/>
                  </a:lnTo>
                  <a:lnTo>
                    <a:pt x="20" y="461"/>
                  </a:lnTo>
                  <a:lnTo>
                    <a:pt x="20" y="461"/>
                  </a:lnTo>
                  <a:lnTo>
                    <a:pt x="15" y="476"/>
                  </a:lnTo>
                  <a:lnTo>
                    <a:pt x="11" y="492"/>
                  </a:lnTo>
                  <a:lnTo>
                    <a:pt x="7" y="507"/>
                  </a:lnTo>
                  <a:lnTo>
                    <a:pt x="2" y="522"/>
                  </a:lnTo>
                  <a:lnTo>
                    <a:pt x="2" y="522"/>
                  </a:lnTo>
                  <a:lnTo>
                    <a:pt x="0" y="524"/>
                  </a:lnTo>
                  <a:lnTo>
                    <a:pt x="0" y="526"/>
                  </a:lnTo>
                  <a:lnTo>
                    <a:pt x="1" y="528"/>
                  </a:lnTo>
                  <a:lnTo>
                    <a:pt x="1" y="528"/>
                  </a:lnTo>
                  <a:lnTo>
                    <a:pt x="1" y="529"/>
                  </a:lnTo>
                  <a:lnTo>
                    <a:pt x="1" y="529"/>
                  </a:lnTo>
                  <a:lnTo>
                    <a:pt x="3" y="531"/>
                  </a:lnTo>
                  <a:lnTo>
                    <a:pt x="5" y="531"/>
                  </a:lnTo>
                  <a:lnTo>
                    <a:pt x="7" y="531"/>
                  </a:lnTo>
                  <a:lnTo>
                    <a:pt x="9" y="529"/>
                  </a:lnTo>
                  <a:lnTo>
                    <a:pt x="9" y="529"/>
                  </a:lnTo>
                  <a:lnTo>
                    <a:pt x="13" y="517"/>
                  </a:lnTo>
                  <a:lnTo>
                    <a:pt x="18" y="505"/>
                  </a:lnTo>
                  <a:lnTo>
                    <a:pt x="20" y="492"/>
                  </a:lnTo>
                  <a:lnTo>
                    <a:pt x="23" y="480"/>
                  </a:lnTo>
                  <a:lnTo>
                    <a:pt x="23" y="480"/>
                  </a:lnTo>
                  <a:lnTo>
                    <a:pt x="29" y="462"/>
                  </a:lnTo>
                  <a:lnTo>
                    <a:pt x="35" y="446"/>
                  </a:lnTo>
                  <a:lnTo>
                    <a:pt x="41" y="428"/>
                  </a:lnTo>
                  <a:lnTo>
                    <a:pt x="46" y="410"/>
                  </a:lnTo>
                  <a:lnTo>
                    <a:pt x="46" y="410"/>
                  </a:lnTo>
                  <a:lnTo>
                    <a:pt x="53" y="375"/>
                  </a:lnTo>
                  <a:lnTo>
                    <a:pt x="59" y="341"/>
                  </a:lnTo>
                  <a:lnTo>
                    <a:pt x="67" y="305"/>
                  </a:lnTo>
                  <a:lnTo>
                    <a:pt x="71" y="288"/>
                  </a:lnTo>
                  <a:lnTo>
                    <a:pt x="77" y="271"/>
                  </a:lnTo>
                  <a:lnTo>
                    <a:pt x="77" y="271"/>
                  </a:lnTo>
                  <a:lnTo>
                    <a:pt x="91" y="235"/>
                  </a:lnTo>
                  <a:lnTo>
                    <a:pt x="105" y="200"/>
                  </a:lnTo>
                  <a:lnTo>
                    <a:pt x="120" y="165"/>
                  </a:lnTo>
                  <a:lnTo>
                    <a:pt x="132" y="129"/>
                  </a:lnTo>
                  <a:lnTo>
                    <a:pt x="132" y="129"/>
                  </a:lnTo>
                  <a:lnTo>
                    <a:pt x="143" y="98"/>
                  </a:lnTo>
                  <a:lnTo>
                    <a:pt x="154" y="67"/>
                  </a:lnTo>
                  <a:lnTo>
                    <a:pt x="158" y="51"/>
                  </a:lnTo>
                  <a:lnTo>
                    <a:pt x="162" y="36"/>
                  </a:lnTo>
                  <a:lnTo>
                    <a:pt x="164" y="20"/>
                  </a:lnTo>
                  <a:lnTo>
                    <a:pt x="166" y="4"/>
                  </a:lnTo>
                  <a:lnTo>
                    <a:pt x="166" y="4"/>
                  </a:lnTo>
                  <a:lnTo>
                    <a:pt x="165" y="2"/>
                  </a:lnTo>
                  <a:lnTo>
                    <a:pt x="164" y="1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60" y="0"/>
                  </a:lnTo>
                  <a:lnTo>
                    <a:pt x="158" y="1"/>
                  </a:lnTo>
                  <a:lnTo>
                    <a:pt x="157" y="2"/>
                  </a:lnTo>
                  <a:lnTo>
                    <a:pt x="156" y="4"/>
                  </a:lnTo>
                  <a:lnTo>
                    <a:pt x="156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Freeform 907"/>
            <p:cNvSpPr/>
            <p:nvPr/>
          </p:nvSpPr>
          <p:spPr bwMode="auto">
            <a:xfrm>
              <a:off x="3338513" y="1404938"/>
              <a:ext cx="58738" cy="168275"/>
            </a:xfrm>
            <a:custGeom>
              <a:avLst/>
              <a:gdLst/>
              <a:ahLst/>
              <a:cxnLst>
                <a:cxn ang="0">
                  <a:pos x="99" y="4"/>
                </a:cxn>
                <a:cxn ang="0">
                  <a:pos x="99" y="4"/>
                </a:cxn>
                <a:cxn ang="0">
                  <a:pos x="98" y="14"/>
                </a:cxn>
                <a:cxn ang="0">
                  <a:pos x="97" y="23"/>
                </a:cxn>
                <a:cxn ang="0">
                  <a:pos x="92" y="43"/>
                </a:cxn>
                <a:cxn ang="0">
                  <a:pos x="79" y="81"/>
                </a:cxn>
                <a:cxn ang="0">
                  <a:pos x="79" y="81"/>
                </a:cxn>
                <a:cxn ang="0">
                  <a:pos x="73" y="103"/>
                </a:cxn>
                <a:cxn ang="0">
                  <a:pos x="68" y="125"/>
                </a:cxn>
                <a:cxn ang="0">
                  <a:pos x="57" y="169"/>
                </a:cxn>
                <a:cxn ang="0">
                  <a:pos x="57" y="169"/>
                </a:cxn>
                <a:cxn ang="0">
                  <a:pos x="51" y="188"/>
                </a:cxn>
                <a:cxn ang="0">
                  <a:pos x="43" y="205"/>
                </a:cxn>
                <a:cxn ang="0">
                  <a:pos x="35" y="223"/>
                </a:cxn>
                <a:cxn ang="0">
                  <a:pos x="26" y="239"/>
                </a:cxn>
                <a:cxn ang="0">
                  <a:pos x="17" y="257"/>
                </a:cxn>
                <a:cxn ang="0">
                  <a:pos x="10" y="274"/>
                </a:cxn>
                <a:cxn ang="0">
                  <a:pos x="4" y="293"/>
                </a:cxn>
                <a:cxn ang="0">
                  <a:pos x="1" y="302"/>
                </a:cxn>
                <a:cxn ang="0">
                  <a:pos x="0" y="313"/>
                </a:cxn>
                <a:cxn ang="0">
                  <a:pos x="0" y="313"/>
                </a:cxn>
                <a:cxn ang="0">
                  <a:pos x="0" y="314"/>
                </a:cxn>
                <a:cxn ang="0">
                  <a:pos x="1" y="316"/>
                </a:cxn>
                <a:cxn ang="0">
                  <a:pos x="2" y="317"/>
                </a:cxn>
                <a:cxn ang="0">
                  <a:pos x="4" y="317"/>
                </a:cxn>
                <a:cxn ang="0">
                  <a:pos x="7" y="316"/>
                </a:cxn>
                <a:cxn ang="0">
                  <a:pos x="9" y="314"/>
                </a:cxn>
                <a:cxn ang="0">
                  <a:pos x="9" y="313"/>
                </a:cxn>
                <a:cxn ang="0">
                  <a:pos x="9" y="313"/>
                </a:cxn>
                <a:cxn ang="0">
                  <a:pos x="11" y="302"/>
                </a:cxn>
                <a:cxn ang="0">
                  <a:pos x="13" y="292"/>
                </a:cxn>
                <a:cxn ang="0">
                  <a:pos x="19" y="273"/>
                </a:cxn>
                <a:cxn ang="0">
                  <a:pos x="28" y="255"/>
                </a:cxn>
                <a:cxn ang="0">
                  <a:pos x="36" y="237"/>
                </a:cxn>
                <a:cxn ang="0">
                  <a:pos x="45" y="220"/>
                </a:cxn>
                <a:cxn ang="0">
                  <a:pos x="54" y="201"/>
                </a:cxn>
                <a:cxn ang="0">
                  <a:pos x="62" y="182"/>
                </a:cxn>
                <a:cxn ang="0">
                  <a:pos x="68" y="164"/>
                </a:cxn>
                <a:cxn ang="0">
                  <a:pos x="68" y="164"/>
                </a:cxn>
                <a:cxn ang="0">
                  <a:pos x="79" y="119"/>
                </a:cxn>
                <a:cxn ang="0">
                  <a:pos x="91" y="76"/>
                </a:cxn>
                <a:cxn ang="0">
                  <a:pos x="91" y="76"/>
                </a:cxn>
                <a:cxn ang="0">
                  <a:pos x="102" y="40"/>
                </a:cxn>
                <a:cxn ang="0">
                  <a:pos x="106" y="22"/>
                </a:cxn>
                <a:cxn ang="0">
                  <a:pos x="109" y="4"/>
                </a:cxn>
                <a:cxn ang="0">
                  <a:pos x="109" y="4"/>
                </a:cxn>
                <a:cxn ang="0">
                  <a:pos x="108" y="2"/>
                </a:cxn>
                <a:cxn ang="0">
                  <a:pos x="107" y="1"/>
                </a:cxn>
                <a:cxn ang="0">
                  <a:pos x="106" y="0"/>
                </a:cxn>
                <a:cxn ang="0">
                  <a:pos x="104" y="0"/>
                </a:cxn>
                <a:cxn ang="0">
                  <a:pos x="101" y="1"/>
                </a:cxn>
                <a:cxn ang="0">
                  <a:pos x="100" y="2"/>
                </a:cxn>
                <a:cxn ang="0">
                  <a:pos x="99" y="4"/>
                </a:cxn>
                <a:cxn ang="0">
                  <a:pos x="99" y="4"/>
                </a:cxn>
              </a:cxnLst>
              <a:rect l="0" t="0" r="r" b="b"/>
              <a:pathLst>
                <a:path w="109" h="317">
                  <a:moveTo>
                    <a:pt x="99" y="4"/>
                  </a:moveTo>
                  <a:lnTo>
                    <a:pt x="99" y="4"/>
                  </a:lnTo>
                  <a:lnTo>
                    <a:pt x="98" y="14"/>
                  </a:lnTo>
                  <a:lnTo>
                    <a:pt x="97" y="23"/>
                  </a:lnTo>
                  <a:lnTo>
                    <a:pt x="92" y="43"/>
                  </a:lnTo>
                  <a:lnTo>
                    <a:pt x="79" y="81"/>
                  </a:lnTo>
                  <a:lnTo>
                    <a:pt x="79" y="81"/>
                  </a:lnTo>
                  <a:lnTo>
                    <a:pt x="73" y="103"/>
                  </a:lnTo>
                  <a:lnTo>
                    <a:pt x="68" y="125"/>
                  </a:lnTo>
                  <a:lnTo>
                    <a:pt x="57" y="169"/>
                  </a:lnTo>
                  <a:lnTo>
                    <a:pt x="57" y="169"/>
                  </a:lnTo>
                  <a:lnTo>
                    <a:pt x="51" y="188"/>
                  </a:lnTo>
                  <a:lnTo>
                    <a:pt x="43" y="205"/>
                  </a:lnTo>
                  <a:lnTo>
                    <a:pt x="35" y="223"/>
                  </a:lnTo>
                  <a:lnTo>
                    <a:pt x="26" y="239"/>
                  </a:lnTo>
                  <a:lnTo>
                    <a:pt x="17" y="257"/>
                  </a:lnTo>
                  <a:lnTo>
                    <a:pt x="10" y="274"/>
                  </a:lnTo>
                  <a:lnTo>
                    <a:pt x="4" y="293"/>
                  </a:lnTo>
                  <a:lnTo>
                    <a:pt x="1" y="302"/>
                  </a:lnTo>
                  <a:lnTo>
                    <a:pt x="0" y="313"/>
                  </a:lnTo>
                  <a:lnTo>
                    <a:pt x="0" y="313"/>
                  </a:lnTo>
                  <a:lnTo>
                    <a:pt x="0" y="314"/>
                  </a:lnTo>
                  <a:lnTo>
                    <a:pt x="1" y="316"/>
                  </a:lnTo>
                  <a:lnTo>
                    <a:pt x="2" y="317"/>
                  </a:lnTo>
                  <a:lnTo>
                    <a:pt x="4" y="317"/>
                  </a:lnTo>
                  <a:lnTo>
                    <a:pt x="7" y="316"/>
                  </a:lnTo>
                  <a:lnTo>
                    <a:pt x="9" y="314"/>
                  </a:lnTo>
                  <a:lnTo>
                    <a:pt x="9" y="313"/>
                  </a:lnTo>
                  <a:lnTo>
                    <a:pt x="9" y="313"/>
                  </a:lnTo>
                  <a:lnTo>
                    <a:pt x="11" y="302"/>
                  </a:lnTo>
                  <a:lnTo>
                    <a:pt x="13" y="292"/>
                  </a:lnTo>
                  <a:lnTo>
                    <a:pt x="19" y="273"/>
                  </a:lnTo>
                  <a:lnTo>
                    <a:pt x="28" y="255"/>
                  </a:lnTo>
                  <a:lnTo>
                    <a:pt x="36" y="237"/>
                  </a:lnTo>
                  <a:lnTo>
                    <a:pt x="45" y="220"/>
                  </a:lnTo>
                  <a:lnTo>
                    <a:pt x="54" y="201"/>
                  </a:lnTo>
                  <a:lnTo>
                    <a:pt x="62" y="182"/>
                  </a:lnTo>
                  <a:lnTo>
                    <a:pt x="68" y="164"/>
                  </a:lnTo>
                  <a:lnTo>
                    <a:pt x="68" y="164"/>
                  </a:lnTo>
                  <a:lnTo>
                    <a:pt x="79" y="119"/>
                  </a:lnTo>
                  <a:lnTo>
                    <a:pt x="91" y="76"/>
                  </a:lnTo>
                  <a:lnTo>
                    <a:pt x="91" y="76"/>
                  </a:lnTo>
                  <a:lnTo>
                    <a:pt x="102" y="40"/>
                  </a:lnTo>
                  <a:lnTo>
                    <a:pt x="106" y="22"/>
                  </a:lnTo>
                  <a:lnTo>
                    <a:pt x="109" y="4"/>
                  </a:lnTo>
                  <a:lnTo>
                    <a:pt x="109" y="4"/>
                  </a:lnTo>
                  <a:lnTo>
                    <a:pt x="108" y="2"/>
                  </a:lnTo>
                  <a:lnTo>
                    <a:pt x="107" y="1"/>
                  </a:lnTo>
                  <a:lnTo>
                    <a:pt x="106" y="0"/>
                  </a:lnTo>
                  <a:lnTo>
                    <a:pt x="104" y="0"/>
                  </a:lnTo>
                  <a:lnTo>
                    <a:pt x="101" y="1"/>
                  </a:lnTo>
                  <a:lnTo>
                    <a:pt x="100" y="2"/>
                  </a:lnTo>
                  <a:lnTo>
                    <a:pt x="99" y="4"/>
                  </a:lnTo>
                  <a:lnTo>
                    <a:pt x="9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Freeform 908"/>
            <p:cNvSpPr/>
            <p:nvPr/>
          </p:nvSpPr>
          <p:spPr bwMode="auto">
            <a:xfrm>
              <a:off x="3365500" y="1427163"/>
              <a:ext cx="58738" cy="169863"/>
            </a:xfrm>
            <a:custGeom>
              <a:avLst/>
              <a:gdLst/>
              <a:ahLst/>
              <a:cxnLst>
                <a:cxn ang="0">
                  <a:pos x="102" y="1"/>
                </a:cxn>
                <a:cxn ang="0">
                  <a:pos x="102" y="1"/>
                </a:cxn>
                <a:cxn ang="0">
                  <a:pos x="97" y="7"/>
                </a:cxn>
                <a:cxn ang="0">
                  <a:pos x="93" y="13"/>
                </a:cxn>
                <a:cxn ang="0">
                  <a:pos x="87" y="26"/>
                </a:cxn>
                <a:cxn ang="0">
                  <a:pos x="82" y="39"/>
                </a:cxn>
                <a:cxn ang="0">
                  <a:pos x="79" y="54"/>
                </a:cxn>
                <a:cxn ang="0">
                  <a:pos x="79" y="54"/>
                </a:cxn>
                <a:cxn ang="0">
                  <a:pos x="72" y="77"/>
                </a:cxn>
                <a:cxn ang="0">
                  <a:pos x="65" y="101"/>
                </a:cxn>
                <a:cxn ang="0">
                  <a:pos x="51" y="148"/>
                </a:cxn>
                <a:cxn ang="0">
                  <a:pos x="51" y="148"/>
                </a:cxn>
                <a:cxn ang="0">
                  <a:pos x="44" y="168"/>
                </a:cxn>
                <a:cxn ang="0">
                  <a:pos x="37" y="190"/>
                </a:cxn>
                <a:cxn ang="0">
                  <a:pos x="20" y="231"/>
                </a:cxn>
                <a:cxn ang="0">
                  <a:pos x="13" y="252"/>
                </a:cxn>
                <a:cxn ang="0">
                  <a:pos x="7" y="274"/>
                </a:cxn>
                <a:cxn ang="0">
                  <a:pos x="2" y="295"/>
                </a:cxn>
                <a:cxn ang="0">
                  <a:pos x="1" y="307"/>
                </a:cxn>
                <a:cxn ang="0">
                  <a:pos x="0" y="317"/>
                </a:cxn>
                <a:cxn ang="0">
                  <a:pos x="0" y="317"/>
                </a:cxn>
                <a:cxn ang="0">
                  <a:pos x="1" y="319"/>
                </a:cxn>
                <a:cxn ang="0">
                  <a:pos x="2" y="321"/>
                </a:cxn>
                <a:cxn ang="0">
                  <a:pos x="3" y="322"/>
                </a:cxn>
                <a:cxn ang="0">
                  <a:pos x="6" y="322"/>
                </a:cxn>
                <a:cxn ang="0">
                  <a:pos x="8" y="322"/>
                </a:cxn>
                <a:cxn ang="0">
                  <a:pos x="9" y="321"/>
                </a:cxn>
                <a:cxn ang="0">
                  <a:pos x="10" y="319"/>
                </a:cxn>
                <a:cxn ang="0">
                  <a:pos x="11" y="317"/>
                </a:cxn>
                <a:cxn ang="0">
                  <a:pos x="11" y="317"/>
                </a:cxn>
                <a:cxn ang="0">
                  <a:pos x="11" y="307"/>
                </a:cxn>
                <a:cxn ang="0">
                  <a:pos x="12" y="296"/>
                </a:cxn>
                <a:cxn ang="0">
                  <a:pos x="16" y="276"/>
                </a:cxn>
                <a:cxn ang="0">
                  <a:pos x="22" y="256"/>
                </a:cxn>
                <a:cxn ang="0">
                  <a:pos x="29" y="237"/>
                </a:cxn>
                <a:cxn ang="0">
                  <a:pos x="44" y="198"/>
                </a:cxn>
                <a:cxn ang="0">
                  <a:pos x="51" y="179"/>
                </a:cxn>
                <a:cxn ang="0">
                  <a:pos x="57" y="159"/>
                </a:cxn>
                <a:cxn ang="0">
                  <a:pos x="57" y="159"/>
                </a:cxn>
                <a:cxn ang="0">
                  <a:pos x="70" y="120"/>
                </a:cxn>
                <a:cxn ang="0">
                  <a:pos x="81" y="81"/>
                </a:cxn>
                <a:cxn ang="0">
                  <a:pos x="81" y="81"/>
                </a:cxn>
                <a:cxn ang="0">
                  <a:pos x="86" y="62"/>
                </a:cxn>
                <a:cxn ang="0">
                  <a:pos x="91" y="42"/>
                </a:cxn>
                <a:cxn ang="0">
                  <a:pos x="94" y="33"/>
                </a:cxn>
                <a:cxn ang="0">
                  <a:pos x="97" y="25"/>
                </a:cxn>
                <a:cxn ang="0">
                  <a:pos x="103" y="16"/>
                </a:cxn>
                <a:cxn ang="0">
                  <a:pos x="109" y="8"/>
                </a:cxn>
                <a:cxn ang="0">
                  <a:pos x="109" y="8"/>
                </a:cxn>
                <a:cxn ang="0">
                  <a:pos x="110" y="6"/>
                </a:cxn>
                <a:cxn ang="0">
                  <a:pos x="110" y="4"/>
                </a:cxn>
                <a:cxn ang="0">
                  <a:pos x="109" y="3"/>
                </a:cxn>
                <a:cxn ang="0">
                  <a:pos x="108" y="1"/>
                </a:cxn>
                <a:cxn ang="0">
                  <a:pos x="107" y="0"/>
                </a:cxn>
                <a:cxn ang="0">
                  <a:pos x="105" y="0"/>
                </a:cxn>
                <a:cxn ang="0">
                  <a:pos x="104" y="0"/>
                </a:cxn>
                <a:cxn ang="0">
                  <a:pos x="102" y="1"/>
                </a:cxn>
                <a:cxn ang="0">
                  <a:pos x="102" y="1"/>
                </a:cxn>
              </a:cxnLst>
              <a:rect l="0" t="0" r="r" b="b"/>
              <a:pathLst>
                <a:path w="110" h="322">
                  <a:moveTo>
                    <a:pt x="102" y="1"/>
                  </a:moveTo>
                  <a:lnTo>
                    <a:pt x="102" y="1"/>
                  </a:lnTo>
                  <a:lnTo>
                    <a:pt x="97" y="7"/>
                  </a:lnTo>
                  <a:lnTo>
                    <a:pt x="93" y="13"/>
                  </a:lnTo>
                  <a:lnTo>
                    <a:pt x="87" y="26"/>
                  </a:lnTo>
                  <a:lnTo>
                    <a:pt x="82" y="39"/>
                  </a:lnTo>
                  <a:lnTo>
                    <a:pt x="79" y="54"/>
                  </a:lnTo>
                  <a:lnTo>
                    <a:pt x="79" y="54"/>
                  </a:lnTo>
                  <a:lnTo>
                    <a:pt x="72" y="77"/>
                  </a:lnTo>
                  <a:lnTo>
                    <a:pt x="65" y="101"/>
                  </a:lnTo>
                  <a:lnTo>
                    <a:pt x="51" y="148"/>
                  </a:lnTo>
                  <a:lnTo>
                    <a:pt x="51" y="148"/>
                  </a:lnTo>
                  <a:lnTo>
                    <a:pt x="44" y="168"/>
                  </a:lnTo>
                  <a:lnTo>
                    <a:pt x="37" y="190"/>
                  </a:lnTo>
                  <a:lnTo>
                    <a:pt x="20" y="231"/>
                  </a:lnTo>
                  <a:lnTo>
                    <a:pt x="13" y="252"/>
                  </a:lnTo>
                  <a:lnTo>
                    <a:pt x="7" y="274"/>
                  </a:lnTo>
                  <a:lnTo>
                    <a:pt x="2" y="295"/>
                  </a:lnTo>
                  <a:lnTo>
                    <a:pt x="1" y="307"/>
                  </a:lnTo>
                  <a:lnTo>
                    <a:pt x="0" y="317"/>
                  </a:lnTo>
                  <a:lnTo>
                    <a:pt x="0" y="317"/>
                  </a:lnTo>
                  <a:lnTo>
                    <a:pt x="1" y="319"/>
                  </a:lnTo>
                  <a:lnTo>
                    <a:pt x="2" y="321"/>
                  </a:lnTo>
                  <a:lnTo>
                    <a:pt x="3" y="322"/>
                  </a:lnTo>
                  <a:lnTo>
                    <a:pt x="6" y="322"/>
                  </a:lnTo>
                  <a:lnTo>
                    <a:pt x="8" y="322"/>
                  </a:lnTo>
                  <a:lnTo>
                    <a:pt x="9" y="321"/>
                  </a:lnTo>
                  <a:lnTo>
                    <a:pt x="10" y="319"/>
                  </a:lnTo>
                  <a:lnTo>
                    <a:pt x="11" y="317"/>
                  </a:lnTo>
                  <a:lnTo>
                    <a:pt x="11" y="317"/>
                  </a:lnTo>
                  <a:lnTo>
                    <a:pt x="11" y="307"/>
                  </a:lnTo>
                  <a:lnTo>
                    <a:pt x="12" y="296"/>
                  </a:lnTo>
                  <a:lnTo>
                    <a:pt x="16" y="276"/>
                  </a:lnTo>
                  <a:lnTo>
                    <a:pt x="22" y="256"/>
                  </a:lnTo>
                  <a:lnTo>
                    <a:pt x="29" y="237"/>
                  </a:lnTo>
                  <a:lnTo>
                    <a:pt x="44" y="198"/>
                  </a:lnTo>
                  <a:lnTo>
                    <a:pt x="51" y="179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70" y="120"/>
                  </a:lnTo>
                  <a:lnTo>
                    <a:pt x="81" y="81"/>
                  </a:lnTo>
                  <a:lnTo>
                    <a:pt x="81" y="81"/>
                  </a:lnTo>
                  <a:lnTo>
                    <a:pt x="86" y="62"/>
                  </a:lnTo>
                  <a:lnTo>
                    <a:pt x="91" y="42"/>
                  </a:lnTo>
                  <a:lnTo>
                    <a:pt x="94" y="33"/>
                  </a:lnTo>
                  <a:lnTo>
                    <a:pt x="97" y="25"/>
                  </a:lnTo>
                  <a:lnTo>
                    <a:pt x="103" y="16"/>
                  </a:lnTo>
                  <a:lnTo>
                    <a:pt x="109" y="8"/>
                  </a:lnTo>
                  <a:lnTo>
                    <a:pt x="109" y="8"/>
                  </a:lnTo>
                  <a:lnTo>
                    <a:pt x="110" y="6"/>
                  </a:lnTo>
                  <a:lnTo>
                    <a:pt x="110" y="4"/>
                  </a:lnTo>
                  <a:lnTo>
                    <a:pt x="109" y="3"/>
                  </a:lnTo>
                  <a:lnTo>
                    <a:pt x="108" y="1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104" y="0"/>
                  </a:lnTo>
                  <a:lnTo>
                    <a:pt x="102" y="1"/>
                  </a:lnTo>
                  <a:lnTo>
                    <a:pt x="10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36" name="Freeform 909"/>
            <p:cNvSpPr/>
            <p:nvPr/>
          </p:nvSpPr>
          <p:spPr bwMode="auto">
            <a:xfrm>
              <a:off x="3403600" y="1430338"/>
              <a:ext cx="41275" cy="182563"/>
            </a:xfrm>
            <a:custGeom>
              <a:avLst/>
              <a:gdLst/>
              <a:ahLst/>
              <a:cxnLst>
                <a:cxn ang="0">
                  <a:pos x="67" y="4"/>
                </a:cxn>
                <a:cxn ang="0">
                  <a:pos x="62" y="52"/>
                </a:cxn>
                <a:cxn ang="0">
                  <a:pos x="53" y="99"/>
                </a:cxn>
                <a:cxn ang="0">
                  <a:pos x="39" y="171"/>
                </a:cxn>
                <a:cxn ang="0">
                  <a:pos x="35" y="193"/>
                </a:cxn>
                <a:cxn ang="0">
                  <a:pos x="30" y="215"/>
                </a:cxn>
                <a:cxn ang="0">
                  <a:pos x="15" y="255"/>
                </a:cxn>
                <a:cxn ang="0">
                  <a:pos x="10" y="277"/>
                </a:cxn>
                <a:cxn ang="0">
                  <a:pos x="7" y="294"/>
                </a:cxn>
                <a:cxn ang="0">
                  <a:pos x="5" y="310"/>
                </a:cxn>
                <a:cxn ang="0">
                  <a:pos x="5" y="325"/>
                </a:cxn>
                <a:cxn ang="0">
                  <a:pos x="4" y="335"/>
                </a:cxn>
                <a:cxn ang="0">
                  <a:pos x="3" y="337"/>
                </a:cxn>
                <a:cxn ang="0">
                  <a:pos x="0" y="340"/>
                </a:cxn>
                <a:cxn ang="0">
                  <a:pos x="1" y="343"/>
                </a:cxn>
                <a:cxn ang="0">
                  <a:pos x="4" y="345"/>
                </a:cxn>
                <a:cxn ang="0">
                  <a:pos x="7" y="345"/>
                </a:cxn>
                <a:cxn ang="0">
                  <a:pos x="10" y="342"/>
                </a:cxn>
                <a:cxn ang="0">
                  <a:pos x="13" y="334"/>
                </a:cxn>
                <a:cxn ang="0">
                  <a:pos x="14" y="318"/>
                </a:cxn>
                <a:cxn ang="0">
                  <a:pos x="14" y="310"/>
                </a:cxn>
                <a:cxn ang="0">
                  <a:pos x="17" y="285"/>
                </a:cxn>
                <a:cxn ang="0">
                  <a:pos x="23" y="260"/>
                </a:cxn>
                <a:cxn ang="0">
                  <a:pos x="40" y="213"/>
                </a:cxn>
                <a:cxn ang="0">
                  <a:pos x="44" y="201"/>
                </a:cxn>
                <a:cxn ang="0">
                  <a:pos x="47" y="176"/>
                </a:cxn>
                <a:cxn ang="0">
                  <a:pos x="49" y="163"/>
                </a:cxn>
                <a:cxn ang="0">
                  <a:pos x="63" y="107"/>
                </a:cxn>
                <a:cxn ang="0">
                  <a:pos x="65" y="93"/>
                </a:cxn>
                <a:cxn ang="0">
                  <a:pos x="70" y="52"/>
                </a:cxn>
                <a:cxn ang="0">
                  <a:pos x="73" y="28"/>
                </a:cxn>
                <a:cxn ang="0">
                  <a:pos x="76" y="4"/>
                </a:cxn>
                <a:cxn ang="0">
                  <a:pos x="75" y="2"/>
                </a:cxn>
                <a:cxn ang="0">
                  <a:pos x="73" y="0"/>
                </a:cxn>
                <a:cxn ang="0">
                  <a:pos x="70" y="0"/>
                </a:cxn>
                <a:cxn ang="0">
                  <a:pos x="67" y="2"/>
                </a:cxn>
                <a:cxn ang="0">
                  <a:pos x="67" y="4"/>
                </a:cxn>
              </a:cxnLst>
              <a:rect l="0" t="0" r="r" b="b"/>
              <a:pathLst>
                <a:path w="76" h="346">
                  <a:moveTo>
                    <a:pt x="67" y="4"/>
                  </a:moveTo>
                  <a:lnTo>
                    <a:pt x="67" y="4"/>
                  </a:lnTo>
                  <a:lnTo>
                    <a:pt x="65" y="28"/>
                  </a:lnTo>
                  <a:lnTo>
                    <a:pt x="62" y="52"/>
                  </a:lnTo>
                  <a:lnTo>
                    <a:pt x="58" y="76"/>
                  </a:lnTo>
                  <a:lnTo>
                    <a:pt x="53" y="99"/>
                  </a:lnTo>
                  <a:lnTo>
                    <a:pt x="43" y="147"/>
                  </a:lnTo>
                  <a:lnTo>
                    <a:pt x="39" y="171"/>
                  </a:lnTo>
                  <a:lnTo>
                    <a:pt x="35" y="193"/>
                  </a:lnTo>
                  <a:lnTo>
                    <a:pt x="35" y="193"/>
                  </a:lnTo>
                  <a:lnTo>
                    <a:pt x="33" y="205"/>
                  </a:lnTo>
                  <a:lnTo>
                    <a:pt x="30" y="215"/>
                  </a:lnTo>
                  <a:lnTo>
                    <a:pt x="22" y="236"/>
                  </a:lnTo>
                  <a:lnTo>
                    <a:pt x="15" y="255"/>
                  </a:lnTo>
                  <a:lnTo>
                    <a:pt x="12" y="267"/>
                  </a:lnTo>
                  <a:lnTo>
                    <a:pt x="10" y="277"/>
                  </a:lnTo>
                  <a:lnTo>
                    <a:pt x="10" y="277"/>
                  </a:lnTo>
                  <a:lnTo>
                    <a:pt x="7" y="294"/>
                  </a:lnTo>
                  <a:lnTo>
                    <a:pt x="6" y="302"/>
                  </a:lnTo>
                  <a:lnTo>
                    <a:pt x="5" y="310"/>
                  </a:lnTo>
                  <a:lnTo>
                    <a:pt x="5" y="310"/>
                  </a:lnTo>
                  <a:lnTo>
                    <a:pt x="5" y="325"/>
                  </a:lnTo>
                  <a:lnTo>
                    <a:pt x="5" y="333"/>
                  </a:lnTo>
                  <a:lnTo>
                    <a:pt x="4" y="335"/>
                  </a:lnTo>
                  <a:lnTo>
                    <a:pt x="3" y="337"/>
                  </a:lnTo>
                  <a:lnTo>
                    <a:pt x="3" y="337"/>
                  </a:lnTo>
                  <a:lnTo>
                    <a:pt x="1" y="338"/>
                  </a:lnTo>
                  <a:lnTo>
                    <a:pt x="0" y="340"/>
                  </a:lnTo>
                  <a:lnTo>
                    <a:pt x="1" y="342"/>
                  </a:lnTo>
                  <a:lnTo>
                    <a:pt x="1" y="343"/>
                  </a:lnTo>
                  <a:lnTo>
                    <a:pt x="2" y="345"/>
                  </a:lnTo>
                  <a:lnTo>
                    <a:pt x="4" y="345"/>
                  </a:lnTo>
                  <a:lnTo>
                    <a:pt x="5" y="346"/>
                  </a:lnTo>
                  <a:lnTo>
                    <a:pt x="7" y="345"/>
                  </a:lnTo>
                  <a:lnTo>
                    <a:pt x="7" y="345"/>
                  </a:lnTo>
                  <a:lnTo>
                    <a:pt x="10" y="342"/>
                  </a:lnTo>
                  <a:lnTo>
                    <a:pt x="12" y="339"/>
                  </a:lnTo>
                  <a:lnTo>
                    <a:pt x="13" y="334"/>
                  </a:lnTo>
                  <a:lnTo>
                    <a:pt x="14" y="329"/>
                  </a:lnTo>
                  <a:lnTo>
                    <a:pt x="14" y="318"/>
                  </a:lnTo>
                  <a:lnTo>
                    <a:pt x="14" y="310"/>
                  </a:lnTo>
                  <a:lnTo>
                    <a:pt x="14" y="310"/>
                  </a:lnTo>
                  <a:lnTo>
                    <a:pt x="15" y="298"/>
                  </a:lnTo>
                  <a:lnTo>
                    <a:pt x="17" y="285"/>
                  </a:lnTo>
                  <a:lnTo>
                    <a:pt x="19" y="273"/>
                  </a:lnTo>
                  <a:lnTo>
                    <a:pt x="23" y="260"/>
                  </a:lnTo>
                  <a:lnTo>
                    <a:pt x="32" y="236"/>
                  </a:lnTo>
                  <a:lnTo>
                    <a:pt x="40" y="213"/>
                  </a:lnTo>
                  <a:lnTo>
                    <a:pt x="40" y="213"/>
                  </a:lnTo>
                  <a:lnTo>
                    <a:pt x="44" y="201"/>
                  </a:lnTo>
                  <a:lnTo>
                    <a:pt x="46" y="188"/>
                  </a:lnTo>
                  <a:lnTo>
                    <a:pt x="47" y="176"/>
                  </a:lnTo>
                  <a:lnTo>
                    <a:pt x="49" y="163"/>
                  </a:lnTo>
                  <a:lnTo>
                    <a:pt x="49" y="163"/>
                  </a:lnTo>
                  <a:lnTo>
                    <a:pt x="56" y="135"/>
                  </a:lnTo>
                  <a:lnTo>
                    <a:pt x="63" y="107"/>
                  </a:lnTo>
                  <a:lnTo>
                    <a:pt x="63" y="107"/>
                  </a:lnTo>
                  <a:lnTo>
                    <a:pt x="65" y="93"/>
                  </a:lnTo>
                  <a:lnTo>
                    <a:pt x="66" y="79"/>
                  </a:lnTo>
                  <a:lnTo>
                    <a:pt x="70" y="52"/>
                  </a:lnTo>
                  <a:lnTo>
                    <a:pt x="70" y="52"/>
                  </a:lnTo>
                  <a:lnTo>
                    <a:pt x="73" y="28"/>
                  </a:lnTo>
                  <a:lnTo>
                    <a:pt x="75" y="17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75" y="2"/>
                  </a:lnTo>
                  <a:lnTo>
                    <a:pt x="74" y="1"/>
                  </a:lnTo>
                  <a:lnTo>
                    <a:pt x="73" y="0"/>
                  </a:lnTo>
                  <a:lnTo>
                    <a:pt x="71" y="0"/>
                  </a:lnTo>
                  <a:lnTo>
                    <a:pt x="70" y="0"/>
                  </a:lnTo>
                  <a:lnTo>
                    <a:pt x="68" y="1"/>
                  </a:lnTo>
                  <a:lnTo>
                    <a:pt x="67" y="2"/>
                  </a:lnTo>
                  <a:lnTo>
                    <a:pt x="67" y="4"/>
                  </a:lnTo>
                  <a:lnTo>
                    <a:pt x="6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Freeform 910"/>
            <p:cNvSpPr/>
            <p:nvPr/>
          </p:nvSpPr>
          <p:spPr bwMode="auto">
            <a:xfrm>
              <a:off x="3436938" y="1397000"/>
              <a:ext cx="47625" cy="252413"/>
            </a:xfrm>
            <a:custGeom>
              <a:avLst/>
              <a:gdLst/>
              <a:ahLst/>
              <a:cxnLst>
                <a:cxn ang="0">
                  <a:pos x="80" y="4"/>
                </a:cxn>
                <a:cxn ang="0">
                  <a:pos x="80" y="4"/>
                </a:cxn>
                <a:cxn ang="0">
                  <a:pos x="78" y="20"/>
                </a:cxn>
                <a:cxn ang="0">
                  <a:pos x="76" y="34"/>
                </a:cxn>
                <a:cxn ang="0">
                  <a:pos x="69" y="63"/>
                </a:cxn>
                <a:cxn ang="0">
                  <a:pos x="54" y="121"/>
                </a:cxn>
                <a:cxn ang="0">
                  <a:pos x="54" y="121"/>
                </a:cxn>
                <a:cxn ang="0">
                  <a:pos x="40" y="180"/>
                </a:cxn>
                <a:cxn ang="0">
                  <a:pos x="26" y="238"/>
                </a:cxn>
                <a:cxn ang="0">
                  <a:pos x="26" y="238"/>
                </a:cxn>
                <a:cxn ang="0">
                  <a:pos x="23" y="253"/>
                </a:cxn>
                <a:cxn ang="0">
                  <a:pos x="21" y="269"/>
                </a:cxn>
                <a:cxn ang="0">
                  <a:pos x="19" y="301"/>
                </a:cxn>
                <a:cxn ang="0">
                  <a:pos x="16" y="332"/>
                </a:cxn>
                <a:cxn ang="0">
                  <a:pos x="15" y="347"/>
                </a:cxn>
                <a:cxn ang="0">
                  <a:pos x="12" y="363"/>
                </a:cxn>
                <a:cxn ang="0">
                  <a:pos x="12" y="363"/>
                </a:cxn>
                <a:cxn ang="0">
                  <a:pos x="8" y="391"/>
                </a:cxn>
                <a:cxn ang="0">
                  <a:pos x="4" y="419"/>
                </a:cxn>
                <a:cxn ang="0">
                  <a:pos x="2" y="446"/>
                </a:cxn>
                <a:cxn ang="0">
                  <a:pos x="0" y="474"/>
                </a:cxn>
                <a:cxn ang="0">
                  <a:pos x="0" y="474"/>
                </a:cxn>
                <a:cxn ang="0">
                  <a:pos x="0" y="476"/>
                </a:cxn>
                <a:cxn ang="0">
                  <a:pos x="1" y="477"/>
                </a:cxn>
                <a:cxn ang="0">
                  <a:pos x="3" y="478"/>
                </a:cxn>
                <a:cxn ang="0">
                  <a:pos x="4" y="478"/>
                </a:cxn>
                <a:cxn ang="0">
                  <a:pos x="6" y="478"/>
                </a:cxn>
                <a:cxn ang="0">
                  <a:pos x="8" y="477"/>
                </a:cxn>
                <a:cxn ang="0">
                  <a:pos x="9" y="476"/>
                </a:cxn>
                <a:cxn ang="0">
                  <a:pos x="9" y="474"/>
                </a:cxn>
                <a:cxn ang="0">
                  <a:pos x="9" y="474"/>
                </a:cxn>
                <a:cxn ang="0">
                  <a:pos x="11" y="444"/>
                </a:cxn>
                <a:cxn ang="0">
                  <a:pos x="14" y="415"/>
                </a:cxn>
                <a:cxn ang="0">
                  <a:pos x="18" y="385"/>
                </a:cxn>
                <a:cxn ang="0">
                  <a:pos x="23" y="357"/>
                </a:cxn>
                <a:cxn ang="0">
                  <a:pos x="23" y="357"/>
                </a:cxn>
                <a:cxn ang="0">
                  <a:pos x="25" y="341"/>
                </a:cxn>
                <a:cxn ang="0">
                  <a:pos x="28" y="326"/>
                </a:cxn>
                <a:cxn ang="0">
                  <a:pos x="30" y="295"/>
                </a:cxn>
                <a:cxn ang="0">
                  <a:pos x="33" y="263"/>
                </a:cxn>
                <a:cxn ang="0">
                  <a:pos x="35" y="247"/>
                </a:cxn>
                <a:cxn ang="0">
                  <a:pos x="38" y="232"/>
                </a:cxn>
                <a:cxn ang="0">
                  <a:pos x="38" y="232"/>
                </a:cxn>
                <a:cxn ang="0">
                  <a:pos x="51" y="174"/>
                </a:cxn>
                <a:cxn ang="0">
                  <a:pos x="66" y="116"/>
                </a:cxn>
                <a:cxn ang="0">
                  <a:pos x="66" y="116"/>
                </a:cxn>
                <a:cxn ang="0">
                  <a:pos x="79" y="61"/>
                </a:cxn>
                <a:cxn ang="0">
                  <a:pos x="85" y="32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90" y="3"/>
                </a:cxn>
                <a:cxn ang="0">
                  <a:pos x="88" y="1"/>
                </a:cxn>
                <a:cxn ang="0">
                  <a:pos x="87" y="0"/>
                </a:cxn>
                <a:cxn ang="0">
                  <a:pos x="85" y="0"/>
                </a:cxn>
                <a:cxn ang="0">
                  <a:pos x="82" y="1"/>
                </a:cxn>
                <a:cxn ang="0">
                  <a:pos x="81" y="3"/>
                </a:cxn>
                <a:cxn ang="0">
                  <a:pos x="80" y="4"/>
                </a:cxn>
                <a:cxn ang="0">
                  <a:pos x="80" y="4"/>
                </a:cxn>
              </a:cxnLst>
              <a:rect l="0" t="0" r="r" b="b"/>
              <a:pathLst>
                <a:path w="90" h="478">
                  <a:moveTo>
                    <a:pt x="80" y="4"/>
                  </a:moveTo>
                  <a:lnTo>
                    <a:pt x="80" y="4"/>
                  </a:lnTo>
                  <a:lnTo>
                    <a:pt x="78" y="20"/>
                  </a:lnTo>
                  <a:lnTo>
                    <a:pt x="76" y="34"/>
                  </a:lnTo>
                  <a:lnTo>
                    <a:pt x="69" y="63"/>
                  </a:lnTo>
                  <a:lnTo>
                    <a:pt x="54" y="121"/>
                  </a:lnTo>
                  <a:lnTo>
                    <a:pt x="54" y="121"/>
                  </a:lnTo>
                  <a:lnTo>
                    <a:pt x="40" y="180"/>
                  </a:lnTo>
                  <a:lnTo>
                    <a:pt x="26" y="238"/>
                  </a:lnTo>
                  <a:lnTo>
                    <a:pt x="26" y="238"/>
                  </a:lnTo>
                  <a:lnTo>
                    <a:pt x="23" y="253"/>
                  </a:lnTo>
                  <a:lnTo>
                    <a:pt x="21" y="269"/>
                  </a:lnTo>
                  <a:lnTo>
                    <a:pt x="19" y="301"/>
                  </a:lnTo>
                  <a:lnTo>
                    <a:pt x="16" y="332"/>
                  </a:lnTo>
                  <a:lnTo>
                    <a:pt x="15" y="347"/>
                  </a:lnTo>
                  <a:lnTo>
                    <a:pt x="12" y="363"/>
                  </a:lnTo>
                  <a:lnTo>
                    <a:pt x="12" y="363"/>
                  </a:lnTo>
                  <a:lnTo>
                    <a:pt x="8" y="391"/>
                  </a:lnTo>
                  <a:lnTo>
                    <a:pt x="4" y="419"/>
                  </a:lnTo>
                  <a:lnTo>
                    <a:pt x="2" y="446"/>
                  </a:lnTo>
                  <a:lnTo>
                    <a:pt x="0" y="474"/>
                  </a:lnTo>
                  <a:lnTo>
                    <a:pt x="0" y="474"/>
                  </a:lnTo>
                  <a:lnTo>
                    <a:pt x="0" y="476"/>
                  </a:lnTo>
                  <a:lnTo>
                    <a:pt x="1" y="477"/>
                  </a:lnTo>
                  <a:lnTo>
                    <a:pt x="3" y="478"/>
                  </a:lnTo>
                  <a:lnTo>
                    <a:pt x="4" y="478"/>
                  </a:lnTo>
                  <a:lnTo>
                    <a:pt x="6" y="478"/>
                  </a:lnTo>
                  <a:lnTo>
                    <a:pt x="8" y="477"/>
                  </a:lnTo>
                  <a:lnTo>
                    <a:pt x="9" y="476"/>
                  </a:lnTo>
                  <a:lnTo>
                    <a:pt x="9" y="474"/>
                  </a:lnTo>
                  <a:lnTo>
                    <a:pt x="9" y="474"/>
                  </a:lnTo>
                  <a:lnTo>
                    <a:pt x="11" y="444"/>
                  </a:lnTo>
                  <a:lnTo>
                    <a:pt x="14" y="415"/>
                  </a:lnTo>
                  <a:lnTo>
                    <a:pt x="18" y="385"/>
                  </a:lnTo>
                  <a:lnTo>
                    <a:pt x="23" y="357"/>
                  </a:lnTo>
                  <a:lnTo>
                    <a:pt x="23" y="357"/>
                  </a:lnTo>
                  <a:lnTo>
                    <a:pt x="25" y="341"/>
                  </a:lnTo>
                  <a:lnTo>
                    <a:pt x="28" y="326"/>
                  </a:lnTo>
                  <a:lnTo>
                    <a:pt x="30" y="295"/>
                  </a:lnTo>
                  <a:lnTo>
                    <a:pt x="33" y="263"/>
                  </a:lnTo>
                  <a:lnTo>
                    <a:pt x="35" y="247"/>
                  </a:lnTo>
                  <a:lnTo>
                    <a:pt x="38" y="232"/>
                  </a:lnTo>
                  <a:lnTo>
                    <a:pt x="38" y="232"/>
                  </a:lnTo>
                  <a:lnTo>
                    <a:pt x="51" y="174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9" y="61"/>
                  </a:lnTo>
                  <a:lnTo>
                    <a:pt x="85" y="32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0" y="3"/>
                  </a:lnTo>
                  <a:lnTo>
                    <a:pt x="88" y="1"/>
                  </a:lnTo>
                  <a:lnTo>
                    <a:pt x="87" y="0"/>
                  </a:lnTo>
                  <a:lnTo>
                    <a:pt x="85" y="0"/>
                  </a:lnTo>
                  <a:lnTo>
                    <a:pt x="82" y="1"/>
                  </a:lnTo>
                  <a:lnTo>
                    <a:pt x="81" y="3"/>
                  </a:lnTo>
                  <a:lnTo>
                    <a:pt x="80" y="4"/>
                  </a:lnTo>
                  <a:lnTo>
                    <a:pt x="8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Freeform 911"/>
            <p:cNvSpPr/>
            <p:nvPr/>
          </p:nvSpPr>
          <p:spPr bwMode="auto">
            <a:xfrm>
              <a:off x="3457575" y="1241425"/>
              <a:ext cx="104775" cy="455613"/>
            </a:xfrm>
            <a:custGeom>
              <a:avLst/>
              <a:gdLst/>
              <a:ahLst/>
              <a:cxnLst>
                <a:cxn ang="0">
                  <a:pos x="189" y="5"/>
                </a:cxn>
                <a:cxn ang="0">
                  <a:pos x="187" y="12"/>
                </a:cxn>
                <a:cxn ang="0">
                  <a:pos x="185" y="19"/>
                </a:cxn>
                <a:cxn ang="0">
                  <a:pos x="183" y="34"/>
                </a:cxn>
                <a:cxn ang="0">
                  <a:pos x="181" y="47"/>
                </a:cxn>
                <a:cxn ang="0">
                  <a:pos x="173" y="98"/>
                </a:cxn>
                <a:cxn ang="0">
                  <a:pos x="167" y="127"/>
                </a:cxn>
                <a:cxn ang="0">
                  <a:pos x="152" y="182"/>
                </a:cxn>
                <a:cxn ang="0">
                  <a:pos x="142" y="208"/>
                </a:cxn>
                <a:cxn ang="0">
                  <a:pos x="108" y="307"/>
                </a:cxn>
                <a:cxn ang="0">
                  <a:pos x="101" y="334"/>
                </a:cxn>
                <a:cxn ang="0">
                  <a:pos x="88" y="420"/>
                </a:cxn>
                <a:cxn ang="0">
                  <a:pos x="82" y="448"/>
                </a:cxn>
                <a:cxn ang="0">
                  <a:pos x="66" y="533"/>
                </a:cxn>
                <a:cxn ang="0">
                  <a:pos x="41" y="644"/>
                </a:cxn>
                <a:cxn ang="0">
                  <a:pos x="30" y="698"/>
                </a:cxn>
                <a:cxn ang="0">
                  <a:pos x="7" y="804"/>
                </a:cxn>
                <a:cxn ang="0">
                  <a:pos x="0" y="858"/>
                </a:cxn>
                <a:cxn ang="0">
                  <a:pos x="0" y="860"/>
                </a:cxn>
                <a:cxn ang="0">
                  <a:pos x="2" y="862"/>
                </a:cxn>
                <a:cxn ang="0">
                  <a:pos x="7" y="861"/>
                </a:cxn>
                <a:cxn ang="0">
                  <a:pos x="9" y="858"/>
                </a:cxn>
                <a:cxn ang="0">
                  <a:pos x="12" y="830"/>
                </a:cxn>
                <a:cxn ang="0">
                  <a:pos x="29" y="748"/>
                </a:cxn>
                <a:cxn ang="0">
                  <a:pos x="53" y="638"/>
                </a:cxn>
                <a:cxn ang="0">
                  <a:pos x="64" y="580"/>
                </a:cxn>
                <a:cxn ang="0">
                  <a:pos x="89" y="464"/>
                </a:cxn>
                <a:cxn ang="0">
                  <a:pos x="99" y="405"/>
                </a:cxn>
                <a:cxn ang="0">
                  <a:pos x="103" y="379"/>
                </a:cxn>
                <a:cxn ang="0">
                  <a:pos x="113" y="326"/>
                </a:cxn>
                <a:cxn ang="0">
                  <a:pos x="121" y="301"/>
                </a:cxn>
                <a:cxn ang="0">
                  <a:pos x="158" y="195"/>
                </a:cxn>
                <a:cxn ang="0">
                  <a:pos x="174" y="140"/>
                </a:cxn>
                <a:cxn ang="0">
                  <a:pos x="186" y="83"/>
                </a:cxn>
                <a:cxn ang="0">
                  <a:pos x="189" y="60"/>
                </a:cxn>
                <a:cxn ang="0">
                  <a:pos x="192" y="36"/>
                </a:cxn>
                <a:cxn ang="0">
                  <a:pos x="196" y="20"/>
                </a:cxn>
                <a:cxn ang="0">
                  <a:pos x="198" y="5"/>
                </a:cxn>
                <a:cxn ang="0">
                  <a:pos x="198" y="3"/>
                </a:cxn>
                <a:cxn ang="0">
                  <a:pos x="196" y="1"/>
                </a:cxn>
                <a:cxn ang="0">
                  <a:pos x="192" y="1"/>
                </a:cxn>
                <a:cxn ang="0">
                  <a:pos x="190" y="3"/>
                </a:cxn>
                <a:cxn ang="0">
                  <a:pos x="189" y="5"/>
                </a:cxn>
              </a:cxnLst>
              <a:rect l="0" t="0" r="r" b="b"/>
              <a:pathLst>
                <a:path w="198" h="862">
                  <a:moveTo>
                    <a:pt x="189" y="5"/>
                  </a:moveTo>
                  <a:lnTo>
                    <a:pt x="189" y="5"/>
                  </a:lnTo>
                  <a:lnTo>
                    <a:pt x="189" y="9"/>
                  </a:lnTo>
                  <a:lnTo>
                    <a:pt x="187" y="12"/>
                  </a:lnTo>
                  <a:lnTo>
                    <a:pt x="186" y="15"/>
                  </a:lnTo>
                  <a:lnTo>
                    <a:pt x="185" y="19"/>
                  </a:lnTo>
                  <a:lnTo>
                    <a:pt x="185" y="19"/>
                  </a:lnTo>
                  <a:lnTo>
                    <a:pt x="183" y="34"/>
                  </a:lnTo>
                  <a:lnTo>
                    <a:pt x="181" y="47"/>
                  </a:lnTo>
                  <a:lnTo>
                    <a:pt x="181" y="47"/>
                  </a:lnTo>
                  <a:lnTo>
                    <a:pt x="178" y="73"/>
                  </a:lnTo>
                  <a:lnTo>
                    <a:pt x="173" y="98"/>
                  </a:lnTo>
                  <a:lnTo>
                    <a:pt x="173" y="98"/>
                  </a:lnTo>
                  <a:lnTo>
                    <a:pt x="167" y="127"/>
                  </a:lnTo>
                  <a:lnTo>
                    <a:pt x="160" y="154"/>
                  </a:lnTo>
                  <a:lnTo>
                    <a:pt x="152" y="182"/>
                  </a:lnTo>
                  <a:lnTo>
                    <a:pt x="142" y="208"/>
                  </a:lnTo>
                  <a:lnTo>
                    <a:pt x="142" y="208"/>
                  </a:lnTo>
                  <a:lnTo>
                    <a:pt x="108" y="307"/>
                  </a:lnTo>
                  <a:lnTo>
                    <a:pt x="108" y="307"/>
                  </a:lnTo>
                  <a:lnTo>
                    <a:pt x="104" y="321"/>
                  </a:lnTo>
                  <a:lnTo>
                    <a:pt x="101" y="334"/>
                  </a:lnTo>
                  <a:lnTo>
                    <a:pt x="96" y="363"/>
                  </a:lnTo>
                  <a:lnTo>
                    <a:pt x="88" y="420"/>
                  </a:lnTo>
                  <a:lnTo>
                    <a:pt x="88" y="420"/>
                  </a:lnTo>
                  <a:lnTo>
                    <a:pt x="82" y="448"/>
                  </a:lnTo>
                  <a:lnTo>
                    <a:pt x="77" y="476"/>
                  </a:lnTo>
                  <a:lnTo>
                    <a:pt x="66" y="533"/>
                  </a:lnTo>
                  <a:lnTo>
                    <a:pt x="54" y="589"/>
                  </a:lnTo>
                  <a:lnTo>
                    <a:pt x="41" y="644"/>
                  </a:lnTo>
                  <a:lnTo>
                    <a:pt x="41" y="644"/>
                  </a:lnTo>
                  <a:lnTo>
                    <a:pt x="30" y="698"/>
                  </a:lnTo>
                  <a:lnTo>
                    <a:pt x="18" y="751"/>
                  </a:lnTo>
                  <a:lnTo>
                    <a:pt x="7" y="804"/>
                  </a:lnTo>
                  <a:lnTo>
                    <a:pt x="3" y="831"/>
                  </a:lnTo>
                  <a:lnTo>
                    <a:pt x="0" y="858"/>
                  </a:lnTo>
                  <a:lnTo>
                    <a:pt x="0" y="858"/>
                  </a:lnTo>
                  <a:lnTo>
                    <a:pt x="0" y="860"/>
                  </a:lnTo>
                  <a:lnTo>
                    <a:pt x="1" y="861"/>
                  </a:lnTo>
                  <a:lnTo>
                    <a:pt x="2" y="862"/>
                  </a:lnTo>
                  <a:lnTo>
                    <a:pt x="4" y="862"/>
                  </a:lnTo>
                  <a:lnTo>
                    <a:pt x="7" y="861"/>
                  </a:lnTo>
                  <a:lnTo>
                    <a:pt x="8" y="860"/>
                  </a:lnTo>
                  <a:lnTo>
                    <a:pt x="9" y="858"/>
                  </a:lnTo>
                  <a:lnTo>
                    <a:pt x="9" y="858"/>
                  </a:lnTo>
                  <a:lnTo>
                    <a:pt x="12" y="830"/>
                  </a:lnTo>
                  <a:lnTo>
                    <a:pt x="17" y="803"/>
                  </a:lnTo>
                  <a:lnTo>
                    <a:pt x="29" y="748"/>
                  </a:lnTo>
                  <a:lnTo>
                    <a:pt x="40" y="693"/>
                  </a:lnTo>
                  <a:lnTo>
                    <a:pt x="53" y="638"/>
                  </a:lnTo>
                  <a:lnTo>
                    <a:pt x="53" y="638"/>
                  </a:lnTo>
                  <a:lnTo>
                    <a:pt x="64" y="580"/>
                  </a:lnTo>
                  <a:lnTo>
                    <a:pt x="77" y="522"/>
                  </a:lnTo>
                  <a:lnTo>
                    <a:pt x="89" y="464"/>
                  </a:lnTo>
                  <a:lnTo>
                    <a:pt x="95" y="435"/>
                  </a:lnTo>
                  <a:lnTo>
                    <a:pt x="99" y="405"/>
                  </a:lnTo>
                  <a:lnTo>
                    <a:pt x="99" y="405"/>
                  </a:lnTo>
                  <a:lnTo>
                    <a:pt x="103" y="379"/>
                  </a:lnTo>
                  <a:lnTo>
                    <a:pt x="107" y="353"/>
                  </a:lnTo>
                  <a:lnTo>
                    <a:pt x="113" y="326"/>
                  </a:lnTo>
                  <a:lnTo>
                    <a:pt x="121" y="301"/>
                  </a:lnTo>
                  <a:lnTo>
                    <a:pt x="121" y="301"/>
                  </a:lnTo>
                  <a:lnTo>
                    <a:pt x="158" y="195"/>
                  </a:lnTo>
                  <a:lnTo>
                    <a:pt x="158" y="195"/>
                  </a:lnTo>
                  <a:lnTo>
                    <a:pt x="166" y="167"/>
                  </a:lnTo>
                  <a:lnTo>
                    <a:pt x="174" y="140"/>
                  </a:lnTo>
                  <a:lnTo>
                    <a:pt x="181" y="112"/>
                  </a:lnTo>
                  <a:lnTo>
                    <a:pt x="186" y="83"/>
                  </a:lnTo>
                  <a:lnTo>
                    <a:pt x="186" y="83"/>
                  </a:lnTo>
                  <a:lnTo>
                    <a:pt x="189" y="60"/>
                  </a:lnTo>
                  <a:lnTo>
                    <a:pt x="190" y="47"/>
                  </a:lnTo>
                  <a:lnTo>
                    <a:pt x="192" y="36"/>
                  </a:lnTo>
                  <a:lnTo>
                    <a:pt x="192" y="36"/>
                  </a:lnTo>
                  <a:lnTo>
                    <a:pt x="196" y="20"/>
                  </a:lnTo>
                  <a:lnTo>
                    <a:pt x="198" y="12"/>
                  </a:lnTo>
                  <a:lnTo>
                    <a:pt x="198" y="5"/>
                  </a:lnTo>
                  <a:lnTo>
                    <a:pt x="198" y="5"/>
                  </a:lnTo>
                  <a:lnTo>
                    <a:pt x="198" y="3"/>
                  </a:lnTo>
                  <a:lnTo>
                    <a:pt x="197" y="2"/>
                  </a:lnTo>
                  <a:lnTo>
                    <a:pt x="196" y="1"/>
                  </a:lnTo>
                  <a:lnTo>
                    <a:pt x="194" y="0"/>
                  </a:lnTo>
                  <a:lnTo>
                    <a:pt x="192" y="1"/>
                  </a:lnTo>
                  <a:lnTo>
                    <a:pt x="191" y="2"/>
                  </a:lnTo>
                  <a:lnTo>
                    <a:pt x="190" y="3"/>
                  </a:lnTo>
                  <a:lnTo>
                    <a:pt x="189" y="5"/>
                  </a:lnTo>
                  <a:lnTo>
                    <a:pt x="189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Freeform 912"/>
            <p:cNvSpPr/>
            <p:nvPr/>
          </p:nvSpPr>
          <p:spPr bwMode="auto">
            <a:xfrm>
              <a:off x="3494088" y="1250950"/>
              <a:ext cx="98425" cy="452438"/>
            </a:xfrm>
            <a:custGeom>
              <a:avLst/>
              <a:gdLst/>
              <a:ahLst/>
              <a:cxnLst>
                <a:cxn ang="0">
                  <a:pos x="175" y="5"/>
                </a:cxn>
                <a:cxn ang="0">
                  <a:pos x="174" y="29"/>
                </a:cxn>
                <a:cxn ang="0">
                  <a:pos x="159" y="100"/>
                </a:cxn>
                <a:cxn ang="0">
                  <a:pos x="150" y="153"/>
                </a:cxn>
                <a:cxn ang="0">
                  <a:pos x="141" y="207"/>
                </a:cxn>
                <a:cxn ang="0">
                  <a:pos x="121" y="315"/>
                </a:cxn>
                <a:cxn ang="0">
                  <a:pos x="104" y="426"/>
                </a:cxn>
                <a:cxn ang="0">
                  <a:pos x="99" y="449"/>
                </a:cxn>
                <a:cxn ang="0">
                  <a:pos x="93" y="472"/>
                </a:cxn>
                <a:cxn ang="0">
                  <a:pos x="91" y="488"/>
                </a:cxn>
                <a:cxn ang="0">
                  <a:pos x="81" y="531"/>
                </a:cxn>
                <a:cxn ang="0">
                  <a:pos x="51" y="644"/>
                </a:cxn>
                <a:cxn ang="0">
                  <a:pos x="44" y="672"/>
                </a:cxn>
                <a:cxn ang="0">
                  <a:pos x="19" y="753"/>
                </a:cxn>
                <a:cxn ang="0">
                  <a:pos x="13" y="780"/>
                </a:cxn>
                <a:cxn ang="0">
                  <a:pos x="7" y="806"/>
                </a:cxn>
                <a:cxn ang="0">
                  <a:pos x="0" y="838"/>
                </a:cxn>
                <a:cxn ang="0">
                  <a:pos x="0" y="848"/>
                </a:cxn>
                <a:cxn ang="0">
                  <a:pos x="1" y="853"/>
                </a:cxn>
                <a:cxn ang="0">
                  <a:pos x="4" y="854"/>
                </a:cxn>
                <a:cxn ang="0">
                  <a:pos x="7" y="853"/>
                </a:cxn>
                <a:cxn ang="0">
                  <a:pos x="9" y="848"/>
                </a:cxn>
                <a:cxn ang="0">
                  <a:pos x="10" y="837"/>
                </a:cxn>
                <a:cxn ang="0">
                  <a:pos x="18" y="800"/>
                </a:cxn>
                <a:cxn ang="0">
                  <a:pos x="23" y="774"/>
                </a:cxn>
                <a:cxn ang="0">
                  <a:pos x="30" y="747"/>
                </a:cxn>
                <a:cxn ang="0">
                  <a:pos x="63" y="638"/>
                </a:cxn>
                <a:cxn ang="0">
                  <a:pos x="92" y="525"/>
                </a:cxn>
                <a:cxn ang="0">
                  <a:pos x="98" y="500"/>
                </a:cxn>
                <a:cxn ang="0">
                  <a:pos x="102" y="476"/>
                </a:cxn>
                <a:cxn ang="0">
                  <a:pos x="109" y="447"/>
                </a:cxn>
                <a:cxn ang="0">
                  <a:pos x="115" y="419"/>
                </a:cxn>
                <a:cxn ang="0">
                  <a:pos x="131" y="309"/>
                </a:cxn>
                <a:cxn ang="0">
                  <a:pos x="151" y="201"/>
                </a:cxn>
                <a:cxn ang="0">
                  <a:pos x="160" y="147"/>
                </a:cxn>
                <a:cxn ang="0">
                  <a:pos x="170" y="93"/>
                </a:cxn>
                <a:cxn ang="0">
                  <a:pos x="183" y="27"/>
                </a:cxn>
                <a:cxn ang="0">
                  <a:pos x="185" y="5"/>
                </a:cxn>
                <a:cxn ang="0">
                  <a:pos x="184" y="3"/>
                </a:cxn>
                <a:cxn ang="0">
                  <a:pos x="182" y="0"/>
                </a:cxn>
                <a:cxn ang="0">
                  <a:pos x="178" y="0"/>
                </a:cxn>
                <a:cxn ang="0">
                  <a:pos x="176" y="3"/>
                </a:cxn>
                <a:cxn ang="0">
                  <a:pos x="175" y="5"/>
                </a:cxn>
              </a:cxnLst>
              <a:rect l="0" t="0" r="r" b="b"/>
              <a:pathLst>
                <a:path w="185" h="854">
                  <a:moveTo>
                    <a:pt x="175" y="5"/>
                  </a:moveTo>
                  <a:lnTo>
                    <a:pt x="175" y="5"/>
                  </a:lnTo>
                  <a:lnTo>
                    <a:pt x="175" y="17"/>
                  </a:lnTo>
                  <a:lnTo>
                    <a:pt x="174" y="29"/>
                  </a:lnTo>
                  <a:lnTo>
                    <a:pt x="170" y="52"/>
                  </a:lnTo>
                  <a:lnTo>
                    <a:pt x="159" y="100"/>
                  </a:lnTo>
                  <a:lnTo>
                    <a:pt x="159" y="100"/>
                  </a:lnTo>
                  <a:lnTo>
                    <a:pt x="150" y="153"/>
                  </a:lnTo>
                  <a:lnTo>
                    <a:pt x="141" y="207"/>
                  </a:lnTo>
                  <a:lnTo>
                    <a:pt x="141" y="207"/>
                  </a:lnTo>
                  <a:lnTo>
                    <a:pt x="130" y="261"/>
                  </a:lnTo>
                  <a:lnTo>
                    <a:pt x="121" y="315"/>
                  </a:lnTo>
                  <a:lnTo>
                    <a:pt x="104" y="426"/>
                  </a:lnTo>
                  <a:lnTo>
                    <a:pt x="104" y="426"/>
                  </a:lnTo>
                  <a:lnTo>
                    <a:pt x="101" y="437"/>
                  </a:lnTo>
                  <a:lnTo>
                    <a:pt x="99" y="449"/>
                  </a:lnTo>
                  <a:lnTo>
                    <a:pt x="96" y="461"/>
                  </a:lnTo>
                  <a:lnTo>
                    <a:pt x="93" y="472"/>
                  </a:lnTo>
                  <a:lnTo>
                    <a:pt x="93" y="472"/>
                  </a:lnTo>
                  <a:lnTo>
                    <a:pt x="91" y="488"/>
                  </a:lnTo>
                  <a:lnTo>
                    <a:pt x="88" y="502"/>
                  </a:lnTo>
                  <a:lnTo>
                    <a:pt x="81" y="531"/>
                  </a:lnTo>
                  <a:lnTo>
                    <a:pt x="81" y="531"/>
                  </a:lnTo>
                  <a:lnTo>
                    <a:pt x="51" y="644"/>
                  </a:lnTo>
                  <a:lnTo>
                    <a:pt x="51" y="644"/>
                  </a:lnTo>
                  <a:lnTo>
                    <a:pt x="44" y="672"/>
                  </a:lnTo>
                  <a:lnTo>
                    <a:pt x="35" y="699"/>
                  </a:lnTo>
                  <a:lnTo>
                    <a:pt x="19" y="753"/>
                  </a:lnTo>
                  <a:lnTo>
                    <a:pt x="19" y="753"/>
                  </a:lnTo>
                  <a:lnTo>
                    <a:pt x="13" y="780"/>
                  </a:lnTo>
                  <a:lnTo>
                    <a:pt x="7" y="806"/>
                  </a:lnTo>
                  <a:lnTo>
                    <a:pt x="7" y="806"/>
                  </a:lnTo>
                  <a:lnTo>
                    <a:pt x="2" y="828"/>
                  </a:lnTo>
                  <a:lnTo>
                    <a:pt x="0" y="838"/>
                  </a:lnTo>
                  <a:lnTo>
                    <a:pt x="0" y="848"/>
                  </a:lnTo>
                  <a:lnTo>
                    <a:pt x="0" y="848"/>
                  </a:lnTo>
                  <a:lnTo>
                    <a:pt x="0" y="851"/>
                  </a:lnTo>
                  <a:lnTo>
                    <a:pt x="1" y="853"/>
                  </a:lnTo>
                  <a:lnTo>
                    <a:pt x="2" y="853"/>
                  </a:lnTo>
                  <a:lnTo>
                    <a:pt x="4" y="854"/>
                  </a:lnTo>
                  <a:lnTo>
                    <a:pt x="6" y="853"/>
                  </a:lnTo>
                  <a:lnTo>
                    <a:pt x="7" y="853"/>
                  </a:lnTo>
                  <a:lnTo>
                    <a:pt x="8" y="851"/>
                  </a:lnTo>
                  <a:lnTo>
                    <a:pt x="9" y="848"/>
                  </a:lnTo>
                  <a:lnTo>
                    <a:pt x="9" y="848"/>
                  </a:lnTo>
                  <a:lnTo>
                    <a:pt x="10" y="837"/>
                  </a:lnTo>
                  <a:lnTo>
                    <a:pt x="13" y="825"/>
                  </a:lnTo>
                  <a:lnTo>
                    <a:pt x="18" y="800"/>
                  </a:lnTo>
                  <a:lnTo>
                    <a:pt x="18" y="800"/>
                  </a:lnTo>
                  <a:lnTo>
                    <a:pt x="23" y="774"/>
                  </a:lnTo>
                  <a:lnTo>
                    <a:pt x="30" y="747"/>
                  </a:lnTo>
                  <a:lnTo>
                    <a:pt x="30" y="747"/>
                  </a:lnTo>
                  <a:lnTo>
                    <a:pt x="47" y="693"/>
                  </a:lnTo>
                  <a:lnTo>
                    <a:pt x="63" y="638"/>
                  </a:lnTo>
                  <a:lnTo>
                    <a:pt x="63" y="638"/>
                  </a:lnTo>
                  <a:lnTo>
                    <a:pt x="92" y="525"/>
                  </a:lnTo>
                  <a:lnTo>
                    <a:pt x="92" y="525"/>
                  </a:lnTo>
                  <a:lnTo>
                    <a:pt x="98" y="500"/>
                  </a:lnTo>
                  <a:lnTo>
                    <a:pt x="102" y="476"/>
                  </a:lnTo>
                  <a:lnTo>
                    <a:pt x="102" y="476"/>
                  </a:lnTo>
                  <a:lnTo>
                    <a:pt x="105" y="461"/>
                  </a:lnTo>
                  <a:lnTo>
                    <a:pt x="109" y="447"/>
                  </a:lnTo>
                  <a:lnTo>
                    <a:pt x="112" y="433"/>
                  </a:lnTo>
                  <a:lnTo>
                    <a:pt x="115" y="419"/>
                  </a:lnTo>
                  <a:lnTo>
                    <a:pt x="115" y="419"/>
                  </a:lnTo>
                  <a:lnTo>
                    <a:pt x="131" y="309"/>
                  </a:lnTo>
                  <a:lnTo>
                    <a:pt x="141" y="255"/>
                  </a:lnTo>
                  <a:lnTo>
                    <a:pt x="151" y="201"/>
                  </a:lnTo>
                  <a:lnTo>
                    <a:pt x="151" y="201"/>
                  </a:lnTo>
                  <a:lnTo>
                    <a:pt x="160" y="147"/>
                  </a:lnTo>
                  <a:lnTo>
                    <a:pt x="170" y="93"/>
                  </a:lnTo>
                  <a:lnTo>
                    <a:pt x="170" y="93"/>
                  </a:lnTo>
                  <a:lnTo>
                    <a:pt x="180" y="50"/>
                  </a:lnTo>
                  <a:lnTo>
                    <a:pt x="183" y="27"/>
                  </a:lnTo>
                  <a:lnTo>
                    <a:pt x="184" y="16"/>
                  </a:lnTo>
                  <a:lnTo>
                    <a:pt x="185" y="5"/>
                  </a:lnTo>
                  <a:lnTo>
                    <a:pt x="185" y="5"/>
                  </a:lnTo>
                  <a:lnTo>
                    <a:pt x="184" y="3"/>
                  </a:lnTo>
                  <a:lnTo>
                    <a:pt x="183" y="1"/>
                  </a:lnTo>
                  <a:lnTo>
                    <a:pt x="182" y="0"/>
                  </a:lnTo>
                  <a:lnTo>
                    <a:pt x="180" y="0"/>
                  </a:lnTo>
                  <a:lnTo>
                    <a:pt x="178" y="0"/>
                  </a:lnTo>
                  <a:lnTo>
                    <a:pt x="177" y="1"/>
                  </a:lnTo>
                  <a:lnTo>
                    <a:pt x="176" y="3"/>
                  </a:lnTo>
                  <a:lnTo>
                    <a:pt x="175" y="5"/>
                  </a:lnTo>
                  <a:lnTo>
                    <a:pt x="17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Freeform 913"/>
            <p:cNvSpPr/>
            <p:nvPr/>
          </p:nvSpPr>
          <p:spPr bwMode="auto">
            <a:xfrm>
              <a:off x="3532188" y="1266825"/>
              <a:ext cx="103188" cy="504825"/>
            </a:xfrm>
            <a:custGeom>
              <a:avLst/>
              <a:gdLst/>
              <a:ahLst/>
              <a:cxnLst>
                <a:cxn ang="0">
                  <a:pos x="185" y="5"/>
                </a:cxn>
                <a:cxn ang="0">
                  <a:pos x="181" y="67"/>
                </a:cxn>
                <a:cxn ang="0">
                  <a:pos x="169" y="127"/>
                </a:cxn>
                <a:cxn ang="0">
                  <a:pos x="153" y="187"/>
                </a:cxn>
                <a:cxn ang="0">
                  <a:pos x="136" y="246"/>
                </a:cxn>
                <a:cxn ang="0">
                  <a:pos x="129" y="273"/>
                </a:cxn>
                <a:cxn ang="0">
                  <a:pos x="124" y="327"/>
                </a:cxn>
                <a:cxn ang="0">
                  <a:pos x="123" y="355"/>
                </a:cxn>
                <a:cxn ang="0">
                  <a:pos x="118" y="418"/>
                </a:cxn>
                <a:cxn ang="0">
                  <a:pos x="108" y="481"/>
                </a:cxn>
                <a:cxn ang="0">
                  <a:pos x="101" y="511"/>
                </a:cxn>
                <a:cxn ang="0">
                  <a:pos x="74" y="596"/>
                </a:cxn>
                <a:cxn ang="0">
                  <a:pos x="65" y="627"/>
                </a:cxn>
                <a:cxn ang="0">
                  <a:pos x="53" y="691"/>
                </a:cxn>
                <a:cxn ang="0">
                  <a:pos x="47" y="723"/>
                </a:cxn>
                <a:cxn ang="0">
                  <a:pos x="23" y="846"/>
                </a:cxn>
                <a:cxn ang="0">
                  <a:pos x="20" y="863"/>
                </a:cxn>
                <a:cxn ang="0">
                  <a:pos x="14" y="897"/>
                </a:cxn>
                <a:cxn ang="0">
                  <a:pos x="9" y="913"/>
                </a:cxn>
                <a:cxn ang="0">
                  <a:pos x="6" y="922"/>
                </a:cxn>
                <a:cxn ang="0">
                  <a:pos x="1" y="939"/>
                </a:cxn>
                <a:cxn ang="0">
                  <a:pos x="0" y="949"/>
                </a:cxn>
                <a:cxn ang="0">
                  <a:pos x="2" y="952"/>
                </a:cxn>
                <a:cxn ang="0">
                  <a:pos x="6" y="954"/>
                </a:cxn>
                <a:cxn ang="0">
                  <a:pos x="9" y="952"/>
                </a:cxn>
                <a:cxn ang="0">
                  <a:pos x="11" y="949"/>
                </a:cxn>
                <a:cxn ang="0">
                  <a:pos x="12" y="937"/>
                </a:cxn>
                <a:cxn ang="0">
                  <a:pos x="18" y="914"/>
                </a:cxn>
                <a:cxn ang="0">
                  <a:pos x="21" y="903"/>
                </a:cxn>
                <a:cxn ang="0">
                  <a:pos x="33" y="840"/>
                </a:cxn>
                <a:cxn ang="0">
                  <a:pos x="47" y="774"/>
                </a:cxn>
                <a:cxn ang="0">
                  <a:pos x="59" y="709"/>
                </a:cxn>
                <a:cxn ang="0">
                  <a:pos x="71" y="650"/>
                </a:cxn>
                <a:cxn ang="0">
                  <a:pos x="85" y="591"/>
                </a:cxn>
                <a:cxn ang="0">
                  <a:pos x="94" y="563"/>
                </a:cxn>
                <a:cxn ang="0">
                  <a:pos x="105" y="534"/>
                </a:cxn>
                <a:cxn ang="0">
                  <a:pos x="114" y="500"/>
                </a:cxn>
                <a:cxn ang="0">
                  <a:pos x="120" y="465"/>
                </a:cxn>
                <a:cxn ang="0">
                  <a:pos x="128" y="407"/>
                </a:cxn>
                <a:cxn ang="0">
                  <a:pos x="135" y="320"/>
                </a:cxn>
                <a:cxn ang="0">
                  <a:pos x="143" y="262"/>
                </a:cxn>
                <a:cxn ang="0">
                  <a:pos x="150" y="233"/>
                </a:cxn>
                <a:cxn ang="0">
                  <a:pos x="167" y="177"/>
                </a:cxn>
                <a:cxn ang="0">
                  <a:pos x="181" y="120"/>
                </a:cxn>
                <a:cxn ang="0">
                  <a:pos x="191" y="63"/>
                </a:cxn>
                <a:cxn ang="0">
                  <a:pos x="196" y="5"/>
                </a:cxn>
                <a:cxn ang="0">
                  <a:pos x="195" y="3"/>
                </a:cxn>
                <a:cxn ang="0">
                  <a:pos x="192" y="1"/>
                </a:cxn>
                <a:cxn ang="0">
                  <a:pos x="188" y="1"/>
                </a:cxn>
                <a:cxn ang="0">
                  <a:pos x="186" y="3"/>
                </a:cxn>
                <a:cxn ang="0">
                  <a:pos x="185" y="5"/>
                </a:cxn>
              </a:cxnLst>
              <a:rect l="0" t="0" r="r" b="b"/>
              <a:pathLst>
                <a:path w="196" h="954">
                  <a:moveTo>
                    <a:pt x="185" y="5"/>
                  </a:moveTo>
                  <a:lnTo>
                    <a:pt x="185" y="5"/>
                  </a:lnTo>
                  <a:lnTo>
                    <a:pt x="184" y="36"/>
                  </a:lnTo>
                  <a:lnTo>
                    <a:pt x="181" y="67"/>
                  </a:lnTo>
                  <a:lnTo>
                    <a:pt x="176" y="97"/>
                  </a:lnTo>
                  <a:lnTo>
                    <a:pt x="169" y="127"/>
                  </a:lnTo>
                  <a:lnTo>
                    <a:pt x="162" y="157"/>
                  </a:lnTo>
                  <a:lnTo>
                    <a:pt x="153" y="187"/>
                  </a:lnTo>
                  <a:lnTo>
                    <a:pt x="136" y="246"/>
                  </a:lnTo>
                  <a:lnTo>
                    <a:pt x="136" y="246"/>
                  </a:lnTo>
                  <a:lnTo>
                    <a:pt x="133" y="261"/>
                  </a:lnTo>
                  <a:lnTo>
                    <a:pt x="129" y="273"/>
                  </a:lnTo>
                  <a:lnTo>
                    <a:pt x="126" y="300"/>
                  </a:lnTo>
                  <a:lnTo>
                    <a:pt x="124" y="327"/>
                  </a:lnTo>
                  <a:lnTo>
                    <a:pt x="123" y="355"/>
                  </a:lnTo>
                  <a:lnTo>
                    <a:pt x="123" y="355"/>
                  </a:lnTo>
                  <a:lnTo>
                    <a:pt x="121" y="386"/>
                  </a:lnTo>
                  <a:lnTo>
                    <a:pt x="118" y="418"/>
                  </a:lnTo>
                  <a:lnTo>
                    <a:pt x="113" y="449"/>
                  </a:lnTo>
                  <a:lnTo>
                    <a:pt x="108" y="481"/>
                  </a:lnTo>
                  <a:lnTo>
                    <a:pt x="108" y="481"/>
                  </a:lnTo>
                  <a:lnTo>
                    <a:pt x="101" y="511"/>
                  </a:lnTo>
                  <a:lnTo>
                    <a:pt x="92" y="538"/>
                  </a:lnTo>
                  <a:lnTo>
                    <a:pt x="74" y="596"/>
                  </a:lnTo>
                  <a:lnTo>
                    <a:pt x="74" y="596"/>
                  </a:lnTo>
                  <a:lnTo>
                    <a:pt x="65" y="627"/>
                  </a:lnTo>
                  <a:lnTo>
                    <a:pt x="58" y="659"/>
                  </a:lnTo>
                  <a:lnTo>
                    <a:pt x="53" y="691"/>
                  </a:lnTo>
                  <a:lnTo>
                    <a:pt x="47" y="723"/>
                  </a:lnTo>
                  <a:lnTo>
                    <a:pt x="47" y="723"/>
                  </a:lnTo>
                  <a:lnTo>
                    <a:pt x="34" y="784"/>
                  </a:lnTo>
                  <a:lnTo>
                    <a:pt x="23" y="846"/>
                  </a:lnTo>
                  <a:lnTo>
                    <a:pt x="23" y="846"/>
                  </a:lnTo>
                  <a:lnTo>
                    <a:pt x="20" y="863"/>
                  </a:lnTo>
                  <a:lnTo>
                    <a:pt x="18" y="880"/>
                  </a:lnTo>
                  <a:lnTo>
                    <a:pt x="14" y="897"/>
                  </a:lnTo>
                  <a:lnTo>
                    <a:pt x="12" y="905"/>
                  </a:lnTo>
                  <a:lnTo>
                    <a:pt x="9" y="913"/>
                  </a:lnTo>
                  <a:lnTo>
                    <a:pt x="9" y="913"/>
                  </a:lnTo>
                  <a:lnTo>
                    <a:pt x="6" y="922"/>
                  </a:lnTo>
                  <a:lnTo>
                    <a:pt x="3" y="931"/>
                  </a:lnTo>
                  <a:lnTo>
                    <a:pt x="1" y="939"/>
                  </a:lnTo>
                  <a:lnTo>
                    <a:pt x="0" y="949"/>
                  </a:lnTo>
                  <a:lnTo>
                    <a:pt x="0" y="949"/>
                  </a:lnTo>
                  <a:lnTo>
                    <a:pt x="1" y="951"/>
                  </a:lnTo>
                  <a:lnTo>
                    <a:pt x="2" y="952"/>
                  </a:lnTo>
                  <a:lnTo>
                    <a:pt x="3" y="953"/>
                  </a:lnTo>
                  <a:lnTo>
                    <a:pt x="6" y="954"/>
                  </a:lnTo>
                  <a:lnTo>
                    <a:pt x="7" y="953"/>
                  </a:lnTo>
                  <a:lnTo>
                    <a:pt x="9" y="952"/>
                  </a:lnTo>
                  <a:lnTo>
                    <a:pt x="10" y="951"/>
                  </a:lnTo>
                  <a:lnTo>
                    <a:pt x="11" y="949"/>
                  </a:lnTo>
                  <a:lnTo>
                    <a:pt x="11" y="949"/>
                  </a:lnTo>
                  <a:lnTo>
                    <a:pt x="12" y="937"/>
                  </a:lnTo>
                  <a:lnTo>
                    <a:pt x="15" y="926"/>
                  </a:lnTo>
                  <a:lnTo>
                    <a:pt x="18" y="914"/>
                  </a:lnTo>
                  <a:lnTo>
                    <a:pt x="21" y="903"/>
                  </a:lnTo>
                  <a:lnTo>
                    <a:pt x="21" y="903"/>
                  </a:lnTo>
                  <a:lnTo>
                    <a:pt x="27" y="871"/>
                  </a:lnTo>
                  <a:lnTo>
                    <a:pt x="33" y="840"/>
                  </a:lnTo>
                  <a:lnTo>
                    <a:pt x="33" y="840"/>
                  </a:lnTo>
                  <a:lnTo>
                    <a:pt x="47" y="774"/>
                  </a:lnTo>
                  <a:lnTo>
                    <a:pt x="53" y="741"/>
                  </a:lnTo>
                  <a:lnTo>
                    <a:pt x="59" y="709"/>
                  </a:lnTo>
                  <a:lnTo>
                    <a:pt x="59" y="709"/>
                  </a:lnTo>
                  <a:lnTo>
                    <a:pt x="71" y="650"/>
                  </a:lnTo>
                  <a:lnTo>
                    <a:pt x="77" y="620"/>
                  </a:lnTo>
                  <a:lnTo>
                    <a:pt x="85" y="591"/>
                  </a:lnTo>
                  <a:lnTo>
                    <a:pt x="85" y="591"/>
                  </a:lnTo>
                  <a:lnTo>
                    <a:pt x="94" y="563"/>
                  </a:lnTo>
                  <a:lnTo>
                    <a:pt x="105" y="534"/>
                  </a:lnTo>
                  <a:lnTo>
                    <a:pt x="105" y="534"/>
                  </a:lnTo>
                  <a:lnTo>
                    <a:pt x="110" y="518"/>
                  </a:lnTo>
                  <a:lnTo>
                    <a:pt x="114" y="500"/>
                  </a:lnTo>
                  <a:lnTo>
                    <a:pt x="120" y="465"/>
                  </a:lnTo>
                  <a:lnTo>
                    <a:pt x="120" y="465"/>
                  </a:lnTo>
                  <a:lnTo>
                    <a:pt x="125" y="436"/>
                  </a:lnTo>
                  <a:lnTo>
                    <a:pt x="128" y="407"/>
                  </a:lnTo>
                  <a:lnTo>
                    <a:pt x="133" y="348"/>
                  </a:lnTo>
                  <a:lnTo>
                    <a:pt x="135" y="320"/>
                  </a:lnTo>
                  <a:lnTo>
                    <a:pt x="138" y="291"/>
                  </a:lnTo>
                  <a:lnTo>
                    <a:pt x="143" y="262"/>
                  </a:lnTo>
                  <a:lnTo>
                    <a:pt x="146" y="247"/>
                  </a:lnTo>
                  <a:lnTo>
                    <a:pt x="150" y="233"/>
                  </a:lnTo>
                  <a:lnTo>
                    <a:pt x="150" y="233"/>
                  </a:lnTo>
                  <a:lnTo>
                    <a:pt x="167" y="177"/>
                  </a:lnTo>
                  <a:lnTo>
                    <a:pt x="174" y="149"/>
                  </a:lnTo>
                  <a:lnTo>
                    <a:pt x="181" y="120"/>
                  </a:lnTo>
                  <a:lnTo>
                    <a:pt x="186" y="92"/>
                  </a:lnTo>
                  <a:lnTo>
                    <a:pt x="191" y="63"/>
                  </a:lnTo>
                  <a:lnTo>
                    <a:pt x="195" y="34"/>
                  </a:lnTo>
                  <a:lnTo>
                    <a:pt x="196" y="5"/>
                  </a:lnTo>
                  <a:lnTo>
                    <a:pt x="196" y="5"/>
                  </a:lnTo>
                  <a:lnTo>
                    <a:pt x="195" y="3"/>
                  </a:lnTo>
                  <a:lnTo>
                    <a:pt x="194" y="1"/>
                  </a:lnTo>
                  <a:lnTo>
                    <a:pt x="192" y="1"/>
                  </a:lnTo>
                  <a:lnTo>
                    <a:pt x="190" y="0"/>
                  </a:lnTo>
                  <a:lnTo>
                    <a:pt x="188" y="1"/>
                  </a:lnTo>
                  <a:lnTo>
                    <a:pt x="187" y="1"/>
                  </a:lnTo>
                  <a:lnTo>
                    <a:pt x="186" y="3"/>
                  </a:lnTo>
                  <a:lnTo>
                    <a:pt x="185" y="5"/>
                  </a:lnTo>
                  <a:lnTo>
                    <a:pt x="18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Freeform 914"/>
            <p:cNvSpPr/>
            <p:nvPr/>
          </p:nvSpPr>
          <p:spPr bwMode="auto">
            <a:xfrm>
              <a:off x="3570288" y="1301750"/>
              <a:ext cx="96838" cy="488950"/>
            </a:xfrm>
            <a:custGeom>
              <a:avLst/>
              <a:gdLst/>
              <a:ahLst/>
              <a:cxnLst>
                <a:cxn ang="0">
                  <a:pos x="175" y="5"/>
                </a:cxn>
                <a:cxn ang="0">
                  <a:pos x="172" y="13"/>
                </a:cxn>
                <a:cxn ang="0">
                  <a:pos x="163" y="30"/>
                </a:cxn>
                <a:cxn ang="0">
                  <a:pos x="161" y="39"/>
                </a:cxn>
                <a:cxn ang="0">
                  <a:pos x="161" y="62"/>
                </a:cxn>
                <a:cxn ang="0">
                  <a:pos x="159" y="87"/>
                </a:cxn>
                <a:cxn ang="0">
                  <a:pos x="149" y="148"/>
                </a:cxn>
                <a:cxn ang="0">
                  <a:pos x="146" y="164"/>
                </a:cxn>
                <a:cxn ang="0">
                  <a:pos x="138" y="193"/>
                </a:cxn>
                <a:cxn ang="0">
                  <a:pos x="135" y="207"/>
                </a:cxn>
                <a:cxn ang="0">
                  <a:pos x="128" y="268"/>
                </a:cxn>
                <a:cxn ang="0">
                  <a:pos x="117" y="361"/>
                </a:cxn>
                <a:cxn ang="0">
                  <a:pos x="106" y="422"/>
                </a:cxn>
                <a:cxn ang="0">
                  <a:pos x="99" y="452"/>
                </a:cxn>
                <a:cxn ang="0">
                  <a:pos x="72" y="538"/>
                </a:cxn>
                <a:cxn ang="0">
                  <a:pos x="64" y="568"/>
                </a:cxn>
                <a:cxn ang="0">
                  <a:pos x="50" y="630"/>
                </a:cxn>
                <a:cxn ang="0">
                  <a:pos x="38" y="691"/>
                </a:cxn>
                <a:cxn ang="0">
                  <a:pos x="15" y="809"/>
                </a:cxn>
                <a:cxn ang="0">
                  <a:pos x="6" y="865"/>
                </a:cxn>
                <a:cxn ang="0">
                  <a:pos x="1" y="906"/>
                </a:cxn>
                <a:cxn ang="0">
                  <a:pos x="0" y="921"/>
                </a:cxn>
                <a:cxn ang="0">
                  <a:pos x="2" y="924"/>
                </a:cxn>
                <a:cxn ang="0">
                  <a:pos x="5" y="925"/>
                </a:cxn>
                <a:cxn ang="0">
                  <a:pos x="8" y="924"/>
                </a:cxn>
                <a:cxn ang="0">
                  <a:pos x="9" y="921"/>
                </a:cxn>
                <a:cxn ang="0">
                  <a:pos x="10" y="906"/>
                </a:cxn>
                <a:cxn ang="0">
                  <a:pos x="13" y="875"/>
                </a:cxn>
                <a:cxn ang="0">
                  <a:pos x="16" y="862"/>
                </a:cxn>
                <a:cxn ang="0">
                  <a:pos x="25" y="803"/>
                </a:cxn>
                <a:cxn ang="0">
                  <a:pos x="31" y="774"/>
                </a:cxn>
                <a:cxn ang="0">
                  <a:pos x="48" y="685"/>
                </a:cxn>
                <a:cxn ang="0">
                  <a:pos x="62" y="623"/>
                </a:cxn>
                <a:cxn ang="0">
                  <a:pos x="75" y="560"/>
                </a:cxn>
                <a:cxn ang="0">
                  <a:pos x="83" y="531"/>
                </a:cxn>
                <a:cxn ang="0">
                  <a:pos x="110" y="446"/>
                </a:cxn>
                <a:cxn ang="0">
                  <a:pos x="117" y="417"/>
                </a:cxn>
                <a:cxn ang="0">
                  <a:pos x="129" y="355"/>
                </a:cxn>
                <a:cxn ang="0">
                  <a:pos x="138" y="262"/>
                </a:cxn>
                <a:cxn ang="0">
                  <a:pos x="145" y="201"/>
                </a:cxn>
                <a:cxn ang="0">
                  <a:pos x="148" y="186"/>
                </a:cxn>
                <a:cxn ang="0">
                  <a:pos x="157" y="157"/>
                </a:cxn>
                <a:cxn ang="0">
                  <a:pos x="161" y="143"/>
                </a:cxn>
                <a:cxn ang="0">
                  <a:pos x="167" y="94"/>
                </a:cxn>
                <a:cxn ang="0">
                  <a:pos x="169" y="70"/>
                </a:cxn>
                <a:cxn ang="0">
                  <a:pos x="171" y="45"/>
                </a:cxn>
                <a:cxn ang="0">
                  <a:pos x="172" y="36"/>
                </a:cxn>
                <a:cxn ang="0">
                  <a:pos x="181" y="17"/>
                </a:cxn>
                <a:cxn ang="0">
                  <a:pos x="185" y="7"/>
                </a:cxn>
                <a:cxn ang="0">
                  <a:pos x="185" y="5"/>
                </a:cxn>
                <a:cxn ang="0">
                  <a:pos x="180" y="1"/>
                </a:cxn>
                <a:cxn ang="0">
                  <a:pos x="177" y="1"/>
                </a:cxn>
                <a:cxn ang="0">
                  <a:pos x="175" y="5"/>
                </a:cxn>
              </a:cxnLst>
              <a:rect l="0" t="0" r="r" b="b"/>
              <a:pathLst>
                <a:path w="185" h="925">
                  <a:moveTo>
                    <a:pt x="175" y="5"/>
                  </a:moveTo>
                  <a:lnTo>
                    <a:pt x="175" y="5"/>
                  </a:lnTo>
                  <a:lnTo>
                    <a:pt x="174" y="9"/>
                  </a:lnTo>
                  <a:lnTo>
                    <a:pt x="172" y="13"/>
                  </a:lnTo>
                  <a:lnTo>
                    <a:pt x="168" y="22"/>
                  </a:lnTo>
                  <a:lnTo>
                    <a:pt x="163" y="30"/>
                  </a:lnTo>
                  <a:lnTo>
                    <a:pt x="162" y="35"/>
                  </a:lnTo>
                  <a:lnTo>
                    <a:pt x="161" y="39"/>
                  </a:lnTo>
                  <a:lnTo>
                    <a:pt x="161" y="39"/>
                  </a:lnTo>
                  <a:lnTo>
                    <a:pt x="161" y="62"/>
                  </a:lnTo>
                  <a:lnTo>
                    <a:pt x="159" y="87"/>
                  </a:lnTo>
                  <a:lnTo>
                    <a:pt x="159" y="87"/>
                  </a:lnTo>
                  <a:lnTo>
                    <a:pt x="155" y="118"/>
                  </a:lnTo>
                  <a:lnTo>
                    <a:pt x="149" y="148"/>
                  </a:lnTo>
                  <a:lnTo>
                    <a:pt x="149" y="148"/>
                  </a:lnTo>
                  <a:lnTo>
                    <a:pt x="146" y="164"/>
                  </a:lnTo>
                  <a:lnTo>
                    <a:pt x="142" y="178"/>
                  </a:lnTo>
                  <a:lnTo>
                    <a:pt x="138" y="193"/>
                  </a:lnTo>
                  <a:lnTo>
                    <a:pt x="135" y="207"/>
                  </a:lnTo>
                  <a:lnTo>
                    <a:pt x="135" y="207"/>
                  </a:lnTo>
                  <a:lnTo>
                    <a:pt x="131" y="238"/>
                  </a:lnTo>
                  <a:lnTo>
                    <a:pt x="128" y="268"/>
                  </a:lnTo>
                  <a:lnTo>
                    <a:pt x="122" y="330"/>
                  </a:lnTo>
                  <a:lnTo>
                    <a:pt x="117" y="361"/>
                  </a:lnTo>
                  <a:lnTo>
                    <a:pt x="112" y="392"/>
                  </a:lnTo>
                  <a:lnTo>
                    <a:pt x="106" y="422"/>
                  </a:lnTo>
                  <a:lnTo>
                    <a:pt x="99" y="452"/>
                  </a:lnTo>
                  <a:lnTo>
                    <a:pt x="99" y="452"/>
                  </a:lnTo>
                  <a:lnTo>
                    <a:pt x="80" y="510"/>
                  </a:lnTo>
                  <a:lnTo>
                    <a:pt x="72" y="538"/>
                  </a:lnTo>
                  <a:lnTo>
                    <a:pt x="64" y="568"/>
                  </a:lnTo>
                  <a:lnTo>
                    <a:pt x="64" y="568"/>
                  </a:lnTo>
                  <a:lnTo>
                    <a:pt x="56" y="599"/>
                  </a:lnTo>
                  <a:lnTo>
                    <a:pt x="50" y="630"/>
                  </a:lnTo>
                  <a:lnTo>
                    <a:pt x="38" y="691"/>
                  </a:lnTo>
                  <a:lnTo>
                    <a:pt x="38" y="691"/>
                  </a:lnTo>
                  <a:lnTo>
                    <a:pt x="25" y="750"/>
                  </a:lnTo>
                  <a:lnTo>
                    <a:pt x="15" y="809"/>
                  </a:lnTo>
                  <a:lnTo>
                    <a:pt x="15" y="809"/>
                  </a:lnTo>
                  <a:lnTo>
                    <a:pt x="6" y="865"/>
                  </a:lnTo>
                  <a:lnTo>
                    <a:pt x="2" y="893"/>
                  </a:lnTo>
                  <a:lnTo>
                    <a:pt x="1" y="906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1" y="923"/>
                  </a:lnTo>
                  <a:lnTo>
                    <a:pt x="2" y="924"/>
                  </a:lnTo>
                  <a:lnTo>
                    <a:pt x="3" y="925"/>
                  </a:lnTo>
                  <a:lnTo>
                    <a:pt x="5" y="925"/>
                  </a:lnTo>
                  <a:lnTo>
                    <a:pt x="7" y="925"/>
                  </a:lnTo>
                  <a:lnTo>
                    <a:pt x="8" y="924"/>
                  </a:lnTo>
                  <a:lnTo>
                    <a:pt x="9" y="923"/>
                  </a:lnTo>
                  <a:lnTo>
                    <a:pt x="9" y="921"/>
                  </a:lnTo>
                  <a:lnTo>
                    <a:pt x="9" y="921"/>
                  </a:lnTo>
                  <a:lnTo>
                    <a:pt x="10" y="906"/>
                  </a:lnTo>
                  <a:lnTo>
                    <a:pt x="11" y="891"/>
                  </a:lnTo>
                  <a:lnTo>
                    <a:pt x="13" y="875"/>
                  </a:lnTo>
                  <a:lnTo>
                    <a:pt x="16" y="862"/>
                  </a:lnTo>
                  <a:lnTo>
                    <a:pt x="16" y="862"/>
                  </a:lnTo>
                  <a:lnTo>
                    <a:pt x="21" y="833"/>
                  </a:lnTo>
                  <a:lnTo>
                    <a:pt x="25" y="803"/>
                  </a:lnTo>
                  <a:lnTo>
                    <a:pt x="25" y="803"/>
                  </a:lnTo>
                  <a:lnTo>
                    <a:pt x="31" y="774"/>
                  </a:lnTo>
                  <a:lnTo>
                    <a:pt x="37" y="744"/>
                  </a:lnTo>
                  <a:lnTo>
                    <a:pt x="48" y="685"/>
                  </a:lnTo>
                  <a:lnTo>
                    <a:pt x="48" y="685"/>
                  </a:lnTo>
                  <a:lnTo>
                    <a:pt x="62" y="623"/>
                  </a:lnTo>
                  <a:lnTo>
                    <a:pt x="68" y="592"/>
                  </a:lnTo>
                  <a:lnTo>
                    <a:pt x="75" y="560"/>
                  </a:lnTo>
                  <a:lnTo>
                    <a:pt x="75" y="560"/>
                  </a:lnTo>
                  <a:lnTo>
                    <a:pt x="83" y="531"/>
                  </a:lnTo>
                  <a:lnTo>
                    <a:pt x="93" y="503"/>
                  </a:lnTo>
                  <a:lnTo>
                    <a:pt x="110" y="446"/>
                  </a:lnTo>
                  <a:lnTo>
                    <a:pt x="110" y="446"/>
                  </a:lnTo>
                  <a:lnTo>
                    <a:pt x="117" y="417"/>
                  </a:lnTo>
                  <a:lnTo>
                    <a:pt x="124" y="386"/>
                  </a:lnTo>
                  <a:lnTo>
                    <a:pt x="129" y="355"/>
                  </a:lnTo>
                  <a:lnTo>
                    <a:pt x="132" y="324"/>
                  </a:lnTo>
                  <a:lnTo>
                    <a:pt x="138" y="262"/>
                  </a:lnTo>
                  <a:lnTo>
                    <a:pt x="141" y="231"/>
                  </a:lnTo>
                  <a:lnTo>
                    <a:pt x="145" y="201"/>
                  </a:lnTo>
                  <a:lnTo>
                    <a:pt x="145" y="201"/>
                  </a:lnTo>
                  <a:lnTo>
                    <a:pt x="148" y="186"/>
                  </a:lnTo>
                  <a:lnTo>
                    <a:pt x="153" y="172"/>
                  </a:lnTo>
                  <a:lnTo>
                    <a:pt x="157" y="157"/>
                  </a:lnTo>
                  <a:lnTo>
                    <a:pt x="161" y="143"/>
                  </a:lnTo>
                  <a:lnTo>
                    <a:pt x="161" y="143"/>
                  </a:lnTo>
                  <a:lnTo>
                    <a:pt x="164" y="119"/>
                  </a:lnTo>
                  <a:lnTo>
                    <a:pt x="167" y="94"/>
                  </a:lnTo>
                  <a:lnTo>
                    <a:pt x="167" y="94"/>
                  </a:lnTo>
                  <a:lnTo>
                    <a:pt x="169" y="70"/>
                  </a:lnTo>
                  <a:lnTo>
                    <a:pt x="171" y="45"/>
                  </a:lnTo>
                  <a:lnTo>
                    <a:pt x="171" y="45"/>
                  </a:lnTo>
                  <a:lnTo>
                    <a:pt x="171" y="40"/>
                  </a:lnTo>
                  <a:lnTo>
                    <a:pt x="172" y="36"/>
                  </a:lnTo>
                  <a:lnTo>
                    <a:pt x="177" y="26"/>
                  </a:lnTo>
                  <a:lnTo>
                    <a:pt x="181" y="17"/>
                  </a:lnTo>
                  <a:lnTo>
                    <a:pt x="183" y="12"/>
                  </a:lnTo>
                  <a:lnTo>
                    <a:pt x="185" y="7"/>
                  </a:lnTo>
                  <a:lnTo>
                    <a:pt x="185" y="7"/>
                  </a:lnTo>
                  <a:lnTo>
                    <a:pt x="185" y="5"/>
                  </a:lnTo>
                  <a:lnTo>
                    <a:pt x="183" y="4"/>
                  </a:lnTo>
                  <a:lnTo>
                    <a:pt x="180" y="1"/>
                  </a:lnTo>
                  <a:lnTo>
                    <a:pt x="179" y="0"/>
                  </a:lnTo>
                  <a:lnTo>
                    <a:pt x="177" y="1"/>
                  </a:lnTo>
                  <a:lnTo>
                    <a:pt x="176" y="3"/>
                  </a:lnTo>
                  <a:lnTo>
                    <a:pt x="175" y="5"/>
                  </a:lnTo>
                  <a:lnTo>
                    <a:pt x="17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Freeform 915"/>
            <p:cNvSpPr/>
            <p:nvPr/>
          </p:nvSpPr>
          <p:spPr bwMode="auto">
            <a:xfrm>
              <a:off x="3605213" y="1336675"/>
              <a:ext cx="98425" cy="500063"/>
            </a:xfrm>
            <a:custGeom>
              <a:avLst/>
              <a:gdLst/>
              <a:ahLst/>
              <a:cxnLst>
                <a:cxn ang="0">
                  <a:pos x="174" y="4"/>
                </a:cxn>
                <a:cxn ang="0">
                  <a:pos x="173" y="62"/>
                </a:cxn>
                <a:cxn ang="0">
                  <a:pos x="167" y="119"/>
                </a:cxn>
                <a:cxn ang="0">
                  <a:pos x="157" y="179"/>
                </a:cxn>
                <a:cxn ang="0">
                  <a:pos x="147" y="239"/>
                </a:cxn>
                <a:cxn ang="0">
                  <a:pos x="136" y="302"/>
                </a:cxn>
                <a:cxn ang="0">
                  <a:pos x="126" y="365"/>
                </a:cxn>
                <a:cxn ang="0">
                  <a:pos x="118" y="428"/>
                </a:cxn>
                <a:cxn ang="0">
                  <a:pos x="107" y="490"/>
                </a:cxn>
                <a:cxn ang="0">
                  <a:pos x="101" y="519"/>
                </a:cxn>
                <a:cxn ang="0">
                  <a:pos x="78" y="605"/>
                </a:cxn>
                <a:cxn ang="0">
                  <a:pos x="47" y="719"/>
                </a:cxn>
                <a:cxn ang="0">
                  <a:pos x="41" y="747"/>
                </a:cxn>
                <a:cxn ang="0">
                  <a:pos x="32" y="806"/>
                </a:cxn>
                <a:cxn ang="0">
                  <a:pos x="27" y="835"/>
                </a:cxn>
                <a:cxn ang="0">
                  <a:pos x="20" y="859"/>
                </a:cxn>
                <a:cxn ang="0">
                  <a:pos x="5" y="907"/>
                </a:cxn>
                <a:cxn ang="0">
                  <a:pos x="0" y="931"/>
                </a:cxn>
                <a:cxn ang="0">
                  <a:pos x="0" y="933"/>
                </a:cxn>
                <a:cxn ang="0">
                  <a:pos x="0" y="939"/>
                </a:cxn>
                <a:cxn ang="0">
                  <a:pos x="1" y="942"/>
                </a:cxn>
                <a:cxn ang="0">
                  <a:pos x="4" y="943"/>
                </a:cxn>
                <a:cxn ang="0">
                  <a:pos x="7" y="942"/>
                </a:cxn>
                <a:cxn ang="0">
                  <a:pos x="9" y="939"/>
                </a:cxn>
                <a:cxn ang="0">
                  <a:pos x="10" y="924"/>
                </a:cxn>
                <a:cxn ang="0">
                  <a:pos x="16" y="897"/>
                </a:cxn>
                <a:cxn ang="0">
                  <a:pos x="30" y="857"/>
                </a:cxn>
                <a:cxn ang="0">
                  <a:pos x="37" y="829"/>
                </a:cxn>
                <a:cxn ang="0">
                  <a:pos x="42" y="800"/>
                </a:cxn>
                <a:cxn ang="0">
                  <a:pos x="52" y="741"/>
                </a:cxn>
                <a:cxn ang="0">
                  <a:pos x="58" y="712"/>
                </a:cxn>
                <a:cxn ang="0">
                  <a:pos x="90" y="595"/>
                </a:cxn>
                <a:cxn ang="0">
                  <a:pos x="113" y="506"/>
                </a:cxn>
                <a:cxn ang="0">
                  <a:pos x="120" y="476"/>
                </a:cxn>
                <a:cxn ang="0">
                  <a:pos x="129" y="417"/>
                </a:cxn>
                <a:cxn ang="0">
                  <a:pos x="136" y="359"/>
                </a:cxn>
                <a:cxn ang="0">
                  <a:pos x="146" y="296"/>
                </a:cxn>
                <a:cxn ang="0">
                  <a:pos x="158" y="233"/>
                </a:cxn>
                <a:cxn ang="0">
                  <a:pos x="168" y="173"/>
                </a:cxn>
                <a:cxn ang="0">
                  <a:pos x="178" y="113"/>
                </a:cxn>
                <a:cxn ang="0">
                  <a:pos x="184" y="58"/>
                </a:cxn>
                <a:cxn ang="0">
                  <a:pos x="185" y="4"/>
                </a:cxn>
                <a:cxn ang="0">
                  <a:pos x="184" y="2"/>
                </a:cxn>
                <a:cxn ang="0">
                  <a:pos x="182" y="0"/>
                </a:cxn>
                <a:cxn ang="0">
                  <a:pos x="177" y="0"/>
                </a:cxn>
                <a:cxn ang="0">
                  <a:pos x="175" y="2"/>
                </a:cxn>
                <a:cxn ang="0">
                  <a:pos x="174" y="4"/>
                </a:cxn>
              </a:cxnLst>
              <a:rect l="0" t="0" r="r" b="b"/>
              <a:pathLst>
                <a:path w="185" h="943">
                  <a:moveTo>
                    <a:pt x="174" y="4"/>
                  </a:moveTo>
                  <a:lnTo>
                    <a:pt x="174" y="4"/>
                  </a:lnTo>
                  <a:lnTo>
                    <a:pt x="174" y="33"/>
                  </a:lnTo>
                  <a:lnTo>
                    <a:pt x="173" y="62"/>
                  </a:lnTo>
                  <a:lnTo>
                    <a:pt x="171" y="90"/>
                  </a:lnTo>
                  <a:lnTo>
                    <a:pt x="167" y="119"/>
                  </a:lnTo>
                  <a:lnTo>
                    <a:pt x="167" y="119"/>
                  </a:lnTo>
                  <a:lnTo>
                    <a:pt x="157" y="179"/>
                  </a:lnTo>
                  <a:lnTo>
                    <a:pt x="147" y="239"/>
                  </a:lnTo>
                  <a:lnTo>
                    <a:pt x="147" y="239"/>
                  </a:lnTo>
                  <a:lnTo>
                    <a:pt x="142" y="271"/>
                  </a:lnTo>
                  <a:lnTo>
                    <a:pt x="136" y="302"/>
                  </a:lnTo>
                  <a:lnTo>
                    <a:pt x="131" y="334"/>
                  </a:lnTo>
                  <a:lnTo>
                    <a:pt x="126" y="365"/>
                  </a:lnTo>
                  <a:lnTo>
                    <a:pt x="126" y="365"/>
                  </a:lnTo>
                  <a:lnTo>
                    <a:pt x="118" y="428"/>
                  </a:lnTo>
                  <a:lnTo>
                    <a:pt x="112" y="459"/>
                  </a:lnTo>
                  <a:lnTo>
                    <a:pt x="107" y="490"/>
                  </a:lnTo>
                  <a:lnTo>
                    <a:pt x="107" y="490"/>
                  </a:lnTo>
                  <a:lnTo>
                    <a:pt x="101" y="519"/>
                  </a:lnTo>
                  <a:lnTo>
                    <a:pt x="94" y="547"/>
                  </a:lnTo>
                  <a:lnTo>
                    <a:pt x="78" y="605"/>
                  </a:lnTo>
                  <a:lnTo>
                    <a:pt x="62" y="662"/>
                  </a:lnTo>
                  <a:lnTo>
                    <a:pt x="47" y="719"/>
                  </a:lnTo>
                  <a:lnTo>
                    <a:pt x="47" y="719"/>
                  </a:lnTo>
                  <a:lnTo>
                    <a:pt x="41" y="747"/>
                  </a:lnTo>
                  <a:lnTo>
                    <a:pt x="36" y="776"/>
                  </a:lnTo>
                  <a:lnTo>
                    <a:pt x="32" y="806"/>
                  </a:lnTo>
                  <a:lnTo>
                    <a:pt x="27" y="835"/>
                  </a:lnTo>
                  <a:lnTo>
                    <a:pt x="27" y="835"/>
                  </a:lnTo>
                  <a:lnTo>
                    <a:pt x="24" y="848"/>
                  </a:lnTo>
                  <a:lnTo>
                    <a:pt x="20" y="859"/>
                  </a:lnTo>
                  <a:lnTo>
                    <a:pt x="12" y="883"/>
                  </a:lnTo>
                  <a:lnTo>
                    <a:pt x="5" y="907"/>
                  </a:lnTo>
                  <a:lnTo>
                    <a:pt x="2" y="919"/>
                  </a:lnTo>
                  <a:lnTo>
                    <a:pt x="0" y="931"/>
                  </a:lnTo>
                  <a:lnTo>
                    <a:pt x="0" y="931"/>
                  </a:lnTo>
                  <a:lnTo>
                    <a:pt x="0" y="933"/>
                  </a:lnTo>
                  <a:lnTo>
                    <a:pt x="0" y="939"/>
                  </a:lnTo>
                  <a:lnTo>
                    <a:pt x="0" y="939"/>
                  </a:lnTo>
                  <a:lnTo>
                    <a:pt x="0" y="940"/>
                  </a:lnTo>
                  <a:lnTo>
                    <a:pt x="1" y="942"/>
                  </a:lnTo>
                  <a:lnTo>
                    <a:pt x="2" y="943"/>
                  </a:lnTo>
                  <a:lnTo>
                    <a:pt x="4" y="943"/>
                  </a:lnTo>
                  <a:lnTo>
                    <a:pt x="6" y="943"/>
                  </a:lnTo>
                  <a:lnTo>
                    <a:pt x="7" y="942"/>
                  </a:lnTo>
                  <a:lnTo>
                    <a:pt x="8" y="940"/>
                  </a:lnTo>
                  <a:lnTo>
                    <a:pt x="9" y="939"/>
                  </a:lnTo>
                  <a:lnTo>
                    <a:pt x="9" y="939"/>
                  </a:lnTo>
                  <a:lnTo>
                    <a:pt x="10" y="924"/>
                  </a:lnTo>
                  <a:lnTo>
                    <a:pt x="13" y="911"/>
                  </a:lnTo>
                  <a:lnTo>
                    <a:pt x="16" y="897"/>
                  </a:lnTo>
                  <a:lnTo>
                    <a:pt x="21" y="884"/>
                  </a:lnTo>
                  <a:lnTo>
                    <a:pt x="30" y="857"/>
                  </a:lnTo>
                  <a:lnTo>
                    <a:pt x="34" y="843"/>
                  </a:lnTo>
                  <a:lnTo>
                    <a:pt x="37" y="829"/>
                  </a:lnTo>
                  <a:lnTo>
                    <a:pt x="37" y="829"/>
                  </a:lnTo>
                  <a:lnTo>
                    <a:pt x="42" y="800"/>
                  </a:lnTo>
                  <a:lnTo>
                    <a:pt x="47" y="771"/>
                  </a:lnTo>
                  <a:lnTo>
                    <a:pt x="52" y="741"/>
                  </a:lnTo>
                  <a:lnTo>
                    <a:pt x="58" y="712"/>
                  </a:lnTo>
                  <a:lnTo>
                    <a:pt x="58" y="712"/>
                  </a:lnTo>
                  <a:lnTo>
                    <a:pt x="73" y="653"/>
                  </a:lnTo>
                  <a:lnTo>
                    <a:pt x="90" y="595"/>
                  </a:lnTo>
                  <a:lnTo>
                    <a:pt x="106" y="535"/>
                  </a:lnTo>
                  <a:lnTo>
                    <a:pt x="113" y="506"/>
                  </a:lnTo>
                  <a:lnTo>
                    <a:pt x="120" y="476"/>
                  </a:lnTo>
                  <a:lnTo>
                    <a:pt x="120" y="476"/>
                  </a:lnTo>
                  <a:lnTo>
                    <a:pt x="125" y="447"/>
                  </a:lnTo>
                  <a:lnTo>
                    <a:pt x="129" y="417"/>
                  </a:lnTo>
                  <a:lnTo>
                    <a:pt x="136" y="359"/>
                  </a:lnTo>
                  <a:lnTo>
                    <a:pt x="136" y="359"/>
                  </a:lnTo>
                  <a:lnTo>
                    <a:pt x="141" y="327"/>
                  </a:lnTo>
                  <a:lnTo>
                    <a:pt x="146" y="296"/>
                  </a:lnTo>
                  <a:lnTo>
                    <a:pt x="153" y="264"/>
                  </a:lnTo>
                  <a:lnTo>
                    <a:pt x="158" y="233"/>
                  </a:lnTo>
                  <a:lnTo>
                    <a:pt x="158" y="233"/>
                  </a:lnTo>
                  <a:lnTo>
                    <a:pt x="168" y="173"/>
                  </a:lnTo>
                  <a:lnTo>
                    <a:pt x="178" y="113"/>
                  </a:lnTo>
                  <a:lnTo>
                    <a:pt x="178" y="113"/>
                  </a:lnTo>
                  <a:lnTo>
                    <a:pt x="182" y="86"/>
                  </a:lnTo>
                  <a:lnTo>
                    <a:pt x="184" y="58"/>
                  </a:lnTo>
                  <a:lnTo>
                    <a:pt x="184" y="32"/>
                  </a:lnTo>
                  <a:lnTo>
                    <a:pt x="185" y="4"/>
                  </a:lnTo>
                  <a:lnTo>
                    <a:pt x="185" y="4"/>
                  </a:lnTo>
                  <a:lnTo>
                    <a:pt x="184" y="2"/>
                  </a:lnTo>
                  <a:lnTo>
                    <a:pt x="183" y="1"/>
                  </a:lnTo>
                  <a:lnTo>
                    <a:pt x="182" y="0"/>
                  </a:lnTo>
                  <a:lnTo>
                    <a:pt x="180" y="0"/>
                  </a:lnTo>
                  <a:lnTo>
                    <a:pt x="177" y="0"/>
                  </a:lnTo>
                  <a:lnTo>
                    <a:pt x="176" y="1"/>
                  </a:lnTo>
                  <a:lnTo>
                    <a:pt x="175" y="2"/>
                  </a:lnTo>
                  <a:lnTo>
                    <a:pt x="174" y="4"/>
                  </a:lnTo>
                  <a:lnTo>
                    <a:pt x="17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Freeform 916"/>
            <p:cNvSpPr/>
            <p:nvPr/>
          </p:nvSpPr>
          <p:spPr bwMode="auto">
            <a:xfrm>
              <a:off x="3649663" y="1366838"/>
              <a:ext cx="90488" cy="492125"/>
            </a:xfrm>
            <a:custGeom>
              <a:avLst/>
              <a:gdLst/>
              <a:ahLst/>
              <a:cxnLst>
                <a:cxn ang="0">
                  <a:pos x="162" y="5"/>
                </a:cxn>
                <a:cxn ang="0">
                  <a:pos x="161" y="67"/>
                </a:cxn>
                <a:cxn ang="0">
                  <a:pos x="155" y="128"/>
                </a:cxn>
                <a:cxn ang="0">
                  <a:pos x="151" y="156"/>
                </a:cxn>
                <a:cxn ang="0">
                  <a:pos x="141" y="214"/>
                </a:cxn>
                <a:cxn ang="0">
                  <a:pos x="137" y="243"/>
                </a:cxn>
                <a:cxn ang="0">
                  <a:pos x="123" y="335"/>
                </a:cxn>
                <a:cxn ang="0">
                  <a:pos x="111" y="397"/>
                </a:cxn>
                <a:cxn ang="0">
                  <a:pos x="97" y="457"/>
                </a:cxn>
                <a:cxn ang="0">
                  <a:pos x="87" y="487"/>
                </a:cxn>
                <a:cxn ang="0">
                  <a:pos x="69" y="543"/>
                </a:cxn>
                <a:cxn ang="0">
                  <a:pos x="51" y="599"/>
                </a:cxn>
                <a:cxn ang="0">
                  <a:pos x="48" y="614"/>
                </a:cxn>
                <a:cxn ang="0">
                  <a:pos x="44" y="658"/>
                </a:cxn>
                <a:cxn ang="0">
                  <a:pos x="40" y="702"/>
                </a:cxn>
                <a:cxn ang="0">
                  <a:pos x="38" y="717"/>
                </a:cxn>
                <a:cxn ang="0">
                  <a:pos x="23" y="796"/>
                </a:cxn>
                <a:cxn ang="0">
                  <a:pos x="17" y="822"/>
                </a:cxn>
                <a:cxn ang="0">
                  <a:pos x="12" y="846"/>
                </a:cxn>
                <a:cxn ang="0">
                  <a:pos x="6" y="898"/>
                </a:cxn>
                <a:cxn ang="0">
                  <a:pos x="0" y="924"/>
                </a:cxn>
                <a:cxn ang="0">
                  <a:pos x="0" y="926"/>
                </a:cxn>
                <a:cxn ang="0">
                  <a:pos x="3" y="928"/>
                </a:cxn>
                <a:cxn ang="0">
                  <a:pos x="6" y="929"/>
                </a:cxn>
                <a:cxn ang="0">
                  <a:pos x="9" y="928"/>
                </a:cxn>
                <a:cxn ang="0">
                  <a:pos x="10" y="926"/>
                </a:cxn>
                <a:cxn ang="0">
                  <a:pos x="14" y="902"/>
                </a:cxn>
                <a:cxn ang="0">
                  <a:pos x="20" y="855"/>
                </a:cxn>
                <a:cxn ang="0">
                  <a:pos x="25" y="831"/>
                </a:cxn>
                <a:cxn ang="0">
                  <a:pos x="30" y="805"/>
                </a:cxn>
                <a:cxn ang="0">
                  <a:pos x="45" y="727"/>
                </a:cxn>
                <a:cxn ang="0">
                  <a:pos x="49" y="698"/>
                </a:cxn>
                <a:cxn ang="0">
                  <a:pos x="54" y="640"/>
                </a:cxn>
                <a:cxn ang="0">
                  <a:pos x="58" y="610"/>
                </a:cxn>
                <a:cxn ang="0">
                  <a:pos x="66" y="580"/>
                </a:cxn>
                <a:cxn ang="0">
                  <a:pos x="86" y="519"/>
                </a:cxn>
                <a:cxn ang="0">
                  <a:pos x="97" y="490"/>
                </a:cxn>
                <a:cxn ang="0">
                  <a:pos x="113" y="431"/>
                </a:cxn>
                <a:cxn ang="0">
                  <a:pos x="126" y="372"/>
                </a:cxn>
                <a:cxn ang="0">
                  <a:pos x="137" y="312"/>
                </a:cxn>
                <a:cxn ang="0">
                  <a:pos x="145" y="252"/>
                </a:cxn>
                <a:cxn ang="0">
                  <a:pos x="155" y="186"/>
                </a:cxn>
                <a:cxn ang="0">
                  <a:pos x="166" y="121"/>
                </a:cxn>
                <a:cxn ang="0">
                  <a:pos x="169" y="92"/>
                </a:cxn>
                <a:cxn ang="0">
                  <a:pos x="171" y="34"/>
                </a:cxn>
                <a:cxn ang="0">
                  <a:pos x="171" y="5"/>
                </a:cxn>
                <a:cxn ang="0">
                  <a:pos x="170" y="1"/>
                </a:cxn>
                <a:cxn ang="0">
                  <a:pos x="167" y="0"/>
                </a:cxn>
                <a:cxn ang="0">
                  <a:pos x="164" y="1"/>
                </a:cxn>
                <a:cxn ang="0">
                  <a:pos x="162" y="5"/>
                </a:cxn>
              </a:cxnLst>
              <a:rect l="0" t="0" r="r" b="b"/>
              <a:pathLst>
                <a:path w="171" h="929">
                  <a:moveTo>
                    <a:pt x="162" y="5"/>
                  </a:moveTo>
                  <a:lnTo>
                    <a:pt x="162" y="5"/>
                  </a:lnTo>
                  <a:lnTo>
                    <a:pt x="162" y="36"/>
                  </a:lnTo>
                  <a:lnTo>
                    <a:pt x="161" y="67"/>
                  </a:lnTo>
                  <a:lnTo>
                    <a:pt x="160" y="97"/>
                  </a:lnTo>
                  <a:lnTo>
                    <a:pt x="155" y="128"/>
                  </a:lnTo>
                  <a:lnTo>
                    <a:pt x="155" y="128"/>
                  </a:lnTo>
                  <a:lnTo>
                    <a:pt x="151" y="156"/>
                  </a:lnTo>
                  <a:lnTo>
                    <a:pt x="146" y="185"/>
                  </a:lnTo>
                  <a:lnTo>
                    <a:pt x="141" y="214"/>
                  </a:lnTo>
                  <a:lnTo>
                    <a:pt x="137" y="243"/>
                  </a:lnTo>
                  <a:lnTo>
                    <a:pt x="137" y="243"/>
                  </a:lnTo>
                  <a:lnTo>
                    <a:pt x="129" y="305"/>
                  </a:lnTo>
                  <a:lnTo>
                    <a:pt x="123" y="335"/>
                  </a:lnTo>
                  <a:lnTo>
                    <a:pt x="117" y="366"/>
                  </a:lnTo>
                  <a:lnTo>
                    <a:pt x="111" y="397"/>
                  </a:lnTo>
                  <a:lnTo>
                    <a:pt x="104" y="427"/>
                  </a:lnTo>
                  <a:lnTo>
                    <a:pt x="97" y="457"/>
                  </a:lnTo>
                  <a:lnTo>
                    <a:pt x="87" y="487"/>
                  </a:lnTo>
                  <a:lnTo>
                    <a:pt x="87" y="487"/>
                  </a:lnTo>
                  <a:lnTo>
                    <a:pt x="78" y="515"/>
                  </a:lnTo>
                  <a:lnTo>
                    <a:pt x="69" y="543"/>
                  </a:lnTo>
                  <a:lnTo>
                    <a:pt x="59" y="572"/>
                  </a:lnTo>
                  <a:lnTo>
                    <a:pt x="51" y="599"/>
                  </a:lnTo>
                  <a:lnTo>
                    <a:pt x="51" y="599"/>
                  </a:lnTo>
                  <a:lnTo>
                    <a:pt x="48" y="614"/>
                  </a:lnTo>
                  <a:lnTo>
                    <a:pt x="46" y="628"/>
                  </a:lnTo>
                  <a:lnTo>
                    <a:pt x="44" y="658"/>
                  </a:lnTo>
                  <a:lnTo>
                    <a:pt x="42" y="687"/>
                  </a:lnTo>
                  <a:lnTo>
                    <a:pt x="40" y="702"/>
                  </a:lnTo>
                  <a:lnTo>
                    <a:pt x="38" y="717"/>
                  </a:lnTo>
                  <a:lnTo>
                    <a:pt x="38" y="717"/>
                  </a:lnTo>
                  <a:lnTo>
                    <a:pt x="28" y="769"/>
                  </a:lnTo>
                  <a:lnTo>
                    <a:pt x="23" y="796"/>
                  </a:lnTo>
                  <a:lnTo>
                    <a:pt x="17" y="822"/>
                  </a:lnTo>
                  <a:lnTo>
                    <a:pt x="17" y="822"/>
                  </a:lnTo>
                  <a:lnTo>
                    <a:pt x="15" y="834"/>
                  </a:lnTo>
                  <a:lnTo>
                    <a:pt x="12" y="846"/>
                  </a:lnTo>
                  <a:lnTo>
                    <a:pt x="9" y="872"/>
                  </a:lnTo>
                  <a:lnTo>
                    <a:pt x="6" y="898"/>
                  </a:lnTo>
                  <a:lnTo>
                    <a:pt x="4" y="910"/>
                  </a:lnTo>
                  <a:lnTo>
                    <a:pt x="0" y="924"/>
                  </a:lnTo>
                  <a:lnTo>
                    <a:pt x="0" y="924"/>
                  </a:lnTo>
                  <a:lnTo>
                    <a:pt x="0" y="926"/>
                  </a:lnTo>
                  <a:lnTo>
                    <a:pt x="2" y="927"/>
                  </a:lnTo>
                  <a:lnTo>
                    <a:pt x="3" y="928"/>
                  </a:lnTo>
                  <a:lnTo>
                    <a:pt x="5" y="929"/>
                  </a:lnTo>
                  <a:lnTo>
                    <a:pt x="6" y="929"/>
                  </a:lnTo>
                  <a:lnTo>
                    <a:pt x="8" y="929"/>
                  </a:lnTo>
                  <a:lnTo>
                    <a:pt x="9" y="928"/>
                  </a:lnTo>
                  <a:lnTo>
                    <a:pt x="10" y="926"/>
                  </a:lnTo>
                  <a:lnTo>
                    <a:pt x="10" y="926"/>
                  </a:lnTo>
                  <a:lnTo>
                    <a:pt x="13" y="915"/>
                  </a:lnTo>
                  <a:lnTo>
                    <a:pt x="14" y="902"/>
                  </a:lnTo>
                  <a:lnTo>
                    <a:pt x="17" y="878"/>
                  </a:lnTo>
                  <a:lnTo>
                    <a:pt x="20" y="855"/>
                  </a:lnTo>
                  <a:lnTo>
                    <a:pt x="22" y="842"/>
                  </a:lnTo>
                  <a:lnTo>
                    <a:pt x="25" y="831"/>
                  </a:lnTo>
                  <a:lnTo>
                    <a:pt x="25" y="831"/>
                  </a:lnTo>
                  <a:lnTo>
                    <a:pt x="30" y="805"/>
                  </a:lnTo>
                  <a:lnTo>
                    <a:pt x="36" y="778"/>
                  </a:lnTo>
                  <a:lnTo>
                    <a:pt x="45" y="727"/>
                  </a:lnTo>
                  <a:lnTo>
                    <a:pt x="45" y="727"/>
                  </a:lnTo>
                  <a:lnTo>
                    <a:pt x="49" y="698"/>
                  </a:lnTo>
                  <a:lnTo>
                    <a:pt x="52" y="669"/>
                  </a:lnTo>
                  <a:lnTo>
                    <a:pt x="54" y="640"/>
                  </a:lnTo>
                  <a:lnTo>
                    <a:pt x="58" y="610"/>
                  </a:lnTo>
                  <a:lnTo>
                    <a:pt x="58" y="610"/>
                  </a:lnTo>
                  <a:lnTo>
                    <a:pt x="61" y="595"/>
                  </a:lnTo>
                  <a:lnTo>
                    <a:pt x="66" y="580"/>
                  </a:lnTo>
                  <a:lnTo>
                    <a:pt x="76" y="550"/>
                  </a:lnTo>
                  <a:lnTo>
                    <a:pt x="86" y="519"/>
                  </a:lnTo>
                  <a:lnTo>
                    <a:pt x="97" y="490"/>
                  </a:lnTo>
                  <a:lnTo>
                    <a:pt x="97" y="490"/>
                  </a:lnTo>
                  <a:lnTo>
                    <a:pt x="106" y="461"/>
                  </a:lnTo>
                  <a:lnTo>
                    <a:pt x="113" y="431"/>
                  </a:lnTo>
                  <a:lnTo>
                    <a:pt x="120" y="402"/>
                  </a:lnTo>
                  <a:lnTo>
                    <a:pt x="126" y="372"/>
                  </a:lnTo>
                  <a:lnTo>
                    <a:pt x="132" y="342"/>
                  </a:lnTo>
                  <a:lnTo>
                    <a:pt x="137" y="312"/>
                  </a:lnTo>
                  <a:lnTo>
                    <a:pt x="145" y="252"/>
                  </a:lnTo>
                  <a:lnTo>
                    <a:pt x="145" y="252"/>
                  </a:lnTo>
                  <a:lnTo>
                    <a:pt x="149" y="219"/>
                  </a:lnTo>
                  <a:lnTo>
                    <a:pt x="155" y="186"/>
                  </a:lnTo>
                  <a:lnTo>
                    <a:pt x="161" y="154"/>
                  </a:lnTo>
                  <a:lnTo>
                    <a:pt x="166" y="121"/>
                  </a:lnTo>
                  <a:lnTo>
                    <a:pt x="166" y="121"/>
                  </a:lnTo>
                  <a:lnTo>
                    <a:pt x="169" y="92"/>
                  </a:lnTo>
                  <a:lnTo>
                    <a:pt x="171" y="63"/>
                  </a:lnTo>
                  <a:lnTo>
                    <a:pt x="171" y="34"/>
                  </a:lnTo>
                  <a:lnTo>
                    <a:pt x="171" y="5"/>
                  </a:lnTo>
                  <a:lnTo>
                    <a:pt x="171" y="5"/>
                  </a:lnTo>
                  <a:lnTo>
                    <a:pt x="171" y="2"/>
                  </a:lnTo>
                  <a:lnTo>
                    <a:pt x="170" y="1"/>
                  </a:lnTo>
                  <a:lnTo>
                    <a:pt x="168" y="0"/>
                  </a:lnTo>
                  <a:lnTo>
                    <a:pt x="167" y="0"/>
                  </a:lnTo>
                  <a:lnTo>
                    <a:pt x="165" y="0"/>
                  </a:lnTo>
                  <a:lnTo>
                    <a:pt x="164" y="1"/>
                  </a:lnTo>
                  <a:lnTo>
                    <a:pt x="163" y="2"/>
                  </a:lnTo>
                  <a:lnTo>
                    <a:pt x="162" y="5"/>
                  </a:lnTo>
                  <a:lnTo>
                    <a:pt x="162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Freeform 917"/>
            <p:cNvSpPr/>
            <p:nvPr/>
          </p:nvSpPr>
          <p:spPr bwMode="auto">
            <a:xfrm>
              <a:off x="3692525" y="1401763"/>
              <a:ext cx="90488" cy="436563"/>
            </a:xfrm>
            <a:custGeom>
              <a:avLst/>
              <a:gdLst/>
              <a:ahLst/>
              <a:cxnLst>
                <a:cxn ang="0">
                  <a:pos x="161" y="5"/>
                </a:cxn>
                <a:cxn ang="0">
                  <a:pos x="157" y="61"/>
                </a:cxn>
                <a:cxn ang="0">
                  <a:pos x="148" y="118"/>
                </a:cxn>
                <a:cxn ang="0">
                  <a:pos x="143" y="143"/>
                </a:cxn>
                <a:cxn ang="0">
                  <a:pos x="130" y="192"/>
                </a:cxn>
                <a:cxn ang="0">
                  <a:pos x="126" y="216"/>
                </a:cxn>
                <a:cxn ang="0">
                  <a:pos x="124" y="236"/>
                </a:cxn>
                <a:cxn ang="0">
                  <a:pos x="124" y="257"/>
                </a:cxn>
                <a:cxn ang="0">
                  <a:pos x="120" y="285"/>
                </a:cxn>
                <a:cxn ang="0">
                  <a:pos x="115" y="314"/>
                </a:cxn>
                <a:cxn ang="0">
                  <a:pos x="97" y="395"/>
                </a:cxn>
                <a:cxn ang="0">
                  <a:pos x="93" y="422"/>
                </a:cxn>
                <a:cxn ang="0">
                  <a:pos x="88" y="472"/>
                </a:cxn>
                <a:cxn ang="0">
                  <a:pos x="82" y="520"/>
                </a:cxn>
                <a:cxn ang="0">
                  <a:pos x="74" y="547"/>
                </a:cxn>
                <a:cxn ang="0">
                  <a:pos x="56" y="599"/>
                </a:cxn>
                <a:cxn ang="0">
                  <a:pos x="47" y="624"/>
                </a:cxn>
                <a:cxn ang="0">
                  <a:pos x="24" y="696"/>
                </a:cxn>
                <a:cxn ang="0">
                  <a:pos x="10" y="745"/>
                </a:cxn>
                <a:cxn ang="0">
                  <a:pos x="2" y="795"/>
                </a:cxn>
                <a:cxn ang="0">
                  <a:pos x="0" y="820"/>
                </a:cxn>
                <a:cxn ang="0">
                  <a:pos x="2" y="823"/>
                </a:cxn>
                <a:cxn ang="0">
                  <a:pos x="5" y="825"/>
                </a:cxn>
                <a:cxn ang="0">
                  <a:pos x="8" y="823"/>
                </a:cxn>
                <a:cxn ang="0">
                  <a:pos x="9" y="820"/>
                </a:cxn>
                <a:cxn ang="0">
                  <a:pos x="11" y="794"/>
                </a:cxn>
                <a:cxn ang="0">
                  <a:pos x="21" y="743"/>
                </a:cxn>
                <a:cxn ang="0">
                  <a:pos x="34" y="693"/>
                </a:cxn>
                <a:cxn ang="0">
                  <a:pos x="58" y="618"/>
                </a:cxn>
                <a:cxn ang="0">
                  <a:pos x="66" y="594"/>
                </a:cxn>
                <a:cxn ang="0">
                  <a:pos x="84" y="547"/>
                </a:cxn>
                <a:cxn ang="0">
                  <a:pos x="90" y="522"/>
                </a:cxn>
                <a:cxn ang="0">
                  <a:pos x="95" y="496"/>
                </a:cxn>
                <a:cxn ang="0">
                  <a:pos x="100" y="443"/>
                </a:cxn>
                <a:cxn ang="0">
                  <a:pos x="103" y="416"/>
                </a:cxn>
                <a:cxn ang="0">
                  <a:pos x="113" y="366"/>
                </a:cxn>
                <a:cxn ang="0">
                  <a:pos x="123" y="316"/>
                </a:cxn>
                <a:cxn ang="0">
                  <a:pos x="133" y="266"/>
                </a:cxn>
                <a:cxn ang="0">
                  <a:pos x="134" y="253"/>
                </a:cxn>
                <a:cxn ang="0">
                  <a:pos x="134" y="226"/>
                </a:cxn>
                <a:cxn ang="0">
                  <a:pos x="136" y="212"/>
                </a:cxn>
                <a:cxn ang="0">
                  <a:pos x="147" y="162"/>
                </a:cxn>
                <a:cxn ang="0">
                  <a:pos x="159" y="112"/>
                </a:cxn>
                <a:cxn ang="0">
                  <a:pos x="163" y="85"/>
                </a:cxn>
                <a:cxn ang="0">
                  <a:pos x="169" y="32"/>
                </a:cxn>
                <a:cxn ang="0">
                  <a:pos x="170" y="5"/>
                </a:cxn>
                <a:cxn ang="0">
                  <a:pos x="169" y="1"/>
                </a:cxn>
                <a:cxn ang="0">
                  <a:pos x="166" y="0"/>
                </a:cxn>
                <a:cxn ang="0">
                  <a:pos x="163" y="1"/>
                </a:cxn>
                <a:cxn ang="0">
                  <a:pos x="161" y="5"/>
                </a:cxn>
              </a:cxnLst>
              <a:rect l="0" t="0" r="r" b="b"/>
              <a:pathLst>
                <a:path w="170" h="825">
                  <a:moveTo>
                    <a:pt x="161" y="5"/>
                  </a:moveTo>
                  <a:lnTo>
                    <a:pt x="161" y="5"/>
                  </a:lnTo>
                  <a:lnTo>
                    <a:pt x="160" y="34"/>
                  </a:lnTo>
                  <a:lnTo>
                    <a:pt x="157" y="61"/>
                  </a:lnTo>
                  <a:lnTo>
                    <a:pt x="153" y="90"/>
                  </a:lnTo>
                  <a:lnTo>
                    <a:pt x="148" y="118"/>
                  </a:lnTo>
                  <a:lnTo>
                    <a:pt x="148" y="118"/>
                  </a:lnTo>
                  <a:lnTo>
                    <a:pt x="143" y="143"/>
                  </a:lnTo>
                  <a:lnTo>
                    <a:pt x="136" y="168"/>
                  </a:lnTo>
                  <a:lnTo>
                    <a:pt x="130" y="192"/>
                  </a:lnTo>
                  <a:lnTo>
                    <a:pt x="126" y="216"/>
                  </a:lnTo>
                  <a:lnTo>
                    <a:pt x="126" y="216"/>
                  </a:lnTo>
                  <a:lnTo>
                    <a:pt x="124" y="227"/>
                  </a:lnTo>
                  <a:lnTo>
                    <a:pt x="124" y="236"/>
                  </a:lnTo>
                  <a:lnTo>
                    <a:pt x="124" y="257"/>
                  </a:lnTo>
                  <a:lnTo>
                    <a:pt x="124" y="257"/>
                  </a:lnTo>
                  <a:lnTo>
                    <a:pt x="123" y="271"/>
                  </a:lnTo>
                  <a:lnTo>
                    <a:pt x="120" y="285"/>
                  </a:lnTo>
                  <a:lnTo>
                    <a:pt x="115" y="314"/>
                  </a:lnTo>
                  <a:lnTo>
                    <a:pt x="115" y="314"/>
                  </a:lnTo>
                  <a:lnTo>
                    <a:pt x="102" y="367"/>
                  </a:lnTo>
                  <a:lnTo>
                    <a:pt x="97" y="395"/>
                  </a:lnTo>
                  <a:lnTo>
                    <a:pt x="93" y="422"/>
                  </a:lnTo>
                  <a:lnTo>
                    <a:pt x="93" y="422"/>
                  </a:lnTo>
                  <a:lnTo>
                    <a:pt x="91" y="447"/>
                  </a:lnTo>
                  <a:lnTo>
                    <a:pt x="88" y="472"/>
                  </a:lnTo>
                  <a:lnTo>
                    <a:pt x="86" y="495"/>
                  </a:lnTo>
                  <a:lnTo>
                    <a:pt x="82" y="520"/>
                  </a:lnTo>
                  <a:lnTo>
                    <a:pt x="82" y="520"/>
                  </a:lnTo>
                  <a:lnTo>
                    <a:pt x="74" y="547"/>
                  </a:lnTo>
                  <a:lnTo>
                    <a:pt x="65" y="573"/>
                  </a:lnTo>
                  <a:lnTo>
                    <a:pt x="56" y="599"/>
                  </a:lnTo>
                  <a:lnTo>
                    <a:pt x="47" y="624"/>
                  </a:lnTo>
                  <a:lnTo>
                    <a:pt x="47" y="624"/>
                  </a:lnTo>
                  <a:lnTo>
                    <a:pt x="31" y="672"/>
                  </a:lnTo>
                  <a:lnTo>
                    <a:pt x="24" y="696"/>
                  </a:lnTo>
                  <a:lnTo>
                    <a:pt x="17" y="720"/>
                  </a:lnTo>
                  <a:lnTo>
                    <a:pt x="10" y="745"/>
                  </a:lnTo>
                  <a:lnTo>
                    <a:pt x="5" y="770"/>
                  </a:lnTo>
                  <a:lnTo>
                    <a:pt x="2" y="795"/>
                  </a:lnTo>
                  <a:lnTo>
                    <a:pt x="0" y="820"/>
                  </a:lnTo>
                  <a:lnTo>
                    <a:pt x="0" y="820"/>
                  </a:lnTo>
                  <a:lnTo>
                    <a:pt x="1" y="822"/>
                  </a:lnTo>
                  <a:lnTo>
                    <a:pt x="2" y="823"/>
                  </a:lnTo>
                  <a:lnTo>
                    <a:pt x="3" y="824"/>
                  </a:lnTo>
                  <a:lnTo>
                    <a:pt x="5" y="825"/>
                  </a:lnTo>
                  <a:lnTo>
                    <a:pt x="6" y="824"/>
                  </a:lnTo>
                  <a:lnTo>
                    <a:pt x="8" y="823"/>
                  </a:lnTo>
                  <a:lnTo>
                    <a:pt x="9" y="822"/>
                  </a:lnTo>
                  <a:lnTo>
                    <a:pt x="9" y="820"/>
                  </a:lnTo>
                  <a:lnTo>
                    <a:pt x="9" y="820"/>
                  </a:lnTo>
                  <a:lnTo>
                    <a:pt x="11" y="794"/>
                  </a:lnTo>
                  <a:lnTo>
                    <a:pt x="15" y="769"/>
                  </a:lnTo>
                  <a:lnTo>
                    <a:pt x="21" y="743"/>
                  </a:lnTo>
                  <a:lnTo>
                    <a:pt x="27" y="717"/>
                  </a:lnTo>
                  <a:lnTo>
                    <a:pt x="34" y="693"/>
                  </a:lnTo>
                  <a:lnTo>
                    <a:pt x="42" y="668"/>
                  </a:lnTo>
                  <a:lnTo>
                    <a:pt x="58" y="618"/>
                  </a:lnTo>
                  <a:lnTo>
                    <a:pt x="58" y="618"/>
                  </a:lnTo>
                  <a:lnTo>
                    <a:pt x="66" y="594"/>
                  </a:lnTo>
                  <a:lnTo>
                    <a:pt x="75" y="571"/>
                  </a:lnTo>
                  <a:lnTo>
                    <a:pt x="84" y="547"/>
                  </a:lnTo>
                  <a:lnTo>
                    <a:pt x="90" y="522"/>
                  </a:lnTo>
                  <a:lnTo>
                    <a:pt x="90" y="522"/>
                  </a:lnTo>
                  <a:lnTo>
                    <a:pt x="93" y="510"/>
                  </a:lnTo>
                  <a:lnTo>
                    <a:pt x="95" y="496"/>
                  </a:lnTo>
                  <a:lnTo>
                    <a:pt x="98" y="469"/>
                  </a:lnTo>
                  <a:lnTo>
                    <a:pt x="100" y="443"/>
                  </a:lnTo>
                  <a:lnTo>
                    <a:pt x="103" y="416"/>
                  </a:lnTo>
                  <a:lnTo>
                    <a:pt x="103" y="416"/>
                  </a:lnTo>
                  <a:lnTo>
                    <a:pt x="107" y="391"/>
                  </a:lnTo>
                  <a:lnTo>
                    <a:pt x="113" y="366"/>
                  </a:lnTo>
                  <a:lnTo>
                    <a:pt x="123" y="316"/>
                  </a:lnTo>
                  <a:lnTo>
                    <a:pt x="123" y="316"/>
                  </a:lnTo>
                  <a:lnTo>
                    <a:pt x="128" y="291"/>
                  </a:lnTo>
                  <a:lnTo>
                    <a:pt x="133" y="266"/>
                  </a:lnTo>
                  <a:lnTo>
                    <a:pt x="133" y="266"/>
                  </a:lnTo>
                  <a:lnTo>
                    <a:pt x="134" y="253"/>
                  </a:lnTo>
                  <a:lnTo>
                    <a:pt x="134" y="239"/>
                  </a:lnTo>
                  <a:lnTo>
                    <a:pt x="134" y="226"/>
                  </a:lnTo>
                  <a:lnTo>
                    <a:pt x="136" y="212"/>
                  </a:lnTo>
                  <a:lnTo>
                    <a:pt x="136" y="212"/>
                  </a:lnTo>
                  <a:lnTo>
                    <a:pt x="141" y="186"/>
                  </a:lnTo>
                  <a:lnTo>
                    <a:pt x="147" y="162"/>
                  </a:lnTo>
                  <a:lnTo>
                    <a:pt x="153" y="137"/>
                  </a:lnTo>
                  <a:lnTo>
                    <a:pt x="159" y="112"/>
                  </a:lnTo>
                  <a:lnTo>
                    <a:pt x="159" y="112"/>
                  </a:lnTo>
                  <a:lnTo>
                    <a:pt x="163" y="85"/>
                  </a:lnTo>
                  <a:lnTo>
                    <a:pt x="167" y="58"/>
                  </a:lnTo>
                  <a:lnTo>
                    <a:pt x="169" y="32"/>
                  </a:lnTo>
                  <a:lnTo>
                    <a:pt x="170" y="5"/>
                  </a:lnTo>
                  <a:lnTo>
                    <a:pt x="170" y="5"/>
                  </a:lnTo>
                  <a:lnTo>
                    <a:pt x="170" y="3"/>
                  </a:lnTo>
                  <a:lnTo>
                    <a:pt x="169" y="1"/>
                  </a:lnTo>
                  <a:lnTo>
                    <a:pt x="168" y="0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3" y="1"/>
                  </a:lnTo>
                  <a:lnTo>
                    <a:pt x="162" y="3"/>
                  </a:lnTo>
                  <a:lnTo>
                    <a:pt x="161" y="5"/>
                  </a:lnTo>
                  <a:lnTo>
                    <a:pt x="161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Freeform 918"/>
            <p:cNvSpPr/>
            <p:nvPr/>
          </p:nvSpPr>
          <p:spPr bwMode="auto">
            <a:xfrm>
              <a:off x="3751263" y="1443038"/>
              <a:ext cx="66675" cy="360363"/>
            </a:xfrm>
            <a:custGeom>
              <a:avLst/>
              <a:gdLst/>
              <a:ahLst/>
              <a:cxnLst>
                <a:cxn ang="0">
                  <a:pos x="117" y="4"/>
                </a:cxn>
                <a:cxn ang="0">
                  <a:pos x="116" y="50"/>
                </a:cxn>
                <a:cxn ang="0">
                  <a:pos x="108" y="139"/>
                </a:cxn>
                <a:cxn ang="0">
                  <a:pos x="94" y="228"/>
                </a:cxn>
                <a:cxn ang="0">
                  <a:pos x="68" y="361"/>
                </a:cxn>
                <a:cxn ang="0">
                  <a:pos x="63" y="383"/>
                </a:cxn>
                <a:cxn ang="0">
                  <a:pos x="57" y="404"/>
                </a:cxn>
                <a:cxn ang="0">
                  <a:pos x="48" y="432"/>
                </a:cxn>
                <a:cxn ang="0">
                  <a:pos x="47" y="440"/>
                </a:cxn>
                <a:cxn ang="0">
                  <a:pos x="44" y="482"/>
                </a:cxn>
                <a:cxn ang="0">
                  <a:pos x="38" y="523"/>
                </a:cxn>
                <a:cxn ang="0">
                  <a:pos x="32" y="542"/>
                </a:cxn>
                <a:cxn ang="0">
                  <a:pos x="10" y="598"/>
                </a:cxn>
                <a:cxn ang="0">
                  <a:pos x="7" y="608"/>
                </a:cxn>
                <a:cxn ang="0">
                  <a:pos x="2" y="637"/>
                </a:cxn>
                <a:cxn ang="0">
                  <a:pos x="0" y="678"/>
                </a:cxn>
                <a:cxn ang="0">
                  <a:pos x="0" y="680"/>
                </a:cxn>
                <a:cxn ang="0">
                  <a:pos x="3" y="682"/>
                </a:cxn>
                <a:cxn ang="0">
                  <a:pos x="6" y="682"/>
                </a:cxn>
                <a:cxn ang="0">
                  <a:pos x="9" y="680"/>
                </a:cxn>
                <a:cxn ang="0">
                  <a:pos x="9" y="678"/>
                </a:cxn>
                <a:cxn ang="0">
                  <a:pos x="12" y="635"/>
                </a:cxn>
                <a:cxn ang="0">
                  <a:pos x="22" y="594"/>
                </a:cxn>
                <a:cxn ang="0">
                  <a:pos x="36" y="556"/>
                </a:cxn>
                <a:cxn ang="0">
                  <a:pos x="48" y="517"/>
                </a:cxn>
                <a:cxn ang="0">
                  <a:pos x="51" y="501"/>
                </a:cxn>
                <a:cxn ang="0">
                  <a:pos x="56" y="448"/>
                </a:cxn>
                <a:cxn ang="0">
                  <a:pos x="57" y="436"/>
                </a:cxn>
                <a:cxn ang="0">
                  <a:pos x="67" y="398"/>
                </a:cxn>
                <a:cxn ang="0">
                  <a:pos x="77" y="359"/>
                </a:cxn>
                <a:cxn ang="0">
                  <a:pos x="80" y="347"/>
                </a:cxn>
                <a:cxn ang="0">
                  <a:pos x="96" y="262"/>
                </a:cxn>
                <a:cxn ang="0">
                  <a:pos x="112" y="178"/>
                </a:cxn>
                <a:cxn ang="0">
                  <a:pos x="119" y="134"/>
                </a:cxn>
                <a:cxn ang="0">
                  <a:pos x="127" y="48"/>
                </a:cxn>
                <a:cxn ang="0">
                  <a:pos x="128" y="4"/>
                </a:cxn>
                <a:cxn ang="0">
                  <a:pos x="126" y="1"/>
                </a:cxn>
                <a:cxn ang="0">
                  <a:pos x="122" y="0"/>
                </a:cxn>
                <a:cxn ang="0">
                  <a:pos x="119" y="1"/>
                </a:cxn>
                <a:cxn ang="0">
                  <a:pos x="117" y="4"/>
                </a:cxn>
              </a:cxnLst>
              <a:rect l="0" t="0" r="r" b="b"/>
              <a:pathLst>
                <a:path w="128" h="682">
                  <a:moveTo>
                    <a:pt x="117" y="4"/>
                  </a:moveTo>
                  <a:lnTo>
                    <a:pt x="117" y="4"/>
                  </a:lnTo>
                  <a:lnTo>
                    <a:pt x="117" y="27"/>
                  </a:lnTo>
                  <a:lnTo>
                    <a:pt x="116" y="50"/>
                  </a:lnTo>
                  <a:lnTo>
                    <a:pt x="113" y="95"/>
                  </a:lnTo>
                  <a:lnTo>
                    <a:pt x="108" y="139"/>
                  </a:lnTo>
                  <a:lnTo>
                    <a:pt x="101" y="184"/>
                  </a:lnTo>
                  <a:lnTo>
                    <a:pt x="94" y="228"/>
                  </a:lnTo>
                  <a:lnTo>
                    <a:pt x="84" y="273"/>
                  </a:lnTo>
                  <a:lnTo>
                    <a:pt x="68" y="361"/>
                  </a:lnTo>
                  <a:lnTo>
                    <a:pt x="68" y="361"/>
                  </a:lnTo>
                  <a:lnTo>
                    <a:pt x="63" y="383"/>
                  </a:lnTo>
                  <a:lnTo>
                    <a:pt x="57" y="404"/>
                  </a:lnTo>
                  <a:lnTo>
                    <a:pt x="57" y="404"/>
                  </a:lnTo>
                  <a:lnTo>
                    <a:pt x="51" y="422"/>
                  </a:lnTo>
                  <a:lnTo>
                    <a:pt x="48" y="432"/>
                  </a:lnTo>
                  <a:lnTo>
                    <a:pt x="47" y="440"/>
                  </a:lnTo>
                  <a:lnTo>
                    <a:pt x="47" y="440"/>
                  </a:lnTo>
                  <a:lnTo>
                    <a:pt x="46" y="461"/>
                  </a:lnTo>
                  <a:lnTo>
                    <a:pt x="44" y="482"/>
                  </a:lnTo>
                  <a:lnTo>
                    <a:pt x="41" y="503"/>
                  </a:lnTo>
                  <a:lnTo>
                    <a:pt x="38" y="523"/>
                  </a:lnTo>
                  <a:lnTo>
                    <a:pt x="38" y="523"/>
                  </a:lnTo>
                  <a:lnTo>
                    <a:pt x="32" y="542"/>
                  </a:lnTo>
                  <a:lnTo>
                    <a:pt x="24" y="561"/>
                  </a:lnTo>
                  <a:lnTo>
                    <a:pt x="10" y="598"/>
                  </a:lnTo>
                  <a:lnTo>
                    <a:pt x="10" y="598"/>
                  </a:lnTo>
                  <a:lnTo>
                    <a:pt x="7" y="608"/>
                  </a:lnTo>
                  <a:lnTo>
                    <a:pt x="5" y="618"/>
                  </a:lnTo>
                  <a:lnTo>
                    <a:pt x="2" y="637"/>
                  </a:lnTo>
                  <a:lnTo>
                    <a:pt x="0" y="657"/>
                  </a:lnTo>
                  <a:lnTo>
                    <a:pt x="0" y="678"/>
                  </a:lnTo>
                  <a:lnTo>
                    <a:pt x="0" y="678"/>
                  </a:lnTo>
                  <a:lnTo>
                    <a:pt x="0" y="680"/>
                  </a:lnTo>
                  <a:lnTo>
                    <a:pt x="1" y="681"/>
                  </a:lnTo>
                  <a:lnTo>
                    <a:pt x="3" y="682"/>
                  </a:lnTo>
                  <a:lnTo>
                    <a:pt x="4" y="682"/>
                  </a:lnTo>
                  <a:lnTo>
                    <a:pt x="6" y="682"/>
                  </a:lnTo>
                  <a:lnTo>
                    <a:pt x="7" y="681"/>
                  </a:lnTo>
                  <a:lnTo>
                    <a:pt x="9" y="680"/>
                  </a:lnTo>
                  <a:lnTo>
                    <a:pt x="9" y="678"/>
                  </a:lnTo>
                  <a:lnTo>
                    <a:pt x="9" y="678"/>
                  </a:lnTo>
                  <a:lnTo>
                    <a:pt x="10" y="656"/>
                  </a:lnTo>
                  <a:lnTo>
                    <a:pt x="12" y="635"/>
                  </a:lnTo>
                  <a:lnTo>
                    <a:pt x="16" y="615"/>
                  </a:lnTo>
                  <a:lnTo>
                    <a:pt x="22" y="594"/>
                  </a:lnTo>
                  <a:lnTo>
                    <a:pt x="22" y="594"/>
                  </a:lnTo>
                  <a:lnTo>
                    <a:pt x="36" y="556"/>
                  </a:lnTo>
                  <a:lnTo>
                    <a:pt x="43" y="537"/>
                  </a:lnTo>
                  <a:lnTo>
                    <a:pt x="48" y="517"/>
                  </a:lnTo>
                  <a:lnTo>
                    <a:pt x="48" y="517"/>
                  </a:lnTo>
                  <a:lnTo>
                    <a:pt x="51" y="501"/>
                  </a:lnTo>
                  <a:lnTo>
                    <a:pt x="53" y="483"/>
                  </a:lnTo>
                  <a:lnTo>
                    <a:pt x="56" y="448"/>
                  </a:lnTo>
                  <a:lnTo>
                    <a:pt x="56" y="448"/>
                  </a:lnTo>
                  <a:lnTo>
                    <a:pt x="57" y="436"/>
                  </a:lnTo>
                  <a:lnTo>
                    <a:pt x="60" y="422"/>
                  </a:lnTo>
                  <a:lnTo>
                    <a:pt x="67" y="398"/>
                  </a:lnTo>
                  <a:lnTo>
                    <a:pt x="74" y="372"/>
                  </a:lnTo>
                  <a:lnTo>
                    <a:pt x="77" y="359"/>
                  </a:lnTo>
                  <a:lnTo>
                    <a:pt x="80" y="347"/>
                  </a:lnTo>
                  <a:lnTo>
                    <a:pt x="80" y="347"/>
                  </a:lnTo>
                  <a:lnTo>
                    <a:pt x="87" y="305"/>
                  </a:lnTo>
                  <a:lnTo>
                    <a:pt x="96" y="262"/>
                  </a:lnTo>
                  <a:lnTo>
                    <a:pt x="104" y="220"/>
                  </a:lnTo>
                  <a:lnTo>
                    <a:pt x="112" y="178"/>
                  </a:lnTo>
                  <a:lnTo>
                    <a:pt x="112" y="178"/>
                  </a:lnTo>
                  <a:lnTo>
                    <a:pt x="119" y="134"/>
                  </a:lnTo>
                  <a:lnTo>
                    <a:pt x="123" y="92"/>
                  </a:lnTo>
                  <a:lnTo>
                    <a:pt x="127" y="48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7" y="2"/>
                  </a:lnTo>
                  <a:lnTo>
                    <a:pt x="126" y="1"/>
                  </a:lnTo>
                  <a:lnTo>
                    <a:pt x="125" y="0"/>
                  </a:lnTo>
                  <a:lnTo>
                    <a:pt x="122" y="0"/>
                  </a:lnTo>
                  <a:lnTo>
                    <a:pt x="120" y="0"/>
                  </a:lnTo>
                  <a:lnTo>
                    <a:pt x="119" y="1"/>
                  </a:lnTo>
                  <a:lnTo>
                    <a:pt x="118" y="2"/>
                  </a:lnTo>
                  <a:lnTo>
                    <a:pt x="117" y="4"/>
                  </a:lnTo>
                  <a:lnTo>
                    <a:pt x="11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Freeform 919"/>
            <p:cNvSpPr/>
            <p:nvPr/>
          </p:nvSpPr>
          <p:spPr bwMode="auto">
            <a:xfrm>
              <a:off x="3797300" y="1477963"/>
              <a:ext cx="60325" cy="268288"/>
            </a:xfrm>
            <a:custGeom>
              <a:avLst/>
              <a:gdLst/>
              <a:ahLst/>
              <a:cxnLst>
                <a:cxn ang="0">
                  <a:pos x="114" y="4"/>
                </a:cxn>
                <a:cxn ang="0">
                  <a:pos x="113" y="1"/>
                </a:cxn>
                <a:cxn ang="0">
                  <a:pos x="110" y="0"/>
                </a:cxn>
                <a:cxn ang="0">
                  <a:pos x="106" y="1"/>
                </a:cxn>
                <a:cxn ang="0">
                  <a:pos x="105" y="4"/>
                </a:cxn>
                <a:cxn ang="0">
                  <a:pos x="104" y="38"/>
                </a:cxn>
                <a:cxn ang="0">
                  <a:pos x="94" y="104"/>
                </a:cxn>
                <a:cxn ang="0">
                  <a:pos x="81" y="170"/>
                </a:cxn>
                <a:cxn ang="0">
                  <a:pos x="58" y="268"/>
                </a:cxn>
                <a:cxn ang="0">
                  <a:pos x="47" y="324"/>
                </a:cxn>
                <a:cxn ang="0">
                  <a:pos x="37" y="366"/>
                </a:cxn>
                <a:cxn ang="0">
                  <a:pos x="31" y="379"/>
                </a:cxn>
                <a:cxn ang="0">
                  <a:pos x="28" y="393"/>
                </a:cxn>
                <a:cxn ang="0">
                  <a:pos x="25" y="419"/>
                </a:cxn>
                <a:cxn ang="0">
                  <a:pos x="22" y="433"/>
                </a:cxn>
                <a:cxn ang="0">
                  <a:pos x="8" y="483"/>
                </a:cxn>
                <a:cxn ang="0">
                  <a:pos x="1" y="500"/>
                </a:cxn>
                <a:cxn ang="0">
                  <a:pos x="0" y="504"/>
                </a:cxn>
                <a:cxn ang="0">
                  <a:pos x="5" y="507"/>
                </a:cxn>
                <a:cxn ang="0">
                  <a:pos x="8" y="506"/>
                </a:cxn>
                <a:cxn ang="0">
                  <a:pos x="10" y="505"/>
                </a:cxn>
                <a:cxn ang="0">
                  <a:pos x="25" y="465"/>
                </a:cxn>
                <a:cxn ang="0">
                  <a:pos x="32" y="437"/>
                </a:cxn>
                <a:cxn ang="0">
                  <a:pos x="38" y="409"/>
                </a:cxn>
                <a:cxn ang="0">
                  <a:pos x="39" y="396"/>
                </a:cxn>
                <a:cxn ang="0">
                  <a:pos x="41" y="380"/>
                </a:cxn>
                <a:cxn ang="0">
                  <a:pos x="55" y="335"/>
                </a:cxn>
                <a:cxn ang="0">
                  <a:pos x="59" y="319"/>
                </a:cxn>
                <a:cxn ang="0">
                  <a:pos x="64" y="286"/>
                </a:cxn>
                <a:cxn ang="0">
                  <a:pos x="68" y="271"/>
                </a:cxn>
                <a:cxn ang="0">
                  <a:pos x="96" y="142"/>
                </a:cxn>
                <a:cxn ang="0">
                  <a:pos x="109" y="76"/>
                </a:cxn>
                <a:cxn ang="0">
                  <a:pos x="114" y="10"/>
                </a:cxn>
                <a:cxn ang="0">
                  <a:pos x="114" y="9"/>
                </a:cxn>
              </a:cxnLst>
              <a:rect l="0" t="0" r="r" b="b"/>
              <a:pathLst>
                <a:path w="114" h="507">
                  <a:moveTo>
                    <a:pt x="114" y="4"/>
                  </a:moveTo>
                  <a:lnTo>
                    <a:pt x="114" y="4"/>
                  </a:lnTo>
                  <a:lnTo>
                    <a:pt x="114" y="2"/>
                  </a:lnTo>
                  <a:lnTo>
                    <a:pt x="113" y="1"/>
                  </a:lnTo>
                  <a:lnTo>
                    <a:pt x="111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106" y="1"/>
                  </a:lnTo>
                  <a:lnTo>
                    <a:pt x="105" y="2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04" y="38"/>
                  </a:lnTo>
                  <a:lnTo>
                    <a:pt x="100" y="71"/>
                  </a:lnTo>
                  <a:lnTo>
                    <a:pt x="94" y="104"/>
                  </a:lnTo>
                  <a:lnTo>
                    <a:pt x="88" y="137"/>
                  </a:lnTo>
                  <a:lnTo>
                    <a:pt x="81" y="170"/>
                  </a:lnTo>
                  <a:lnTo>
                    <a:pt x="74" y="203"/>
                  </a:lnTo>
                  <a:lnTo>
                    <a:pt x="58" y="268"/>
                  </a:lnTo>
                  <a:lnTo>
                    <a:pt x="58" y="268"/>
                  </a:lnTo>
                  <a:lnTo>
                    <a:pt x="47" y="324"/>
                  </a:lnTo>
                  <a:lnTo>
                    <a:pt x="40" y="352"/>
                  </a:lnTo>
                  <a:lnTo>
                    <a:pt x="37" y="366"/>
                  </a:lnTo>
                  <a:lnTo>
                    <a:pt x="31" y="379"/>
                  </a:lnTo>
                  <a:lnTo>
                    <a:pt x="31" y="379"/>
                  </a:lnTo>
                  <a:lnTo>
                    <a:pt x="29" y="385"/>
                  </a:lnTo>
                  <a:lnTo>
                    <a:pt x="28" y="393"/>
                  </a:lnTo>
                  <a:lnTo>
                    <a:pt x="26" y="406"/>
                  </a:lnTo>
                  <a:lnTo>
                    <a:pt x="25" y="419"/>
                  </a:lnTo>
                  <a:lnTo>
                    <a:pt x="22" y="433"/>
                  </a:lnTo>
                  <a:lnTo>
                    <a:pt x="22" y="433"/>
                  </a:lnTo>
                  <a:lnTo>
                    <a:pt x="13" y="467"/>
                  </a:lnTo>
                  <a:lnTo>
                    <a:pt x="8" y="483"/>
                  </a:lnTo>
                  <a:lnTo>
                    <a:pt x="1" y="500"/>
                  </a:lnTo>
                  <a:lnTo>
                    <a:pt x="1" y="500"/>
                  </a:lnTo>
                  <a:lnTo>
                    <a:pt x="0" y="502"/>
                  </a:lnTo>
                  <a:lnTo>
                    <a:pt x="0" y="504"/>
                  </a:lnTo>
                  <a:lnTo>
                    <a:pt x="3" y="506"/>
                  </a:lnTo>
                  <a:lnTo>
                    <a:pt x="5" y="507"/>
                  </a:lnTo>
                  <a:lnTo>
                    <a:pt x="7" y="507"/>
                  </a:lnTo>
                  <a:lnTo>
                    <a:pt x="8" y="506"/>
                  </a:lnTo>
                  <a:lnTo>
                    <a:pt x="10" y="505"/>
                  </a:lnTo>
                  <a:lnTo>
                    <a:pt x="10" y="505"/>
                  </a:lnTo>
                  <a:lnTo>
                    <a:pt x="20" y="479"/>
                  </a:lnTo>
                  <a:lnTo>
                    <a:pt x="25" y="465"/>
                  </a:lnTo>
                  <a:lnTo>
                    <a:pt x="29" y="451"/>
                  </a:lnTo>
                  <a:lnTo>
                    <a:pt x="32" y="437"/>
                  </a:lnTo>
                  <a:lnTo>
                    <a:pt x="36" y="424"/>
                  </a:lnTo>
                  <a:lnTo>
                    <a:pt x="38" y="409"/>
                  </a:lnTo>
                  <a:lnTo>
                    <a:pt x="39" y="396"/>
                  </a:lnTo>
                  <a:lnTo>
                    <a:pt x="39" y="396"/>
                  </a:lnTo>
                  <a:lnTo>
                    <a:pt x="40" y="387"/>
                  </a:lnTo>
                  <a:lnTo>
                    <a:pt x="41" y="380"/>
                  </a:lnTo>
                  <a:lnTo>
                    <a:pt x="45" y="365"/>
                  </a:lnTo>
                  <a:lnTo>
                    <a:pt x="55" y="335"/>
                  </a:lnTo>
                  <a:lnTo>
                    <a:pt x="55" y="335"/>
                  </a:lnTo>
                  <a:lnTo>
                    <a:pt x="59" y="319"/>
                  </a:lnTo>
                  <a:lnTo>
                    <a:pt x="62" y="303"/>
                  </a:lnTo>
                  <a:lnTo>
                    <a:pt x="64" y="286"/>
                  </a:lnTo>
                  <a:lnTo>
                    <a:pt x="68" y="271"/>
                  </a:lnTo>
                  <a:lnTo>
                    <a:pt x="68" y="271"/>
                  </a:lnTo>
                  <a:lnTo>
                    <a:pt x="82" y="206"/>
                  </a:lnTo>
                  <a:lnTo>
                    <a:pt x="96" y="142"/>
                  </a:lnTo>
                  <a:lnTo>
                    <a:pt x="103" y="109"/>
                  </a:lnTo>
                  <a:lnTo>
                    <a:pt x="109" y="76"/>
                  </a:lnTo>
                  <a:lnTo>
                    <a:pt x="112" y="43"/>
                  </a:lnTo>
                  <a:lnTo>
                    <a:pt x="114" y="10"/>
                  </a:lnTo>
                  <a:lnTo>
                    <a:pt x="114" y="10"/>
                  </a:lnTo>
                  <a:lnTo>
                    <a:pt x="114" y="9"/>
                  </a:lnTo>
                  <a:lnTo>
                    <a:pt x="11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Freeform 920"/>
            <p:cNvSpPr/>
            <p:nvPr/>
          </p:nvSpPr>
          <p:spPr bwMode="auto">
            <a:xfrm>
              <a:off x="3857625" y="1504950"/>
              <a:ext cx="33338" cy="190500"/>
            </a:xfrm>
            <a:custGeom>
              <a:avLst/>
              <a:gdLst/>
              <a:ahLst/>
              <a:cxnLst>
                <a:cxn ang="0">
                  <a:pos x="54" y="2"/>
                </a:cxn>
                <a:cxn ang="0">
                  <a:pos x="48" y="11"/>
                </a:cxn>
                <a:cxn ang="0">
                  <a:pos x="45" y="24"/>
                </a:cxn>
                <a:cxn ang="0">
                  <a:pos x="46" y="44"/>
                </a:cxn>
                <a:cxn ang="0">
                  <a:pos x="46" y="50"/>
                </a:cxn>
                <a:cxn ang="0">
                  <a:pos x="42" y="74"/>
                </a:cxn>
                <a:cxn ang="0">
                  <a:pos x="31" y="123"/>
                </a:cxn>
                <a:cxn ang="0">
                  <a:pos x="29" y="147"/>
                </a:cxn>
                <a:cxn ang="0">
                  <a:pos x="28" y="162"/>
                </a:cxn>
                <a:cxn ang="0">
                  <a:pos x="24" y="206"/>
                </a:cxn>
                <a:cxn ang="0">
                  <a:pos x="13" y="265"/>
                </a:cxn>
                <a:cxn ang="0">
                  <a:pos x="11" y="275"/>
                </a:cxn>
                <a:cxn ang="0">
                  <a:pos x="9" y="306"/>
                </a:cxn>
                <a:cxn ang="0">
                  <a:pos x="8" y="319"/>
                </a:cxn>
                <a:cxn ang="0">
                  <a:pos x="0" y="354"/>
                </a:cxn>
                <a:cxn ang="0">
                  <a:pos x="0" y="356"/>
                </a:cxn>
                <a:cxn ang="0">
                  <a:pos x="4" y="360"/>
                </a:cxn>
                <a:cxn ang="0">
                  <a:pos x="7" y="360"/>
                </a:cxn>
                <a:cxn ang="0">
                  <a:pos x="9" y="357"/>
                </a:cxn>
                <a:cxn ang="0">
                  <a:pos x="16" y="325"/>
                </a:cxn>
                <a:cxn ang="0">
                  <a:pos x="19" y="292"/>
                </a:cxn>
                <a:cxn ang="0">
                  <a:pos x="20" y="280"/>
                </a:cxn>
                <a:cxn ang="0">
                  <a:pos x="27" y="240"/>
                </a:cxn>
                <a:cxn ang="0">
                  <a:pos x="35" y="201"/>
                </a:cxn>
                <a:cxn ang="0">
                  <a:pos x="37" y="188"/>
                </a:cxn>
                <a:cxn ang="0">
                  <a:pos x="38" y="161"/>
                </a:cxn>
                <a:cxn ang="0">
                  <a:pos x="40" y="133"/>
                </a:cxn>
                <a:cxn ang="0">
                  <a:pos x="44" y="109"/>
                </a:cxn>
                <a:cxn ang="0">
                  <a:pos x="50" y="85"/>
                </a:cxn>
                <a:cxn ang="0">
                  <a:pos x="57" y="53"/>
                </a:cxn>
                <a:cxn ang="0">
                  <a:pos x="57" y="43"/>
                </a:cxn>
                <a:cxn ang="0">
                  <a:pos x="56" y="24"/>
                </a:cxn>
                <a:cxn ang="0">
                  <a:pos x="56" y="15"/>
                </a:cxn>
                <a:cxn ang="0">
                  <a:pos x="60" y="8"/>
                </a:cxn>
                <a:cxn ang="0">
                  <a:pos x="62" y="7"/>
                </a:cxn>
                <a:cxn ang="0">
                  <a:pos x="62" y="3"/>
                </a:cxn>
                <a:cxn ang="0">
                  <a:pos x="58" y="0"/>
                </a:cxn>
                <a:cxn ang="0">
                  <a:pos x="54" y="2"/>
                </a:cxn>
              </a:cxnLst>
              <a:rect l="0" t="0" r="r" b="b"/>
              <a:pathLst>
                <a:path w="62" h="360">
                  <a:moveTo>
                    <a:pt x="54" y="2"/>
                  </a:moveTo>
                  <a:lnTo>
                    <a:pt x="54" y="2"/>
                  </a:lnTo>
                  <a:lnTo>
                    <a:pt x="50" y="6"/>
                  </a:lnTo>
                  <a:lnTo>
                    <a:pt x="48" y="11"/>
                  </a:lnTo>
                  <a:lnTo>
                    <a:pt x="46" y="17"/>
                  </a:lnTo>
                  <a:lnTo>
                    <a:pt x="45" y="24"/>
                  </a:lnTo>
                  <a:lnTo>
                    <a:pt x="46" y="38"/>
                  </a:lnTo>
                  <a:lnTo>
                    <a:pt x="46" y="44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4" y="62"/>
                  </a:lnTo>
                  <a:lnTo>
                    <a:pt x="42" y="74"/>
                  </a:lnTo>
                  <a:lnTo>
                    <a:pt x="36" y="99"/>
                  </a:lnTo>
                  <a:lnTo>
                    <a:pt x="31" y="123"/>
                  </a:lnTo>
                  <a:lnTo>
                    <a:pt x="29" y="135"/>
                  </a:lnTo>
                  <a:lnTo>
                    <a:pt x="29" y="147"/>
                  </a:lnTo>
                  <a:lnTo>
                    <a:pt x="29" y="147"/>
                  </a:lnTo>
                  <a:lnTo>
                    <a:pt x="28" y="162"/>
                  </a:lnTo>
                  <a:lnTo>
                    <a:pt x="27" y="177"/>
                  </a:lnTo>
                  <a:lnTo>
                    <a:pt x="24" y="206"/>
                  </a:lnTo>
                  <a:lnTo>
                    <a:pt x="19" y="236"/>
                  </a:lnTo>
                  <a:lnTo>
                    <a:pt x="13" y="265"/>
                  </a:lnTo>
                  <a:lnTo>
                    <a:pt x="13" y="265"/>
                  </a:lnTo>
                  <a:lnTo>
                    <a:pt x="11" y="275"/>
                  </a:lnTo>
                  <a:lnTo>
                    <a:pt x="10" y="286"/>
                  </a:lnTo>
                  <a:lnTo>
                    <a:pt x="9" y="306"/>
                  </a:lnTo>
                  <a:lnTo>
                    <a:pt x="9" y="306"/>
                  </a:lnTo>
                  <a:lnTo>
                    <a:pt x="8" y="319"/>
                  </a:lnTo>
                  <a:lnTo>
                    <a:pt x="5" y="331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0" y="356"/>
                  </a:lnTo>
                  <a:lnTo>
                    <a:pt x="1" y="358"/>
                  </a:lnTo>
                  <a:lnTo>
                    <a:pt x="4" y="360"/>
                  </a:lnTo>
                  <a:lnTo>
                    <a:pt x="6" y="360"/>
                  </a:lnTo>
                  <a:lnTo>
                    <a:pt x="7" y="360"/>
                  </a:lnTo>
                  <a:lnTo>
                    <a:pt x="8" y="359"/>
                  </a:lnTo>
                  <a:lnTo>
                    <a:pt x="9" y="357"/>
                  </a:lnTo>
                  <a:lnTo>
                    <a:pt x="9" y="357"/>
                  </a:lnTo>
                  <a:lnTo>
                    <a:pt x="16" y="325"/>
                  </a:lnTo>
                  <a:lnTo>
                    <a:pt x="18" y="309"/>
                  </a:lnTo>
                  <a:lnTo>
                    <a:pt x="19" y="292"/>
                  </a:lnTo>
                  <a:lnTo>
                    <a:pt x="19" y="292"/>
                  </a:lnTo>
                  <a:lnTo>
                    <a:pt x="20" y="280"/>
                  </a:lnTo>
                  <a:lnTo>
                    <a:pt x="22" y="266"/>
                  </a:lnTo>
                  <a:lnTo>
                    <a:pt x="27" y="240"/>
                  </a:lnTo>
                  <a:lnTo>
                    <a:pt x="33" y="215"/>
                  </a:lnTo>
                  <a:lnTo>
                    <a:pt x="35" y="201"/>
                  </a:lnTo>
                  <a:lnTo>
                    <a:pt x="37" y="188"/>
                  </a:lnTo>
                  <a:lnTo>
                    <a:pt x="37" y="188"/>
                  </a:lnTo>
                  <a:lnTo>
                    <a:pt x="38" y="174"/>
                  </a:lnTo>
                  <a:lnTo>
                    <a:pt x="38" y="161"/>
                  </a:lnTo>
                  <a:lnTo>
                    <a:pt x="39" y="146"/>
                  </a:lnTo>
                  <a:lnTo>
                    <a:pt x="40" y="133"/>
                  </a:lnTo>
                  <a:lnTo>
                    <a:pt x="40" y="133"/>
                  </a:lnTo>
                  <a:lnTo>
                    <a:pt x="44" y="109"/>
                  </a:lnTo>
                  <a:lnTo>
                    <a:pt x="50" y="85"/>
                  </a:lnTo>
                  <a:lnTo>
                    <a:pt x="50" y="85"/>
                  </a:lnTo>
                  <a:lnTo>
                    <a:pt x="55" y="65"/>
                  </a:lnTo>
                  <a:lnTo>
                    <a:pt x="57" y="53"/>
                  </a:lnTo>
                  <a:lnTo>
                    <a:pt x="57" y="43"/>
                  </a:lnTo>
                  <a:lnTo>
                    <a:pt x="57" y="43"/>
                  </a:lnTo>
                  <a:lnTo>
                    <a:pt x="56" y="34"/>
                  </a:lnTo>
                  <a:lnTo>
                    <a:pt x="56" y="24"/>
                  </a:lnTo>
                  <a:lnTo>
                    <a:pt x="56" y="19"/>
                  </a:lnTo>
                  <a:lnTo>
                    <a:pt x="56" y="15"/>
                  </a:lnTo>
                  <a:lnTo>
                    <a:pt x="58" y="11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2" y="7"/>
                  </a:lnTo>
                  <a:lnTo>
                    <a:pt x="62" y="5"/>
                  </a:lnTo>
                  <a:lnTo>
                    <a:pt x="62" y="3"/>
                  </a:lnTo>
                  <a:lnTo>
                    <a:pt x="61" y="2"/>
                  </a:lnTo>
                  <a:lnTo>
                    <a:pt x="58" y="0"/>
                  </a:lnTo>
                  <a:lnTo>
                    <a:pt x="56" y="1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Freeform 921"/>
            <p:cNvSpPr/>
            <p:nvPr/>
          </p:nvSpPr>
          <p:spPr bwMode="auto">
            <a:xfrm>
              <a:off x="3883025" y="1544638"/>
              <a:ext cx="22225" cy="130175"/>
            </a:xfrm>
            <a:custGeom>
              <a:avLst/>
              <a:gdLst/>
              <a:ahLst/>
              <a:cxnLst>
                <a:cxn ang="0">
                  <a:pos x="33" y="4"/>
                </a:cxn>
                <a:cxn ang="0">
                  <a:pos x="33" y="4"/>
                </a:cxn>
                <a:cxn ang="0">
                  <a:pos x="33" y="37"/>
                </a:cxn>
                <a:cxn ang="0">
                  <a:pos x="29" y="69"/>
                </a:cxn>
                <a:cxn ang="0">
                  <a:pos x="25" y="101"/>
                </a:cxn>
                <a:cxn ang="0">
                  <a:pos x="23" y="117"/>
                </a:cxn>
                <a:cxn ang="0">
                  <a:pos x="19" y="133"/>
                </a:cxn>
                <a:cxn ang="0">
                  <a:pos x="19" y="133"/>
                </a:cxn>
                <a:cxn ang="0">
                  <a:pos x="13" y="156"/>
                </a:cxn>
                <a:cxn ang="0">
                  <a:pos x="11" y="167"/>
                </a:cxn>
                <a:cxn ang="0">
                  <a:pos x="10" y="179"/>
                </a:cxn>
                <a:cxn ang="0">
                  <a:pos x="10" y="179"/>
                </a:cxn>
                <a:cxn ang="0">
                  <a:pos x="8" y="194"/>
                </a:cxn>
                <a:cxn ang="0">
                  <a:pos x="5" y="210"/>
                </a:cxn>
                <a:cxn ang="0">
                  <a:pos x="2" y="225"/>
                </a:cxn>
                <a:cxn ang="0">
                  <a:pos x="0" y="242"/>
                </a:cxn>
                <a:cxn ang="0">
                  <a:pos x="0" y="242"/>
                </a:cxn>
                <a:cxn ang="0">
                  <a:pos x="0" y="244"/>
                </a:cxn>
                <a:cxn ang="0">
                  <a:pos x="1" y="245"/>
                </a:cxn>
                <a:cxn ang="0">
                  <a:pos x="3" y="246"/>
                </a:cxn>
                <a:cxn ang="0">
                  <a:pos x="4" y="246"/>
                </a:cxn>
                <a:cxn ang="0">
                  <a:pos x="6" y="246"/>
                </a:cxn>
                <a:cxn ang="0">
                  <a:pos x="8" y="245"/>
                </a:cxn>
                <a:cxn ang="0">
                  <a:pos x="9" y="244"/>
                </a:cxn>
                <a:cxn ang="0">
                  <a:pos x="9" y="242"/>
                </a:cxn>
                <a:cxn ang="0">
                  <a:pos x="9" y="242"/>
                </a:cxn>
                <a:cxn ang="0">
                  <a:pos x="11" y="227"/>
                </a:cxn>
                <a:cxn ang="0">
                  <a:pos x="14" y="214"/>
                </a:cxn>
                <a:cxn ang="0">
                  <a:pos x="17" y="199"/>
                </a:cxn>
                <a:cxn ang="0">
                  <a:pos x="18" y="193"/>
                </a:cxn>
                <a:cxn ang="0">
                  <a:pos x="18" y="186"/>
                </a:cxn>
                <a:cxn ang="0">
                  <a:pos x="18" y="186"/>
                </a:cxn>
                <a:cxn ang="0">
                  <a:pos x="19" y="177"/>
                </a:cxn>
                <a:cxn ang="0">
                  <a:pos x="20" y="169"/>
                </a:cxn>
                <a:cxn ang="0">
                  <a:pos x="24" y="152"/>
                </a:cxn>
                <a:cxn ang="0">
                  <a:pos x="28" y="135"/>
                </a:cxn>
                <a:cxn ang="0">
                  <a:pos x="32" y="119"/>
                </a:cxn>
                <a:cxn ang="0">
                  <a:pos x="32" y="119"/>
                </a:cxn>
                <a:cxn ang="0">
                  <a:pos x="37" y="90"/>
                </a:cxn>
                <a:cxn ang="0">
                  <a:pos x="40" y="62"/>
                </a:cxn>
                <a:cxn ang="0">
                  <a:pos x="42" y="33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2"/>
                </a:cxn>
                <a:cxn ang="0">
                  <a:pos x="41" y="1"/>
                </a:cxn>
                <a:cxn ang="0">
                  <a:pos x="39" y="0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5" y="1"/>
                </a:cxn>
                <a:cxn ang="0">
                  <a:pos x="34" y="2"/>
                </a:cxn>
                <a:cxn ang="0">
                  <a:pos x="33" y="4"/>
                </a:cxn>
                <a:cxn ang="0">
                  <a:pos x="33" y="4"/>
                </a:cxn>
              </a:cxnLst>
              <a:rect l="0" t="0" r="r" b="b"/>
              <a:pathLst>
                <a:path w="42" h="246">
                  <a:moveTo>
                    <a:pt x="33" y="4"/>
                  </a:moveTo>
                  <a:lnTo>
                    <a:pt x="33" y="4"/>
                  </a:lnTo>
                  <a:lnTo>
                    <a:pt x="33" y="37"/>
                  </a:lnTo>
                  <a:lnTo>
                    <a:pt x="29" y="69"/>
                  </a:lnTo>
                  <a:lnTo>
                    <a:pt x="25" y="101"/>
                  </a:lnTo>
                  <a:lnTo>
                    <a:pt x="23" y="117"/>
                  </a:lnTo>
                  <a:lnTo>
                    <a:pt x="19" y="133"/>
                  </a:lnTo>
                  <a:lnTo>
                    <a:pt x="19" y="133"/>
                  </a:lnTo>
                  <a:lnTo>
                    <a:pt x="13" y="156"/>
                  </a:lnTo>
                  <a:lnTo>
                    <a:pt x="11" y="167"/>
                  </a:lnTo>
                  <a:lnTo>
                    <a:pt x="10" y="179"/>
                  </a:lnTo>
                  <a:lnTo>
                    <a:pt x="10" y="179"/>
                  </a:lnTo>
                  <a:lnTo>
                    <a:pt x="8" y="194"/>
                  </a:lnTo>
                  <a:lnTo>
                    <a:pt x="5" y="210"/>
                  </a:lnTo>
                  <a:lnTo>
                    <a:pt x="2" y="225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0" y="244"/>
                  </a:lnTo>
                  <a:lnTo>
                    <a:pt x="1" y="245"/>
                  </a:lnTo>
                  <a:lnTo>
                    <a:pt x="3" y="246"/>
                  </a:lnTo>
                  <a:lnTo>
                    <a:pt x="4" y="246"/>
                  </a:lnTo>
                  <a:lnTo>
                    <a:pt x="6" y="246"/>
                  </a:lnTo>
                  <a:lnTo>
                    <a:pt x="8" y="245"/>
                  </a:lnTo>
                  <a:lnTo>
                    <a:pt x="9" y="244"/>
                  </a:lnTo>
                  <a:lnTo>
                    <a:pt x="9" y="242"/>
                  </a:lnTo>
                  <a:lnTo>
                    <a:pt x="9" y="242"/>
                  </a:lnTo>
                  <a:lnTo>
                    <a:pt x="11" y="227"/>
                  </a:lnTo>
                  <a:lnTo>
                    <a:pt x="14" y="214"/>
                  </a:lnTo>
                  <a:lnTo>
                    <a:pt x="17" y="199"/>
                  </a:lnTo>
                  <a:lnTo>
                    <a:pt x="18" y="193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9" y="177"/>
                  </a:lnTo>
                  <a:lnTo>
                    <a:pt x="20" y="169"/>
                  </a:lnTo>
                  <a:lnTo>
                    <a:pt x="24" y="152"/>
                  </a:lnTo>
                  <a:lnTo>
                    <a:pt x="28" y="135"/>
                  </a:lnTo>
                  <a:lnTo>
                    <a:pt x="32" y="119"/>
                  </a:lnTo>
                  <a:lnTo>
                    <a:pt x="32" y="119"/>
                  </a:lnTo>
                  <a:lnTo>
                    <a:pt x="37" y="90"/>
                  </a:lnTo>
                  <a:lnTo>
                    <a:pt x="40" y="62"/>
                  </a:lnTo>
                  <a:lnTo>
                    <a:pt x="42" y="33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2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5" y="1"/>
                  </a:lnTo>
                  <a:lnTo>
                    <a:pt x="34" y="2"/>
                  </a:lnTo>
                  <a:lnTo>
                    <a:pt x="33" y="4"/>
                  </a:lnTo>
                  <a:lnTo>
                    <a:pt x="33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Freeform 922"/>
            <p:cNvSpPr/>
            <p:nvPr/>
          </p:nvSpPr>
          <p:spPr bwMode="auto">
            <a:xfrm>
              <a:off x="3454400" y="1239838"/>
              <a:ext cx="25400" cy="65088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7" y="12"/>
                </a:cxn>
                <a:cxn ang="0">
                  <a:pos x="36" y="19"/>
                </a:cxn>
                <a:cxn ang="0">
                  <a:pos x="31" y="34"/>
                </a:cxn>
                <a:cxn ang="0">
                  <a:pos x="26" y="47"/>
                </a:cxn>
                <a:cxn ang="0">
                  <a:pos x="18" y="62"/>
                </a:cxn>
                <a:cxn ang="0">
                  <a:pos x="12" y="75"/>
                </a:cxn>
                <a:cxn ang="0">
                  <a:pos x="6" y="89"/>
                </a:cxn>
                <a:cxn ang="0">
                  <a:pos x="2" y="103"/>
                </a:cxn>
                <a:cxn ang="0">
                  <a:pos x="1" y="110"/>
                </a:cxn>
                <a:cxn ang="0">
                  <a:pos x="0" y="117"/>
                </a:cxn>
                <a:cxn ang="0">
                  <a:pos x="0" y="117"/>
                </a:cxn>
                <a:cxn ang="0">
                  <a:pos x="0" y="120"/>
                </a:cxn>
                <a:cxn ang="0">
                  <a:pos x="1" y="122"/>
                </a:cxn>
                <a:cxn ang="0">
                  <a:pos x="3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0"/>
                </a:cxn>
                <a:cxn ang="0">
                  <a:pos x="9" y="117"/>
                </a:cxn>
                <a:cxn ang="0">
                  <a:pos x="9" y="117"/>
                </a:cxn>
                <a:cxn ang="0">
                  <a:pos x="10" y="109"/>
                </a:cxn>
                <a:cxn ang="0">
                  <a:pos x="12" y="101"/>
                </a:cxn>
                <a:cxn ang="0">
                  <a:pos x="15" y="94"/>
                </a:cxn>
                <a:cxn ang="0">
                  <a:pos x="19" y="86"/>
                </a:cxn>
                <a:cxn ang="0">
                  <a:pos x="27" y="73"/>
                </a:cxn>
                <a:cxn ang="0">
                  <a:pos x="30" y="65"/>
                </a:cxn>
                <a:cxn ang="0">
                  <a:pos x="33" y="58"/>
                </a:cxn>
                <a:cxn ang="0">
                  <a:pos x="33" y="58"/>
                </a:cxn>
                <a:cxn ang="0">
                  <a:pos x="42" y="32"/>
                </a:cxn>
                <a:cxn ang="0">
                  <a:pos x="45" y="18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47" y="2"/>
                </a:cxn>
                <a:cxn ang="0">
                  <a:pos x="46" y="1"/>
                </a:cxn>
                <a:cxn ang="0">
                  <a:pos x="44" y="0"/>
                </a:cxn>
                <a:cxn ang="0">
                  <a:pos x="43" y="0"/>
                </a:cxn>
                <a:cxn ang="0">
                  <a:pos x="41" y="0"/>
                </a:cxn>
                <a:cxn ang="0">
                  <a:pos x="39" y="1"/>
                </a:cxn>
                <a:cxn ang="0">
                  <a:pos x="38" y="2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47" h="123">
                  <a:moveTo>
                    <a:pt x="38" y="4"/>
                  </a:moveTo>
                  <a:lnTo>
                    <a:pt x="38" y="4"/>
                  </a:lnTo>
                  <a:lnTo>
                    <a:pt x="37" y="12"/>
                  </a:lnTo>
                  <a:lnTo>
                    <a:pt x="36" y="19"/>
                  </a:lnTo>
                  <a:lnTo>
                    <a:pt x="31" y="34"/>
                  </a:lnTo>
                  <a:lnTo>
                    <a:pt x="26" y="47"/>
                  </a:lnTo>
                  <a:lnTo>
                    <a:pt x="18" y="62"/>
                  </a:lnTo>
                  <a:lnTo>
                    <a:pt x="12" y="75"/>
                  </a:lnTo>
                  <a:lnTo>
                    <a:pt x="6" y="89"/>
                  </a:lnTo>
                  <a:lnTo>
                    <a:pt x="2" y="103"/>
                  </a:lnTo>
                  <a:lnTo>
                    <a:pt x="1" y="110"/>
                  </a:lnTo>
                  <a:lnTo>
                    <a:pt x="0" y="117"/>
                  </a:lnTo>
                  <a:lnTo>
                    <a:pt x="0" y="117"/>
                  </a:lnTo>
                  <a:lnTo>
                    <a:pt x="0" y="120"/>
                  </a:lnTo>
                  <a:lnTo>
                    <a:pt x="1" y="122"/>
                  </a:lnTo>
                  <a:lnTo>
                    <a:pt x="3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0"/>
                  </a:lnTo>
                  <a:lnTo>
                    <a:pt x="9" y="117"/>
                  </a:lnTo>
                  <a:lnTo>
                    <a:pt x="9" y="117"/>
                  </a:lnTo>
                  <a:lnTo>
                    <a:pt x="10" y="109"/>
                  </a:lnTo>
                  <a:lnTo>
                    <a:pt x="12" y="101"/>
                  </a:lnTo>
                  <a:lnTo>
                    <a:pt x="15" y="94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0" y="65"/>
                  </a:lnTo>
                  <a:lnTo>
                    <a:pt x="33" y="58"/>
                  </a:lnTo>
                  <a:lnTo>
                    <a:pt x="33" y="58"/>
                  </a:lnTo>
                  <a:lnTo>
                    <a:pt x="42" y="32"/>
                  </a:lnTo>
                  <a:lnTo>
                    <a:pt x="45" y="18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7" y="2"/>
                  </a:lnTo>
                  <a:lnTo>
                    <a:pt x="46" y="1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1"/>
                  </a:lnTo>
                  <a:lnTo>
                    <a:pt x="38" y="2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Freeform 923"/>
            <p:cNvSpPr/>
            <p:nvPr/>
          </p:nvSpPr>
          <p:spPr bwMode="auto">
            <a:xfrm>
              <a:off x="3471863" y="1241425"/>
              <a:ext cx="26988" cy="77788"/>
            </a:xfrm>
            <a:custGeom>
              <a:avLst/>
              <a:gdLst/>
              <a:ahLst/>
              <a:cxnLst>
                <a:cxn ang="0">
                  <a:pos x="43" y="5"/>
                </a:cxn>
                <a:cxn ang="0">
                  <a:pos x="43" y="5"/>
                </a:cxn>
                <a:cxn ang="0">
                  <a:pos x="42" y="13"/>
                </a:cxn>
                <a:cxn ang="0">
                  <a:pos x="40" y="23"/>
                </a:cxn>
                <a:cxn ang="0">
                  <a:pos x="35" y="40"/>
                </a:cxn>
                <a:cxn ang="0">
                  <a:pos x="29" y="57"/>
                </a:cxn>
                <a:cxn ang="0">
                  <a:pos x="21" y="73"/>
                </a:cxn>
                <a:cxn ang="0">
                  <a:pos x="14" y="91"/>
                </a:cxn>
                <a:cxn ang="0">
                  <a:pos x="7" y="107"/>
                </a:cxn>
                <a:cxn ang="0">
                  <a:pos x="3" y="125"/>
                </a:cxn>
                <a:cxn ang="0">
                  <a:pos x="1" y="133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1" y="144"/>
                </a:cxn>
                <a:cxn ang="0">
                  <a:pos x="1" y="145"/>
                </a:cxn>
                <a:cxn ang="0">
                  <a:pos x="3" y="146"/>
                </a:cxn>
                <a:cxn ang="0">
                  <a:pos x="5" y="146"/>
                </a:cxn>
                <a:cxn ang="0">
                  <a:pos x="6" y="146"/>
                </a:cxn>
                <a:cxn ang="0">
                  <a:pos x="8" y="145"/>
                </a:cxn>
                <a:cxn ang="0">
                  <a:pos x="9" y="144"/>
                </a:cxn>
                <a:cxn ang="0">
                  <a:pos x="9" y="142"/>
                </a:cxn>
                <a:cxn ang="0">
                  <a:pos x="9" y="142"/>
                </a:cxn>
                <a:cxn ang="0">
                  <a:pos x="10" y="133"/>
                </a:cxn>
                <a:cxn ang="0">
                  <a:pos x="12" y="125"/>
                </a:cxn>
                <a:cxn ang="0">
                  <a:pos x="17" y="107"/>
                </a:cxn>
                <a:cxn ang="0">
                  <a:pos x="24" y="91"/>
                </a:cxn>
                <a:cxn ang="0">
                  <a:pos x="31" y="73"/>
                </a:cxn>
                <a:cxn ang="0">
                  <a:pos x="38" y="57"/>
                </a:cxn>
                <a:cxn ang="0">
                  <a:pos x="44" y="40"/>
                </a:cxn>
                <a:cxn ang="0">
                  <a:pos x="49" y="23"/>
                </a:cxn>
                <a:cxn ang="0">
                  <a:pos x="51" y="13"/>
                </a:cxn>
                <a:cxn ang="0">
                  <a:pos x="52" y="5"/>
                </a:cxn>
                <a:cxn ang="0">
                  <a:pos x="52" y="5"/>
                </a:cxn>
                <a:cxn ang="0">
                  <a:pos x="51" y="3"/>
                </a:cxn>
                <a:cxn ang="0">
                  <a:pos x="51" y="2"/>
                </a:cxn>
                <a:cxn ang="0">
                  <a:pos x="49" y="1"/>
                </a:cxn>
                <a:cxn ang="0">
                  <a:pos x="47" y="0"/>
                </a:cxn>
                <a:cxn ang="0">
                  <a:pos x="44" y="2"/>
                </a:cxn>
                <a:cxn ang="0">
                  <a:pos x="43" y="3"/>
                </a:cxn>
                <a:cxn ang="0">
                  <a:pos x="43" y="5"/>
                </a:cxn>
                <a:cxn ang="0">
                  <a:pos x="43" y="5"/>
                </a:cxn>
              </a:cxnLst>
              <a:rect l="0" t="0" r="r" b="b"/>
              <a:pathLst>
                <a:path w="52" h="146">
                  <a:moveTo>
                    <a:pt x="43" y="5"/>
                  </a:moveTo>
                  <a:lnTo>
                    <a:pt x="43" y="5"/>
                  </a:lnTo>
                  <a:lnTo>
                    <a:pt x="42" y="13"/>
                  </a:lnTo>
                  <a:lnTo>
                    <a:pt x="40" y="23"/>
                  </a:lnTo>
                  <a:lnTo>
                    <a:pt x="35" y="40"/>
                  </a:lnTo>
                  <a:lnTo>
                    <a:pt x="29" y="57"/>
                  </a:lnTo>
                  <a:lnTo>
                    <a:pt x="21" y="73"/>
                  </a:lnTo>
                  <a:lnTo>
                    <a:pt x="14" y="91"/>
                  </a:lnTo>
                  <a:lnTo>
                    <a:pt x="7" y="107"/>
                  </a:lnTo>
                  <a:lnTo>
                    <a:pt x="3" y="125"/>
                  </a:lnTo>
                  <a:lnTo>
                    <a:pt x="1" y="133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" y="144"/>
                  </a:lnTo>
                  <a:lnTo>
                    <a:pt x="1" y="145"/>
                  </a:lnTo>
                  <a:lnTo>
                    <a:pt x="3" y="146"/>
                  </a:lnTo>
                  <a:lnTo>
                    <a:pt x="5" y="146"/>
                  </a:lnTo>
                  <a:lnTo>
                    <a:pt x="6" y="146"/>
                  </a:lnTo>
                  <a:lnTo>
                    <a:pt x="8" y="145"/>
                  </a:lnTo>
                  <a:lnTo>
                    <a:pt x="9" y="144"/>
                  </a:lnTo>
                  <a:lnTo>
                    <a:pt x="9" y="142"/>
                  </a:lnTo>
                  <a:lnTo>
                    <a:pt x="9" y="142"/>
                  </a:lnTo>
                  <a:lnTo>
                    <a:pt x="10" y="133"/>
                  </a:lnTo>
                  <a:lnTo>
                    <a:pt x="12" y="125"/>
                  </a:lnTo>
                  <a:lnTo>
                    <a:pt x="17" y="107"/>
                  </a:lnTo>
                  <a:lnTo>
                    <a:pt x="24" y="91"/>
                  </a:lnTo>
                  <a:lnTo>
                    <a:pt x="31" y="73"/>
                  </a:lnTo>
                  <a:lnTo>
                    <a:pt x="38" y="57"/>
                  </a:lnTo>
                  <a:lnTo>
                    <a:pt x="44" y="40"/>
                  </a:lnTo>
                  <a:lnTo>
                    <a:pt x="49" y="23"/>
                  </a:lnTo>
                  <a:lnTo>
                    <a:pt x="51" y="13"/>
                  </a:lnTo>
                  <a:lnTo>
                    <a:pt x="52" y="5"/>
                  </a:lnTo>
                  <a:lnTo>
                    <a:pt x="52" y="5"/>
                  </a:lnTo>
                  <a:lnTo>
                    <a:pt x="51" y="3"/>
                  </a:lnTo>
                  <a:lnTo>
                    <a:pt x="51" y="2"/>
                  </a:lnTo>
                  <a:lnTo>
                    <a:pt x="49" y="1"/>
                  </a:lnTo>
                  <a:lnTo>
                    <a:pt x="47" y="0"/>
                  </a:lnTo>
                  <a:lnTo>
                    <a:pt x="44" y="2"/>
                  </a:lnTo>
                  <a:lnTo>
                    <a:pt x="43" y="3"/>
                  </a:lnTo>
                  <a:lnTo>
                    <a:pt x="43" y="5"/>
                  </a:lnTo>
                  <a:lnTo>
                    <a:pt x="43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Freeform 924"/>
            <p:cNvSpPr/>
            <p:nvPr/>
          </p:nvSpPr>
          <p:spPr bwMode="auto">
            <a:xfrm>
              <a:off x="3497263" y="1241425"/>
              <a:ext cx="34925" cy="100013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54" y="12"/>
                </a:cxn>
                <a:cxn ang="0">
                  <a:pos x="50" y="20"/>
                </a:cxn>
                <a:cxn ang="0">
                  <a:pos x="47" y="31"/>
                </a:cxn>
                <a:cxn ang="0">
                  <a:pos x="45" y="42"/>
                </a:cxn>
                <a:cxn ang="0">
                  <a:pos x="30" y="86"/>
                </a:cxn>
                <a:cxn ang="0">
                  <a:pos x="24" y="99"/>
                </a:cxn>
                <a:cxn ang="0">
                  <a:pos x="12" y="128"/>
                </a:cxn>
                <a:cxn ang="0">
                  <a:pos x="9" y="138"/>
                </a:cxn>
                <a:cxn ang="0">
                  <a:pos x="7" y="149"/>
                </a:cxn>
                <a:cxn ang="0">
                  <a:pos x="6" y="167"/>
                </a:cxn>
                <a:cxn ang="0">
                  <a:pos x="4" y="179"/>
                </a:cxn>
                <a:cxn ang="0">
                  <a:pos x="1" y="182"/>
                </a:cxn>
                <a:cxn ang="0">
                  <a:pos x="0" y="185"/>
                </a:cxn>
                <a:cxn ang="0">
                  <a:pos x="1" y="188"/>
                </a:cxn>
                <a:cxn ang="0">
                  <a:pos x="6" y="189"/>
                </a:cxn>
                <a:cxn ang="0">
                  <a:pos x="9" y="189"/>
                </a:cxn>
                <a:cxn ang="0">
                  <a:pos x="15" y="179"/>
                </a:cxn>
                <a:cxn ang="0">
                  <a:pos x="16" y="167"/>
                </a:cxn>
                <a:cxn ang="0">
                  <a:pos x="15" y="159"/>
                </a:cxn>
                <a:cxn ang="0">
                  <a:pos x="17" y="142"/>
                </a:cxn>
                <a:cxn ang="0">
                  <a:pos x="25" y="119"/>
                </a:cxn>
                <a:cxn ang="0">
                  <a:pos x="32" y="103"/>
                </a:cxn>
                <a:cxn ang="0">
                  <a:pos x="42" y="80"/>
                </a:cxn>
                <a:cxn ang="0">
                  <a:pos x="49" y="58"/>
                </a:cxn>
                <a:cxn ang="0">
                  <a:pos x="57" y="30"/>
                </a:cxn>
                <a:cxn ang="0">
                  <a:pos x="59" y="24"/>
                </a:cxn>
                <a:cxn ang="0">
                  <a:pos x="64" y="12"/>
                </a:cxn>
                <a:cxn ang="0">
                  <a:pos x="66" y="6"/>
                </a:cxn>
                <a:cxn ang="0">
                  <a:pos x="65" y="2"/>
                </a:cxn>
                <a:cxn ang="0">
                  <a:pos x="61" y="0"/>
                </a:cxn>
                <a:cxn ang="0">
                  <a:pos x="58" y="2"/>
                </a:cxn>
                <a:cxn ang="0">
                  <a:pos x="57" y="4"/>
                </a:cxn>
              </a:cxnLst>
              <a:rect l="0" t="0" r="r" b="b"/>
              <a:pathLst>
                <a:path w="66" h="190">
                  <a:moveTo>
                    <a:pt x="57" y="4"/>
                  </a:moveTo>
                  <a:lnTo>
                    <a:pt x="57" y="4"/>
                  </a:lnTo>
                  <a:lnTo>
                    <a:pt x="56" y="8"/>
                  </a:lnTo>
                  <a:lnTo>
                    <a:pt x="54" y="12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8" y="26"/>
                  </a:lnTo>
                  <a:lnTo>
                    <a:pt x="47" y="31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35" y="71"/>
                  </a:lnTo>
                  <a:lnTo>
                    <a:pt x="30" y="86"/>
                  </a:lnTo>
                  <a:lnTo>
                    <a:pt x="24" y="99"/>
                  </a:lnTo>
                  <a:lnTo>
                    <a:pt x="24" y="99"/>
                  </a:lnTo>
                  <a:lnTo>
                    <a:pt x="15" y="118"/>
                  </a:lnTo>
                  <a:lnTo>
                    <a:pt x="12" y="128"/>
                  </a:lnTo>
                  <a:lnTo>
                    <a:pt x="9" y="138"/>
                  </a:lnTo>
                  <a:lnTo>
                    <a:pt x="9" y="138"/>
                  </a:lnTo>
                  <a:lnTo>
                    <a:pt x="7" y="142"/>
                  </a:lnTo>
                  <a:lnTo>
                    <a:pt x="7" y="149"/>
                  </a:lnTo>
                  <a:lnTo>
                    <a:pt x="6" y="161"/>
                  </a:lnTo>
                  <a:lnTo>
                    <a:pt x="6" y="167"/>
                  </a:lnTo>
                  <a:lnTo>
                    <a:pt x="5" y="173"/>
                  </a:lnTo>
                  <a:lnTo>
                    <a:pt x="4" y="179"/>
                  </a:lnTo>
                  <a:lnTo>
                    <a:pt x="1" y="182"/>
                  </a:lnTo>
                  <a:lnTo>
                    <a:pt x="1" y="182"/>
                  </a:lnTo>
                  <a:lnTo>
                    <a:pt x="0" y="184"/>
                  </a:lnTo>
                  <a:lnTo>
                    <a:pt x="0" y="185"/>
                  </a:lnTo>
                  <a:lnTo>
                    <a:pt x="0" y="187"/>
                  </a:lnTo>
                  <a:lnTo>
                    <a:pt x="1" y="188"/>
                  </a:lnTo>
                  <a:lnTo>
                    <a:pt x="4" y="190"/>
                  </a:lnTo>
                  <a:lnTo>
                    <a:pt x="6" y="189"/>
                  </a:lnTo>
                  <a:lnTo>
                    <a:pt x="9" y="189"/>
                  </a:lnTo>
                  <a:lnTo>
                    <a:pt x="9" y="189"/>
                  </a:lnTo>
                  <a:lnTo>
                    <a:pt x="13" y="184"/>
                  </a:lnTo>
                  <a:lnTo>
                    <a:pt x="15" y="179"/>
                  </a:lnTo>
                  <a:lnTo>
                    <a:pt x="16" y="173"/>
                  </a:lnTo>
                  <a:lnTo>
                    <a:pt x="16" y="167"/>
                  </a:lnTo>
                  <a:lnTo>
                    <a:pt x="16" y="167"/>
                  </a:lnTo>
                  <a:lnTo>
                    <a:pt x="15" y="159"/>
                  </a:lnTo>
                  <a:lnTo>
                    <a:pt x="16" y="151"/>
                  </a:lnTo>
                  <a:lnTo>
                    <a:pt x="17" y="142"/>
                  </a:lnTo>
                  <a:lnTo>
                    <a:pt x="19" y="134"/>
                  </a:lnTo>
                  <a:lnTo>
                    <a:pt x="25" y="119"/>
                  </a:lnTo>
                  <a:lnTo>
                    <a:pt x="32" y="103"/>
                  </a:lnTo>
                  <a:lnTo>
                    <a:pt x="32" y="103"/>
                  </a:lnTo>
                  <a:lnTo>
                    <a:pt x="37" y="92"/>
                  </a:lnTo>
                  <a:lnTo>
                    <a:pt x="42" y="80"/>
                  </a:lnTo>
                  <a:lnTo>
                    <a:pt x="49" y="58"/>
                  </a:lnTo>
                  <a:lnTo>
                    <a:pt x="49" y="58"/>
                  </a:lnTo>
                  <a:lnTo>
                    <a:pt x="53" y="44"/>
                  </a:lnTo>
                  <a:lnTo>
                    <a:pt x="57" y="30"/>
                  </a:lnTo>
                  <a:lnTo>
                    <a:pt x="57" y="30"/>
                  </a:lnTo>
                  <a:lnTo>
                    <a:pt x="59" y="24"/>
                  </a:lnTo>
                  <a:lnTo>
                    <a:pt x="62" y="18"/>
                  </a:lnTo>
                  <a:lnTo>
                    <a:pt x="64" y="12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1"/>
                  </a:lnTo>
                  <a:lnTo>
                    <a:pt x="61" y="0"/>
                  </a:lnTo>
                  <a:lnTo>
                    <a:pt x="59" y="1"/>
                  </a:lnTo>
                  <a:lnTo>
                    <a:pt x="58" y="2"/>
                  </a:lnTo>
                  <a:lnTo>
                    <a:pt x="57" y="4"/>
                  </a:lnTo>
                  <a:lnTo>
                    <a:pt x="5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Freeform 925"/>
            <p:cNvSpPr>
              <a:spLocks noEditPoints="1"/>
            </p:cNvSpPr>
            <p:nvPr/>
          </p:nvSpPr>
          <p:spPr bwMode="auto">
            <a:xfrm>
              <a:off x="3362325" y="1298575"/>
              <a:ext cx="142875" cy="146050"/>
            </a:xfrm>
            <a:custGeom>
              <a:avLst/>
              <a:gdLst/>
              <a:ahLst/>
              <a:cxnLst>
                <a:cxn ang="0">
                  <a:pos x="131" y="277"/>
                </a:cxn>
                <a:cxn ang="0">
                  <a:pos x="96" y="271"/>
                </a:cxn>
                <a:cxn ang="0">
                  <a:pos x="62" y="257"/>
                </a:cxn>
                <a:cxn ang="0">
                  <a:pos x="34" y="236"/>
                </a:cxn>
                <a:cxn ang="0">
                  <a:pos x="13" y="206"/>
                </a:cxn>
                <a:cxn ang="0">
                  <a:pos x="1" y="168"/>
                </a:cxn>
                <a:cxn ang="0">
                  <a:pos x="0" y="139"/>
                </a:cxn>
                <a:cxn ang="0">
                  <a:pos x="8" y="98"/>
                </a:cxn>
                <a:cxn ang="0">
                  <a:pos x="27" y="61"/>
                </a:cxn>
                <a:cxn ang="0">
                  <a:pos x="55" y="31"/>
                </a:cxn>
                <a:cxn ang="0">
                  <a:pos x="91" y="10"/>
                </a:cxn>
                <a:cxn ang="0">
                  <a:pos x="118" y="0"/>
                </a:cxn>
                <a:cxn ang="0">
                  <a:pos x="128" y="1"/>
                </a:cxn>
                <a:cxn ang="0">
                  <a:pos x="138" y="9"/>
                </a:cxn>
                <a:cxn ang="0">
                  <a:pos x="146" y="14"/>
                </a:cxn>
                <a:cxn ang="0">
                  <a:pos x="183" y="24"/>
                </a:cxn>
                <a:cxn ang="0">
                  <a:pos x="214" y="41"/>
                </a:cxn>
                <a:cxn ang="0">
                  <a:pos x="239" y="63"/>
                </a:cxn>
                <a:cxn ang="0">
                  <a:pos x="257" y="90"/>
                </a:cxn>
                <a:cxn ang="0">
                  <a:pos x="268" y="122"/>
                </a:cxn>
                <a:cxn ang="0">
                  <a:pos x="271" y="145"/>
                </a:cxn>
                <a:cxn ang="0">
                  <a:pos x="268" y="179"/>
                </a:cxn>
                <a:cxn ang="0">
                  <a:pos x="255" y="212"/>
                </a:cxn>
                <a:cxn ang="0">
                  <a:pos x="236" y="241"/>
                </a:cxn>
                <a:cxn ang="0">
                  <a:pos x="209" y="263"/>
                </a:cxn>
                <a:cxn ang="0">
                  <a:pos x="174" y="275"/>
                </a:cxn>
                <a:cxn ang="0">
                  <a:pos x="144" y="277"/>
                </a:cxn>
                <a:cxn ang="0">
                  <a:pos x="101" y="48"/>
                </a:cxn>
                <a:cxn ang="0">
                  <a:pos x="62" y="79"/>
                </a:cxn>
                <a:cxn ang="0">
                  <a:pos x="48" y="100"/>
                </a:cxn>
                <a:cxn ang="0">
                  <a:pos x="38" y="126"/>
                </a:cxn>
                <a:cxn ang="0">
                  <a:pos x="37" y="153"/>
                </a:cxn>
                <a:cxn ang="0">
                  <a:pos x="41" y="172"/>
                </a:cxn>
                <a:cxn ang="0">
                  <a:pos x="52" y="194"/>
                </a:cxn>
                <a:cxn ang="0">
                  <a:pos x="67" y="214"/>
                </a:cxn>
                <a:cxn ang="0">
                  <a:pos x="88" y="229"/>
                </a:cxn>
                <a:cxn ang="0">
                  <a:pos x="112" y="238"/>
                </a:cxn>
                <a:cxn ang="0">
                  <a:pos x="139" y="241"/>
                </a:cxn>
                <a:cxn ang="0">
                  <a:pos x="155" y="240"/>
                </a:cxn>
                <a:cxn ang="0">
                  <a:pos x="171" y="236"/>
                </a:cxn>
                <a:cxn ang="0">
                  <a:pos x="194" y="224"/>
                </a:cxn>
                <a:cxn ang="0">
                  <a:pos x="213" y="208"/>
                </a:cxn>
                <a:cxn ang="0">
                  <a:pos x="225" y="187"/>
                </a:cxn>
                <a:cxn ang="0">
                  <a:pos x="233" y="163"/>
                </a:cxn>
                <a:cxn ang="0">
                  <a:pos x="233" y="139"/>
                </a:cxn>
                <a:cxn ang="0">
                  <a:pos x="228" y="121"/>
                </a:cxn>
                <a:cxn ang="0">
                  <a:pos x="216" y="97"/>
                </a:cxn>
                <a:cxn ang="0">
                  <a:pos x="199" y="78"/>
                </a:cxn>
                <a:cxn ang="0">
                  <a:pos x="177" y="63"/>
                </a:cxn>
                <a:cxn ang="0">
                  <a:pos x="150" y="53"/>
                </a:cxn>
                <a:cxn ang="0">
                  <a:pos x="119" y="49"/>
                </a:cxn>
                <a:cxn ang="0">
                  <a:pos x="112" y="47"/>
                </a:cxn>
              </a:cxnLst>
              <a:rect l="0" t="0" r="r" b="b"/>
              <a:pathLst>
                <a:path w="271" h="277">
                  <a:moveTo>
                    <a:pt x="144" y="277"/>
                  </a:moveTo>
                  <a:lnTo>
                    <a:pt x="144" y="277"/>
                  </a:lnTo>
                  <a:lnTo>
                    <a:pt x="131" y="277"/>
                  </a:lnTo>
                  <a:lnTo>
                    <a:pt x="120" y="276"/>
                  </a:lnTo>
                  <a:lnTo>
                    <a:pt x="108" y="274"/>
                  </a:lnTo>
                  <a:lnTo>
                    <a:pt x="96" y="271"/>
                  </a:lnTo>
                  <a:lnTo>
                    <a:pt x="85" y="267"/>
                  </a:lnTo>
                  <a:lnTo>
                    <a:pt x="73" y="263"/>
                  </a:lnTo>
                  <a:lnTo>
                    <a:pt x="62" y="257"/>
                  </a:lnTo>
                  <a:lnTo>
                    <a:pt x="53" y="251"/>
                  </a:lnTo>
                  <a:lnTo>
                    <a:pt x="42" y="244"/>
                  </a:lnTo>
                  <a:lnTo>
                    <a:pt x="34" y="236"/>
                  </a:lnTo>
                  <a:lnTo>
                    <a:pt x="26" y="226"/>
                  </a:lnTo>
                  <a:lnTo>
                    <a:pt x="19" y="217"/>
                  </a:lnTo>
                  <a:lnTo>
                    <a:pt x="13" y="206"/>
                  </a:lnTo>
                  <a:lnTo>
                    <a:pt x="7" y="194"/>
                  </a:lnTo>
                  <a:lnTo>
                    <a:pt x="3" y="181"/>
                  </a:lnTo>
                  <a:lnTo>
                    <a:pt x="1" y="168"/>
                  </a:lnTo>
                  <a:lnTo>
                    <a:pt x="1" y="168"/>
                  </a:lnTo>
                  <a:lnTo>
                    <a:pt x="0" y="153"/>
                  </a:lnTo>
                  <a:lnTo>
                    <a:pt x="0" y="139"/>
                  </a:lnTo>
                  <a:lnTo>
                    <a:pt x="1" y="125"/>
                  </a:lnTo>
                  <a:lnTo>
                    <a:pt x="4" y="112"/>
                  </a:lnTo>
                  <a:lnTo>
                    <a:pt x="8" y="98"/>
                  </a:lnTo>
                  <a:lnTo>
                    <a:pt x="14" y="86"/>
                  </a:lnTo>
                  <a:lnTo>
                    <a:pt x="20" y="74"/>
                  </a:lnTo>
                  <a:lnTo>
                    <a:pt x="27" y="61"/>
                  </a:lnTo>
                  <a:lnTo>
                    <a:pt x="35" y="51"/>
                  </a:lnTo>
                  <a:lnTo>
                    <a:pt x="45" y="41"/>
                  </a:lnTo>
                  <a:lnTo>
                    <a:pt x="55" y="31"/>
                  </a:lnTo>
                  <a:lnTo>
                    <a:pt x="66" y="23"/>
                  </a:lnTo>
                  <a:lnTo>
                    <a:pt x="78" y="16"/>
                  </a:lnTo>
                  <a:lnTo>
                    <a:pt x="91" y="10"/>
                  </a:lnTo>
                  <a:lnTo>
                    <a:pt x="103" y="4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8" y="1"/>
                  </a:lnTo>
                  <a:lnTo>
                    <a:pt x="132" y="2"/>
                  </a:lnTo>
                  <a:lnTo>
                    <a:pt x="135" y="5"/>
                  </a:lnTo>
                  <a:lnTo>
                    <a:pt x="138" y="9"/>
                  </a:lnTo>
                  <a:lnTo>
                    <a:pt x="141" y="13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58" y="17"/>
                  </a:lnTo>
                  <a:lnTo>
                    <a:pt x="171" y="20"/>
                  </a:lnTo>
                  <a:lnTo>
                    <a:pt x="183" y="24"/>
                  </a:lnTo>
                  <a:lnTo>
                    <a:pt x="193" y="29"/>
                  </a:lnTo>
                  <a:lnTo>
                    <a:pt x="204" y="34"/>
                  </a:lnTo>
                  <a:lnTo>
                    <a:pt x="214" y="41"/>
                  </a:lnTo>
                  <a:lnTo>
                    <a:pt x="223" y="48"/>
                  </a:lnTo>
                  <a:lnTo>
                    <a:pt x="232" y="55"/>
                  </a:lnTo>
                  <a:lnTo>
                    <a:pt x="239" y="63"/>
                  </a:lnTo>
                  <a:lnTo>
                    <a:pt x="246" y="72"/>
                  </a:lnTo>
                  <a:lnTo>
                    <a:pt x="252" y="81"/>
                  </a:lnTo>
                  <a:lnTo>
                    <a:pt x="257" y="90"/>
                  </a:lnTo>
                  <a:lnTo>
                    <a:pt x="261" y="100"/>
                  </a:lnTo>
                  <a:lnTo>
                    <a:pt x="266" y="111"/>
                  </a:lnTo>
                  <a:lnTo>
                    <a:pt x="268" y="122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1" y="145"/>
                  </a:lnTo>
                  <a:lnTo>
                    <a:pt x="271" y="156"/>
                  </a:lnTo>
                  <a:lnTo>
                    <a:pt x="270" y="168"/>
                  </a:lnTo>
                  <a:lnTo>
                    <a:pt x="268" y="179"/>
                  </a:lnTo>
                  <a:lnTo>
                    <a:pt x="265" y="190"/>
                  </a:lnTo>
                  <a:lnTo>
                    <a:pt x="260" y="202"/>
                  </a:lnTo>
                  <a:lnTo>
                    <a:pt x="255" y="212"/>
                  </a:lnTo>
                  <a:lnTo>
                    <a:pt x="250" y="222"/>
                  </a:lnTo>
                  <a:lnTo>
                    <a:pt x="243" y="232"/>
                  </a:lnTo>
                  <a:lnTo>
                    <a:pt x="236" y="241"/>
                  </a:lnTo>
                  <a:lnTo>
                    <a:pt x="227" y="249"/>
                  </a:lnTo>
                  <a:lnTo>
                    <a:pt x="218" y="256"/>
                  </a:lnTo>
                  <a:lnTo>
                    <a:pt x="209" y="263"/>
                  </a:lnTo>
                  <a:lnTo>
                    <a:pt x="197" y="268"/>
                  </a:lnTo>
                  <a:lnTo>
                    <a:pt x="186" y="272"/>
                  </a:lnTo>
                  <a:lnTo>
                    <a:pt x="174" y="275"/>
                  </a:lnTo>
                  <a:lnTo>
                    <a:pt x="174" y="275"/>
                  </a:lnTo>
                  <a:lnTo>
                    <a:pt x="159" y="277"/>
                  </a:lnTo>
                  <a:lnTo>
                    <a:pt x="144" y="277"/>
                  </a:lnTo>
                  <a:lnTo>
                    <a:pt x="144" y="277"/>
                  </a:lnTo>
                  <a:close/>
                  <a:moveTo>
                    <a:pt x="101" y="48"/>
                  </a:moveTo>
                  <a:lnTo>
                    <a:pt x="101" y="48"/>
                  </a:lnTo>
                  <a:lnTo>
                    <a:pt x="87" y="56"/>
                  </a:lnTo>
                  <a:lnTo>
                    <a:pt x="73" y="66"/>
                  </a:lnTo>
                  <a:lnTo>
                    <a:pt x="62" y="79"/>
                  </a:lnTo>
                  <a:lnTo>
                    <a:pt x="57" y="86"/>
                  </a:lnTo>
                  <a:lnTo>
                    <a:pt x="52" y="93"/>
                  </a:lnTo>
                  <a:lnTo>
                    <a:pt x="48" y="100"/>
                  </a:lnTo>
                  <a:lnTo>
                    <a:pt x="44" y="109"/>
                  </a:lnTo>
                  <a:lnTo>
                    <a:pt x="40" y="117"/>
                  </a:lnTo>
                  <a:lnTo>
                    <a:pt x="38" y="126"/>
                  </a:lnTo>
                  <a:lnTo>
                    <a:pt x="37" y="135"/>
                  </a:lnTo>
                  <a:lnTo>
                    <a:pt x="36" y="144"/>
                  </a:lnTo>
                  <a:lnTo>
                    <a:pt x="37" y="153"/>
                  </a:lnTo>
                  <a:lnTo>
                    <a:pt x="38" y="163"/>
                  </a:lnTo>
                  <a:lnTo>
                    <a:pt x="38" y="163"/>
                  </a:lnTo>
                  <a:lnTo>
                    <a:pt x="41" y="172"/>
                  </a:lnTo>
                  <a:lnTo>
                    <a:pt x="44" y="180"/>
                  </a:lnTo>
                  <a:lnTo>
                    <a:pt x="48" y="187"/>
                  </a:lnTo>
                  <a:lnTo>
                    <a:pt x="52" y="194"/>
                  </a:lnTo>
                  <a:lnTo>
                    <a:pt x="56" y="202"/>
                  </a:lnTo>
                  <a:lnTo>
                    <a:pt x="62" y="208"/>
                  </a:lnTo>
                  <a:lnTo>
                    <a:pt x="67" y="214"/>
                  </a:lnTo>
                  <a:lnTo>
                    <a:pt x="73" y="219"/>
                  </a:lnTo>
                  <a:lnTo>
                    <a:pt x="81" y="224"/>
                  </a:lnTo>
                  <a:lnTo>
                    <a:pt x="88" y="229"/>
                  </a:lnTo>
                  <a:lnTo>
                    <a:pt x="95" y="232"/>
                  </a:lnTo>
                  <a:lnTo>
                    <a:pt x="103" y="235"/>
                  </a:lnTo>
                  <a:lnTo>
                    <a:pt x="112" y="238"/>
                  </a:lnTo>
                  <a:lnTo>
                    <a:pt x="121" y="239"/>
                  </a:lnTo>
                  <a:lnTo>
                    <a:pt x="129" y="241"/>
                  </a:lnTo>
                  <a:lnTo>
                    <a:pt x="139" y="241"/>
                  </a:lnTo>
                  <a:lnTo>
                    <a:pt x="139" y="241"/>
                  </a:lnTo>
                  <a:lnTo>
                    <a:pt x="147" y="241"/>
                  </a:lnTo>
                  <a:lnTo>
                    <a:pt x="155" y="240"/>
                  </a:lnTo>
                  <a:lnTo>
                    <a:pt x="163" y="238"/>
                  </a:lnTo>
                  <a:lnTo>
                    <a:pt x="171" y="236"/>
                  </a:lnTo>
                  <a:lnTo>
                    <a:pt x="171" y="236"/>
                  </a:lnTo>
                  <a:lnTo>
                    <a:pt x="179" y="233"/>
                  </a:lnTo>
                  <a:lnTo>
                    <a:pt x="187" y="229"/>
                  </a:lnTo>
                  <a:lnTo>
                    <a:pt x="194" y="224"/>
                  </a:lnTo>
                  <a:lnTo>
                    <a:pt x="201" y="219"/>
                  </a:lnTo>
                  <a:lnTo>
                    <a:pt x="207" y="214"/>
                  </a:lnTo>
                  <a:lnTo>
                    <a:pt x="213" y="208"/>
                  </a:lnTo>
                  <a:lnTo>
                    <a:pt x="217" y="202"/>
                  </a:lnTo>
                  <a:lnTo>
                    <a:pt x="222" y="194"/>
                  </a:lnTo>
                  <a:lnTo>
                    <a:pt x="225" y="187"/>
                  </a:lnTo>
                  <a:lnTo>
                    <a:pt x="228" y="180"/>
                  </a:lnTo>
                  <a:lnTo>
                    <a:pt x="230" y="172"/>
                  </a:lnTo>
                  <a:lnTo>
                    <a:pt x="233" y="163"/>
                  </a:lnTo>
                  <a:lnTo>
                    <a:pt x="234" y="155"/>
                  </a:lnTo>
                  <a:lnTo>
                    <a:pt x="234" y="147"/>
                  </a:lnTo>
                  <a:lnTo>
                    <a:pt x="233" y="139"/>
                  </a:lnTo>
                  <a:lnTo>
                    <a:pt x="230" y="130"/>
                  </a:lnTo>
                  <a:lnTo>
                    <a:pt x="230" y="130"/>
                  </a:lnTo>
                  <a:lnTo>
                    <a:pt x="228" y="121"/>
                  </a:lnTo>
                  <a:lnTo>
                    <a:pt x="225" y="113"/>
                  </a:lnTo>
                  <a:lnTo>
                    <a:pt x="221" y="105"/>
                  </a:lnTo>
                  <a:lnTo>
                    <a:pt x="216" y="97"/>
                  </a:lnTo>
                  <a:lnTo>
                    <a:pt x="212" y="90"/>
                  </a:lnTo>
                  <a:lnTo>
                    <a:pt x="206" y="84"/>
                  </a:lnTo>
                  <a:lnTo>
                    <a:pt x="199" y="78"/>
                  </a:lnTo>
                  <a:lnTo>
                    <a:pt x="192" y="73"/>
                  </a:lnTo>
                  <a:lnTo>
                    <a:pt x="185" y="67"/>
                  </a:lnTo>
                  <a:lnTo>
                    <a:pt x="177" y="63"/>
                  </a:lnTo>
                  <a:lnTo>
                    <a:pt x="168" y="59"/>
                  </a:lnTo>
                  <a:lnTo>
                    <a:pt x="160" y="56"/>
                  </a:lnTo>
                  <a:lnTo>
                    <a:pt x="150" y="53"/>
                  </a:lnTo>
                  <a:lnTo>
                    <a:pt x="141" y="51"/>
                  </a:lnTo>
                  <a:lnTo>
                    <a:pt x="129" y="50"/>
                  </a:lnTo>
                  <a:lnTo>
                    <a:pt x="119" y="49"/>
                  </a:lnTo>
                  <a:lnTo>
                    <a:pt x="119" y="49"/>
                  </a:lnTo>
                  <a:lnTo>
                    <a:pt x="115" y="49"/>
                  </a:lnTo>
                  <a:lnTo>
                    <a:pt x="112" y="47"/>
                  </a:lnTo>
                  <a:lnTo>
                    <a:pt x="107" y="45"/>
                  </a:lnTo>
                  <a:lnTo>
                    <a:pt x="101" y="4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3" name="Freeform 926"/>
            <p:cNvSpPr>
              <a:spLocks noEditPoints="1"/>
            </p:cNvSpPr>
            <p:nvPr/>
          </p:nvSpPr>
          <p:spPr bwMode="auto">
            <a:xfrm>
              <a:off x="3282950" y="1227138"/>
              <a:ext cx="644525" cy="642938"/>
            </a:xfrm>
            <a:custGeom>
              <a:avLst/>
              <a:gdLst/>
              <a:ahLst/>
              <a:cxnLst>
                <a:cxn ang="0">
                  <a:pos x="653" y="1206"/>
                </a:cxn>
                <a:cxn ang="0">
                  <a:pos x="563" y="1160"/>
                </a:cxn>
                <a:cxn ang="0">
                  <a:pos x="550" y="1153"/>
                </a:cxn>
                <a:cxn ang="0">
                  <a:pos x="236" y="832"/>
                </a:cxn>
                <a:cxn ang="0">
                  <a:pos x="143" y="731"/>
                </a:cxn>
                <a:cxn ang="0">
                  <a:pos x="77" y="679"/>
                </a:cxn>
                <a:cxn ang="0">
                  <a:pos x="72" y="657"/>
                </a:cxn>
                <a:cxn ang="0">
                  <a:pos x="40" y="570"/>
                </a:cxn>
                <a:cxn ang="0">
                  <a:pos x="11" y="425"/>
                </a:cxn>
                <a:cxn ang="0">
                  <a:pos x="1" y="212"/>
                </a:cxn>
                <a:cxn ang="0">
                  <a:pos x="10" y="196"/>
                </a:cxn>
                <a:cxn ang="0">
                  <a:pos x="19" y="182"/>
                </a:cxn>
                <a:cxn ang="0">
                  <a:pos x="110" y="81"/>
                </a:cxn>
                <a:cxn ang="0">
                  <a:pos x="210" y="10"/>
                </a:cxn>
                <a:cxn ang="0">
                  <a:pos x="228" y="8"/>
                </a:cxn>
                <a:cxn ang="0">
                  <a:pos x="242" y="2"/>
                </a:cxn>
                <a:cxn ang="0">
                  <a:pos x="419" y="2"/>
                </a:cxn>
                <a:cxn ang="0">
                  <a:pos x="599" y="26"/>
                </a:cxn>
                <a:cxn ang="0">
                  <a:pos x="638" y="36"/>
                </a:cxn>
                <a:cxn ang="0">
                  <a:pos x="656" y="46"/>
                </a:cxn>
                <a:cxn ang="0">
                  <a:pos x="887" y="256"/>
                </a:cxn>
                <a:cxn ang="0">
                  <a:pos x="1107" y="475"/>
                </a:cxn>
                <a:cxn ang="0">
                  <a:pos x="1167" y="525"/>
                </a:cxn>
                <a:cxn ang="0">
                  <a:pos x="1185" y="553"/>
                </a:cxn>
                <a:cxn ang="0">
                  <a:pos x="1215" y="644"/>
                </a:cxn>
                <a:cxn ang="0">
                  <a:pos x="1218" y="725"/>
                </a:cxn>
                <a:cxn ang="0">
                  <a:pos x="1194" y="798"/>
                </a:cxn>
                <a:cxn ang="0">
                  <a:pos x="1193" y="817"/>
                </a:cxn>
                <a:cxn ang="0">
                  <a:pos x="1109" y="909"/>
                </a:cxn>
                <a:cxn ang="0">
                  <a:pos x="862" y="1146"/>
                </a:cxn>
                <a:cxn ang="0">
                  <a:pos x="853" y="1157"/>
                </a:cxn>
                <a:cxn ang="0">
                  <a:pos x="761" y="1206"/>
                </a:cxn>
                <a:cxn ang="0">
                  <a:pos x="231" y="43"/>
                </a:cxn>
                <a:cxn ang="0">
                  <a:pos x="137" y="108"/>
                </a:cxn>
                <a:cxn ang="0">
                  <a:pos x="54" y="198"/>
                </a:cxn>
                <a:cxn ang="0">
                  <a:pos x="40" y="216"/>
                </a:cxn>
                <a:cxn ang="0">
                  <a:pos x="45" y="400"/>
                </a:cxn>
                <a:cxn ang="0">
                  <a:pos x="68" y="529"/>
                </a:cxn>
                <a:cxn ang="0">
                  <a:pos x="105" y="637"/>
                </a:cxn>
                <a:cxn ang="0">
                  <a:pos x="112" y="658"/>
                </a:cxn>
                <a:cxn ang="0">
                  <a:pos x="181" y="718"/>
                </a:cxn>
                <a:cxn ang="0">
                  <a:pos x="294" y="841"/>
                </a:cxn>
                <a:cxn ang="0">
                  <a:pos x="585" y="1129"/>
                </a:cxn>
                <a:cxn ang="0">
                  <a:pos x="633" y="1159"/>
                </a:cxn>
                <a:cxn ang="0">
                  <a:pos x="706" y="1177"/>
                </a:cxn>
                <a:cxn ang="0">
                  <a:pos x="765" y="1165"/>
                </a:cxn>
                <a:cxn ang="0">
                  <a:pos x="823" y="1131"/>
                </a:cxn>
                <a:cxn ang="0">
                  <a:pos x="865" y="1090"/>
                </a:cxn>
                <a:cxn ang="0">
                  <a:pos x="1140" y="817"/>
                </a:cxn>
                <a:cxn ang="0">
                  <a:pos x="1147" y="803"/>
                </a:cxn>
                <a:cxn ang="0">
                  <a:pos x="1177" y="736"/>
                </a:cxn>
                <a:cxn ang="0">
                  <a:pos x="1179" y="657"/>
                </a:cxn>
                <a:cxn ang="0">
                  <a:pos x="1148" y="564"/>
                </a:cxn>
                <a:cxn ang="0">
                  <a:pos x="1140" y="556"/>
                </a:cxn>
                <a:cxn ang="0">
                  <a:pos x="894" y="335"/>
                </a:cxn>
                <a:cxn ang="0">
                  <a:pos x="627" y="72"/>
                </a:cxn>
                <a:cxn ang="0">
                  <a:pos x="558" y="57"/>
                </a:cxn>
                <a:cxn ang="0">
                  <a:pos x="377" y="39"/>
                </a:cxn>
                <a:cxn ang="0">
                  <a:pos x="236" y="40"/>
                </a:cxn>
              </a:cxnLst>
              <a:rect l="0" t="0" r="r" b="b"/>
              <a:pathLst>
                <a:path w="1220" h="1215">
                  <a:moveTo>
                    <a:pt x="706" y="1215"/>
                  </a:moveTo>
                  <a:lnTo>
                    <a:pt x="706" y="1215"/>
                  </a:lnTo>
                  <a:lnTo>
                    <a:pt x="688" y="1214"/>
                  </a:lnTo>
                  <a:lnTo>
                    <a:pt x="671" y="1211"/>
                  </a:lnTo>
                  <a:lnTo>
                    <a:pt x="653" y="1206"/>
                  </a:lnTo>
                  <a:lnTo>
                    <a:pt x="636" y="1200"/>
                  </a:lnTo>
                  <a:lnTo>
                    <a:pt x="617" y="1193"/>
                  </a:lnTo>
                  <a:lnTo>
                    <a:pt x="599" y="1184"/>
                  </a:lnTo>
                  <a:lnTo>
                    <a:pt x="581" y="1172"/>
                  </a:lnTo>
                  <a:lnTo>
                    <a:pt x="563" y="1160"/>
                  </a:lnTo>
                  <a:lnTo>
                    <a:pt x="561" y="1158"/>
                  </a:lnTo>
                  <a:lnTo>
                    <a:pt x="558" y="1158"/>
                  </a:lnTo>
                  <a:lnTo>
                    <a:pt x="558" y="1158"/>
                  </a:lnTo>
                  <a:lnTo>
                    <a:pt x="554" y="1156"/>
                  </a:lnTo>
                  <a:lnTo>
                    <a:pt x="550" y="1153"/>
                  </a:lnTo>
                  <a:lnTo>
                    <a:pt x="307" y="910"/>
                  </a:lnTo>
                  <a:lnTo>
                    <a:pt x="307" y="910"/>
                  </a:lnTo>
                  <a:lnTo>
                    <a:pt x="290" y="891"/>
                  </a:lnTo>
                  <a:lnTo>
                    <a:pt x="271" y="872"/>
                  </a:lnTo>
                  <a:lnTo>
                    <a:pt x="236" y="832"/>
                  </a:lnTo>
                  <a:lnTo>
                    <a:pt x="236" y="832"/>
                  </a:lnTo>
                  <a:lnTo>
                    <a:pt x="200" y="790"/>
                  </a:lnTo>
                  <a:lnTo>
                    <a:pt x="181" y="771"/>
                  </a:lnTo>
                  <a:lnTo>
                    <a:pt x="163" y="751"/>
                  </a:lnTo>
                  <a:lnTo>
                    <a:pt x="143" y="731"/>
                  </a:lnTo>
                  <a:lnTo>
                    <a:pt x="123" y="714"/>
                  </a:lnTo>
                  <a:lnTo>
                    <a:pt x="102" y="697"/>
                  </a:lnTo>
                  <a:lnTo>
                    <a:pt x="80" y="682"/>
                  </a:lnTo>
                  <a:lnTo>
                    <a:pt x="80" y="682"/>
                  </a:lnTo>
                  <a:lnTo>
                    <a:pt x="77" y="679"/>
                  </a:lnTo>
                  <a:lnTo>
                    <a:pt x="74" y="677"/>
                  </a:lnTo>
                  <a:lnTo>
                    <a:pt x="72" y="670"/>
                  </a:lnTo>
                  <a:lnTo>
                    <a:pt x="71" y="665"/>
                  </a:lnTo>
                  <a:lnTo>
                    <a:pt x="71" y="661"/>
                  </a:lnTo>
                  <a:lnTo>
                    <a:pt x="72" y="657"/>
                  </a:lnTo>
                  <a:lnTo>
                    <a:pt x="71" y="654"/>
                  </a:lnTo>
                  <a:lnTo>
                    <a:pt x="71" y="654"/>
                  </a:lnTo>
                  <a:lnTo>
                    <a:pt x="59" y="626"/>
                  </a:lnTo>
                  <a:lnTo>
                    <a:pt x="49" y="598"/>
                  </a:lnTo>
                  <a:lnTo>
                    <a:pt x="40" y="570"/>
                  </a:lnTo>
                  <a:lnTo>
                    <a:pt x="32" y="541"/>
                  </a:lnTo>
                  <a:lnTo>
                    <a:pt x="25" y="512"/>
                  </a:lnTo>
                  <a:lnTo>
                    <a:pt x="19" y="483"/>
                  </a:lnTo>
                  <a:lnTo>
                    <a:pt x="15" y="453"/>
                  </a:lnTo>
                  <a:lnTo>
                    <a:pt x="11" y="425"/>
                  </a:lnTo>
                  <a:lnTo>
                    <a:pt x="7" y="396"/>
                  </a:lnTo>
                  <a:lnTo>
                    <a:pt x="4" y="368"/>
                  </a:lnTo>
                  <a:lnTo>
                    <a:pt x="1" y="312"/>
                  </a:lnTo>
                  <a:lnTo>
                    <a:pt x="0" y="259"/>
                  </a:lnTo>
                  <a:lnTo>
                    <a:pt x="1" y="212"/>
                  </a:lnTo>
                  <a:lnTo>
                    <a:pt x="1" y="212"/>
                  </a:lnTo>
                  <a:lnTo>
                    <a:pt x="1" y="207"/>
                  </a:lnTo>
                  <a:lnTo>
                    <a:pt x="3" y="202"/>
                  </a:lnTo>
                  <a:lnTo>
                    <a:pt x="6" y="198"/>
                  </a:lnTo>
                  <a:lnTo>
                    <a:pt x="10" y="196"/>
                  </a:lnTo>
                  <a:lnTo>
                    <a:pt x="14" y="193"/>
                  </a:lnTo>
                  <a:lnTo>
                    <a:pt x="16" y="188"/>
                  </a:lnTo>
                  <a:lnTo>
                    <a:pt x="16" y="188"/>
                  </a:lnTo>
                  <a:lnTo>
                    <a:pt x="17" y="185"/>
                  </a:lnTo>
                  <a:lnTo>
                    <a:pt x="19" y="182"/>
                  </a:lnTo>
                  <a:lnTo>
                    <a:pt x="19" y="182"/>
                  </a:lnTo>
                  <a:lnTo>
                    <a:pt x="41" y="154"/>
                  </a:lnTo>
                  <a:lnTo>
                    <a:pt x="63" y="127"/>
                  </a:lnTo>
                  <a:lnTo>
                    <a:pt x="86" y="103"/>
                  </a:lnTo>
                  <a:lnTo>
                    <a:pt x="110" y="81"/>
                  </a:lnTo>
                  <a:lnTo>
                    <a:pt x="135" y="60"/>
                  </a:lnTo>
                  <a:lnTo>
                    <a:pt x="159" y="41"/>
                  </a:lnTo>
                  <a:lnTo>
                    <a:pt x="185" y="25"/>
                  </a:lnTo>
                  <a:lnTo>
                    <a:pt x="210" y="10"/>
                  </a:lnTo>
                  <a:lnTo>
                    <a:pt x="210" y="10"/>
                  </a:lnTo>
                  <a:lnTo>
                    <a:pt x="215" y="8"/>
                  </a:lnTo>
                  <a:lnTo>
                    <a:pt x="219" y="7"/>
                  </a:lnTo>
                  <a:lnTo>
                    <a:pt x="219" y="7"/>
                  </a:lnTo>
                  <a:lnTo>
                    <a:pt x="222" y="8"/>
                  </a:lnTo>
                  <a:lnTo>
                    <a:pt x="228" y="8"/>
                  </a:lnTo>
                  <a:lnTo>
                    <a:pt x="232" y="5"/>
                  </a:lnTo>
                  <a:lnTo>
                    <a:pt x="232" y="5"/>
                  </a:lnTo>
                  <a:lnTo>
                    <a:pt x="236" y="3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91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77" y="0"/>
                  </a:lnTo>
                  <a:lnTo>
                    <a:pt x="419" y="2"/>
                  </a:lnTo>
                  <a:lnTo>
                    <a:pt x="458" y="5"/>
                  </a:lnTo>
                  <a:lnTo>
                    <a:pt x="495" y="8"/>
                  </a:lnTo>
                  <a:lnTo>
                    <a:pt x="531" y="13"/>
                  </a:lnTo>
                  <a:lnTo>
                    <a:pt x="566" y="20"/>
                  </a:lnTo>
                  <a:lnTo>
                    <a:pt x="599" y="26"/>
                  </a:lnTo>
                  <a:lnTo>
                    <a:pt x="631" y="34"/>
                  </a:lnTo>
                  <a:lnTo>
                    <a:pt x="631" y="34"/>
                  </a:lnTo>
                  <a:lnTo>
                    <a:pt x="634" y="35"/>
                  </a:lnTo>
                  <a:lnTo>
                    <a:pt x="636" y="36"/>
                  </a:lnTo>
                  <a:lnTo>
                    <a:pt x="638" y="36"/>
                  </a:lnTo>
                  <a:lnTo>
                    <a:pt x="638" y="36"/>
                  </a:lnTo>
                  <a:lnTo>
                    <a:pt x="642" y="36"/>
                  </a:lnTo>
                  <a:lnTo>
                    <a:pt x="646" y="38"/>
                  </a:lnTo>
                  <a:lnTo>
                    <a:pt x="656" y="46"/>
                  </a:lnTo>
                  <a:lnTo>
                    <a:pt x="656" y="46"/>
                  </a:lnTo>
                  <a:lnTo>
                    <a:pt x="697" y="80"/>
                  </a:lnTo>
                  <a:lnTo>
                    <a:pt x="736" y="114"/>
                  </a:lnTo>
                  <a:lnTo>
                    <a:pt x="775" y="149"/>
                  </a:lnTo>
                  <a:lnTo>
                    <a:pt x="812" y="184"/>
                  </a:lnTo>
                  <a:lnTo>
                    <a:pt x="887" y="256"/>
                  </a:lnTo>
                  <a:lnTo>
                    <a:pt x="958" y="328"/>
                  </a:lnTo>
                  <a:lnTo>
                    <a:pt x="958" y="328"/>
                  </a:lnTo>
                  <a:lnTo>
                    <a:pt x="1008" y="379"/>
                  </a:lnTo>
                  <a:lnTo>
                    <a:pt x="1057" y="428"/>
                  </a:lnTo>
                  <a:lnTo>
                    <a:pt x="1107" y="475"/>
                  </a:lnTo>
                  <a:lnTo>
                    <a:pt x="1156" y="521"/>
                  </a:lnTo>
                  <a:lnTo>
                    <a:pt x="1159" y="524"/>
                  </a:lnTo>
                  <a:lnTo>
                    <a:pt x="1163" y="524"/>
                  </a:lnTo>
                  <a:lnTo>
                    <a:pt x="1163" y="524"/>
                  </a:lnTo>
                  <a:lnTo>
                    <a:pt x="1167" y="525"/>
                  </a:lnTo>
                  <a:lnTo>
                    <a:pt x="1171" y="527"/>
                  </a:lnTo>
                  <a:lnTo>
                    <a:pt x="1173" y="529"/>
                  </a:lnTo>
                  <a:lnTo>
                    <a:pt x="1175" y="533"/>
                  </a:lnTo>
                  <a:lnTo>
                    <a:pt x="1175" y="533"/>
                  </a:lnTo>
                  <a:lnTo>
                    <a:pt x="1185" y="553"/>
                  </a:lnTo>
                  <a:lnTo>
                    <a:pt x="1193" y="571"/>
                  </a:lnTo>
                  <a:lnTo>
                    <a:pt x="1201" y="590"/>
                  </a:lnTo>
                  <a:lnTo>
                    <a:pt x="1207" y="607"/>
                  </a:lnTo>
                  <a:lnTo>
                    <a:pt x="1211" y="626"/>
                  </a:lnTo>
                  <a:lnTo>
                    <a:pt x="1215" y="644"/>
                  </a:lnTo>
                  <a:lnTo>
                    <a:pt x="1218" y="660"/>
                  </a:lnTo>
                  <a:lnTo>
                    <a:pt x="1220" y="677"/>
                  </a:lnTo>
                  <a:lnTo>
                    <a:pt x="1220" y="693"/>
                  </a:lnTo>
                  <a:lnTo>
                    <a:pt x="1220" y="710"/>
                  </a:lnTo>
                  <a:lnTo>
                    <a:pt x="1218" y="725"/>
                  </a:lnTo>
                  <a:lnTo>
                    <a:pt x="1216" y="741"/>
                  </a:lnTo>
                  <a:lnTo>
                    <a:pt x="1212" y="755"/>
                  </a:lnTo>
                  <a:lnTo>
                    <a:pt x="1208" y="771"/>
                  </a:lnTo>
                  <a:lnTo>
                    <a:pt x="1202" y="785"/>
                  </a:lnTo>
                  <a:lnTo>
                    <a:pt x="1194" y="798"/>
                  </a:lnTo>
                  <a:lnTo>
                    <a:pt x="1192" y="804"/>
                  </a:lnTo>
                  <a:lnTo>
                    <a:pt x="1193" y="809"/>
                  </a:lnTo>
                  <a:lnTo>
                    <a:pt x="1193" y="809"/>
                  </a:lnTo>
                  <a:lnTo>
                    <a:pt x="1194" y="813"/>
                  </a:lnTo>
                  <a:lnTo>
                    <a:pt x="1193" y="817"/>
                  </a:lnTo>
                  <a:lnTo>
                    <a:pt x="1191" y="821"/>
                  </a:lnTo>
                  <a:lnTo>
                    <a:pt x="1188" y="826"/>
                  </a:lnTo>
                  <a:lnTo>
                    <a:pt x="1188" y="826"/>
                  </a:lnTo>
                  <a:lnTo>
                    <a:pt x="1147" y="869"/>
                  </a:lnTo>
                  <a:lnTo>
                    <a:pt x="1109" y="909"/>
                  </a:lnTo>
                  <a:lnTo>
                    <a:pt x="1070" y="948"/>
                  </a:lnTo>
                  <a:lnTo>
                    <a:pt x="1031" y="985"/>
                  </a:lnTo>
                  <a:lnTo>
                    <a:pt x="952" y="1062"/>
                  </a:lnTo>
                  <a:lnTo>
                    <a:pt x="862" y="1146"/>
                  </a:lnTo>
                  <a:lnTo>
                    <a:pt x="862" y="1146"/>
                  </a:lnTo>
                  <a:lnTo>
                    <a:pt x="858" y="1151"/>
                  </a:lnTo>
                  <a:lnTo>
                    <a:pt x="857" y="1152"/>
                  </a:lnTo>
                  <a:lnTo>
                    <a:pt x="857" y="1152"/>
                  </a:lnTo>
                  <a:lnTo>
                    <a:pt x="853" y="1157"/>
                  </a:lnTo>
                  <a:lnTo>
                    <a:pt x="853" y="1157"/>
                  </a:lnTo>
                  <a:lnTo>
                    <a:pt x="834" y="1170"/>
                  </a:lnTo>
                  <a:lnTo>
                    <a:pt x="815" y="1182"/>
                  </a:lnTo>
                  <a:lnTo>
                    <a:pt x="798" y="1192"/>
                  </a:lnTo>
                  <a:lnTo>
                    <a:pt x="779" y="1200"/>
                  </a:lnTo>
                  <a:lnTo>
                    <a:pt x="761" y="1206"/>
                  </a:lnTo>
                  <a:lnTo>
                    <a:pt x="743" y="1211"/>
                  </a:lnTo>
                  <a:lnTo>
                    <a:pt x="724" y="1214"/>
                  </a:lnTo>
                  <a:lnTo>
                    <a:pt x="706" y="1215"/>
                  </a:lnTo>
                  <a:lnTo>
                    <a:pt x="706" y="1215"/>
                  </a:lnTo>
                  <a:close/>
                  <a:moveTo>
                    <a:pt x="231" y="43"/>
                  </a:moveTo>
                  <a:lnTo>
                    <a:pt x="231" y="43"/>
                  </a:lnTo>
                  <a:lnTo>
                    <a:pt x="206" y="57"/>
                  </a:lnTo>
                  <a:lnTo>
                    <a:pt x="182" y="72"/>
                  </a:lnTo>
                  <a:lnTo>
                    <a:pt x="159" y="90"/>
                  </a:lnTo>
                  <a:lnTo>
                    <a:pt x="137" y="108"/>
                  </a:lnTo>
                  <a:lnTo>
                    <a:pt x="114" y="129"/>
                  </a:lnTo>
                  <a:lnTo>
                    <a:pt x="93" y="151"/>
                  </a:lnTo>
                  <a:lnTo>
                    <a:pt x="73" y="175"/>
                  </a:lnTo>
                  <a:lnTo>
                    <a:pt x="54" y="198"/>
                  </a:lnTo>
                  <a:lnTo>
                    <a:pt x="54" y="198"/>
                  </a:lnTo>
                  <a:lnTo>
                    <a:pt x="50" y="202"/>
                  </a:lnTo>
                  <a:lnTo>
                    <a:pt x="46" y="205"/>
                  </a:lnTo>
                  <a:lnTo>
                    <a:pt x="40" y="208"/>
                  </a:lnTo>
                  <a:lnTo>
                    <a:pt x="40" y="216"/>
                  </a:lnTo>
                  <a:lnTo>
                    <a:pt x="40" y="216"/>
                  </a:lnTo>
                  <a:lnTo>
                    <a:pt x="39" y="280"/>
                  </a:lnTo>
                  <a:lnTo>
                    <a:pt x="40" y="311"/>
                  </a:lnTo>
                  <a:lnTo>
                    <a:pt x="41" y="342"/>
                  </a:lnTo>
                  <a:lnTo>
                    <a:pt x="43" y="371"/>
                  </a:lnTo>
                  <a:lnTo>
                    <a:pt x="45" y="400"/>
                  </a:lnTo>
                  <a:lnTo>
                    <a:pt x="49" y="427"/>
                  </a:lnTo>
                  <a:lnTo>
                    <a:pt x="52" y="453"/>
                  </a:lnTo>
                  <a:lnTo>
                    <a:pt x="56" y="479"/>
                  </a:lnTo>
                  <a:lnTo>
                    <a:pt x="61" y="504"/>
                  </a:lnTo>
                  <a:lnTo>
                    <a:pt x="68" y="529"/>
                  </a:lnTo>
                  <a:lnTo>
                    <a:pt x="74" y="552"/>
                  </a:lnTo>
                  <a:lnTo>
                    <a:pt x="80" y="574"/>
                  </a:lnTo>
                  <a:lnTo>
                    <a:pt x="88" y="596"/>
                  </a:lnTo>
                  <a:lnTo>
                    <a:pt x="96" y="618"/>
                  </a:lnTo>
                  <a:lnTo>
                    <a:pt x="105" y="637"/>
                  </a:lnTo>
                  <a:lnTo>
                    <a:pt x="105" y="637"/>
                  </a:lnTo>
                  <a:lnTo>
                    <a:pt x="107" y="642"/>
                  </a:lnTo>
                  <a:lnTo>
                    <a:pt x="107" y="648"/>
                  </a:lnTo>
                  <a:lnTo>
                    <a:pt x="107" y="654"/>
                  </a:lnTo>
                  <a:lnTo>
                    <a:pt x="112" y="658"/>
                  </a:lnTo>
                  <a:lnTo>
                    <a:pt x="112" y="658"/>
                  </a:lnTo>
                  <a:lnTo>
                    <a:pt x="131" y="671"/>
                  </a:lnTo>
                  <a:lnTo>
                    <a:pt x="148" y="686"/>
                  </a:lnTo>
                  <a:lnTo>
                    <a:pt x="165" y="701"/>
                  </a:lnTo>
                  <a:lnTo>
                    <a:pt x="181" y="718"/>
                  </a:lnTo>
                  <a:lnTo>
                    <a:pt x="213" y="751"/>
                  </a:lnTo>
                  <a:lnTo>
                    <a:pt x="243" y="785"/>
                  </a:lnTo>
                  <a:lnTo>
                    <a:pt x="243" y="785"/>
                  </a:lnTo>
                  <a:lnTo>
                    <a:pt x="276" y="822"/>
                  </a:lnTo>
                  <a:lnTo>
                    <a:pt x="294" y="841"/>
                  </a:lnTo>
                  <a:lnTo>
                    <a:pt x="311" y="859"/>
                  </a:lnTo>
                  <a:lnTo>
                    <a:pt x="579" y="1127"/>
                  </a:lnTo>
                  <a:lnTo>
                    <a:pt x="582" y="1128"/>
                  </a:lnTo>
                  <a:lnTo>
                    <a:pt x="582" y="1128"/>
                  </a:lnTo>
                  <a:lnTo>
                    <a:pt x="585" y="1129"/>
                  </a:lnTo>
                  <a:lnTo>
                    <a:pt x="588" y="1131"/>
                  </a:lnTo>
                  <a:lnTo>
                    <a:pt x="588" y="1131"/>
                  </a:lnTo>
                  <a:lnTo>
                    <a:pt x="604" y="1142"/>
                  </a:lnTo>
                  <a:lnTo>
                    <a:pt x="618" y="1152"/>
                  </a:lnTo>
                  <a:lnTo>
                    <a:pt x="633" y="1159"/>
                  </a:lnTo>
                  <a:lnTo>
                    <a:pt x="647" y="1165"/>
                  </a:lnTo>
                  <a:lnTo>
                    <a:pt x="662" y="1170"/>
                  </a:lnTo>
                  <a:lnTo>
                    <a:pt x="677" y="1174"/>
                  </a:lnTo>
                  <a:lnTo>
                    <a:pt x="691" y="1177"/>
                  </a:lnTo>
                  <a:lnTo>
                    <a:pt x="706" y="1177"/>
                  </a:lnTo>
                  <a:lnTo>
                    <a:pt x="706" y="1177"/>
                  </a:lnTo>
                  <a:lnTo>
                    <a:pt x="720" y="1177"/>
                  </a:lnTo>
                  <a:lnTo>
                    <a:pt x="735" y="1174"/>
                  </a:lnTo>
                  <a:lnTo>
                    <a:pt x="750" y="1170"/>
                  </a:lnTo>
                  <a:lnTo>
                    <a:pt x="765" y="1165"/>
                  </a:lnTo>
                  <a:lnTo>
                    <a:pt x="779" y="1159"/>
                  </a:lnTo>
                  <a:lnTo>
                    <a:pt x="794" y="1152"/>
                  </a:lnTo>
                  <a:lnTo>
                    <a:pt x="808" y="1142"/>
                  </a:lnTo>
                  <a:lnTo>
                    <a:pt x="823" y="1131"/>
                  </a:lnTo>
                  <a:lnTo>
                    <a:pt x="823" y="1131"/>
                  </a:lnTo>
                  <a:lnTo>
                    <a:pt x="824" y="1130"/>
                  </a:lnTo>
                  <a:lnTo>
                    <a:pt x="825" y="1130"/>
                  </a:lnTo>
                  <a:lnTo>
                    <a:pt x="826" y="1129"/>
                  </a:lnTo>
                  <a:lnTo>
                    <a:pt x="865" y="1090"/>
                  </a:lnTo>
                  <a:lnTo>
                    <a:pt x="865" y="1090"/>
                  </a:lnTo>
                  <a:lnTo>
                    <a:pt x="934" y="1017"/>
                  </a:lnTo>
                  <a:lnTo>
                    <a:pt x="1002" y="949"/>
                  </a:lnTo>
                  <a:lnTo>
                    <a:pt x="1069" y="883"/>
                  </a:lnTo>
                  <a:lnTo>
                    <a:pt x="1105" y="850"/>
                  </a:lnTo>
                  <a:lnTo>
                    <a:pt x="1140" y="817"/>
                  </a:lnTo>
                  <a:lnTo>
                    <a:pt x="1143" y="815"/>
                  </a:lnTo>
                  <a:lnTo>
                    <a:pt x="1144" y="811"/>
                  </a:lnTo>
                  <a:lnTo>
                    <a:pt x="1144" y="811"/>
                  </a:lnTo>
                  <a:lnTo>
                    <a:pt x="1145" y="807"/>
                  </a:lnTo>
                  <a:lnTo>
                    <a:pt x="1147" y="803"/>
                  </a:lnTo>
                  <a:lnTo>
                    <a:pt x="1147" y="803"/>
                  </a:lnTo>
                  <a:lnTo>
                    <a:pt x="1157" y="786"/>
                  </a:lnTo>
                  <a:lnTo>
                    <a:pt x="1165" y="770"/>
                  </a:lnTo>
                  <a:lnTo>
                    <a:pt x="1173" y="753"/>
                  </a:lnTo>
                  <a:lnTo>
                    <a:pt x="1177" y="736"/>
                  </a:lnTo>
                  <a:lnTo>
                    <a:pt x="1180" y="720"/>
                  </a:lnTo>
                  <a:lnTo>
                    <a:pt x="1182" y="703"/>
                  </a:lnTo>
                  <a:lnTo>
                    <a:pt x="1182" y="688"/>
                  </a:lnTo>
                  <a:lnTo>
                    <a:pt x="1181" y="672"/>
                  </a:lnTo>
                  <a:lnTo>
                    <a:pt x="1179" y="657"/>
                  </a:lnTo>
                  <a:lnTo>
                    <a:pt x="1176" y="642"/>
                  </a:lnTo>
                  <a:lnTo>
                    <a:pt x="1173" y="628"/>
                  </a:lnTo>
                  <a:lnTo>
                    <a:pt x="1169" y="614"/>
                  </a:lnTo>
                  <a:lnTo>
                    <a:pt x="1158" y="588"/>
                  </a:lnTo>
                  <a:lnTo>
                    <a:pt x="1148" y="564"/>
                  </a:lnTo>
                  <a:lnTo>
                    <a:pt x="1146" y="560"/>
                  </a:lnTo>
                  <a:lnTo>
                    <a:pt x="1143" y="558"/>
                  </a:lnTo>
                  <a:lnTo>
                    <a:pt x="1143" y="558"/>
                  </a:lnTo>
                  <a:lnTo>
                    <a:pt x="1140" y="556"/>
                  </a:lnTo>
                  <a:lnTo>
                    <a:pt x="1140" y="556"/>
                  </a:lnTo>
                  <a:lnTo>
                    <a:pt x="1089" y="514"/>
                  </a:lnTo>
                  <a:lnTo>
                    <a:pt x="1039" y="471"/>
                  </a:lnTo>
                  <a:lnTo>
                    <a:pt x="991" y="427"/>
                  </a:lnTo>
                  <a:lnTo>
                    <a:pt x="942" y="381"/>
                  </a:lnTo>
                  <a:lnTo>
                    <a:pt x="894" y="335"/>
                  </a:lnTo>
                  <a:lnTo>
                    <a:pt x="846" y="289"/>
                  </a:lnTo>
                  <a:lnTo>
                    <a:pt x="752" y="196"/>
                  </a:lnTo>
                  <a:lnTo>
                    <a:pt x="752" y="196"/>
                  </a:lnTo>
                  <a:lnTo>
                    <a:pt x="629" y="75"/>
                  </a:lnTo>
                  <a:lnTo>
                    <a:pt x="627" y="72"/>
                  </a:lnTo>
                  <a:lnTo>
                    <a:pt x="623" y="72"/>
                  </a:lnTo>
                  <a:lnTo>
                    <a:pt x="622" y="71"/>
                  </a:lnTo>
                  <a:lnTo>
                    <a:pt x="622" y="71"/>
                  </a:lnTo>
                  <a:lnTo>
                    <a:pt x="590" y="64"/>
                  </a:lnTo>
                  <a:lnTo>
                    <a:pt x="558" y="57"/>
                  </a:lnTo>
                  <a:lnTo>
                    <a:pt x="525" y="52"/>
                  </a:lnTo>
                  <a:lnTo>
                    <a:pt x="491" y="46"/>
                  </a:lnTo>
                  <a:lnTo>
                    <a:pt x="455" y="43"/>
                  </a:lnTo>
                  <a:lnTo>
                    <a:pt x="417" y="40"/>
                  </a:lnTo>
                  <a:lnTo>
                    <a:pt x="377" y="39"/>
                  </a:lnTo>
                  <a:lnTo>
                    <a:pt x="336" y="38"/>
                  </a:lnTo>
                  <a:lnTo>
                    <a:pt x="336" y="38"/>
                  </a:lnTo>
                  <a:lnTo>
                    <a:pt x="291" y="39"/>
                  </a:lnTo>
                  <a:lnTo>
                    <a:pt x="241" y="40"/>
                  </a:lnTo>
                  <a:lnTo>
                    <a:pt x="236" y="40"/>
                  </a:lnTo>
                  <a:lnTo>
                    <a:pt x="232" y="42"/>
                  </a:lnTo>
                  <a:lnTo>
                    <a:pt x="232" y="42"/>
                  </a:lnTo>
                  <a:lnTo>
                    <a:pt x="231" y="43"/>
                  </a:lnTo>
                  <a:lnTo>
                    <a:pt x="231" y="4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4" name="Freeform 927"/>
            <p:cNvSpPr>
              <a:spLocks noEditPoints="1"/>
            </p:cNvSpPr>
            <p:nvPr/>
          </p:nvSpPr>
          <p:spPr bwMode="auto">
            <a:xfrm>
              <a:off x="3424238" y="1154113"/>
              <a:ext cx="557213" cy="225425"/>
            </a:xfrm>
            <a:custGeom>
              <a:avLst/>
              <a:gdLst/>
              <a:ahLst/>
              <a:cxnLst>
                <a:cxn ang="0">
                  <a:pos x="77" y="421"/>
                </a:cxn>
                <a:cxn ang="0">
                  <a:pos x="65" y="420"/>
                </a:cxn>
                <a:cxn ang="0">
                  <a:pos x="28" y="385"/>
                </a:cxn>
                <a:cxn ang="0">
                  <a:pos x="2" y="324"/>
                </a:cxn>
                <a:cxn ang="0">
                  <a:pos x="1" y="253"/>
                </a:cxn>
                <a:cxn ang="0">
                  <a:pos x="3" y="188"/>
                </a:cxn>
                <a:cxn ang="0">
                  <a:pos x="40" y="100"/>
                </a:cxn>
                <a:cxn ang="0">
                  <a:pos x="87" y="65"/>
                </a:cxn>
                <a:cxn ang="0">
                  <a:pos x="160" y="37"/>
                </a:cxn>
                <a:cxn ang="0">
                  <a:pos x="250" y="24"/>
                </a:cxn>
                <a:cxn ang="0">
                  <a:pos x="311" y="37"/>
                </a:cxn>
                <a:cxn ang="0">
                  <a:pos x="412" y="72"/>
                </a:cxn>
                <a:cxn ang="0">
                  <a:pos x="529" y="127"/>
                </a:cxn>
                <a:cxn ang="0">
                  <a:pos x="587" y="70"/>
                </a:cxn>
                <a:cxn ang="0">
                  <a:pos x="661" y="29"/>
                </a:cxn>
                <a:cxn ang="0">
                  <a:pos x="790" y="1"/>
                </a:cxn>
                <a:cxn ang="0">
                  <a:pos x="894" y="10"/>
                </a:cxn>
                <a:cxn ang="0">
                  <a:pos x="971" y="35"/>
                </a:cxn>
                <a:cxn ang="0">
                  <a:pos x="1030" y="87"/>
                </a:cxn>
                <a:cxn ang="0">
                  <a:pos x="1052" y="163"/>
                </a:cxn>
                <a:cxn ang="0">
                  <a:pos x="1025" y="252"/>
                </a:cxn>
                <a:cxn ang="0">
                  <a:pos x="951" y="306"/>
                </a:cxn>
                <a:cxn ang="0">
                  <a:pos x="871" y="326"/>
                </a:cxn>
                <a:cxn ang="0">
                  <a:pos x="769" y="315"/>
                </a:cxn>
                <a:cxn ang="0">
                  <a:pos x="623" y="246"/>
                </a:cxn>
                <a:cxn ang="0">
                  <a:pos x="524" y="190"/>
                </a:cxn>
                <a:cxn ang="0">
                  <a:pos x="479" y="259"/>
                </a:cxn>
                <a:cxn ang="0">
                  <a:pos x="458" y="261"/>
                </a:cxn>
                <a:cxn ang="0">
                  <a:pos x="451" y="244"/>
                </a:cxn>
                <a:cxn ang="0">
                  <a:pos x="504" y="162"/>
                </a:cxn>
                <a:cxn ang="0">
                  <a:pos x="394" y="95"/>
                </a:cxn>
                <a:cxn ang="0">
                  <a:pos x="310" y="68"/>
                </a:cxn>
                <a:cxn ang="0">
                  <a:pos x="213" y="57"/>
                </a:cxn>
                <a:cxn ang="0">
                  <a:pos x="142" y="76"/>
                </a:cxn>
                <a:cxn ang="0">
                  <a:pos x="89" y="99"/>
                </a:cxn>
                <a:cxn ang="0">
                  <a:pos x="47" y="159"/>
                </a:cxn>
                <a:cxn ang="0">
                  <a:pos x="30" y="231"/>
                </a:cxn>
                <a:cxn ang="0">
                  <a:pos x="41" y="335"/>
                </a:cxn>
                <a:cxn ang="0">
                  <a:pos x="65" y="372"/>
                </a:cxn>
                <a:cxn ang="0">
                  <a:pos x="101" y="397"/>
                </a:cxn>
                <a:cxn ang="0">
                  <a:pos x="117" y="394"/>
                </a:cxn>
                <a:cxn ang="0">
                  <a:pos x="127" y="410"/>
                </a:cxn>
                <a:cxn ang="0">
                  <a:pos x="112" y="425"/>
                </a:cxn>
                <a:cxn ang="0">
                  <a:pos x="819" y="29"/>
                </a:cxn>
                <a:cxn ang="0">
                  <a:pos x="736" y="41"/>
                </a:cxn>
                <a:cxn ang="0">
                  <a:pos x="628" y="80"/>
                </a:cxn>
                <a:cxn ang="0">
                  <a:pos x="550" y="152"/>
                </a:cxn>
                <a:cxn ang="0">
                  <a:pos x="632" y="213"/>
                </a:cxn>
                <a:cxn ang="0">
                  <a:pos x="723" y="264"/>
                </a:cxn>
                <a:cxn ang="0">
                  <a:pos x="808" y="289"/>
                </a:cxn>
                <a:cxn ang="0">
                  <a:pos x="922" y="285"/>
                </a:cxn>
                <a:cxn ang="0">
                  <a:pos x="994" y="243"/>
                </a:cxn>
                <a:cxn ang="0">
                  <a:pos x="1021" y="169"/>
                </a:cxn>
                <a:cxn ang="0">
                  <a:pos x="1014" y="119"/>
                </a:cxn>
                <a:cxn ang="0">
                  <a:pos x="991" y="91"/>
                </a:cxn>
                <a:cxn ang="0">
                  <a:pos x="938" y="55"/>
                </a:cxn>
                <a:cxn ang="0">
                  <a:pos x="849" y="32"/>
                </a:cxn>
              </a:cxnLst>
              <a:rect l="0" t="0" r="r" b="b"/>
              <a:pathLst>
                <a:path w="1052" h="426">
                  <a:moveTo>
                    <a:pt x="96" y="426"/>
                  </a:moveTo>
                  <a:lnTo>
                    <a:pt x="96" y="426"/>
                  </a:lnTo>
                  <a:lnTo>
                    <a:pt x="90" y="425"/>
                  </a:lnTo>
                  <a:lnTo>
                    <a:pt x="85" y="425"/>
                  </a:lnTo>
                  <a:lnTo>
                    <a:pt x="80" y="423"/>
                  </a:lnTo>
                  <a:lnTo>
                    <a:pt x="77" y="421"/>
                  </a:lnTo>
                  <a:lnTo>
                    <a:pt x="74" y="418"/>
                  </a:lnTo>
                  <a:lnTo>
                    <a:pt x="68" y="423"/>
                  </a:lnTo>
                  <a:lnTo>
                    <a:pt x="68" y="421"/>
                  </a:lnTo>
                  <a:lnTo>
                    <a:pt x="68" y="421"/>
                  </a:lnTo>
                  <a:lnTo>
                    <a:pt x="65" y="420"/>
                  </a:lnTo>
                  <a:lnTo>
                    <a:pt x="65" y="420"/>
                  </a:lnTo>
                  <a:lnTo>
                    <a:pt x="59" y="417"/>
                  </a:lnTo>
                  <a:lnTo>
                    <a:pt x="53" y="413"/>
                  </a:lnTo>
                  <a:lnTo>
                    <a:pt x="53" y="413"/>
                  </a:lnTo>
                  <a:lnTo>
                    <a:pt x="44" y="405"/>
                  </a:lnTo>
                  <a:lnTo>
                    <a:pt x="36" y="396"/>
                  </a:lnTo>
                  <a:lnTo>
                    <a:pt x="28" y="385"/>
                  </a:lnTo>
                  <a:lnTo>
                    <a:pt x="21" y="373"/>
                  </a:lnTo>
                  <a:lnTo>
                    <a:pt x="14" y="361"/>
                  </a:lnTo>
                  <a:lnTo>
                    <a:pt x="9" y="349"/>
                  </a:lnTo>
                  <a:lnTo>
                    <a:pt x="5" y="336"/>
                  </a:lnTo>
                  <a:lnTo>
                    <a:pt x="2" y="324"/>
                  </a:lnTo>
                  <a:lnTo>
                    <a:pt x="2" y="324"/>
                  </a:lnTo>
                  <a:lnTo>
                    <a:pt x="0" y="313"/>
                  </a:lnTo>
                  <a:lnTo>
                    <a:pt x="0" y="300"/>
                  </a:lnTo>
                  <a:lnTo>
                    <a:pt x="0" y="275"/>
                  </a:lnTo>
                  <a:lnTo>
                    <a:pt x="0" y="275"/>
                  </a:lnTo>
                  <a:lnTo>
                    <a:pt x="1" y="253"/>
                  </a:lnTo>
                  <a:lnTo>
                    <a:pt x="1" y="253"/>
                  </a:lnTo>
                  <a:lnTo>
                    <a:pt x="1" y="234"/>
                  </a:lnTo>
                  <a:lnTo>
                    <a:pt x="1" y="234"/>
                  </a:lnTo>
                  <a:lnTo>
                    <a:pt x="0" y="210"/>
                  </a:lnTo>
                  <a:lnTo>
                    <a:pt x="1" y="198"/>
                  </a:lnTo>
                  <a:lnTo>
                    <a:pt x="3" y="188"/>
                  </a:lnTo>
                  <a:lnTo>
                    <a:pt x="3" y="188"/>
                  </a:lnTo>
                  <a:lnTo>
                    <a:pt x="8" y="166"/>
                  </a:lnTo>
                  <a:lnTo>
                    <a:pt x="13" y="153"/>
                  </a:lnTo>
                  <a:lnTo>
                    <a:pt x="18" y="139"/>
                  </a:lnTo>
                  <a:lnTo>
                    <a:pt x="25" y="126"/>
                  </a:lnTo>
                  <a:lnTo>
                    <a:pt x="32" y="112"/>
                  </a:lnTo>
                  <a:lnTo>
                    <a:pt x="40" y="100"/>
                  </a:lnTo>
                  <a:lnTo>
                    <a:pt x="44" y="95"/>
                  </a:lnTo>
                  <a:lnTo>
                    <a:pt x="49" y="89"/>
                  </a:lnTo>
                  <a:lnTo>
                    <a:pt x="49" y="89"/>
                  </a:lnTo>
                  <a:lnTo>
                    <a:pt x="62" y="80"/>
                  </a:lnTo>
                  <a:lnTo>
                    <a:pt x="73" y="72"/>
                  </a:lnTo>
                  <a:lnTo>
                    <a:pt x="87" y="65"/>
                  </a:lnTo>
                  <a:lnTo>
                    <a:pt x="100" y="58"/>
                  </a:lnTo>
                  <a:lnTo>
                    <a:pt x="114" y="53"/>
                  </a:lnTo>
                  <a:lnTo>
                    <a:pt x="127" y="47"/>
                  </a:lnTo>
                  <a:lnTo>
                    <a:pt x="156" y="38"/>
                  </a:lnTo>
                  <a:lnTo>
                    <a:pt x="160" y="37"/>
                  </a:lnTo>
                  <a:lnTo>
                    <a:pt x="160" y="37"/>
                  </a:lnTo>
                  <a:lnTo>
                    <a:pt x="180" y="31"/>
                  </a:lnTo>
                  <a:lnTo>
                    <a:pt x="198" y="27"/>
                  </a:lnTo>
                  <a:lnTo>
                    <a:pt x="218" y="24"/>
                  </a:lnTo>
                  <a:lnTo>
                    <a:pt x="236" y="24"/>
                  </a:lnTo>
                  <a:lnTo>
                    <a:pt x="236" y="24"/>
                  </a:lnTo>
                  <a:lnTo>
                    <a:pt x="250" y="24"/>
                  </a:lnTo>
                  <a:lnTo>
                    <a:pt x="262" y="25"/>
                  </a:lnTo>
                  <a:lnTo>
                    <a:pt x="275" y="27"/>
                  </a:lnTo>
                  <a:lnTo>
                    <a:pt x="287" y="31"/>
                  </a:lnTo>
                  <a:lnTo>
                    <a:pt x="287" y="31"/>
                  </a:lnTo>
                  <a:lnTo>
                    <a:pt x="309" y="36"/>
                  </a:lnTo>
                  <a:lnTo>
                    <a:pt x="311" y="37"/>
                  </a:lnTo>
                  <a:lnTo>
                    <a:pt x="311" y="37"/>
                  </a:lnTo>
                  <a:lnTo>
                    <a:pt x="338" y="44"/>
                  </a:lnTo>
                  <a:lnTo>
                    <a:pt x="362" y="51"/>
                  </a:lnTo>
                  <a:lnTo>
                    <a:pt x="387" y="60"/>
                  </a:lnTo>
                  <a:lnTo>
                    <a:pt x="400" y="66"/>
                  </a:lnTo>
                  <a:lnTo>
                    <a:pt x="412" y="72"/>
                  </a:lnTo>
                  <a:lnTo>
                    <a:pt x="412" y="72"/>
                  </a:lnTo>
                  <a:lnTo>
                    <a:pt x="438" y="85"/>
                  </a:lnTo>
                  <a:lnTo>
                    <a:pt x="464" y="100"/>
                  </a:lnTo>
                  <a:lnTo>
                    <a:pt x="513" y="130"/>
                  </a:lnTo>
                  <a:lnTo>
                    <a:pt x="523" y="136"/>
                  </a:lnTo>
                  <a:lnTo>
                    <a:pt x="529" y="127"/>
                  </a:lnTo>
                  <a:lnTo>
                    <a:pt x="529" y="127"/>
                  </a:lnTo>
                  <a:lnTo>
                    <a:pt x="540" y="113"/>
                  </a:lnTo>
                  <a:lnTo>
                    <a:pt x="551" y="101"/>
                  </a:lnTo>
                  <a:lnTo>
                    <a:pt x="563" y="89"/>
                  </a:lnTo>
                  <a:lnTo>
                    <a:pt x="574" y="79"/>
                  </a:lnTo>
                  <a:lnTo>
                    <a:pt x="587" y="70"/>
                  </a:lnTo>
                  <a:lnTo>
                    <a:pt x="599" y="60"/>
                  </a:lnTo>
                  <a:lnTo>
                    <a:pt x="611" y="52"/>
                  </a:lnTo>
                  <a:lnTo>
                    <a:pt x="625" y="45"/>
                  </a:lnTo>
                  <a:lnTo>
                    <a:pt x="625" y="45"/>
                  </a:lnTo>
                  <a:lnTo>
                    <a:pt x="642" y="37"/>
                  </a:lnTo>
                  <a:lnTo>
                    <a:pt x="661" y="29"/>
                  </a:lnTo>
                  <a:lnTo>
                    <a:pt x="680" y="23"/>
                  </a:lnTo>
                  <a:lnTo>
                    <a:pt x="698" y="18"/>
                  </a:lnTo>
                  <a:lnTo>
                    <a:pt x="734" y="10"/>
                  </a:lnTo>
                  <a:lnTo>
                    <a:pt x="767" y="4"/>
                  </a:lnTo>
                  <a:lnTo>
                    <a:pt x="767" y="4"/>
                  </a:lnTo>
                  <a:lnTo>
                    <a:pt x="790" y="1"/>
                  </a:lnTo>
                  <a:lnTo>
                    <a:pt x="813" y="0"/>
                  </a:lnTo>
                  <a:lnTo>
                    <a:pt x="813" y="0"/>
                  </a:lnTo>
                  <a:lnTo>
                    <a:pt x="826" y="0"/>
                  </a:lnTo>
                  <a:lnTo>
                    <a:pt x="841" y="1"/>
                  </a:lnTo>
                  <a:lnTo>
                    <a:pt x="868" y="5"/>
                  </a:lnTo>
                  <a:lnTo>
                    <a:pt x="894" y="10"/>
                  </a:lnTo>
                  <a:lnTo>
                    <a:pt x="922" y="16"/>
                  </a:lnTo>
                  <a:lnTo>
                    <a:pt x="922" y="16"/>
                  </a:lnTo>
                  <a:lnTo>
                    <a:pt x="935" y="19"/>
                  </a:lnTo>
                  <a:lnTo>
                    <a:pt x="947" y="23"/>
                  </a:lnTo>
                  <a:lnTo>
                    <a:pt x="959" y="28"/>
                  </a:lnTo>
                  <a:lnTo>
                    <a:pt x="971" y="35"/>
                  </a:lnTo>
                  <a:lnTo>
                    <a:pt x="982" y="42"/>
                  </a:lnTo>
                  <a:lnTo>
                    <a:pt x="994" y="49"/>
                  </a:lnTo>
                  <a:lnTo>
                    <a:pt x="1004" y="57"/>
                  </a:lnTo>
                  <a:lnTo>
                    <a:pt x="1013" y="67"/>
                  </a:lnTo>
                  <a:lnTo>
                    <a:pt x="1022" y="77"/>
                  </a:lnTo>
                  <a:lnTo>
                    <a:pt x="1030" y="87"/>
                  </a:lnTo>
                  <a:lnTo>
                    <a:pt x="1037" y="99"/>
                  </a:lnTo>
                  <a:lnTo>
                    <a:pt x="1043" y="110"/>
                  </a:lnTo>
                  <a:lnTo>
                    <a:pt x="1047" y="122"/>
                  </a:lnTo>
                  <a:lnTo>
                    <a:pt x="1050" y="135"/>
                  </a:lnTo>
                  <a:lnTo>
                    <a:pt x="1052" y="148"/>
                  </a:lnTo>
                  <a:lnTo>
                    <a:pt x="1052" y="163"/>
                  </a:lnTo>
                  <a:lnTo>
                    <a:pt x="1052" y="163"/>
                  </a:lnTo>
                  <a:lnTo>
                    <a:pt x="1050" y="183"/>
                  </a:lnTo>
                  <a:lnTo>
                    <a:pt x="1047" y="203"/>
                  </a:lnTo>
                  <a:lnTo>
                    <a:pt x="1041" y="221"/>
                  </a:lnTo>
                  <a:lnTo>
                    <a:pt x="1034" y="237"/>
                  </a:lnTo>
                  <a:lnTo>
                    <a:pt x="1025" y="252"/>
                  </a:lnTo>
                  <a:lnTo>
                    <a:pt x="1014" y="264"/>
                  </a:lnTo>
                  <a:lnTo>
                    <a:pt x="1003" y="275"/>
                  </a:lnTo>
                  <a:lnTo>
                    <a:pt x="991" y="285"/>
                  </a:lnTo>
                  <a:lnTo>
                    <a:pt x="978" y="293"/>
                  </a:lnTo>
                  <a:lnTo>
                    <a:pt x="965" y="300"/>
                  </a:lnTo>
                  <a:lnTo>
                    <a:pt x="951" y="306"/>
                  </a:lnTo>
                  <a:lnTo>
                    <a:pt x="938" y="311"/>
                  </a:lnTo>
                  <a:lnTo>
                    <a:pt x="924" y="316"/>
                  </a:lnTo>
                  <a:lnTo>
                    <a:pt x="912" y="320"/>
                  </a:lnTo>
                  <a:lnTo>
                    <a:pt x="887" y="324"/>
                  </a:lnTo>
                  <a:lnTo>
                    <a:pt x="887" y="324"/>
                  </a:lnTo>
                  <a:lnTo>
                    <a:pt x="871" y="326"/>
                  </a:lnTo>
                  <a:lnTo>
                    <a:pt x="854" y="327"/>
                  </a:lnTo>
                  <a:lnTo>
                    <a:pt x="854" y="327"/>
                  </a:lnTo>
                  <a:lnTo>
                    <a:pt x="841" y="326"/>
                  </a:lnTo>
                  <a:lnTo>
                    <a:pt x="827" y="325"/>
                  </a:lnTo>
                  <a:lnTo>
                    <a:pt x="799" y="321"/>
                  </a:lnTo>
                  <a:lnTo>
                    <a:pt x="769" y="315"/>
                  </a:lnTo>
                  <a:lnTo>
                    <a:pt x="740" y="305"/>
                  </a:lnTo>
                  <a:lnTo>
                    <a:pt x="711" y="294"/>
                  </a:lnTo>
                  <a:lnTo>
                    <a:pt x="681" y="281"/>
                  </a:lnTo>
                  <a:lnTo>
                    <a:pt x="652" y="265"/>
                  </a:lnTo>
                  <a:lnTo>
                    <a:pt x="623" y="246"/>
                  </a:lnTo>
                  <a:lnTo>
                    <a:pt x="623" y="246"/>
                  </a:lnTo>
                  <a:lnTo>
                    <a:pt x="597" y="229"/>
                  </a:lnTo>
                  <a:lnTo>
                    <a:pt x="571" y="209"/>
                  </a:lnTo>
                  <a:lnTo>
                    <a:pt x="571" y="209"/>
                  </a:lnTo>
                  <a:lnTo>
                    <a:pt x="541" y="187"/>
                  </a:lnTo>
                  <a:lnTo>
                    <a:pt x="531" y="179"/>
                  </a:lnTo>
                  <a:lnTo>
                    <a:pt x="524" y="190"/>
                  </a:lnTo>
                  <a:lnTo>
                    <a:pt x="524" y="190"/>
                  </a:lnTo>
                  <a:lnTo>
                    <a:pt x="500" y="227"/>
                  </a:lnTo>
                  <a:lnTo>
                    <a:pt x="500" y="227"/>
                  </a:lnTo>
                  <a:lnTo>
                    <a:pt x="482" y="256"/>
                  </a:lnTo>
                  <a:lnTo>
                    <a:pt x="482" y="256"/>
                  </a:lnTo>
                  <a:lnTo>
                    <a:pt x="479" y="259"/>
                  </a:lnTo>
                  <a:lnTo>
                    <a:pt x="476" y="262"/>
                  </a:lnTo>
                  <a:lnTo>
                    <a:pt x="473" y="263"/>
                  </a:lnTo>
                  <a:lnTo>
                    <a:pt x="469" y="263"/>
                  </a:lnTo>
                  <a:lnTo>
                    <a:pt x="469" y="263"/>
                  </a:lnTo>
                  <a:lnTo>
                    <a:pt x="464" y="263"/>
                  </a:lnTo>
                  <a:lnTo>
                    <a:pt x="458" y="261"/>
                  </a:lnTo>
                  <a:lnTo>
                    <a:pt x="455" y="258"/>
                  </a:lnTo>
                  <a:lnTo>
                    <a:pt x="452" y="254"/>
                  </a:lnTo>
                  <a:lnTo>
                    <a:pt x="452" y="254"/>
                  </a:lnTo>
                  <a:lnTo>
                    <a:pt x="451" y="251"/>
                  </a:lnTo>
                  <a:lnTo>
                    <a:pt x="450" y="247"/>
                  </a:lnTo>
                  <a:lnTo>
                    <a:pt x="451" y="244"/>
                  </a:lnTo>
                  <a:lnTo>
                    <a:pt x="453" y="240"/>
                  </a:lnTo>
                  <a:lnTo>
                    <a:pt x="453" y="240"/>
                  </a:lnTo>
                  <a:lnTo>
                    <a:pt x="474" y="208"/>
                  </a:lnTo>
                  <a:lnTo>
                    <a:pt x="474" y="208"/>
                  </a:lnTo>
                  <a:lnTo>
                    <a:pt x="498" y="172"/>
                  </a:lnTo>
                  <a:lnTo>
                    <a:pt x="504" y="162"/>
                  </a:lnTo>
                  <a:lnTo>
                    <a:pt x="477" y="144"/>
                  </a:lnTo>
                  <a:lnTo>
                    <a:pt x="477" y="144"/>
                  </a:lnTo>
                  <a:lnTo>
                    <a:pt x="445" y="123"/>
                  </a:lnTo>
                  <a:lnTo>
                    <a:pt x="429" y="113"/>
                  </a:lnTo>
                  <a:lnTo>
                    <a:pt x="412" y="104"/>
                  </a:lnTo>
                  <a:lnTo>
                    <a:pt x="394" y="95"/>
                  </a:lnTo>
                  <a:lnTo>
                    <a:pt x="377" y="86"/>
                  </a:lnTo>
                  <a:lnTo>
                    <a:pt x="359" y="80"/>
                  </a:lnTo>
                  <a:lnTo>
                    <a:pt x="343" y="75"/>
                  </a:lnTo>
                  <a:lnTo>
                    <a:pt x="335" y="74"/>
                  </a:lnTo>
                  <a:lnTo>
                    <a:pt x="335" y="74"/>
                  </a:lnTo>
                  <a:lnTo>
                    <a:pt x="310" y="68"/>
                  </a:lnTo>
                  <a:lnTo>
                    <a:pt x="284" y="63"/>
                  </a:lnTo>
                  <a:lnTo>
                    <a:pt x="256" y="58"/>
                  </a:lnTo>
                  <a:lnTo>
                    <a:pt x="243" y="57"/>
                  </a:lnTo>
                  <a:lnTo>
                    <a:pt x="229" y="57"/>
                  </a:lnTo>
                  <a:lnTo>
                    <a:pt x="229" y="57"/>
                  </a:lnTo>
                  <a:lnTo>
                    <a:pt x="213" y="57"/>
                  </a:lnTo>
                  <a:lnTo>
                    <a:pt x="196" y="59"/>
                  </a:lnTo>
                  <a:lnTo>
                    <a:pt x="182" y="64"/>
                  </a:lnTo>
                  <a:lnTo>
                    <a:pt x="167" y="68"/>
                  </a:lnTo>
                  <a:lnTo>
                    <a:pt x="167" y="68"/>
                  </a:lnTo>
                  <a:lnTo>
                    <a:pt x="156" y="72"/>
                  </a:lnTo>
                  <a:lnTo>
                    <a:pt x="142" y="76"/>
                  </a:lnTo>
                  <a:lnTo>
                    <a:pt x="142" y="76"/>
                  </a:lnTo>
                  <a:lnTo>
                    <a:pt x="128" y="81"/>
                  </a:lnTo>
                  <a:lnTo>
                    <a:pt x="115" y="86"/>
                  </a:lnTo>
                  <a:lnTo>
                    <a:pt x="101" y="91"/>
                  </a:lnTo>
                  <a:lnTo>
                    <a:pt x="89" y="99"/>
                  </a:lnTo>
                  <a:lnTo>
                    <a:pt x="89" y="99"/>
                  </a:lnTo>
                  <a:lnTo>
                    <a:pt x="81" y="106"/>
                  </a:lnTo>
                  <a:lnTo>
                    <a:pt x="74" y="112"/>
                  </a:lnTo>
                  <a:lnTo>
                    <a:pt x="68" y="119"/>
                  </a:lnTo>
                  <a:lnTo>
                    <a:pt x="63" y="127"/>
                  </a:lnTo>
                  <a:lnTo>
                    <a:pt x="55" y="143"/>
                  </a:lnTo>
                  <a:lnTo>
                    <a:pt x="47" y="159"/>
                  </a:lnTo>
                  <a:lnTo>
                    <a:pt x="44" y="166"/>
                  </a:lnTo>
                  <a:lnTo>
                    <a:pt x="44" y="166"/>
                  </a:lnTo>
                  <a:lnTo>
                    <a:pt x="40" y="175"/>
                  </a:lnTo>
                  <a:lnTo>
                    <a:pt x="37" y="184"/>
                  </a:lnTo>
                  <a:lnTo>
                    <a:pt x="33" y="207"/>
                  </a:lnTo>
                  <a:lnTo>
                    <a:pt x="30" y="231"/>
                  </a:lnTo>
                  <a:lnTo>
                    <a:pt x="29" y="256"/>
                  </a:lnTo>
                  <a:lnTo>
                    <a:pt x="30" y="281"/>
                  </a:lnTo>
                  <a:lnTo>
                    <a:pt x="33" y="304"/>
                  </a:lnTo>
                  <a:lnTo>
                    <a:pt x="35" y="316"/>
                  </a:lnTo>
                  <a:lnTo>
                    <a:pt x="38" y="326"/>
                  </a:lnTo>
                  <a:lnTo>
                    <a:pt x="41" y="335"/>
                  </a:lnTo>
                  <a:lnTo>
                    <a:pt x="45" y="344"/>
                  </a:lnTo>
                  <a:lnTo>
                    <a:pt x="45" y="344"/>
                  </a:lnTo>
                  <a:lnTo>
                    <a:pt x="49" y="353"/>
                  </a:lnTo>
                  <a:lnTo>
                    <a:pt x="55" y="360"/>
                  </a:lnTo>
                  <a:lnTo>
                    <a:pt x="60" y="366"/>
                  </a:lnTo>
                  <a:lnTo>
                    <a:pt x="65" y="372"/>
                  </a:lnTo>
                  <a:lnTo>
                    <a:pt x="71" y="378"/>
                  </a:lnTo>
                  <a:lnTo>
                    <a:pt x="77" y="382"/>
                  </a:lnTo>
                  <a:lnTo>
                    <a:pt x="92" y="391"/>
                  </a:lnTo>
                  <a:lnTo>
                    <a:pt x="92" y="391"/>
                  </a:lnTo>
                  <a:lnTo>
                    <a:pt x="97" y="394"/>
                  </a:lnTo>
                  <a:lnTo>
                    <a:pt x="101" y="397"/>
                  </a:lnTo>
                  <a:lnTo>
                    <a:pt x="108" y="390"/>
                  </a:lnTo>
                  <a:lnTo>
                    <a:pt x="109" y="393"/>
                  </a:lnTo>
                  <a:lnTo>
                    <a:pt x="109" y="393"/>
                  </a:lnTo>
                  <a:lnTo>
                    <a:pt x="112" y="393"/>
                  </a:lnTo>
                  <a:lnTo>
                    <a:pt x="112" y="393"/>
                  </a:lnTo>
                  <a:lnTo>
                    <a:pt x="117" y="394"/>
                  </a:lnTo>
                  <a:lnTo>
                    <a:pt x="121" y="395"/>
                  </a:lnTo>
                  <a:lnTo>
                    <a:pt x="123" y="397"/>
                  </a:lnTo>
                  <a:lnTo>
                    <a:pt x="125" y="400"/>
                  </a:lnTo>
                  <a:lnTo>
                    <a:pt x="127" y="405"/>
                  </a:lnTo>
                  <a:lnTo>
                    <a:pt x="127" y="410"/>
                  </a:lnTo>
                  <a:lnTo>
                    <a:pt x="127" y="410"/>
                  </a:lnTo>
                  <a:lnTo>
                    <a:pt x="127" y="413"/>
                  </a:lnTo>
                  <a:lnTo>
                    <a:pt x="125" y="419"/>
                  </a:lnTo>
                  <a:lnTo>
                    <a:pt x="123" y="421"/>
                  </a:lnTo>
                  <a:lnTo>
                    <a:pt x="121" y="423"/>
                  </a:lnTo>
                  <a:lnTo>
                    <a:pt x="117" y="425"/>
                  </a:lnTo>
                  <a:lnTo>
                    <a:pt x="112" y="425"/>
                  </a:lnTo>
                  <a:lnTo>
                    <a:pt x="112" y="425"/>
                  </a:lnTo>
                  <a:lnTo>
                    <a:pt x="103" y="426"/>
                  </a:lnTo>
                  <a:lnTo>
                    <a:pt x="103" y="426"/>
                  </a:lnTo>
                  <a:lnTo>
                    <a:pt x="96" y="426"/>
                  </a:lnTo>
                  <a:lnTo>
                    <a:pt x="96" y="426"/>
                  </a:lnTo>
                  <a:close/>
                  <a:moveTo>
                    <a:pt x="819" y="29"/>
                  </a:moveTo>
                  <a:lnTo>
                    <a:pt x="819" y="29"/>
                  </a:lnTo>
                  <a:lnTo>
                    <a:pt x="805" y="31"/>
                  </a:lnTo>
                  <a:lnTo>
                    <a:pt x="788" y="32"/>
                  </a:lnTo>
                  <a:lnTo>
                    <a:pt x="771" y="34"/>
                  </a:lnTo>
                  <a:lnTo>
                    <a:pt x="754" y="37"/>
                  </a:lnTo>
                  <a:lnTo>
                    <a:pt x="736" y="41"/>
                  </a:lnTo>
                  <a:lnTo>
                    <a:pt x="717" y="46"/>
                  </a:lnTo>
                  <a:lnTo>
                    <a:pt x="675" y="58"/>
                  </a:lnTo>
                  <a:lnTo>
                    <a:pt x="675" y="58"/>
                  </a:lnTo>
                  <a:lnTo>
                    <a:pt x="659" y="65"/>
                  </a:lnTo>
                  <a:lnTo>
                    <a:pt x="643" y="72"/>
                  </a:lnTo>
                  <a:lnTo>
                    <a:pt x="628" y="80"/>
                  </a:lnTo>
                  <a:lnTo>
                    <a:pt x="613" y="90"/>
                  </a:lnTo>
                  <a:lnTo>
                    <a:pt x="599" y="101"/>
                  </a:lnTo>
                  <a:lnTo>
                    <a:pt x="586" y="113"/>
                  </a:lnTo>
                  <a:lnTo>
                    <a:pt x="572" y="127"/>
                  </a:lnTo>
                  <a:lnTo>
                    <a:pt x="559" y="142"/>
                  </a:lnTo>
                  <a:lnTo>
                    <a:pt x="550" y="152"/>
                  </a:lnTo>
                  <a:lnTo>
                    <a:pt x="562" y="160"/>
                  </a:lnTo>
                  <a:lnTo>
                    <a:pt x="562" y="160"/>
                  </a:lnTo>
                  <a:lnTo>
                    <a:pt x="582" y="174"/>
                  </a:lnTo>
                  <a:lnTo>
                    <a:pt x="602" y="190"/>
                  </a:lnTo>
                  <a:lnTo>
                    <a:pt x="602" y="190"/>
                  </a:lnTo>
                  <a:lnTo>
                    <a:pt x="632" y="213"/>
                  </a:lnTo>
                  <a:lnTo>
                    <a:pt x="648" y="224"/>
                  </a:lnTo>
                  <a:lnTo>
                    <a:pt x="664" y="234"/>
                  </a:lnTo>
                  <a:lnTo>
                    <a:pt x="664" y="234"/>
                  </a:lnTo>
                  <a:lnTo>
                    <a:pt x="688" y="246"/>
                  </a:lnTo>
                  <a:lnTo>
                    <a:pt x="704" y="255"/>
                  </a:lnTo>
                  <a:lnTo>
                    <a:pt x="723" y="264"/>
                  </a:lnTo>
                  <a:lnTo>
                    <a:pt x="744" y="272"/>
                  </a:lnTo>
                  <a:lnTo>
                    <a:pt x="765" y="279"/>
                  </a:lnTo>
                  <a:lnTo>
                    <a:pt x="787" y="286"/>
                  </a:lnTo>
                  <a:lnTo>
                    <a:pt x="797" y="288"/>
                  </a:lnTo>
                  <a:lnTo>
                    <a:pt x="808" y="289"/>
                  </a:lnTo>
                  <a:lnTo>
                    <a:pt x="808" y="289"/>
                  </a:lnTo>
                  <a:lnTo>
                    <a:pt x="834" y="291"/>
                  </a:lnTo>
                  <a:lnTo>
                    <a:pt x="859" y="292"/>
                  </a:lnTo>
                  <a:lnTo>
                    <a:pt x="859" y="292"/>
                  </a:lnTo>
                  <a:lnTo>
                    <a:pt x="882" y="291"/>
                  </a:lnTo>
                  <a:lnTo>
                    <a:pt x="903" y="289"/>
                  </a:lnTo>
                  <a:lnTo>
                    <a:pt x="922" y="285"/>
                  </a:lnTo>
                  <a:lnTo>
                    <a:pt x="940" y="279"/>
                  </a:lnTo>
                  <a:lnTo>
                    <a:pt x="955" y="273"/>
                  </a:lnTo>
                  <a:lnTo>
                    <a:pt x="970" y="265"/>
                  </a:lnTo>
                  <a:lnTo>
                    <a:pt x="983" y="255"/>
                  </a:lnTo>
                  <a:lnTo>
                    <a:pt x="994" y="243"/>
                  </a:lnTo>
                  <a:lnTo>
                    <a:pt x="994" y="243"/>
                  </a:lnTo>
                  <a:lnTo>
                    <a:pt x="1001" y="233"/>
                  </a:lnTo>
                  <a:lnTo>
                    <a:pt x="1007" y="222"/>
                  </a:lnTo>
                  <a:lnTo>
                    <a:pt x="1012" y="209"/>
                  </a:lnTo>
                  <a:lnTo>
                    <a:pt x="1016" y="197"/>
                  </a:lnTo>
                  <a:lnTo>
                    <a:pt x="1019" y="182"/>
                  </a:lnTo>
                  <a:lnTo>
                    <a:pt x="1021" y="169"/>
                  </a:lnTo>
                  <a:lnTo>
                    <a:pt x="1021" y="156"/>
                  </a:lnTo>
                  <a:lnTo>
                    <a:pt x="1020" y="142"/>
                  </a:lnTo>
                  <a:lnTo>
                    <a:pt x="1020" y="142"/>
                  </a:lnTo>
                  <a:lnTo>
                    <a:pt x="1019" y="134"/>
                  </a:lnTo>
                  <a:lnTo>
                    <a:pt x="1016" y="127"/>
                  </a:lnTo>
                  <a:lnTo>
                    <a:pt x="1014" y="119"/>
                  </a:lnTo>
                  <a:lnTo>
                    <a:pt x="1010" y="113"/>
                  </a:lnTo>
                  <a:lnTo>
                    <a:pt x="1007" y="107"/>
                  </a:lnTo>
                  <a:lnTo>
                    <a:pt x="1002" y="101"/>
                  </a:lnTo>
                  <a:lnTo>
                    <a:pt x="997" y="96"/>
                  </a:lnTo>
                  <a:lnTo>
                    <a:pt x="991" y="91"/>
                  </a:lnTo>
                  <a:lnTo>
                    <a:pt x="991" y="91"/>
                  </a:lnTo>
                  <a:lnTo>
                    <a:pt x="973" y="79"/>
                  </a:lnTo>
                  <a:lnTo>
                    <a:pt x="973" y="79"/>
                  </a:lnTo>
                  <a:lnTo>
                    <a:pt x="956" y="67"/>
                  </a:lnTo>
                  <a:lnTo>
                    <a:pt x="947" y="60"/>
                  </a:lnTo>
                  <a:lnTo>
                    <a:pt x="938" y="55"/>
                  </a:lnTo>
                  <a:lnTo>
                    <a:pt x="938" y="55"/>
                  </a:lnTo>
                  <a:lnTo>
                    <a:pt x="926" y="50"/>
                  </a:lnTo>
                  <a:lnTo>
                    <a:pt x="914" y="46"/>
                  </a:lnTo>
                  <a:lnTo>
                    <a:pt x="889" y="39"/>
                  </a:lnTo>
                  <a:lnTo>
                    <a:pt x="865" y="35"/>
                  </a:lnTo>
                  <a:lnTo>
                    <a:pt x="849" y="32"/>
                  </a:lnTo>
                  <a:lnTo>
                    <a:pt x="849" y="32"/>
                  </a:lnTo>
                  <a:lnTo>
                    <a:pt x="834" y="31"/>
                  </a:lnTo>
                  <a:lnTo>
                    <a:pt x="819" y="29"/>
                  </a:lnTo>
                  <a:lnTo>
                    <a:pt x="819" y="2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021247" y="4325538"/>
            <a:ext cx="2253318" cy="1443879"/>
            <a:chOff x="1014574" y="3989264"/>
            <a:chExt cx="2253318" cy="1443879"/>
          </a:xfrm>
        </p:grpSpPr>
        <p:sp>
          <p:nvSpPr>
            <p:cNvPr id="30" name="Text Placeholder 32"/>
            <p:cNvSpPr txBox="1"/>
            <p:nvPr/>
          </p:nvSpPr>
          <p:spPr>
            <a:xfrm>
              <a:off x="1014574" y="4450929"/>
              <a:ext cx="2253318" cy="982214"/>
            </a:xfrm>
            <a:prstGeom prst="rect">
              <a:avLst/>
            </a:prstGeom>
            <a:ln>
              <a:noFill/>
            </a:ln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31" name="文本框 36"/>
            <p:cNvSpPr txBox="1"/>
            <p:nvPr/>
          </p:nvSpPr>
          <p:spPr>
            <a:xfrm>
              <a:off x="1121086" y="3989264"/>
              <a:ext cx="204029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458286" y="4648266"/>
            <a:ext cx="2253318" cy="1443879"/>
            <a:chOff x="1014574" y="3989264"/>
            <a:chExt cx="2253318" cy="1443879"/>
          </a:xfrm>
        </p:grpSpPr>
        <p:sp>
          <p:nvSpPr>
            <p:cNvPr id="28" name="Text Placeholder 32"/>
            <p:cNvSpPr txBox="1"/>
            <p:nvPr/>
          </p:nvSpPr>
          <p:spPr>
            <a:xfrm>
              <a:off x="1014574" y="4450929"/>
              <a:ext cx="2253318" cy="982214"/>
            </a:xfrm>
            <a:prstGeom prst="rect">
              <a:avLst/>
            </a:prstGeom>
            <a:ln>
              <a:noFill/>
            </a:ln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29" name="文本框 36"/>
            <p:cNvSpPr txBox="1"/>
            <p:nvPr/>
          </p:nvSpPr>
          <p:spPr>
            <a:xfrm>
              <a:off x="1121086" y="3989264"/>
              <a:ext cx="204029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159464" y="4135770"/>
            <a:ext cx="2253318" cy="1443879"/>
            <a:chOff x="1014574" y="3989264"/>
            <a:chExt cx="2253318" cy="1443879"/>
          </a:xfrm>
        </p:grpSpPr>
        <p:sp>
          <p:nvSpPr>
            <p:cNvPr id="26" name="Text Placeholder 32"/>
            <p:cNvSpPr txBox="1"/>
            <p:nvPr/>
          </p:nvSpPr>
          <p:spPr>
            <a:xfrm>
              <a:off x="1014574" y="4450929"/>
              <a:ext cx="2253318" cy="982214"/>
            </a:xfrm>
            <a:prstGeom prst="rect">
              <a:avLst/>
            </a:prstGeom>
            <a:ln>
              <a:noFill/>
            </a:ln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27" name="文本框 36"/>
            <p:cNvSpPr txBox="1"/>
            <p:nvPr/>
          </p:nvSpPr>
          <p:spPr>
            <a:xfrm>
              <a:off x="1121086" y="3989264"/>
              <a:ext cx="204029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917435" y="4159142"/>
            <a:ext cx="2253318" cy="1443879"/>
            <a:chOff x="1014574" y="3989264"/>
            <a:chExt cx="2253318" cy="1443879"/>
          </a:xfrm>
        </p:grpSpPr>
        <p:sp>
          <p:nvSpPr>
            <p:cNvPr id="24" name="Text Placeholder 32"/>
            <p:cNvSpPr txBox="1"/>
            <p:nvPr/>
          </p:nvSpPr>
          <p:spPr>
            <a:xfrm>
              <a:off x="1014574" y="4450929"/>
              <a:ext cx="2253318" cy="982214"/>
            </a:xfrm>
            <a:prstGeom prst="rect">
              <a:avLst/>
            </a:prstGeom>
            <a:ln>
              <a:noFill/>
            </a:ln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25" name="文本框 36"/>
            <p:cNvSpPr txBox="1"/>
            <p:nvPr/>
          </p:nvSpPr>
          <p:spPr>
            <a:xfrm>
              <a:off x="1121086" y="3989264"/>
              <a:ext cx="204029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3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32563"/>
            <a:ext cx="3009900" cy="2868134"/>
          </a:xfrm>
          <a:prstGeom prst="rect">
            <a:avLst/>
          </a:prstGeom>
        </p:spPr>
      </p:pic>
      <p:pic>
        <p:nvPicPr>
          <p:cNvPr id="7" name="图片 6" descr="资源 3011"/>
          <p:cNvPicPr>
            <a:picLocks noChangeAspect="1"/>
          </p:cNvPicPr>
          <p:nvPr/>
        </p:nvPicPr>
        <p:blipFill>
          <a:blip r:embed="rId3"/>
          <a:srcRect t="51908" r="-3575"/>
          <a:stretch>
            <a:fillRect/>
          </a:stretch>
        </p:blipFill>
        <p:spPr>
          <a:xfrm>
            <a:off x="3768725" y="0"/>
            <a:ext cx="2999105" cy="1464310"/>
          </a:xfrm>
          <a:prstGeom prst="rect">
            <a:avLst/>
          </a:prstGeom>
        </p:spPr>
      </p:pic>
      <p:pic>
        <p:nvPicPr>
          <p:cNvPr id="8" name="图片 7" descr="资源 32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2070">
            <a:off x="3589829" y="1685270"/>
            <a:ext cx="1089025" cy="850900"/>
          </a:xfrm>
          <a:prstGeom prst="rect">
            <a:avLst/>
          </a:prstGeom>
        </p:spPr>
      </p:pic>
      <p:pic>
        <p:nvPicPr>
          <p:cNvPr id="9" name="图片 8" descr="资源 13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445" y="4221440"/>
            <a:ext cx="1527810" cy="163004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4416425"/>
            <a:ext cx="2038350" cy="175895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6096000" y="2522220"/>
            <a:ext cx="5657850" cy="1813560"/>
            <a:chOff x="3819020" y="2239101"/>
            <a:chExt cx="5657850" cy="1813560"/>
          </a:xfrm>
          <a:effectLst/>
        </p:grpSpPr>
        <p:sp>
          <p:nvSpPr>
            <p:cNvPr id="26" name="文本框 25"/>
            <p:cNvSpPr txBox="1"/>
            <p:nvPr/>
          </p:nvSpPr>
          <p:spPr>
            <a:xfrm>
              <a:off x="4491486" y="2239101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PART 04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819020" y="3007451"/>
              <a:ext cx="56578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Click here to enter a title</a:t>
              </a:r>
            </a:p>
          </p:txBody>
        </p:sp>
        <p:sp>
          <p:nvSpPr>
            <p:cNvPr id="32" name="文本框 48"/>
            <p:cNvSpPr txBox="1">
              <a:spLocks noChangeArrowheads="1"/>
            </p:cNvSpPr>
            <p:nvPr/>
          </p:nvSpPr>
          <p:spPr bwMode="auto">
            <a:xfrm>
              <a:off x="3819020" y="3652611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ADD YOUR TITLE HERE</a:t>
              </a:r>
              <a:endParaRPr lang="id-ID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1537133" y="2165936"/>
            <a:ext cx="9117734" cy="3570516"/>
            <a:chOff x="1632383" y="1986642"/>
            <a:chExt cx="9117734" cy="3570516"/>
          </a:xfrm>
        </p:grpSpPr>
        <p:grpSp>
          <p:nvGrpSpPr>
            <p:cNvPr id="9" name="组合 8"/>
            <p:cNvGrpSpPr/>
            <p:nvPr/>
          </p:nvGrpSpPr>
          <p:grpSpPr>
            <a:xfrm>
              <a:off x="1632383" y="1986642"/>
              <a:ext cx="9117734" cy="3570516"/>
              <a:chOff x="1537133" y="1643742"/>
              <a:chExt cx="9117734" cy="3570516"/>
            </a:xfrm>
          </p:grpSpPr>
          <p:sp>
            <p:nvSpPr>
              <p:cNvPr id="20" name="椭圆 31"/>
              <p:cNvSpPr/>
              <p:nvPr/>
            </p:nvSpPr>
            <p:spPr>
              <a:xfrm>
                <a:off x="1537134" y="1672770"/>
                <a:ext cx="2764985" cy="1569985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-1" fmla="*/ 328247 w 656494"/>
                  <a:gd name="connsiteY0-2" fmla="*/ 0 h 633046"/>
                  <a:gd name="connsiteX1-3" fmla="*/ 656494 w 656494"/>
                  <a:gd name="connsiteY1-4" fmla="*/ 316523 h 633046"/>
                  <a:gd name="connsiteX2-5" fmla="*/ 328247 w 656494"/>
                  <a:gd name="connsiteY2-6" fmla="*/ 633046 h 633046"/>
                  <a:gd name="connsiteX3-7" fmla="*/ 0 w 656494"/>
                  <a:gd name="connsiteY3-8" fmla="*/ 316523 h 633046"/>
                  <a:gd name="connsiteX4-9" fmla="*/ 419687 w 656494"/>
                  <a:gd name="connsiteY4-10" fmla="*/ 91440 h 633046"/>
                  <a:gd name="connsiteX0-11" fmla="*/ 402964 w 731211"/>
                  <a:gd name="connsiteY0-12" fmla="*/ 0 h 633046"/>
                  <a:gd name="connsiteX1-13" fmla="*/ 731211 w 731211"/>
                  <a:gd name="connsiteY1-14" fmla="*/ 316523 h 633046"/>
                  <a:gd name="connsiteX2-15" fmla="*/ 402964 w 731211"/>
                  <a:gd name="connsiteY2-16" fmla="*/ 633046 h 633046"/>
                  <a:gd name="connsiteX3-17" fmla="*/ 74717 w 731211"/>
                  <a:gd name="connsiteY3-18" fmla="*/ 316523 h 633046"/>
                  <a:gd name="connsiteX4-19" fmla="*/ 161895 w 731211"/>
                  <a:gd name="connsiteY4-20" fmla="*/ 152400 h 633046"/>
                  <a:gd name="connsiteX0-21" fmla="*/ 353700 w 681947"/>
                  <a:gd name="connsiteY0-22" fmla="*/ 0 h 633046"/>
                  <a:gd name="connsiteX1-23" fmla="*/ 681947 w 681947"/>
                  <a:gd name="connsiteY1-24" fmla="*/ 316523 h 633046"/>
                  <a:gd name="connsiteX2-25" fmla="*/ 353700 w 681947"/>
                  <a:gd name="connsiteY2-26" fmla="*/ 633046 h 633046"/>
                  <a:gd name="connsiteX3-27" fmla="*/ 25453 w 681947"/>
                  <a:gd name="connsiteY3-28" fmla="*/ 316523 h 633046"/>
                  <a:gd name="connsiteX4-29" fmla="*/ 112631 w 681947"/>
                  <a:gd name="connsiteY4-30" fmla="*/ 152400 h 633046"/>
                  <a:gd name="connsiteX0-31" fmla="*/ 341249 w 669496"/>
                  <a:gd name="connsiteY0-32" fmla="*/ 0 h 633046"/>
                  <a:gd name="connsiteX1-33" fmla="*/ 669496 w 669496"/>
                  <a:gd name="connsiteY1-34" fmla="*/ 316523 h 633046"/>
                  <a:gd name="connsiteX2-35" fmla="*/ 341249 w 669496"/>
                  <a:gd name="connsiteY2-36" fmla="*/ 633046 h 633046"/>
                  <a:gd name="connsiteX3-37" fmla="*/ 13002 w 669496"/>
                  <a:gd name="connsiteY3-38" fmla="*/ 316523 h 633046"/>
                  <a:gd name="connsiteX4-39" fmla="*/ 100180 w 669496"/>
                  <a:gd name="connsiteY4-40" fmla="*/ 152400 h 633046"/>
                  <a:gd name="connsiteX0-41" fmla="*/ 347951 w 676198"/>
                  <a:gd name="connsiteY0-42" fmla="*/ 0 h 633046"/>
                  <a:gd name="connsiteX1-43" fmla="*/ 676198 w 676198"/>
                  <a:gd name="connsiteY1-44" fmla="*/ 316523 h 633046"/>
                  <a:gd name="connsiteX2-45" fmla="*/ 347951 w 676198"/>
                  <a:gd name="connsiteY2-46" fmla="*/ 633046 h 633046"/>
                  <a:gd name="connsiteX3-47" fmla="*/ 19704 w 676198"/>
                  <a:gd name="connsiteY3-48" fmla="*/ 316523 h 633046"/>
                  <a:gd name="connsiteX4-49" fmla="*/ 79173 w 676198"/>
                  <a:gd name="connsiteY4-50" fmla="*/ 113607 h 633046"/>
                  <a:gd name="connsiteX0-51" fmla="*/ 333371 w 661618"/>
                  <a:gd name="connsiteY0-52" fmla="*/ 0 h 633046"/>
                  <a:gd name="connsiteX1-53" fmla="*/ 661618 w 661618"/>
                  <a:gd name="connsiteY1-54" fmla="*/ 316523 h 633046"/>
                  <a:gd name="connsiteX2-55" fmla="*/ 333371 w 661618"/>
                  <a:gd name="connsiteY2-56" fmla="*/ 633046 h 633046"/>
                  <a:gd name="connsiteX3-57" fmla="*/ 5124 w 661618"/>
                  <a:gd name="connsiteY3-58" fmla="*/ 316523 h 633046"/>
                  <a:gd name="connsiteX4-59" fmla="*/ 64593 w 661618"/>
                  <a:gd name="connsiteY4-60" fmla="*/ 113607 h 633046"/>
                  <a:gd name="connsiteX0-61" fmla="*/ 178200 w 661618"/>
                  <a:gd name="connsiteY0-62" fmla="*/ 0 h 583170"/>
                  <a:gd name="connsiteX1-63" fmla="*/ 661618 w 661618"/>
                  <a:gd name="connsiteY1-64" fmla="*/ 266647 h 583170"/>
                  <a:gd name="connsiteX2-65" fmla="*/ 333371 w 661618"/>
                  <a:gd name="connsiteY2-66" fmla="*/ 583170 h 583170"/>
                  <a:gd name="connsiteX3-67" fmla="*/ 5124 w 661618"/>
                  <a:gd name="connsiteY3-68" fmla="*/ 266647 h 583170"/>
                  <a:gd name="connsiteX4-69" fmla="*/ 64593 w 661618"/>
                  <a:gd name="connsiteY4-70" fmla="*/ 63731 h 583170"/>
                  <a:gd name="connsiteX0-71" fmla="*/ 178200 w 662133"/>
                  <a:gd name="connsiteY0-72" fmla="*/ 66578 h 649748"/>
                  <a:gd name="connsiteX1-73" fmla="*/ 412660 w 662133"/>
                  <a:gd name="connsiteY1-74" fmla="*/ 10947 h 649748"/>
                  <a:gd name="connsiteX2-75" fmla="*/ 661618 w 662133"/>
                  <a:gd name="connsiteY2-76" fmla="*/ 333225 h 649748"/>
                  <a:gd name="connsiteX3-77" fmla="*/ 333371 w 662133"/>
                  <a:gd name="connsiteY3-78" fmla="*/ 649748 h 649748"/>
                  <a:gd name="connsiteX4-79" fmla="*/ 5124 w 662133"/>
                  <a:gd name="connsiteY4-80" fmla="*/ 333225 h 649748"/>
                  <a:gd name="connsiteX5" fmla="*/ 64593 w 662133"/>
                  <a:gd name="connsiteY5" fmla="*/ 130309 h 649748"/>
                  <a:gd name="connsiteX0-81" fmla="*/ 178200 w 662148"/>
                  <a:gd name="connsiteY0-82" fmla="*/ 66578 h 649748"/>
                  <a:gd name="connsiteX1-83" fmla="*/ 412660 w 662148"/>
                  <a:gd name="connsiteY1-84" fmla="*/ 10947 h 649748"/>
                  <a:gd name="connsiteX2-85" fmla="*/ 661618 w 662148"/>
                  <a:gd name="connsiteY2-86" fmla="*/ 333225 h 649748"/>
                  <a:gd name="connsiteX3-87" fmla="*/ 333371 w 662148"/>
                  <a:gd name="connsiteY3-88" fmla="*/ 649748 h 649748"/>
                  <a:gd name="connsiteX4-89" fmla="*/ 5124 w 662148"/>
                  <a:gd name="connsiteY4-90" fmla="*/ 333225 h 649748"/>
                  <a:gd name="connsiteX5-91" fmla="*/ 64593 w 662148"/>
                  <a:gd name="connsiteY5-92" fmla="*/ 130309 h 649748"/>
                  <a:gd name="connsiteX0-93" fmla="*/ 178200 w 662148"/>
                  <a:gd name="connsiteY0-94" fmla="*/ 61032 h 644202"/>
                  <a:gd name="connsiteX1-95" fmla="*/ 412660 w 662148"/>
                  <a:gd name="connsiteY1-96" fmla="*/ 5401 h 644202"/>
                  <a:gd name="connsiteX2-97" fmla="*/ 661618 w 662148"/>
                  <a:gd name="connsiteY2-98" fmla="*/ 327679 h 644202"/>
                  <a:gd name="connsiteX3-99" fmla="*/ 333371 w 662148"/>
                  <a:gd name="connsiteY3-100" fmla="*/ 644202 h 644202"/>
                  <a:gd name="connsiteX4-101" fmla="*/ 5124 w 662148"/>
                  <a:gd name="connsiteY4-102" fmla="*/ 327679 h 644202"/>
                  <a:gd name="connsiteX5-103" fmla="*/ 64593 w 662148"/>
                  <a:gd name="connsiteY5-104" fmla="*/ 124763 h 644202"/>
                  <a:gd name="connsiteX0-105" fmla="*/ 178200 w 662148"/>
                  <a:gd name="connsiteY0-106" fmla="*/ 75865 h 659035"/>
                  <a:gd name="connsiteX1-107" fmla="*/ 168819 w 662148"/>
                  <a:gd name="connsiteY1-108" fmla="*/ 31317 h 659035"/>
                  <a:gd name="connsiteX2-109" fmla="*/ 412660 w 662148"/>
                  <a:gd name="connsiteY2-110" fmla="*/ 20234 h 659035"/>
                  <a:gd name="connsiteX3-111" fmla="*/ 661618 w 662148"/>
                  <a:gd name="connsiteY3-112" fmla="*/ 342512 h 659035"/>
                  <a:gd name="connsiteX4-113" fmla="*/ 333371 w 662148"/>
                  <a:gd name="connsiteY4-114" fmla="*/ 659035 h 659035"/>
                  <a:gd name="connsiteX5-115" fmla="*/ 5124 w 662148"/>
                  <a:gd name="connsiteY5-116" fmla="*/ 342512 h 659035"/>
                  <a:gd name="connsiteX6" fmla="*/ 64593 w 662148"/>
                  <a:gd name="connsiteY6" fmla="*/ 139596 h 659035"/>
                  <a:gd name="connsiteX0-117" fmla="*/ 178200 w 662148"/>
                  <a:gd name="connsiteY0-118" fmla="*/ 68901 h 652071"/>
                  <a:gd name="connsiteX1-119" fmla="*/ 130026 w 662148"/>
                  <a:gd name="connsiteY1-120" fmla="*/ 68688 h 652071"/>
                  <a:gd name="connsiteX2-121" fmla="*/ 412660 w 662148"/>
                  <a:gd name="connsiteY2-122" fmla="*/ 13270 h 652071"/>
                  <a:gd name="connsiteX3-123" fmla="*/ 661618 w 662148"/>
                  <a:gd name="connsiteY3-124" fmla="*/ 335548 h 652071"/>
                  <a:gd name="connsiteX4-125" fmla="*/ 333371 w 662148"/>
                  <a:gd name="connsiteY4-126" fmla="*/ 652071 h 652071"/>
                  <a:gd name="connsiteX5-127" fmla="*/ 5124 w 662148"/>
                  <a:gd name="connsiteY5-128" fmla="*/ 335548 h 652071"/>
                  <a:gd name="connsiteX6-129" fmla="*/ 64593 w 662148"/>
                  <a:gd name="connsiteY6-130" fmla="*/ 132632 h 652071"/>
                  <a:gd name="connsiteX0-131" fmla="*/ 178200 w 662220"/>
                  <a:gd name="connsiteY0-132" fmla="*/ 68901 h 652071"/>
                  <a:gd name="connsiteX1-133" fmla="*/ 130026 w 662220"/>
                  <a:gd name="connsiteY1-134" fmla="*/ 68688 h 652071"/>
                  <a:gd name="connsiteX2-135" fmla="*/ 412660 w 662220"/>
                  <a:gd name="connsiteY2-136" fmla="*/ 13270 h 652071"/>
                  <a:gd name="connsiteX3-137" fmla="*/ 661618 w 662220"/>
                  <a:gd name="connsiteY3-138" fmla="*/ 335548 h 652071"/>
                  <a:gd name="connsiteX4-139" fmla="*/ 333371 w 662220"/>
                  <a:gd name="connsiteY4-140" fmla="*/ 652071 h 652071"/>
                  <a:gd name="connsiteX5-141" fmla="*/ 5124 w 662220"/>
                  <a:gd name="connsiteY5-142" fmla="*/ 335548 h 652071"/>
                  <a:gd name="connsiteX6-143" fmla="*/ 64593 w 662220"/>
                  <a:gd name="connsiteY6-144" fmla="*/ 132632 h 652071"/>
                  <a:gd name="connsiteX0-145" fmla="*/ 178200 w 662220"/>
                  <a:gd name="connsiteY0-146" fmla="*/ 58449 h 641619"/>
                  <a:gd name="connsiteX1-147" fmla="*/ 130026 w 662220"/>
                  <a:gd name="connsiteY1-148" fmla="*/ 58236 h 641619"/>
                  <a:gd name="connsiteX2-149" fmla="*/ 412660 w 662220"/>
                  <a:gd name="connsiteY2-150" fmla="*/ 2818 h 641619"/>
                  <a:gd name="connsiteX3-151" fmla="*/ 661618 w 662220"/>
                  <a:gd name="connsiteY3-152" fmla="*/ 325096 h 641619"/>
                  <a:gd name="connsiteX4-153" fmla="*/ 333371 w 662220"/>
                  <a:gd name="connsiteY4-154" fmla="*/ 641619 h 641619"/>
                  <a:gd name="connsiteX5-155" fmla="*/ 5124 w 662220"/>
                  <a:gd name="connsiteY5-156" fmla="*/ 325096 h 641619"/>
                  <a:gd name="connsiteX6-157" fmla="*/ 64593 w 662220"/>
                  <a:gd name="connsiteY6-158" fmla="*/ 122180 h 641619"/>
                  <a:gd name="connsiteX0-159" fmla="*/ 178200 w 662220"/>
                  <a:gd name="connsiteY0-160" fmla="*/ 58449 h 641619"/>
                  <a:gd name="connsiteX1-161" fmla="*/ 130026 w 662220"/>
                  <a:gd name="connsiteY1-162" fmla="*/ 58236 h 641619"/>
                  <a:gd name="connsiteX2-163" fmla="*/ 412660 w 662220"/>
                  <a:gd name="connsiteY2-164" fmla="*/ 2818 h 641619"/>
                  <a:gd name="connsiteX3-165" fmla="*/ 661618 w 662220"/>
                  <a:gd name="connsiteY3-166" fmla="*/ 325096 h 641619"/>
                  <a:gd name="connsiteX4-167" fmla="*/ 333371 w 662220"/>
                  <a:gd name="connsiteY4-168" fmla="*/ 641619 h 641619"/>
                  <a:gd name="connsiteX5-169" fmla="*/ 5124 w 662220"/>
                  <a:gd name="connsiteY5-170" fmla="*/ 325096 h 641619"/>
                  <a:gd name="connsiteX6-171" fmla="*/ 64593 w 662220"/>
                  <a:gd name="connsiteY6-172" fmla="*/ 122180 h 641619"/>
                  <a:gd name="connsiteX0-173" fmla="*/ 178200 w 662220"/>
                  <a:gd name="connsiteY0-174" fmla="*/ 58449 h 641619"/>
                  <a:gd name="connsiteX1-175" fmla="*/ 130026 w 662220"/>
                  <a:gd name="connsiteY1-176" fmla="*/ 58236 h 641619"/>
                  <a:gd name="connsiteX2-177" fmla="*/ 412660 w 662220"/>
                  <a:gd name="connsiteY2-178" fmla="*/ 2818 h 641619"/>
                  <a:gd name="connsiteX3-179" fmla="*/ 661618 w 662220"/>
                  <a:gd name="connsiteY3-180" fmla="*/ 325096 h 641619"/>
                  <a:gd name="connsiteX4-181" fmla="*/ 333371 w 662220"/>
                  <a:gd name="connsiteY4-182" fmla="*/ 641619 h 641619"/>
                  <a:gd name="connsiteX5-183" fmla="*/ 5124 w 662220"/>
                  <a:gd name="connsiteY5-184" fmla="*/ 325096 h 641619"/>
                  <a:gd name="connsiteX6-185" fmla="*/ 64593 w 662220"/>
                  <a:gd name="connsiteY6-186" fmla="*/ 122180 h 641619"/>
                  <a:gd name="connsiteX0-187" fmla="*/ 178200 w 662220"/>
                  <a:gd name="connsiteY0-188" fmla="*/ 58449 h 641619"/>
                  <a:gd name="connsiteX1-189" fmla="*/ 130026 w 662220"/>
                  <a:gd name="connsiteY1-190" fmla="*/ 58236 h 641619"/>
                  <a:gd name="connsiteX2-191" fmla="*/ 412660 w 662220"/>
                  <a:gd name="connsiteY2-192" fmla="*/ 2818 h 641619"/>
                  <a:gd name="connsiteX3-193" fmla="*/ 661618 w 662220"/>
                  <a:gd name="connsiteY3-194" fmla="*/ 325096 h 641619"/>
                  <a:gd name="connsiteX4-195" fmla="*/ 333371 w 662220"/>
                  <a:gd name="connsiteY4-196" fmla="*/ 641619 h 641619"/>
                  <a:gd name="connsiteX5-197" fmla="*/ 5124 w 662220"/>
                  <a:gd name="connsiteY5-198" fmla="*/ 325096 h 641619"/>
                  <a:gd name="connsiteX6-199" fmla="*/ 64593 w 662220"/>
                  <a:gd name="connsiteY6-200" fmla="*/ 122180 h 641619"/>
                  <a:gd name="connsiteX0-201" fmla="*/ 178200 w 662220"/>
                  <a:gd name="connsiteY0-202" fmla="*/ 58449 h 641619"/>
                  <a:gd name="connsiteX1-203" fmla="*/ 130026 w 662220"/>
                  <a:gd name="connsiteY1-204" fmla="*/ 58236 h 641619"/>
                  <a:gd name="connsiteX2-205" fmla="*/ 412660 w 662220"/>
                  <a:gd name="connsiteY2-206" fmla="*/ 2818 h 641619"/>
                  <a:gd name="connsiteX3-207" fmla="*/ 661618 w 662220"/>
                  <a:gd name="connsiteY3-208" fmla="*/ 325096 h 641619"/>
                  <a:gd name="connsiteX4-209" fmla="*/ 333371 w 662220"/>
                  <a:gd name="connsiteY4-210" fmla="*/ 641619 h 641619"/>
                  <a:gd name="connsiteX5-211" fmla="*/ 5124 w 662220"/>
                  <a:gd name="connsiteY5-212" fmla="*/ 325096 h 641619"/>
                  <a:gd name="connsiteX6-213" fmla="*/ 64593 w 662220"/>
                  <a:gd name="connsiteY6-214" fmla="*/ 122180 h 641619"/>
                  <a:gd name="connsiteX0-215" fmla="*/ 176252 w 660272"/>
                  <a:gd name="connsiteY0-216" fmla="*/ 58449 h 641619"/>
                  <a:gd name="connsiteX1-217" fmla="*/ 128078 w 660272"/>
                  <a:gd name="connsiteY1-218" fmla="*/ 58236 h 641619"/>
                  <a:gd name="connsiteX2-219" fmla="*/ 410712 w 660272"/>
                  <a:gd name="connsiteY2-220" fmla="*/ 2818 h 641619"/>
                  <a:gd name="connsiteX3-221" fmla="*/ 659670 w 660272"/>
                  <a:gd name="connsiteY3-222" fmla="*/ 325096 h 641619"/>
                  <a:gd name="connsiteX4-223" fmla="*/ 331423 w 660272"/>
                  <a:gd name="connsiteY4-224" fmla="*/ 641619 h 641619"/>
                  <a:gd name="connsiteX5-225" fmla="*/ 3176 w 660272"/>
                  <a:gd name="connsiteY5-226" fmla="*/ 325096 h 641619"/>
                  <a:gd name="connsiteX6-227" fmla="*/ 62645 w 660272"/>
                  <a:gd name="connsiteY6-228" fmla="*/ 122180 h 641619"/>
                  <a:gd name="connsiteX0-229" fmla="*/ 253837 w 660272"/>
                  <a:gd name="connsiteY0-230" fmla="*/ 30740 h 641619"/>
                  <a:gd name="connsiteX1-231" fmla="*/ 128078 w 660272"/>
                  <a:gd name="connsiteY1-232" fmla="*/ 58236 h 641619"/>
                  <a:gd name="connsiteX2-233" fmla="*/ 410712 w 660272"/>
                  <a:gd name="connsiteY2-234" fmla="*/ 2818 h 641619"/>
                  <a:gd name="connsiteX3-235" fmla="*/ 659670 w 660272"/>
                  <a:gd name="connsiteY3-236" fmla="*/ 325096 h 641619"/>
                  <a:gd name="connsiteX4-237" fmla="*/ 331423 w 660272"/>
                  <a:gd name="connsiteY4-238" fmla="*/ 641619 h 641619"/>
                  <a:gd name="connsiteX5-239" fmla="*/ 3176 w 660272"/>
                  <a:gd name="connsiteY5-240" fmla="*/ 325096 h 641619"/>
                  <a:gd name="connsiteX6-241" fmla="*/ 62645 w 660272"/>
                  <a:gd name="connsiteY6-242" fmla="*/ 122180 h 641619"/>
                  <a:gd name="connsiteX0-243" fmla="*/ 253837 w 660191"/>
                  <a:gd name="connsiteY0-244" fmla="*/ 41069 h 651948"/>
                  <a:gd name="connsiteX1-245" fmla="*/ 161329 w 660191"/>
                  <a:gd name="connsiteY1-246" fmla="*/ 63023 h 651948"/>
                  <a:gd name="connsiteX2-247" fmla="*/ 410712 w 660191"/>
                  <a:gd name="connsiteY2-248" fmla="*/ 13147 h 651948"/>
                  <a:gd name="connsiteX3-249" fmla="*/ 659670 w 660191"/>
                  <a:gd name="connsiteY3-250" fmla="*/ 335425 h 651948"/>
                  <a:gd name="connsiteX4-251" fmla="*/ 331423 w 660191"/>
                  <a:gd name="connsiteY4-252" fmla="*/ 651948 h 651948"/>
                  <a:gd name="connsiteX5-253" fmla="*/ 3176 w 660191"/>
                  <a:gd name="connsiteY5-254" fmla="*/ 335425 h 651948"/>
                  <a:gd name="connsiteX6-255" fmla="*/ 62645 w 660191"/>
                  <a:gd name="connsiteY6-256" fmla="*/ 132509 h 651948"/>
                  <a:gd name="connsiteX0-257" fmla="*/ 253837 w 660897"/>
                  <a:gd name="connsiteY0-258" fmla="*/ 45475 h 656354"/>
                  <a:gd name="connsiteX1-259" fmla="*/ 161329 w 660897"/>
                  <a:gd name="connsiteY1-260" fmla="*/ 67429 h 656354"/>
                  <a:gd name="connsiteX2-261" fmla="*/ 410712 w 660897"/>
                  <a:gd name="connsiteY2-262" fmla="*/ 17553 h 656354"/>
                  <a:gd name="connsiteX3-263" fmla="*/ 659670 w 660897"/>
                  <a:gd name="connsiteY3-264" fmla="*/ 339831 h 656354"/>
                  <a:gd name="connsiteX4-265" fmla="*/ 331423 w 660897"/>
                  <a:gd name="connsiteY4-266" fmla="*/ 656354 h 656354"/>
                  <a:gd name="connsiteX5-267" fmla="*/ 3176 w 660897"/>
                  <a:gd name="connsiteY5-268" fmla="*/ 339831 h 656354"/>
                  <a:gd name="connsiteX6-269" fmla="*/ 62645 w 660897"/>
                  <a:gd name="connsiteY6-270" fmla="*/ 136915 h 656354"/>
                  <a:gd name="connsiteX0-271" fmla="*/ 253837 w 660406"/>
                  <a:gd name="connsiteY0-272" fmla="*/ 41070 h 651949"/>
                  <a:gd name="connsiteX1-273" fmla="*/ 161329 w 660406"/>
                  <a:gd name="connsiteY1-274" fmla="*/ 63024 h 651949"/>
                  <a:gd name="connsiteX2-275" fmla="*/ 410712 w 660406"/>
                  <a:gd name="connsiteY2-276" fmla="*/ 13148 h 651949"/>
                  <a:gd name="connsiteX3-277" fmla="*/ 659670 w 660406"/>
                  <a:gd name="connsiteY3-278" fmla="*/ 335426 h 651949"/>
                  <a:gd name="connsiteX4-279" fmla="*/ 331423 w 660406"/>
                  <a:gd name="connsiteY4-280" fmla="*/ 651949 h 651949"/>
                  <a:gd name="connsiteX5-281" fmla="*/ 3176 w 660406"/>
                  <a:gd name="connsiteY5-282" fmla="*/ 335426 h 651949"/>
                  <a:gd name="connsiteX6-283" fmla="*/ 62645 w 660406"/>
                  <a:gd name="connsiteY6-284" fmla="*/ 132510 h 651949"/>
                  <a:gd name="connsiteX0-285" fmla="*/ 161329 w 660406"/>
                  <a:gd name="connsiteY0-286" fmla="*/ 63024 h 651949"/>
                  <a:gd name="connsiteX1-287" fmla="*/ 410712 w 660406"/>
                  <a:gd name="connsiteY1-288" fmla="*/ 13148 h 651949"/>
                  <a:gd name="connsiteX2-289" fmla="*/ 659670 w 660406"/>
                  <a:gd name="connsiteY2-290" fmla="*/ 335426 h 651949"/>
                  <a:gd name="connsiteX3-291" fmla="*/ 331423 w 660406"/>
                  <a:gd name="connsiteY3-292" fmla="*/ 651949 h 651949"/>
                  <a:gd name="connsiteX4-293" fmla="*/ 3176 w 660406"/>
                  <a:gd name="connsiteY4-294" fmla="*/ 335426 h 651949"/>
                  <a:gd name="connsiteX5-295" fmla="*/ 62645 w 660406"/>
                  <a:gd name="connsiteY5-296" fmla="*/ 132510 h 651949"/>
                  <a:gd name="connsiteX0-297" fmla="*/ 128078 w 660207"/>
                  <a:gd name="connsiteY0-298" fmla="*/ 63024 h 651949"/>
                  <a:gd name="connsiteX1-299" fmla="*/ 410712 w 660207"/>
                  <a:gd name="connsiteY1-300" fmla="*/ 13148 h 651949"/>
                  <a:gd name="connsiteX2-301" fmla="*/ 659670 w 660207"/>
                  <a:gd name="connsiteY2-302" fmla="*/ 335426 h 651949"/>
                  <a:gd name="connsiteX3-303" fmla="*/ 331423 w 660207"/>
                  <a:gd name="connsiteY3-304" fmla="*/ 651949 h 651949"/>
                  <a:gd name="connsiteX4-305" fmla="*/ 3176 w 660207"/>
                  <a:gd name="connsiteY4-306" fmla="*/ 335426 h 651949"/>
                  <a:gd name="connsiteX5-307" fmla="*/ 62645 w 660207"/>
                  <a:gd name="connsiteY5-308" fmla="*/ 132510 h 651949"/>
                  <a:gd name="connsiteX0-309" fmla="*/ 128078 w 660438"/>
                  <a:gd name="connsiteY0-310" fmla="*/ 60888 h 649813"/>
                  <a:gd name="connsiteX1-311" fmla="*/ 410712 w 660438"/>
                  <a:gd name="connsiteY1-312" fmla="*/ 11012 h 649813"/>
                  <a:gd name="connsiteX2-313" fmla="*/ 659670 w 660438"/>
                  <a:gd name="connsiteY2-314" fmla="*/ 333290 h 649813"/>
                  <a:gd name="connsiteX3-315" fmla="*/ 331423 w 660438"/>
                  <a:gd name="connsiteY3-316" fmla="*/ 649813 h 649813"/>
                  <a:gd name="connsiteX4-317" fmla="*/ 3176 w 660438"/>
                  <a:gd name="connsiteY4-318" fmla="*/ 333290 h 649813"/>
                  <a:gd name="connsiteX5-319" fmla="*/ 62645 w 660438"/>
                  <a:gd name="connsiteY5-320" fmla="*/ 130374 h 649813"/>
                  <a:gd name="connsiteX0-321" fmla="*/ 128078 w 660438"/>
                  <a:gd name="connsiteY0-322" fmla="*/ 64927 h 653852"/>
                  <a:gd name="connsiteX1-323" fmla="*/ 410712 w 660438"/>
                  <a:gd name="connsiteY1-324" fmla="*/ 15051 h 653852"/>
                  <a:gd name="connsiteX2-325" fmla="*/ 659670 w 660438"/>
                  <a:gd name="connsiteY2-326" fmla="*/ 337329 h 653852"/>
                  <a:gd name="connsiteX3-327" fmla="*/ 331423 w 660438"/>
                  <a:gd name="connsiteY3-328" fmla="*/ 653852 h 653852"/>
                  <a:gd name="connsiteX4-329" fmla="*/ 3176 w 660438"/>
                  <a:gd name="connsiteY4-330" fmla="*/ 337329 h 653852"/>
                  <a:gd name="connsiteX5-331" fmla="*/ 62645 w 660438"/>
                  <a:gd name="connsiteY5-332" fmla="*/ 134413 h 653852"/>
                  <a:gd name="connsiteX0-333" fmla="*/ 128078 w 687378"/>
                  <a:gd name="connsiteY0-334" fmla="*/ 58090 h 647015"/>
                  <a:gd name="connsiteX1-335" fmla="*/ 571432 w 687378"/>
                  <a:gd name="connsiteY1-336" fmla="*/ 16673 h 647015"/>
                  <a:gd name="connsiteX2-337" fmla="*/ 659670 w 687378"/>
                  <a:gd name="connsiteY2-338" fmla="*/ 330492 h 647015"/>
                  <a:gd name="connsiteX3-339" fmla="*/ 331423 w 687378"/>
                  <a:gd name="connsiteY3-340" fmla="*/ 647015 h 647015"/>
                  <a:gd name="connsiteX4-341" fmla="*/ 3176 w 687378"/>
                  <a:gd name="connsiteY4-342" fmla="*/ 330492 h 647015"/>
                  <a:gd name="connsiteX5-343" fmla="*/ 62645 w 687378"/>
                  <a:gd name="connsiteY5-344" fmla="*/ 127576 h 647015"/>
                  <a:gd name="connsiteX0-345" fmla="*/ 128078 w 677145"/>
                  <a:gd name="connsiteY0-346" fmla="*/ 58090 h 663933"/>
                  <a:gd name="connsiteX1-347" fmla="*/ 571432 w 677145"/>
                  <a:gd name="connsiteY1-348" fmla="*/ 16673 h 663933"/>
                  <a:gd name="connsiteX2-349" fmla="*/ 659670 w 677145"/>
                  <a:gd name="connsiteY2-350" fmla="*/ 330492 h 663933"/>
                  <a:gd name="connsiteX3-351" fmla="*/ 559815 w 677145"/>
                  <a:gd name="connsiteY3-352" fmla="*/ 663933 h 663933"/>
                  <a:gd name="connsiteX4-353" fmla="*/ 3176 w 677145"/>
                  <a:gd name="connsiteY4-354" fmla="*/ 330492 h 663933"/>
                  <a:gd name="connsiteX5-355" fmla="*/ 62645 w 677145"/>
                  <a:gd name="connsiteY5-356" fmla="*/ 127576 h 663933"/>
                  <a:gd name="connsiteX0-357" fmla="*/ 101940 w 644966"/>
                  <a:gd name="connsiteY0-358" fmla="*/ 58090 h 685888"/>
                  <a:gd name="connsiteX1-359" fmla="*/ 545294 w 644966"/>
                  <a:gd name="connsiteY1-360" fmla="*/ 16673 h 685888"/>
                  <a:gd name="connsiteX2-361" fmla="*/ 633532 w 644966"/>
                  <a:gd name="connsiteY2-362" fmla="*/ 330492 h 685888"/>
                  <a:gd name="connsiteX3-363" fmla="*/ 533677 w 644966"/>
                  <a:gd name="connsiteY3-364" fmla="*/ 663933 h 685888"/>
                  <a:gd name="connsiteX4-365" fmla="*/ 10874 w 644966"/>
                  <a:gd name="connsiteY4-366" fmla="*/ 575801 h 685888"/>
                  <a:gd name="connsiteX5-367" fmla="*/ 36507 w 644966"/>
                  <a:gd name="connsiteY5-368" fmla="*/ 127576 h 685888"/>
                  <a:gd name="connsiteX0-369" fmla="*/ 101940 w 642626"/>
                  <a:gd name="connsiteY0-370" fmla="*/ 58090 h 654766"/>
                  <a:gd name="connsiteX1-371" fmla="*/ 545294 w 642626"/>
                  <a:gd name="connsiteY1-372" fmla="*/ 16673 h 654766"/>
                  <a:gd name="connsiteX2-373" fmla="*/ 633532 w 642626"/>
                  <a:gd name="connsiteY2-374" fmla="*/ 330492 h 654766"/>
                  <a:gd name="connsiteX3-375" fmla="*/ 567513 w 642626"/>
                  <a:gd name="connsiteY3-376" fmla="*/ 613179 h 654766"/>
                  <a:gd name="connsiteX4-377" fmla="*/ 10874 w 642626"/>
                  <a:gd name="connsiteY4-378" fmla="*/ 575801 h 654766"/>
                  <a:gd name="connsiteX5-379" fmla="*/ 36507 w 642626"/>
                  <a:gd name="connsiteY5-380" fmla="*/ 127576 h 654766"/>
                  <a:gd name="connsiteX0-381" fmla="*/ 101940 w 642626"/>
                  <a:gd name="connsiteY0-382" fmla="*/ 30477 h 627153"/>
                  <a:gd name="connsiteX1-383" fmla="*/ 545294 w 642626"/>
                  <a:gd name="connsiteY1-384" fmla="*/ 31354 h 627153"/>
                  <a:gd name="connsiteX2-385" fmla="*/ 633532 w 642626"/>
                  <a:gd name="connsiteY2-386" fmla="*/ 302879 h 627153"/>
                  <a:gd name="connsiteX3-387" fmla="*/ 567513 w 642626"/>
                  <a:gd name="connsiteY3-388" fmla="*/ 585566 h 627153"/>
                  <a:gd name="connsiteX4-389" fmla="*/ 10874 w 642626"/>
                  <a:gd name="connsiteY4-390" fmla="*/ 548188 h 627153"/>
                  <a:gd name="connsiteX5-391" fmla="*/ 36507 w 642626"/>
                  <a:gd name="connsiteY5-392" fmla="*/ 99963 h 627153"/>
                  <a:gd name="connsiteX0-393" fmla="*/ 101940 w 641803"/>
                  <a:gd name="connsiteY0-394" fmla="*/ 32533 h 629209"/>
                  <a:gd name="connsiteX1-395" fmla="*/ 545294 w 641803"/>
                  <a:gd name="connsiteY1-396" fmla="*/ 33410 h 629209"/>
                  <a:gd name="connsiteX2-397" fmla="*/ 633532 w 641803"/>
                  <a:gd name="connsiteY2-398" fmla="*/ 304935 h 629209"/>
                  <a:gd name="connsiteX3-399" fmla="*/ 567513 w 641803"/>
                  <a:gd name="connsiteY3-400" fmla="*/ 587622 h 629209"/>
                  <a:gd name="connsiteX4-401" fmla="*/ 10874 w 641803"/>
                  <a:gd name="connsiteY4-402" fmla="*/ 550244 h 629209"/>
                  <a:gd name="connsiteX5-403" fmla="*/ 36507 w 641803"/>
                  <a:gd name="connsiteY5-404" fmla="*/ 102019 h 629209"/>
                  <a:gd name="connsiteX0-405" fmla="*/ 93785 w 633648"/>
                  <a:gd name="connsiteY0-406" fmla="*/ 32533 h 629209"/>
                  <a:gd name="connsiteX1-407" fmla="*/ 537139 w 633648"/>
                  <a:gd name="connsiteY1-408" fmla="*/ 33410 h 629209"/>
                  <a:gd name="connsiteX2-409" fmla="*/ 625377 w 633648"/>
                  <a:gd name="connsiteY2-410" fmla="*/ 304935 h 629209"/>
                  <a:gd name="connsiteX3-411" fmla="*/ 559358 w 633648"/>
                  <a:gd name="connsiteY3-412" fmla="*/ 587622 h 629209"/>
                  <a:gd name="connsiteX4-413" fmla="*/ 2719 w 633648"/>
                  <a:gd name="connsiteY4-414" fmla="*/ 550244 h 629209"/>
                  <a:gd name="connsiteX5-415" fmla="*/ 28352 w 633648"/>
                  <a:gd name="connsiteY5-416" fmla="*/ 102019 h 629209"/>
                  <a:gd name="connsiteX0-417" fmla="*/ 103603 w 643466"/>
                  <a:gd name="connsiteY0-418" fmla="*/ 32533 h 629209"/>
                  <a:gd name="connsiteX1-419" fmla="*/ 546957 w 643466"/>
                  <a:gd name="connsiteY1-420" fmla="*/ 33410 h 629209"/>
                  <a:gd name="connsiteX2-421" fmla="*/ 635195 w 643466"/>
                  <a:gd name="connsiteY2-422" fmla="*/ 304935 h 629209"/>
                  <a:gd name="connsiteX3-423" fmla="*/ 569176 w 643466"/>
                  <a:gd name="connsiteY3-424" fmla="*/ 587622 h 629209"/>
                  <a:gd name="connsiteX4-425" fmla="*/ 12537 w 643466"/>
                  <a:gd name="connsiteY4-426" fmla="*/ 550244 h 629209"/>
                  <a:gd name="connsiteX5-427" fmla="*/ 4334 w 643466"/>
                  <a:gd name="connsiteY5-428" fmla="*/ 102019 h 629209"/>
                  <a:gd name="connsiteX0-429" fmla="*/ 103603 w 643466"/>
                  <a:gd name="connsiteY0-430" fmla="*/ 32533 h 613248"/>
                  <a:gd name="connsiteX1-431" fmla="*/ 546957 w 643466"/>
                  <a:gd name="connsiteY1-432" fmla="*/ 33410 h 613248"/>
                  <a:gd name="connsiteX2-433" fmla="*/ 635195 w 643466"/>
                  <a:gd name="connsiteY2-434" fmla="*/ 304935 h 613248"/>
                  <a:gd name="connsiteX3-435" fmla="*/ 569176 w 643466"/>
                  <a:gd name="connsiteY3-436" fmla="*/ 587622 h 613248"/>
                  <a:gd name="connsiteX4-437" fmla="*/ 12537 w 643466"/>
                  <a:gd name="connsiteY4-438" fmla="*/ 518643 h 613248"/>
                  <a:gd name="connsiteX5-439" fmla="*/ 4334 w 643466"/>
                  <a:gd name="connsiteY5-440" fmla="*/ 102019 h 613248"/>
                  <a:gd name="connsiteX0-441" fmla="*/ 103603 w 622280"/>
                  <a:gd name="connsiteY0-442" fmla="*/ 51723 h 632438"/>
                  <a:gd name="connsiteX1-443" fmla="*/ 546957 w 622280"/>
                  <a:gd name="connsiteY1-444" fmla="*/ 52600 h 632438"/>
                  <a:gd name="connsiteX2-445" fmla="*/ 569176 w 622280"/>
                  <a:gd name="connsiteY2-446" fmla="*/ 606812 h 632438"/>
                  <a:gd name="connsiteX3-447" fmla="*/ 12537 w 622280"/>
                  <a:gd name="connsiteY3-448" fmla="*/ 537833 h 632438"/>
                  <a:gd name="connsiteX4-449" fmla="*/ 4334 w 622280"/>
                  <a:gd name="connsiteY4-450" fmla="*/ 121209 h 632438"/>
                  <a:gd name="connsiteX0-451" fmla="*/ 103603 w 640916"/>
                  <a:gd name="connsiteY0-452" fmla="*/ 51277 h 628066"/>
                  <a:gd name="connsiteX1-453" fmla="*/ 546957 w 640916"/>
                  <a:gd name="connsiteY1-454" fmla="*/ 52154 h 628066"/>
                  <a:gd name="connsiteX2-455" fmla="*/ 595444 w 640916"/>
                  <a:gd name="connsiteY2-456" fmla="*/ 600046 h 628066"/>
                  <a:gd name="connsiteX3-457" fmla="*/ 12537 w 640916"/>
                  <a:gd name="connsiteY3-458" fmla="*/ 537387 h 628066"/>
                  <a:gd name="connsiteX4-459" fmla="*/ 4334 w 640916"/>
                  <a:gd name="connsiteY4-460" fmla="*/ 120763 h 628066"/>
                  <a:gd name="connsiteX0-461" fmla="*/ 103603 w 629940"/>
                  <a:gd name="connsiteY0-462" fmla="*/ 26437 h 603226"/>
                  <a:gd name="connsiteX1-463" fmla="*/ 546957 w 629940"/>
                  <a:gd name="connsiteY1-464" fmla="*/ 27314 h 603226"/>
                  <a:gd name="connsiteX2-465" fmla="*/ 595444 w 629940"/>
                  <a:gd name="connsiteY2-466" fmla="*/ 575206 h 603226"/>
                  <a:gd name="connsiteX3-467" fmla="*/ 12537 w 629940"/>
                  <a:gd name="connsiteY3-468" fmla="*/ 512547 h 603226"/>
                  <a:gd name="connsiteX4-469" fmla="*/ 4334 w 629940"/>
                  <a:gd name="connsiteY4-470" fmla="*/ 95923 h 603226"/>
                  <a:gd name="connsiteX0-471" fmla="*/ 103603 w 651443"/>
                  <a:gd name="connsiteY0-472" fmla="*/ 20041 h 614843"/>
                  <a:gd name="connsiteX1-473" fmla="*/ 608249 w 651443"/>
                  <a:gd name="connsiteY1-474" fmla="*/ 39879 h 614843"/>
                  <a:gd name="connsiteX2-475" fmla="*/ 595444 w 651443"/>
                  <a:gd name="connsiteY2-476" fmla="*/ 568810 h 614843"/>
                  <a:gd name="connsiteX3-477" fmla="*/ 12537 w 651443"/>
                  <a:gd name="connsiteY3-478" fmla="*/ 506151 h 614843"/>
                  <a:gd name="connsiteX4-479" fmla="*/ 4334 w 651443"/>
                  <a:gd name="connsiteY4-480" fmla="*/ 89527 h 614843"/>
                  <a:gd name="connsiteX0-481" fmla="*/ 103603 w 640788"/>
                  <a:gd name="connsiteY0-482" fmla="*/ 20041 h 614843"/>
                  <a:gd name="connsiteX1-483" fmla="*/ 581981 w 640788"/>
                  <a:gd name="connsiteY1-484" fmla="*/ 39879 h 614843"/>
                  <a:gd name="connsiteX2-485" fmla="*/ 595444 w 640788"/>
                  <a:gd name="connsiteY2-486" fmla="*/ 568810 h 614843"/>
                  <a:gd name="connsiteX3-487" fmla="*/ 12537 w 640788"/>
                  <a:gd name="connsiteY3-488" fmla="*/ 506151 h 614843"/>
                  <a:gd name="connsiteX4-489" fmla="*/ 4334 w 640788"/>
                  <a:gd name="connsiteY4-490" fmla="*/ 89527 h 614843"/>
                  <a:gd name="connsiteX0-491" fmla="*/ 103603 w 673655"/>
                  <a:gd name="connsiteY0-492" fmla="*/ 38763 h 618146"/>
                  <a:gd name="connsiteX1-493" fmla="*/ 581981 w 673655"/>
                  <a:gd name="connsiteY1-494" fmla="*/ 58601 h 618146"/>
                  <a:gd name="connsiteX2-495" fmla="*/ 621713 w 673655"/>
                  <a:gd name="connsiteY2-496" fmla="*/ 562250 h 618146"/>
                  <a:gd name="connsiteX3-497" fmla="*/ 12537 w 673655"/>
                  <a:gd name="connsiteY3-498" fmla="*/ 524873 h 618146"/>
                  <a:gd name="connsiteX4-499" fmla="*/ 4334 w 673655"/>
                  <a:gd name="connsiteY4-500" fmla="*/ 108249 h 618146"/>
                  <a:gd name="connsiteX0-501" fmla="*/ 103603 w 654750"/>
                  <a:gd name="connsiteY0-502" fmla="*/ 38763 h 605787"/>
                  <a:gd name="connsiteX1-503" fmla="*/ 581981 w 654750"/>
                  <a:gd name="connsiteY1-504" fmla="*/ 58601 h 605787"/>
                  <a:gd name="connsiteX2-505" fmla="*/ 621713 w 654750"/>
                  <a:gd name="connsiteY2-506" fmla="*/ 562250 h 605787"/>
                  <a:gd name="connsiteX3-507" fmla="*/ 12537 w 654750"/>
                  <a:gd name="connsiteY3-508" fmla="*/ 524873 h 605787"/>
                  <a:gd name="connsiteX4-509" fmla="*/ 4334 w 654750"/>
                  <a:gd name="connsiteY4-510" fmla="*/ 108249 h 605787"/>
                  <a:gd name="connsiteX0-511" fmla="*/ 103603 w 643734"/>
                  <a:gd name="connsiteY0-512" fmla="*/ 31800 h 598824"/>
                  <a:gd name="connsiteX1-513" fmla="*/ 581981 w 643734"/>
                  <a:gd name="connsiteY1-514" fmla="*/ 51638 h 598824"/>
                  <a:gd name="connsiteX2-515" fmla="*/ 621713 w 643734"/>
                  <a:gd name="connsiteY2-516" fmla="*/ 555287 h 598824"/>
                  <a:gd name="connsiteX3-517" fmla="*/ 12537 w 643734"/>
                  <a:gd name="connsiteY3-518" fmla="*/ 517910 h 598824"/>
                  <a:gd name="connsiteX4-519" fmla="*/ 4334 w 643734"/>
                  <a:gd name="connsiteY4-520" fmla="*/ 101286 h 598824"/>
                  <a:gd name="connsiteX0-521" fmla="*/ 103603 w 643734"/>
                  <a:gd name="connsiteY0-522" fmla="*/ 24551 h 591575"/>
                  <a:gd name="connsiteX1-523" fmla="*/ 581981 w 643734"/>
                  <a:gd name="connsiteY1-524" fmla="*/ 44389 h 591575"/>
                  <a:gd name="connsiteX2-525" fmla="*/ 621713 w 643734"/>
                  <a:gd name="connsiteY2-526" fmla="*/ 548038 h 591575"/>
                  <a:gd name="connsiteX3-527" fmla="*/ 12537 w 643734"/>
                  <a:gd name="connsiteY3-528" fmla="*/ 510661 h 591575"/>
                  <a:gd name="connsiteX4-529" fmla="*/ 4334 w 643734"/>
                  <a:gd name="connsiteY4-530" fmla="*/ 94037 h 591575"/>
                  <a:gd name="connsiteX0-531" fmla="*/ 103603 w 643734"/>
                  <a:gd name="connsiteY0-532" fmla="*/ 20135 h 587159"/>
                  <a:gd name="connsiteX1-533" fmla="*/ 581981 w 643734"/>
                  <a:gd name="connsiteY1-534" fmla="*/ 39973 h 587159"/>
                  <a:gd name="connsiteX2-535" fmla="*/ 621713 w 643734"/>
                  <a:gd name="connsiteY2-536" fmla="*/ 543622 h 587159"/>
                  <a:gd name="connsiteX3-537" fmla="*/ 12537 w 643734"/>
                  <a:gd name="connsiteY3-538" fmla="*/ 506245 h 587159"/>
                  <a:gd name="connsiteX4-539" fmla="*/ 4334 w 643734"/>
                  <a:gd name="connsiteY4-540" fmla="*/ 89621 h 587159"/>
                  <a:gd name="connsiteX0-541" fmla="*/ 51067 w 657504"/>
                  <a:gd name="connsiteY0-542" fmla="*/ 31623 h 592327"/>
                  <a:gd name="connsiteX1-543" fmla="*/ 581981 w 657504"/>
                  <a:gd name="connsiteY1-544" fmla="*/ 45141 h 592327"/>
                  <a:gd name="connsiteX2-545" fmla="*/ 621713 w 657504"/>
                  <a:gd name="connsiteY2-546" fmla="*/ 548790 h 592327"/>
                  <a:gd name="connsiteX3-547" fmla="*/ 12537 w 657504"/>
                  <a:gd name="connsiteY3-548" fmla="*/ 511413 h 592327"/>
                  <a:gd name="connsiteX4-549" fmla="*/ 4334 w 657504"/>
                  <a:gd name="connsiteY4-550" fmla="*/ 94789 h 592327"/>
                  <a:gd name="connsiteX0-551" fmla="*/ 51067 w 676118"/>
                  <a:gd name="connsiteY0-552" fmla="*/ 31623 h 604686"/>
                  <a:gd name="connsiteX1-553" fmla="*/ 581981 w 676118"/>
                  <a:gd name="connsiteY1-554" fmla="*/ 45141 h 604686"/>
                  <a:gd name="connsiteX2-555" fmla="*/ 621713 w 676118"/>
                  <a:gd name="connsiteY2-556" fmla="*/ 548790 h 604686"/>
                  <a:gd name="connsiteX3-557" fmla="*/ 12537 w 676118"/>
                  <a:gd name="connsiteY3-558" fmla="*/ 511413 h 604686"/>
                  <a:gd name="connsiteX4-559" fmla="*/ 4334 w 676118"/>
                  <a:gd name="connsiteY4-560" fmla="*/ 94789 h 604686"/>
                  <a:gd name="connsiteX0-561" fmla="*/ 51067 w 659741"/>
                  <a:gd name="connsiteY0-562" fmla="*/ 18182 h 591245"/>
                  <a:gd name="connsiteX1-563" fmla="*/ 581981 w 659741"/>
                  <a:gd name="connsiteY1-564" fmla="*/ 31700 h 591245"/>
                  <a:gd name="connsiteX2-565" fmla="*/ 621713 w 659741"/>
                  <a:gd name="connsiteY2-566" fmla="*/ 535349 h 591245"/>
                  <a:gd name="connsiteX3-567" fmla="*/ 12537 w 659741"/>
                  <a:gd name="connsiteY3-568" fmla="*/ 497972 h 591245"/>
                  <a:gd name="connsiteX4-569" fmla="*/ 4334 w 659741"/>
                  <a:gd name="connsiteY4-570" fmla="*/ 81348 h 591245"/>
                  <a:gd name="connsiteX0-571" fmla="*/ 51067 w 671131"/>
                  <a:gd name="connsiteY0-572" fmla="*/ 18182 h 591245"/>
                  <a:gd name="connsiteX1-573" fmla="*/ 617005 w 671131"/>
                  <a:gd name="connsiteY1-574" fmla="*/ 31700 h 591245"/>
                  <a:gd name="connsiteX2-575" fmla="*/ 621713 w 671131"/>
                  <a:gd name="connsiteY2-576" fmla="*/ 535349 h 591245"/>
                  <a:gd name="connsiteX3-577" fmla="*/ 12537 w 671131"/>
                  <a:gd name="connsiteY3-578" fmla="*/ 497972 h 591245"/>
                  <a:gd name="connsiteX4-579" fmla="*/ 4334 w 671131"/>
                  <a:gd name="connsiteY4-580" fmla="*/ 81348 h 591245"/>
                  <a:gd name="connsiteX0-581" fmla="*/ 51067 w 648099"/>
                  <a:gd name="connsiteY0-582" fmla="*/ 18182 h 578886"/>
                  <a:gd name="connsiteX1-583" fmla="*/ 617005 w 648099"/>
                  <a:gd name="connsiteY1-584" fmla="*/ 31700 h 578886"/>
                  <a:gd name="connsiteX2-585" fmla="*/ 621713 w 648099"/>
                  <a:gd name="connsiteY2-586" fmla="*/ 535349 h 578886"/>
                  <a:gd name="connsiteX3-587" fmla="*/ 12537 w 648099"/>
                  <a:gd name="connsiteY3-588" fmla="*/ 497972 h 578886"/>
                  <a:gd name="connsiteX4-589" fmla="*/ 4334 w 648099"/>
                  <a:gd name="connsiteY4-590" fmla="*/ 81348 h 578886"/>
                  <a:gd name="connsiteX0-591" fmla="*/ 51067 w 648099"/>
                  <a:gd name="connsiteY0-592" fmla="*/ 18182 h 565791"/>
                  <a:gd name="connsiteX1-593" fmla="*/ 617005 w 648099"/>
                  <a:gd name="connsiteY1-594" fmla="*/ 31700 h 565791"/>
                  <a:gd name="connsiteX2-595" fmla="*/ 621713 w 648099"/>
                  <a:gd name="connsiteY2-596" fmla="*/ 535349 h 565791"/>
                  <a:gd name="connsiteX3-597" fmla="*/ 12537 w 648099"/>
                  <a:gd name="connsiteY3-598" fmla="*/ 497972 h 565791"/>
                  <a:gd name="connsiteX4-599" fmla="*/ 4334 w 648099"/>
                  <a:gd name="connsiteY4-600" fmla="*/ 81348 h 565791"/>
                </a:gdLst>
                <a:ahLst/>
                <a:cxnLst>
                  <a:cxn ang="0">
                    <a:pos x="connsiteX0-591" y="connsiteY0-592"/>
                  </a:cxn>
                  <a:cxn ang="0">
                    <a:pos x="connsiteX1-593" y="connsiteY1-594"/>
                  </a:cxn>
                  <a:cxn ang="0">
                    <a:pos x="connsiteX2-595" y="connsiteY2-596"/>
                  </a:cxn>
                  <a:cxn ang="0">
                    <a:pos x="connsiteX3-597" y="connsiteY3-598"/>
                  </a:cxn>
                  <a:cxn ang="0">
                    <a:pos x="connsiteX4-599" y="connsiteY4-600"/>
                  </a:cxn>
                </a:cxnLst>
                <a:rect l="l" t="t" r="r" b="b"/>
                <a:pathLst>
                  <a:path w="648099" h="565791">
                    <a:moveTo>
                      <a:pt x="51067" y="18182"/>
                    </a:moveTo>
                    <a:cubicBezTo>
                      <a:pt x="281003" y="7261"/>
                      <a:pt x="591945" y="-22893"/>
                      <a:pt x="617005" y="31700"/>
                    </a:cubicBezTo>
                    <a:cubicBezTo>
                      <a:pt x="642065" y="86293"/>
                      <a:pt x="669922" y="489239"/>
                      <a:pt x="621713" y="535349"/>
                    </a:cubicBezTo>
                    <a:cubicBezTo>
                      <a:pt x="573504" y="581459"/>
                      <a:pt x="32838" y="579874"/>
                      <a:pt x="12537" y="497972"/>
                    </a:cubicBezTo>
                    <a:cubicBezTo>
                      <a:pt x="992" y="378148"/>
                      <a:pt x="-4426" y="189998"/>
                      <a:pt x="4334" y="81348"/>
                    </a:cubicBezTo>
                  </a:path>
                </a:pathLst>
              </a:custGeom>
              <a:noFill/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31"/>
              <p:cNvSpPr/>
              <p:nvPr/>
            </p:nvSpPr>
            <p:spPr>
              <a:xfrm>
                <a:off x="4701655" y="1672770"/>
                <a:ext cx="2764985" cy="1569985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-1" fmla="*/ 328247 w 656494"/>
                  <a:gd name="connsiteY0-2" fmla="*/ 0 h 633046"/>
                  <a:gd name="connsiteX1-3" fmla="*/ 656494 w 656494"/>
                  <a:gd name="connsiteY1-4" fmla="*/ 316523 h 633046"/>
                  <a:gd name="connsiteX2-5" fmla="*/ 328247 w 656494"/>
                  <a:gd name="connsiteY2-6" fmla="*/ 633046 h 633046"/>
                  <a:gd name="connsiteX3-7" fmla="*/ 0 w 656494"/>
                  <a:gd name="connsiteY3-8" fmla="*/ 316523 h 633046"/>
                  <a:gd name="connsiteX4-9" fmla="*/ 419687 w 656494"/>
                  <a:gd name="connsiteY4-10" fmla="*/ 91440 h 633046"/>
                  <a:gd name="connsiteX0-11" fmla="*/ 402964 w 731211"/>
                  <a:gd name="connsiteY0-12" fmla="*/ 0 h 633046"/>
                  <a:gd name="connsiteX1-13" fmla="*/ 731211 w 731211"/>
                  <a:gd name="connsiteY1-14" fmla="*/ 316523 h 633046"/>
                  <a:gd name="connsiteX2-15" fmla="*/ 402964 w 731211"/>
                  <a:gd name="connsiteY2-16" fmla="*/ 633046 h 633046"/>
                  <a:gd name="connsiteX3-17" fmla="*/ 74717 w 731211"/>
                  <a:gd name="connsiteY3-18" fmla="*/ 316523 h 633046"/>
                  <a:gd name="connsiteX4-19" fmla="*/ 161895 w 731211"/>
                  <a:gd name="connsiteY4-20" fmla="*/ 152400 h 633046"/>
                  <a:gd name="connsiteX0-21" fmla="*/ 353700 w 681947"/>
                  <a:gd name="connsiteY0-22" fmla="*/ 0 h 633046"/>
                  <a:gd name="connsiteX1-23" fmla="*/ 681947 w 681947"/>
                  <a:gd name="connsiteY1-24" fmla="*/ 316523 h 633046"/>
                  <a:gd name="connsiteX2-25" fmla="*/ 353700 w 681947"/>
                  <a:gd name="connsiteY2-26" fmla="*/ 633046 h 633046"/>
                  <a:gd name="connsiteX3-27" fmla="*/ 25453 w 681947"/>
                  <a:gd name="connsiteY3-28" fmla="*/ 316523 h 633046"/>
                  <a:gd name="connsiteX4-29" fmla="*/ 112631 w 681947"/>
                  <a:gd name="connsiteY4-30" fmla="*/ 152400 h 633046"/>
                  <a:gd name="connsiteX0-31" fmla="*/ 341249 w 669496"/>
                  <a:gd name="connsiteY0-32" fmla="*/ 0 h 633046"/>
                  <a:gd name="connsiteX1-33" fmla="*/ 669496 w 669496"/>
                  <a:gd name="connsiteY1-34" fmla="*/ 316523 h 633046"/>
                  <a:gd name="connsiteX2-35" fmla="*/ 341249 w 669496"/>
                  <a:gd name="connsiteY2-36" fmla="*/ 633046 h 633046"/>
                  <a:gd name="connsiteX3-37" fmla="*/ 13002 w 669496"/>
                  <a:gd name="connsiteY3-38" fmla="*/ 316523 h 633046"/>
                  <a:gd name="connsiteX4-39" fmla="*/ 100180 w 669496"/>
                  <a:gd name="connsiteY4-40" fmla="*/ 152400 h 633046"/>
                  <a:gd name="connsiteX0-41" fmla="*/ 347951 w 676198"/>
                  <a:gd name="connsiteY0-42" fmla="*/ 0 h 633046"/>
                  <a:gd name="connsiteX1-43" fmla="*/ 676198 w 676198"/>
                  <a:gd name="connsiteY1-44" fmla="*/ 316523 h 633046"/>
                  <a:gd name="connsiteX2-45" fmla="*/ 347951 w 676198"/>
                  <a:gd name="connsiteY2-46" fmla="*/ 633046 h 633046"/>
                  <a:gd name="connsiteX3-47" fmla="*/ 19704 w 676198"/>
                  <a:gd name="connsiteY3-48" fmla="*/ 316523 h 633046"/>
                  <a:gd name="connsiteX4-49" fmla="*/ 79173 w 676198"/>
                  <a:gd name="connsiteY4-50" fmla="*/ 113607 h 633046"/>
                  <a:gd name="connsiteX0-51" fmla="*/ 333371 w 661618"/>
                  <a:gd name="connsiteY0-52" fmla="*/ 0 h 633046"/>
                  <a:gd name="connsiteX1-53" fmla="*/ 661618 w 661618"/>
                  <a:gd name="connsiteY1-54" fmla="*/ 316523 h 633046"/>
                  <a:gd name="connsiteX2-55" fmla="*/ 333371 w 661618"/>
                  <a:gd name="connsiteY2-56" fmla="*/ 633046 h 633046"/>
                  <a:gd name="connsiteX3-57" fmla="*/ 5124 w 661618"/>
                  <a:gd name="connsiteY3-58" fmla="*/ 316523 h 633046"/>
                  <a:gd name="connsiteX4-59" fmla="*/ 64593 w 661618"/>
                  <a:gd name="connsiteY4-60" fmla="*/ 113607 h 633046"/>
                  <a:gd name="connsiteX0-61" fmla="*/ 178200 w 661618"/>
                  <a:gd name="connsiteY0-62" fmla="*/ 0 h 583170"/>
                  <a:gd name="connsiteX1-63" fmla="*/ 661618 w 661618"/>
                  <a:gd name="connsiteY1-64" fmla="*/ 266647 h 583170"/>
                  <a:gd name="connsiteX2-65" fmla="*/ 333371 w 661618"/>
                  <a:gd name="connsiteY2-66" fmla="*/ 583170 h 583170"/>
                  <a:gd name="connsiteX3-67" fmla="*/ 5124 w 661618"/>
                  <a:gd name="connsiteY3-68" fmla="*/ 266647 h 583170"/>
                  <a:gd name="connsiteX4-69" fmla="*/ 64593 w 661618"/>
                  <a:gd name="connsiteY4-70" fmla="*/ 63731 h 583170"/>
                  <a:gd name="connsiteX0-71" fmla="*/ 178200 w 662133"/>
                  <a:gd name="connsiteY0-72" fmla="*/ 66578 h 649748"/>
                  <a:gd name="connsiteX1-73" fmla="*/ 412660 w 662133"/>
                  <a:gd name="connsiteY1-74" fmla="*/ 10947 h 649748"/>
                  <a:gd name="connsiteX2-75" fmla="*/ 661618 w 662133"/>
                  <a:gd name="connsiteY2-76" fmla="*/ 333225 h 649748"/>
                  <a:gd name="connsiteX3-77" fmla="*/ 333371 w 662133"/>
                  <a:gd name="connsiteY3-78" fmla="*/ 649748 h 649748"/>
                  <a:gd name="connsiteX4-79" fmla="*/ 5124 w 662133"/>
                  <a:gd name="connsiteY4-80" fmla="*/ 333225 h 649748"/>
                  <a:gd name="connsiteX5" fmla="*/ 64593 w 662133"/>
                  <a:gd name="connsiteY5" fmla="*/ 130309 h 649748"/>
                  <a:gd name="connsiteX0-81" fmla="*/ 178200 w 662148"/>
                  <a:gd name="connsiteY0-82" fmla="*/ 66578 h 649748"/>
                  <a:gd name="connsiteX1-83" fmla="*/ 412660 w 662148"/>
                  <a:gd name="connsiteY1-84" fmla="*/ 10947 h 649748"/>
                  <a:gd name="connsiteX2-85" fmla="*/ 661618 w 662148"/>
                  <a:gd name="connsiteY2-86" fmla="*/ 333225 h 649748"/>
                  <a:gd name="connsiteX3-87" fmla="*/ 333371 w 662148"/>
                  <a:gd name="connsiteY3-88" fmla="*/ 649748 h 649748"/>
                  <a:gd name="connsiteX4-89" fmla="*/ 5124 w 662148"/>
                  <a:gd name="connsiteY4-90" fmla="*/ 333225 h 649748"/>
                  <a:gd name="connsiteX5-91" fmla="*/ 64593 w 662148"/>
                  <a:gd name="connsiteY5-92" fmla="*/ 130309 h 649748"/>
                  <a:gd name="connsiteX0-93" fmla="*/ 178200 w 662148"/>
                  <a:gd name="connsiteY0-94" fmla="*/ 61032 h 644202"/>
                  <a:gd name="connsiteX1-95" fmla="*/ 412660 w 662148"/>
                  <a:gd name="connsiteY1-96" fmla="*/ 5401 h 644202"/>
                  <a:gd name="connsiteX2-97" fmla="*/ 661618 w 662148"/>
                  <a:gd name="connsiteY2-98" fmla="*/ 327679 h 644202"/>
                  <a:gd name="connsiteX3-99" fmla="*/ 333371 w 662148"/>
                  <a:gd name="connsiteY3-100" fmla="*/ 644202 h 644202"/>
                  <a:gd name="connsiteX4-101" fmla="*/ 5124 w 662148"/>
                  <a:gd name="connsiteY4-102" fmla="*/ 327679 h 644202"/>
                  <a:gd name="connsiteX5-103" fmla="*/ 64593 w 662148"/>
                  <a:gd name="connsiteY5-104" fmla="*/ 124763 h 644202"/>
                  <a:gd name="connsiteX0-105" fmla="*/ 178200 w 662148"/>
                  <a:gd name="connsiteY0-106" fmla="*/ 75865 h 659035"/>
                  <a:gd name="connsiteX1-107" fmla="*/ 168819 w 662148"/>
                  <a:gd name="connsiteY1-108" fmla="*/ 31317 h 659035"/>
                  <a:gd name="connsiteX2-109" fmla="*/ 412660 w 662148"/>
                  <a:gd name="connsiteY2-110" fmla="*/ 20234 h 659035"/>
                  <a:gd name="connsiteX3-111" fmla="*/ 661618 w 662148"/>
                  <a:gd name="connsiteY3-112" fmla="*/ 342512 h 659035"/>
                  <a:gd name="connsiteX4-113" fmla="*/ 333371 w 662148"/>
                  <a:gd name="connsiteY4-114" fmla="*/ 659035 h 659035"/>
                  <a:gd name="connsiteX5-115" fmla="*/ 5124 w 662148"/>
                  <a:gd name="connsiteY5-116" fmla="*/ 342512 h 659035"/>
                  <a:gd name="connsiteX6" fmla="*/ 64593 w 662148"/>
                  <a:gd name="connsiteY6" fmla="*/ 139596 h 659035"/>
                  <a:gd name="connsiteX0-117" fmla="*/ 178200 w 662148"/>
                  <a:gd name="connsiteY0-118" fmla="*/ 68901 h 652071"/>
                  <a:gd name="connsiteX1-119" fmla="*/ 130026 w 662148"/>
                  <a:gd name="connsiteY1-120" fmla="*/ 68688 h 652071"/>
                  <a:gd name="connsiteX2-121" fmla="*/ 412660 w 662148"/>
                  <a:gd name="connsiteY2-122" fmla="*/ 13270 h 652071"/>
                  <a:gd name="connsiteX3-123" fmla="*/ 661618 w 662148"/>
                  <a:gd name="connsiteY3-124" fmla="*/ 335548 h 652071"/>
                  <a:gd name="connsiteX4-125" fmla="*/ 333371 w 662148"/>
                  <a:gd name="connsiteY4-126" fmla="*/ 652071 h 652071"/>
                  <a:gd name="connsiteX5-127" fmla="*/ 5124 w 662148"/>
                  <a:gd name="connsiteY5-128" fmla="*/ 335548 h 652071"/>
                  <a:gd name="connsiteX6-129" fmla="*/ 64593 w 662148"/>
                  <a:gd name="connsiteY6-130" fmla="*/ 132632 h 652071"/>
                  <a:gd name="connsiteX0-131" fmla="*/ 178200 w 662220"/>
                  <a:gd name="connsiteY0-132" fmla="*/ 68901 h 652071"/>
                  <a:gd name="connsiteX1-133" fmla="*/ 130026 w 662220"/>
                  <a:gd name="connsiteY1-134" fmla="*/ 68688 h 652071"/>
                  <a:gd name="connsiteX2-135" fmla="*/ 412660 w 662220"/>
                  <a:gd name="connsiteY2-136" fmla="*/ 13270 h 652071"/>
                  <a:gd name="connsiteX3-137" fmla="*/ 661618 w 662220"/>
                  <a:gd name="connsiteY3-138" fmla="*/ 335548 h 652071"/>
                  <a:gd name="connsiteX4-139" fmla="*/ 333371 w 662220"/>
                  <a:gd name="connsiteY4-140" fmla="*/ 652071 h 652071"/>
                  <a:gd name="connsiteX5-141" fmla="*/ 5124 w 662220"/>
                  <a:gd name="connsiteY5-142" fmla="*/ 335548 h 652071"/>
                  <a:gd name="connsiteX6-143" fmla="*/ 64593 w 662220"/>
                  <a:gd name="connsiteY6-144" fmla="*/ 132632 h 652071"/>
                  <a:gd name="connsiteX0-145" fmla="*/ 178200 w 662220"/>
                  <a:gd name="connsiteY0-146" fmla="*/ 58449 h 641619"/>
                  <a:gd name="connsiteX1-147" fmla="*/ 130026 w 662220"/>
                  <a:gd name="connsiteY1-148" fmla="*/ 58236 h 641619"/>
                  <a:gd name="connsiteX2-149" fmla="*/ 412660 w 662220"/>
                  <a:gd name="connsiteY2-150" fmla="*/ 2818 h 641619"/>
                  <a:gd name="connsiteX3-151" fmla="*/ 661618 w 662220"/>
                  <a:gd name="connsiteY3-152" fmla="*/ 325096 h 641619"/>
                  <a:gd name="connsiteX4-153" fmla="*/ 333371 w 662220"/>
                  <a:gd name="connsiteY4-154" fmla="*/ 641619 h 641619"/>
                  <a:gd name="connsiteX5-155" fmla="*/ 5124 w 662220"/>
                  <a:gd name="connsiteY5-156" fmla="*/ 325096 h 641619"/>
                  <a:gd name="connsiteX6-157" fmla="*/ 64593 w 662220"/>
                  <a:gd name="connsiteY6-158" fmla="*/ 122180 h 641619"/>
                  <a:gd name="connsiteX0-159" fmla="*/ 178200 w 662220"/>
                  <a:gd name="connsiteY0-160" fmla="*/ 58449 h 641619"/>
                  <a:gd name="connsiteX1-161" fmla="*/ 130026 w 662220"/>
                  <a:gd name="connsiteY1-162" fmla="*/ 58236 h 641619"/>
                  <a:gd name="connsiteX2-163" fmla="*/ 412660 w 662220"/>
                  <a:gd name="connsiteY2-164" fmla="*/ 2818 h 641619"/>
                  <a:gd name="connsiteX3-165" fmla="*/ 661618 w 662220"/>
                  <a:gd name="connsiteY3-166" fmla="*/ 325096 h 641619"/>
                  <a:gd name="connsiteX4-167" fmla="*/ 333371 w 662220"/>
                  <a:gd name="connsiteY4-168" fmla="*/ 641619 h 641619"/>
                  <a:gd name="connsiteX5-169" fmla="*/ 5124 w 662220"/>
                  <a:gd name="connsiteY5-170" fmla="*/ 325096 h 641619"/>
                  <a:gd name="connsiteX6-171" fmla="*/ 64593 w 662220"/>
                  <a:gd name="connsiteY6-172" fmla="*/ 122180 h 641619"/>
                  <a:gd name="connsiteX0-173" fmla="*/ 178200 w 662220"/>
                  <a:gd name="connsiteY0-174" fmla="*/ 58449 h 641619"/>
                  <a:gd name="connsiteX1-175" fmla="*/ 130026 w 662220"/>
                  <a:gd name="connsiteY1-176" fmla="*/ 58236 h 641619"/>
                  <a:gd name="connsiteX2-177" fmla="*/ 412660 w 662220"/>
                  <a:gd name="connsiteY2-178" fmla="*/ 2818 h 641619"/>
                  <a:gd name="connsiteX3-179" fmla="*/ 661618 w 662220"/>
                  <a:gd name="connsiteY3-180" fmla="*/ 325096 h 641619"/>
                  <a:gd name="connsiteX4-181" fmla="*/ 333371 w 662220"/>
                  <a:gd name="connsiteY4-182" fmla="*/ 641619 h 641619"/>
                  <a:gd name="connsiteX5-183" fmla="*/ 5124 w 662220"/>
                  <a:gd name="connsiteY5-184" fmla="*/ 325096 h 641619"/>
                  <a:gd name="connsiteX6-185" fmla="*/ 64593 w 662220"/>
                  <a:gd name="connsiteY6-186" fmla="*/ 122180 h 641619"/>
                  <a:gd name="connsiteX0-187" fmla="*/ 178200 w 662220"/>
                  <a:gd name="connsiteY0-188" fmla="*/ 58449 h 641619"/>
                  <a:gd name="connsiteX1-189" fmla="*/ 130026 w 662220"/>
                  <a:gd name="connsiteY1-190" fmla="*/ 58236 h 641619"/>
                  <a:gd name="connsiteX2-191" fmla="*/ 412660 w 662220"/>
                  <a:gd name="connsiteY2-192" fmla="*/ 2818 h 641619"/>
                  <a:gd name="connsiteX3-193" fmla="*/ 661618 w 662220"/>
                  <a:gd name="connsiteY3-194" fmla="*/ 325096 h 641619"/>
                  <a:gd name="connsiteX4-195" fmla="*/ 333371 w 662220"/>
                  <a:gd name="connsiteY4-196" fmla="*/ 641619 h 641619"/>
                  <a:gd name="connsiteX5-197" fmla="*/ 5124 w 662220"/>
                  <a:gd name="connsiteY5-198" fmla="*/ 325096 h 641619"/>
                  <a:gd name="connsiteX6-199" fmla="*/ 64593 w 662220"/>
                  <a:gd name="connsiteY6-200" fmla="*/ 122180 h 641619"/>
                  <a:gd name="connsiteX0-201" fmla="*/ 178200 w 662220"/>
                  <a:gd name="connsiteY0-202" fmla="*/ 58449 h 641619"/>
                  <a:gd name="connsiteX1-203" fmla="*/ 130026 w 662220"/>
                  <a:gd name="connsiteY1-204" fmla="*/ 58236 h 641619"/>
                  <a:gd name="connsiteX2-205" fmla="*/ 412660 w 662220"/>
                  <a:gd name="connsiteY2-206" fmla="*/ 2818 h 641619"/>
                  <a:gd name="connsiteX3-207" fmla="*/ 661618 w 662220"/>
                  <a:gd name="connsiteY3-208" fmla="*/ 325096 h 641619"/>
                  <a:gd name="connsiteX4-209" fmla="*/ 333371 w 662220"/>
                  <a:gd name="connsiteY4-210" fmla="*/ 641619 h 641619"/>
                  <a:gd name="connsiteX5-211" fmla="*/ 5124 w 662220"/>
                  <a:gd name="connsiteY5-212" fmla="*/ 325096 h 641619"/>
                  <a:gd name="connsiteX6-213" fmla="*/ 64593 w 662220"/>
                  <a:gd name="connsiteY6-214" fmla="*/ 122180 h 641619"/>
                  <a:gd name="connsiteX0-215" fmla="*/ 176252 w 660272"/>
                  <a:gd name="connsiteY0-216" fmla="*/ 58449 h 641619"/>
                  <a:gd name="connsiteX1-217" fmla="*/ 128078 w 660272"/>
                  <a:gd name="connsiteY1-218" fmla="*/ 58236 h 641619"/>
                  <a:gd name="connsiteX2-219" fmla="*/ 410712 w 660272"/>
                  <a:gd name="connsiteY2-220" fmla="*/ 2818 h 641619"/>
                  <a:gd name="connsiteX3-221" fmla="*/ 659670 w 660272"/>
                  <a:gd name="connsiteY3-222" fmla="*/ 325096 h 641619"/>
                  <a:gd name="connsiteX4-223" fmla="*/ 331423 w 660272"/>
                  <a:gd name="connsiteY4-224" fmla="*/ 641619 h 641619"/>
                  <a:gd name="connsiteX5-225" fmla="*/ 3176 w 660272"/>
                  <a:gd name="connsiteY5-226" fmla="*/ 325096 h 641619"/>
                  <a:gd name="connsiteX6-227" fmla="*/ 62645 w 660272"/>
                  <a:gd name="connsiteY6-228" fmla="*/ 122180 h 641619"/>
                  <a:gd name="connsiteX0-229" fmla="*/ 253837 w 660272"/>
                  <a:gd name="connsiteY0-230" fmla="*/ 30740 h 641619"/>
                  <a:gd name="connsiteX1-231" fmla="*/ 128078 w 660272"/>
                  <a:gd name="connsiteY1-232" fmla="*/ 58236 h 641619"/>
                  <a:gd name="connsiteX2-233" fmla="*/ 410712 w 660272"/>
                  <a:gd name="connsiteY2-234" fmla="*/ 2818 h 641619"/>
                  <a:gd name="connsiteX3-235" fmla="*/ 659670 w 660272"/>
                  <a:gd name="connsiteY3-236" fmla="*/ 325096 h 641619"/>
                  <a:gd name="connsiteX4-237" fmla="*/ 331423 w 660272"/>
                  <a:gd name="connsiteY4-238" fmla="*/ 641619 h 641619"/>
                  <a:gd name="connsiteX5-239" fmla="*/ 3176 w 660272"/>
                  <a:gd name="connsiteY5-240" fmla="*/ 325096 h 641619"/>
                  <a:gd name="connsiteX6-241" fmla="*/ 62645 w 660272"/>
                  <a:gd name="connsiteY6-242" fmla="*/ 122180 h 641619"/>
                  <a:gd name="connsiteX0-243" fmla="*/ 253837 w 660191"/>
                  <a:gd name="connsiteY0-244" fmla="*/ 41069 h 651948"/>
                  <a:gd name="connsiteX1-245" fmla="*/ 161329 w 660191"/>
                  <a:gd name="connsiteY1-246" fmla="*/ 63023 h 651948"/>
                  <a:gd name="connsiteX2-247" fmla="*/ 410712 w 660191"/>
                  <a:gd name="connsiteY2-248" fmla="*/ 13147 h 651948"/>
                  <a:gd name="connsiteX3-249" fmla="*/ 659670 w 660191"/>
                  <a:gd name="connsiteY3-250" fmla="*/ 335425 h 651948"/>
                  <a:gd name="connsiteX4-251" fmla="*/ 331423 w 660191"/>
                  <a:gd name="connsiteY4-252" fmla="*/ 651948 h 651948"/>
                  <a:gd name="connsiteX5-253" fmla="*/ 3176 w 660191"/>
                  <a:gd name="connsiteY5-254" fmla="*/ 335425 h 651948"/>
                  <a:gd name="connsiteX6-255" fmla="*/ 62645 w 660191"/>
                  <a:gd name="connsiteY6-256" fmla="*/ 132509 h 651948"/>
                  <a:gd name="connsiteX0-257" fmla="*/ 253837 w 660897"/>
                  <a:gd name="connsiteY0-258" fmla="*/ 45475 h 656354"/>
                  <a:gd name="connsiteX1-259" fmla="*/ 161329 w 660897"/>
                  <a:gd name="connsiteY1-260" fmla="*/ 67429 h 656354"/>
                  <a:gd name="connsiteX2-261" fmla="*/ 410712 w 660897"/>
                  <a:gd name="connsiteY2-262" fmla="*/ 17553 h 656354"/>
                  <a:gd name="connsiteX3-263" fmla="*/ 659670 w 660897"/>
                  <a:gd name="connsiteY3-264" fmla="*/ 339831 h 656354"/>
                  <a:gd name="connsiteX4-265" fmla="*/ 331423 w 660897"/>
                  <a:gd name="connsiteY4-266" fmla="*/ 656354 h 656354"/>
                  <a:gd name="connsiteX5-267" fmla="*/ 3176 w 660897"/>
                  <a:gd name="connsiteY5-268" fmla="*/ 339831 h 656354"/>
                  <a:gd name="connsiteX6-269" fmla="*/ 62645 w 660897"/>
                  <a:gd name="connsiteY6-270" fmla="*/ 136915 h 656354"/>
                  <a:gd name="connsiteX0-271" fmla="*/ 253837 w 660406"/>
                  <a:gd name="connsiteY0-272" fmla="*/ 41070 h 651949"/>
                  <a:gd name="connsiteX1-273" fmla="*/ 161329 w 660406"/>
                  <a:gd name="connsiteY1-274" fmla="*/ 63024 h 651949"/>
                  <a:gd name="connsiteX2-275" fmla="*/ 410712 w 660406"/>
                  <a:gd name="connsiteY2-276" fmla="*/ 13148 h 651949"/>
                  <a:gd name="connsiteX3-277" fmla="*/ 659670 w 660406"/>
                  <a:gd name="connsiteY3-278" fmla="*/ 335426 h 651949"/>
                  <a:gd name="connsiteX4-279" fmla="*/ 331423 w 660406"/>
                  <a:gd name="connsiteY4-280" fmla="*/ 651949 h 651949"/>
                  <a:gd name="connsiteX5-281" fmla="*/ 3176 w 660406"/>
                  <a:gd name="connsiteY5-282" fmla="*/ 335426 h 651949"/>
                  <a:gd name="connsiteX6-283" fmla="*/ 62645 w 660406"/>
                  <a:gd name="connsiteY6-284" fmla="*/ 132510 h 651949"/>
                  <a:gd name="connsiteX0-285" fmla="*/ 161329 w 660406"/>
                  <a:gd name="connsiteY0-286" fmla="*/ 63024 h 651949"/>
                  <a:gd name="connsiteX1-287" fmla="*/ 410712 w 660406"/>
                  <a:gd name="connsiteY1-288" fmla="*/ 13148 h 651949"/>
                  <a:gd name="connsiteX2-289" fmla="*/ 659670 w 660406"/>
                  <a:gd name="connsiteY2-290" fmla="*/ 335426 h 651949"/>
                  <a:gd name="connsiteX3-291" fmla="*/ 331423 w 660406"/>
                  <a:gd name="connsiteY3-292" fmla="*/ 651949 h 651949"/>
                  <a:gd name="connsiteX4-293" fmla="*/ 3176 w 660406"/>
                  <a:gd name="connsiteY4-294" fmla="*/ 335426 h 651949"/>
                  <a:gd name="connsiteX5-295" fmla="*/ 62645 w 660406"/>
                  <a:gd name="connsiteY5-296" fmla="*/ 132510 h 651949"/>
                  <a:gd name="connsiteX0-297" fmla="*/ 128078 w 660207"/>
                  <a:gd name="connsiteY0-298" fmla="*/ 63024 h 651949"/>
                  <a:gd name="connsiteX1-299" fmla="*/ 410712 w 660207"/>
                  <a:gd name="connsiteY1-300" fmla="*/ 13148 h 651949"/>
                  <a:gd name="connsiteX2-301" fmla="*/ 659670 w 660207"/>
                  <a:gd name="connsiteY2-302" fmla="*/ 335426 h 651949"/>
                  <a:gd name="connsiteX3-303" fmla="*/ 331423 w 660207"/>
                  <a:gd name="connsiteY3-304" fmla="*/ 651949 h 651949"/>
                  <a:gd name="connsiteX4-305" fmla="*/ 3176 w 660207"/>
                  <a:gd name="connsiteY4-306" fmla="*/ 335426 h 651949"/>
                  <a:gd name="connsiteX5-307" fmla="*/ 62645 w 660207"/>
                  <a:gd name="connsiteY5-308" fmla="*/ 132510 h 651949"/>
                  <a:gd name="connsiteX0-309" fmla="*/ 128078 w 660438"/>
                  <a:gd name="connsiteY0-310" fmla="*/ 60888 h 649813"/>
                  <a:gd name="connsiteX1-311" fmla="*/ 410712 w 660438"/>
                  <a:gd name="connsiteY1-312" fmla="*/ 11012 h 649813"/>
                  <a:gd name="connsiteX2-313" fmla="*/ 659670 w 660438"/>
                  <a:gd name="connsiteY2-314" fmla="*/ 333290 h 649813"/>
                  <a:gd name="connsiteX3-315" fmla="*/ 331423 w 660438"/>
                  <a:gd name="connsiteY3-316" fmla="*/ 649813 h 649813"/>
                  <a:gd name="connsiteX4-317" fmla="*/ 3176 w 660438"/>
                  <a:gd name="connsiteY4-318" fmla="*/ 333290 h 649813"/>
                  <a:gd name="connsiteX5-319" fmla="*/ 62645 w 660438"/>
                  <a:gd name="connsiteY5-320" fmla="*/ 130374 h 649813"/>
                  <a:gd name="connsiteX0-321" fmla="*/ 128078 w 660438"/>
                  <a:gd name="connsiteY0-322" fmla="*/ 64927 h 653852"/>
                  <a:gd name="connsiteX1-323" fmla="*/ 410712 w 660438"/>
                  <a:gd name="connsiteY1-324" fmla="*/ 15051 h 653852"/>
                  <a:gd name="connsiteX2-325" fmla="*/ 659670 w 660438"/>
                  <a:gd name="connsiteY2-326" fmla="*/ 337329 h 653852"/>
                  <a:gd name="connsiteX3-327" fmla="*/ 331423 w 660438"/>
                  <a:gd name="connsiteY3-328" fmla="*/ 653852 h 653852"/>
                  <a:gd name="connsiteX4-329" fmla="*/ 3176 w 660438"/>
                  <a:gd name="connsiteY4-330" fmla="*/ 337329 h 653852"/>
                  <a:gd name="connsiteX5-331" fmla="*/ 62645 w 660438"/>
                  <a:gd name="connsiteY5-332" fmla="*/ 134413 h 653852"/>
                  <a:gd name="connsiteX0-333" fmla="*/ 128078 w 687378"/>
                  <a:gd name="connsiteY0-334" fmla="*/ 58090 h 647015"/>
                  <a:gd name="connsiteX1-335" fmla="*/ 571432 w 687378"/>
                  <a:gd name="connsiteY1-336" fmla="*/ 16673 h 647015"/>
                  <a:gd name="connsiteX2-337" fmla="*/ 659670 w 687378"/>
                  <a:gd name="connsiteY2-338" fmla="*/ 330492 h 647015"/>
                  <a:gd name="connsiteX3-339" fmla="*/ 331423 w 687378"/>
                  <a:gd name="connsiteY3-340" fmla="*/ 647015 h 647015"/>
                  <a:gd name="connsiteX4-341" fmla="*/ 3176 w 687378"/>
                  <a:gd name="connsiteY4-342" fmla="*/ 330492 h 647015"/>
                  <a:gd name="connsiteX5-343" fmla="*/ 62645 w 687378"/>
                  <a:gd name="connsiteY5-344" fmla="*/ 127576 h 647015"/>
                  <a:gd name="connsiteX0-345" fmla="*/ 128078 w 677145"/>
                  <a:gd name="connsiteY0-346" fmla="*/ 58090 h 663933"/>
                  <a:gd name="connsiteX1-347" fmla="*/ 571432 w 677145"/>
                  <a:gd name="connsiteY1-348" fmla="*/ 16673 h 663933"/>
                  <a:gd name="connsiteX2-349" fmla="*/ 659670 w 677145"/>
                  <a:gd name="connsiteY2-350" fmla="*/ 330492 h 663933"/>
                  <a:gd name="connsiteX3-351" fmla="*/ 559815 w 677145"/>
                  <a:gd name="connsiteY3-352" fmla="*/ 663933 h 663933"/>
                  <a:gd name="connsiteX4-353" fmla="*/ 3176 w 677145"/>
                  <a:gd name="connsiteY4-354" fmla="*/ 330492 h 663933"/>
                  <a:gd name="connsiteX5-355" fmla="*/ 62645 w 677145"/>
                  <a:gd name="connsiteY5-356" fmla="*/ 127576 h 663933"/>
                  <a:gd name="connsiteX0-357" fmla="*/ 101940 w 644966"/>
                  <a:gd name="connsiteY0-358" fmla="*/ 58090 h 685888"/>
                  <a:gd name="connsiteX1-359" fmla="*/ 545294 w 644966"/>
                  <a:gd name="connsiteY1-360" fmla="*/ 16673 h 685888"/>
                  <a:gd name="connsiteX2-361" fmla="*/ 633532 w 644966"/>
                  <a:gd name="connsiteY2-362" fmla="*/ 330492 h 685888"/>
                  <a:gd name="connsiteX3-363" fmla="*/ 533677 w 644966"/>
                  <a:gd name="connsiteY3-364" fmla="*/ 663933 h 685888"/>
                  <a:gd name="connsiteX4-365" fmla="*/ 10874 w 644966"/>
                  <a:gd name="connsiteY4-366" fmla="*/ 575801 h 685888"/>
                  <a:gd name="connsiteX5-367" fmla="*/ 36507 w 644966"/>
                  <a:gd name="connsiteY5-368" fmla="*/ 127576 h 685888"/>
                  <a:gd name="connsiteX0-369" fmla="*/ 101940 w 642626"/>
                  <a:gd name="connsiteY0-370" fmla="*/ 58090 h 654766"/>
                  <a:gd name="connsiteX1-371" fmla="*/ 545294 w 642626"/>
                  <a:gd name="connsiteY1-372" fmla="*/ 16673 h 654766"/>
                  <a:gd name="connsiteX2-373" fmla="*/ 633532 w 642626"/>
                  <a:gd name="connsiteY2-374" fmla="*/ 330492 h 654766"/>
                  <a:gd name="connsiteX3-375" fmla="*/ 567513 w 642626"/>
                  <a:gd name="connsiteY3-376" fmla="*/ 613179 h 654766"/>
                  <a:gd name="connsiteX4-377" fmla="*/ 10874 w 642626"/>
                  <a:gd name="connsiteY4-378" fmla="*/ 575801 h 654766"/>
                  <a:gd name="connsiteX5-379" fmla="*/ 36507 w 642626"/>
                  <a:gd name="connsiteY5-380" fmla="*/ 127576 h 654766"/>
                  <a:gd name="connsiteX0-381" fmla="*/ 101940 w 642626"/>
                  <a:gd name="connsiteY0-382" fmla="*/ 30477 h 627153"/>
                  <a:gd name="connsiteX1-383" fmla="*/ 545294 w 642626"/>
                  <a:gd name="connsiteY1-384" fmla="*/ 31354 h 627153"/>
                  <a:gd name="connsiteX2-385" fmla="*/ 633532 w 642626"/>
                  <a:gd name="connsiteY2-386" fmla="*/ 302879 h 627153"/>
                  <a:gd name="connsiteX3-387" fmla="*/ 567513 w 642626"/>
                  <a:gd name="connsiteY3-388" fmla="*/ 585566 h 627153"/>
                  <a:gd name="connsiteX4-389" fmla="*/ 10874 w 642626"/>
                  <a:gd name="connsiteY4-390" fmla="*/ 548188 h 627153"/>
                  <a:gd name="connsiteX5-391" fmla="*/ 36507 w 642626"/>
                  <a:gd name="connsiteY5-392" fmla="*/ 99963 h 627153"/>
                  <a:gd name="connsiteX0-393" fmla="*/ 101940 w 641803"/>
                  <a:gd name="connsiteY0-394" fmla="*/ 32533 h 629209"/>
                  <a:gd name="connsiteX1-395" fmla="*/ 545294 w 641803"/>
                  <a:gd name="connsiteY1-396" fmla="*/ 33410 h 629209"/>
                  <a:gd name="connsiteX2-397" fmla="*/ 633532 w 641803"/>
                  <a:gd name="connsiteY2-398" fmla="*/ 304935 h 629209"/>
                  <a:gd name="connsiteX3-399" fmla="*/ 567513 w 641803"/>
                  <a:gd name="connsiteY3-400" fmla="*/ 587622 h 629209"/>
                  <a:gd name="connsiteX4-401" fmla="*/ 10874 w 641803"/>
                  <a:gd name="connsiteY4-402" fmla="*/ 550244 h 629209"/>
                  <a:gd name="connsiteX5-403" fmla="*/ 36507 w 641803"/>
                  <a:gd name="connsiteY5-404" fmla="*/ 102019 h 629209"/>
                  <a:gd name="connsiteX0-405" fmla="*/ 93785 w 633648"/>
                  <a:gd name="connsiteY0-406" fmla="*/ 32533 h 629209"/>
                  <a:gd name="connsiteX1-407" fmla="*/ 537139 w 633648"/>
                  <a:gd name="connsiteY1-408" fmla="*/ 33410 h 629209"/>
                  <a:gd name="connsiteX2-409" fmla="*/ 625377 w 633648"/>
                  <a:gd name="connsiteY2-410" fmla="*/ 304935 h 629209"/>
                  <a:gd name="connsiteX3-411" fmla="*/ 559358 w 633648"/>
                  <a:gd name="connsiteY3-412" fmla="*/ 587622 h 629209"/>
                  <a:gd name="connsiteX4-413" fmla="*/ 2719 w 633648"/>
                  <a:gd name="connsiteY4-414" fmla="*/ 550244 h 629209"/>
                  <a:gd name="connsiteX5-415" fmla="*/ 28352 w 633648"/>
                  <a:gd name="connsiteY5-416" fmla="*/ 102019 h 629209"/>
                  <a:gd name="connsiteX0-417" fmla="*/ 103603 w 643466"/>
                  <a:gd name="connsiteY0-418" fmla="*/ 32533 h 629209"/>
                  <a:gd name="connsiteX1-419" fmla="*/ 546957 w 643466"/>
                  <a:gd name="connsiteY1-420" fmla="*/ 33410 h 629209"/>
                  <a:gd name="connsiteX2-421" fmla="*/ 635195 w 643466"/>
                  <a:gd name="connsiteY2-422" fmla="*/ 304935 h 629209"/>
                  <a:gd name="connsiteX3-423" fmla="*/ 569176 w 643466"/>
                  <a:gd name="connsiteY3-424" fmla="*/ 587622 h 629209"/>
                  <a:gd name="connsiteX4-425" fmla="*/ 12537 w 643466"/>
                  <a:gd name="connsiteY4-426" fmla="*/ 550244 h 629209"/>
                  <a:gd name="connsiteX5-427" fmla="*/ 4334 w 643466"/>
                  <a:gd name="connsiteY5-428" fmla="*/ 102019 h 629209"/>
                  <a:gd name="connsiteX0-429" fmla="*/ 103603 w 643466"/>
                  <a:gd name="connsiteY0-430" fmla="*/ 32533 h 613248"/>
                  <a:gd name="connsiteX1-431" fmla="*/ 546957 w 643466"/>
                  <a:gd name="connsiteY1-432" fmla="*/ 33410 h 613248"/>
                  <a:gd name="connsiteX2-433" fmla="*/ 635195 w 643466"/>
                  <a:gd name="connsiteY2-434" fmla="*/ 304935 h 613248"/>
                  <a:gd name="connsiteX3-435" fmla="*/ 569176 w 643466"/>
                  <a:gd name="connsiteY3-436" fmla="*/ 587622 h 613248"/>
                  <a:gd name="connsiteX4-437" fmla="*/ 12537 w 643466"/>
                  <a:gd name="connsiteY4-438" fmla="*/ 518643 h 613248"/>
                  <a:gd name="connsiteX5-439" fmla="*/ 4334 w 643466"/>
                  <a:gd name="connsiteY5-440" fmla="*/ 102019 h 613248"/>
                  <a:gd name="connsiteX0-441" fmla="*/ 103603 w 622280"/>
                  <a:gd name="connsiteY0-442" fmla="*/ 51723 h 632438"/>
                  <a:gd name="connsiteX1-443" fmla="*/ 546957 w 622280"/>
                  <a:gd name="connsiteY1-444" fmla="*/ 52600 h 632438"/>
                  <a:gd name="connsiteX2-445" fmla="*/ 569176 w 622280"/>
                  <a:gd name="connsiteY2-446" fmla="*/ 606812 h 632438"/>
                  <a:gd name="connsiteX3-447" fmla="*/ 12537 w 622280"/>
                  <a:gd name="connsiteY3-448" fmla="*/ 537833 h 632438"/>
                  <a:gd name="connsiteX4-449" fmla="*/ 4334 w 622280"/>
                  <a:gd name="connsiteY4-450" fmla="*/ 121209 h 632438"/>
                  <a:gd name="connsiteX0-451" fmla="*/ 103603 w 640916"/>
                  <a:gd name="connsiteY0-452" fmla="*/ 51277 h 628066"/>
                  <a:gd name="connsiteX1-453" fmla="*/ 546957 w 640916"/>
                  <a:gd name="connsiteY1-454" fmla="*/ 52154 h 628066"/>
                  <a:gd name="connsiteX2-455" fmla="*/ 595444 w 640916"/>
                  <a:gd name="connsiteY2-456" fmla="*/ 600046 h 628066"/>
                  <a:gd name="connsiteX3-457" fmla="*/ 12537 w 640916"/>
                  <a:gd name="connsiteY3-458" fmla="*/ 537387 h 628066"/>
                  <a:gd name="connsiteX4-459" fmla="*/ 4334 w 640916"/>
                  <a:gd name="connsiteY4-460" fmla="*/ 120763 h 628066"/>
                  <a:gd name="connsiteX0-461" fmla="*/ 103603 w 629940"/>
                  <a:gd name="connsiteY0-462" fmla="*/ 26437 h 603226"/>
                  <a:gd name="connsiteX1-463" fmla="*/ 546957 w 629940"/>
                  <a:gd name="connsiteY1-464" fmla="*/ 27314 h 603226"/>
                  <a:gd name="connsiteX2-465" fmla="*/ 595444 w 629940"/>
                  <a:gd name="connsiteY2-466" fmla="*/ 575206 h 603226"/>
                  <a:gd name="connsiteX3-467" fmla="*/ 12537 w 629940"/>
                  <a:gd name="connsiteY3-468" fmla="*/ 512547 h 603226"/>
                  <a:gd name="connsiteX4-469" fmla="*/ 4334 w 629940"/>
                  <a:gd name="connsiteY4-470" fmla="*/ 95923 h 603226"/>
                  <a:gd name="connsiteX0-471" fmla="*/ 103603 w 651443"/>
                  <a:gd name="connsiteY0-472" fmla="*/ 20041 h 614843"/>
                  <a:gd name="connsiteX1-473" fmla="*/ 608249 w 651443"/>
                  <a:gd name="connsiteY1-474" fmla="*/ 39879 h 614843"/>
                  <a:gd name="connsiteX2-475" fmla="*/ 595444 w 651443"/>
                  <a:gd name="connsiteY2-476" fmla="*/ 568810 h 614843"/>
                  <a:gd name="connsiteX3-477" fmla="*/ 12537 w 651443"/>
                  <a:gd name="connsiteY3-478" fmla="*/ 506151 h 614843"/>
                  <a:gd name="connsiteX4-479" fmla="*/ 4334 w 651443"/>
                  <a:gd name="connsiteY4-480" fmla="*/ 89527 h 614843"/>
                  <a:gd name="connsiteX0-481" fmla="*/ 103603 w 640788"/>
                  <a:gd name="connsiteY0-482" fmla="*/ 20041 h 614843"/>
                  <a:gd name="connsiteX1-483" fmla="*/ 581981 w 640788"/>
                  <a:gd name="connsiteY1-484" fmla="*/ 39879 h 614843"/>
                  <a:gd name="connsiteX2-485" fmla="*/ 595444 w 640788"/>
                  <a:gd name="connsiteY2-486" fmla="*/ 568810 h 614843"/>
                  <a:gd name="connsiteX3-487" fmla="*/ 12537 w 640788"/>
                  <a:gd name="connsiteY3-488" fmla="*/ 506151 h 614843"/>
                  <a:gd name="connsiteX4-489" fmla="*/ 4334 w 640788"/>
                  <a:gd name="connsiteY4-490" fmla="*/ 89527 h 614843"/>
                  <a:gd name="connsiteX0-491" fmla="*/ 103603 w 673655"/>
                  <a:gd name="connsiteY0-492" fmla="*/ 38763 h 618146"/>
                  <a:gd name="connsiteX1-493" fmla="*/ 581981 w 673655"/>
                  <a:gd name="connsiteY1-494" fmla="*/ 58601 h 618146"/>
                  <a:gd name="connsiteX2-495" fmla="*/ 621713 w 673655"/>
                  <a:gd name="connsiteY2-496" fmla="*/ 562250 h 618146"/>
                  <a:gd name="connsiteX3-497" fmla="*/ 12537 w 673655"/>
                  <a:gd name="connsiteY3-498" fmla="*/ 524873 h 618146"/>
                  <a:gd name="connsiteX4-499" fmla="*/ 4334 w 673655"/>
                  <a:gd name="connsiteY4-500" fmla="*/ 108249 h 618146"/>
                  <a:gd name="connsiteX0-501" fmla="*/ 103603 w 654750"/>
                  <a:gd name="connsiteY0-502" fmla="*/ 38763 h 605787"/>
                  <a:gd name="connsiteX1-503" fmla="*/ 581981 w 654750"/>
                  <a:gd name="connsiteY1-504" fmla="*/ 58601 h 605787"/>
                  <a:gd name="connsiteX2-505" fmla="*/ 621713 w 654750"/>
                  <a:gd name="connsiteY2-506" fmla="*/ 562250 h 605787"/>
                  <a:gd name="connsiteX3-507" fmla="*/ 12537 w 654750"/>
                  <a:gd name="connsiteY3-508" fmla="*/ 524873 h 605787"/>
                  <a:gd name="connsiteX4-509" fmla="*/ 4334 w 654750"/>
                  <a:gd name="connsiteY4-510" fmla="*/ 108249 h 605787"/>
                  <a:gd name="connsiteX0-511" fmla="*/ 103603 w 643734"/>
                  <a:gd name="connsiteY0-512" fmla="*/ 31800 h 598824"/>
                  <a:gd name="connsiteX1-513" fmla="*/ 581981 w 643734"/>
                  <a:gd name="connsiteY1-514" fmla="*/ 51638 h 598824"/>
                  <a:gd name="connsiteX2-515" fmla="*/ 621713 w 643734"/>
                  <a:gd name="connsiteY2-516" fmla="*/ 555287 h 598824"/>
                  <a:gd name="connsiteX3-517" fmla="*/ 12537 w 643734"/>
                  <a:gd name="connsiteY3-518" fmla="*/ 517910 h 598824"/>
                  <a:gd name="connsiteX4-519" fmla="*/ 4334 w 643734"/>
                  <a:gd name="connsiteY4-520" fmla="*/ 101286 h 598824"/>
                  <a:gd name="connsiteX0-521" fmla="*/ 103603 w 643734"/>
                  <a:gd name="connsiteY0-522" fmla="*/ 24551 h 591575"/>
                  <a:gd name="connsiteX1-523" fmla="*/ 581981 w 643734"/>
                  <a:gd name="connsiteY1-524" fmla="*/ 44389 h 591575"/>
                  <a:gd name="connsiteX2-525" fmla="*/ 621713 w 643734"/>
                  <a:gd name="connsiteY2-526" fmla="*/ 548038 h 591575"/>
                  <a:gd name="connsiteX3-527" fmla="*/ 12537 w 643734"/>
                  <a:gd name="connsiteY3-528" fmla="*/ 510661 h 591575"/>
                  <a:gd name="connsiteX4-529" fmla="*/ 4334 w 643734"/>
                  <a:gd name="connsiteY4-530" fmla="*/ 94037 h 591575"/>
                  <a:gd name="connsiteX0-531" fmla="*/ 103603 w 643734"/>
                  <a:gd name="connsiteY0-532" fmla="*/ 20135 h 587159"/>
                  <a:gd name="connsiteX1-533" fmla="*/ 581981 w 643734"/>
                  <a:gd name="connsiteY1-534" fmla="*/ 39973 h 587159"/>
                  <a:gd name="connsiteX2-535" fmla="*/ 621713 w 643734"/>
                  <a:gd name="connsiteY2-536" fmla="*/ 543622 h 587159"/>
                  <a:gd name="connsiteX3-537" fmla="*/ 12537 w 643734"/>
                  <a:gd name="connsiteY3-538" fmla="*/ 506245 h 587159"/>
                  <a:gd name="connsiteX4-539" fmla="*/ 4334 w 643734"/>
                  <a:gd name="connsiteY4-540" fmla="*/ 89621 h 587159"/>
                  <a:gd name="connsiteX0-541" fmla="*/ 51067 w 657504"/>
                  <a:gd name="connsiteY0-542" fmla="*/ 31623 h 592327"/>
                  <a:gd name="connsiteX1-543" fmla="*/ 581981 w 657504"/>
                  <a:gd name="connsiteY1-544" fmla="*/ 45141 h 592327"/>
                  <a:gd name="connsiteX2-545" fmla="*/ 621713 w 657504"/>
                  <a:gd name="connsiteY2-546" fmla="*/ 548790 h 592327"/>
                  <a:gd name="connsiteX3-547" fmla="*/ 12537 w 657504"/>
                  <a:gd name="connsiteY3-548" fmla="*/ 511413 h 592327"/>
                  <a:gd name="connsiteX4-549" fmla="*/ 4334 w 657504"/>
                  <a:gd name="connsiteY4-550" fmla="*/ 94789 h 592327"/>
                  <a:gd name="connsiteX0-551" fmla="*/ 51067 w 676118"/>
                  <a:gd name="connsiteY0-552" fmla="*/ 31623 h 604686"/>
                  <a:gd name="connsiteX1-553" fmla="*/ 581981 w 676118"/>
                  <a:gd name="connsiteY1-554" fmla="*/ 45141 h 604686"/>
                  <a:gd name="connsiteX2-555" fmla="*/ 621713 w 676118"/>
                  <a:gd name="connsiteY2-556" fmla="*/ 548790 h 604686"/>
                  <a:gd name="connsiteX3-557" fmla="*/ 12537 w 676118"/>
                  <a:gd name="connsiteY3-558" fmla="*/ 511413 h 604686"/>
                  <a:gd name="connsiteX4-559" fmla="*/ 4334 w 676118"/>
                  <a:gd name="connsiteY4-560" fmla="*/ 94789 h 604686"/>
                  <a:gd name="connsiteX0-561" fmla="*/ 51067 w 659741"/>
                  <a:gd name="connsiteY0-562" fmla="*/ 18182 h 591245"/>
                  <a:gd name="connsiteX1-563" fmla="*/ 581981 w 659741"/>
                  <a:gd name="connsiteY1-564" fmla="*/ 31700 h 591245"/>
                  <a:gd name="connsiteX2-565" fmla="*/ 621713 w 659741"/>
                  <a:gd name="connsiteY2-566" fmla="*/ 535349 h 591245"/>
                  <a:gd name="connsiteX3-567" fmla="*/ 12537 w 659741"/>
                  <a:gd name="connsiteY3-568" fmla="*/ 497972 h 591245"/>
                  <a:gd name="connsiteX4-569" fmla="*/ 4334 w 659741"/>
                  <a:gd name="connsiteY4-570" fmla="*/ 81348 h 591245"/>
                  <a:gd name="connsiteX0-571" fmla="*/ 51067 w 671131"/>
                  <a:gd name="connsiteY0-572" fmla="*/ 18182 h 591245"/>
                  <a:gd name="connsiteX1-573" fmla="*/ 617005 w 671131"/>
                  <a:gd name="connsiteY1-574" fmla="*/ 31700 h 591245"/>
                  <a:gd name="connsiteX2-575" fmla="*/ 621713 w 671131"/>
                  <a:gd name="connsiteY2-576" fmla="*/ 535349 h 591245"/>
                  <a:gd name="connsiteX3-577" fmla="*/ 12537 w 671131"/>
                  <a:gd name="connsiteY3-578" fmla="*/ 497972 h 591245"/>
                  <a:gd name="connsiteX4-579" fmla="*/ 4334 w 671131"/>
                  <a:gd name="connsiteY4-580" fmla="*/ 81348 h 591245"/>
                  <a:gd name="connsiteX0-581" fmla="*/ 51067 w 648099"/>
                  <a:gd name="connsiteY0-582" fmla="*/ 18182 h 578886"/>
                  <a:gd name="connsiteX1-583" fmla="*/ 617005 w 648099"/>
                  <a:gd name="connsiteY1-584" fmla="*/ 31700 h 578886"/>
                  <a:gd name="connsiteX2-585" fmla="*/ 621713 w 648099"/>
                  <a:gd name="connsiteY2-586" fmla="*/ 535349 h 578886"/>
                  <a:gd name="connsiteX3-587" fmla="*/ 12537 w 648099"/>
                  <a:gd name="connsiteY3-588" fmla="*/ 497972 h 578886"/>
                  <a:gd name="connsiteX4-589" fmla="*/ 4334 w 648099"/>
                  <a:gd name="connsiteY4-590" fmla="*/ 81348 h 578886"/>
                  <a:gd name="connsiteX0-591" fmla="*/ 51067 w 648099"/>
                  <a:gd name="connsiteY0-592" fmla="*/ 18182 h 565791"/>
                  <a:gd name="connsiteX1-593" fmla="*/ 617005 w 648099"/>
                  <a:gd name="connsiteY1-594" fmla="*/ 31700 h 565791"/>
                  <a:gd name="connsiteX2-595" fmla="*/ 621713 w 648099"/>
                  <a:gd name="connsiteY2-596" fmla="*/ 535349 h 565791"/>
                  <a:gd name="connsiteX3-597" fmla="*/ 12537 w 648099"/>
                  <a:gd name="connsiteY3-598" fmla="*/ 497972 h 565791"/>
                  <a:gd name="connsiteX4-599" fmla="*/ 4334 w 648099"/>
                  <a:gd name="connsiteY4-600" fmla="*/ 81348 h 565791"/>
                </a:gdLst>
                <a:ahLst/>
                <a:cxnLst>
                  <a:cxn ang="0">
                    <a:pos x="connsiteX0-591" y="connsiteY0-592"/>
                  </a:cxn>
                  <a:cxn ang="0">
                    <a:pos x="connsiteX1-593" y="connsiteY1-594"/>
                  </a:cxn>
                  <a:cxn ang="0">
                    <a:pos x="connsiteX2-595" y="connsiteY2-596"/>
                  </a:cxn>
                  <a:cxn ang="0">
                    <a:pos x="connsiteX3-597" y="connsiteY3-598"/>
                  </a:cxn>
                  <a:cxn ang="0">
                    <a:pos x="connsiteX4-599" y="connsiteY4-600"/>
                  </a:cxn>
                </a:cxnLst>
                <a:rect l="l" t="t" r="r" b="b"/>
                <a:pathLst>
                  <a:path w="648099" h="565791">
                    <a:moveTo>
                      <a:pt x="51067" y="18182"/>
                    </a:moveTo>
                    <a:cubicBezTo>
                      <a:pt x="281003" y="7261"/>
                      <a:pt x="591945" y="-22893"/>
                      <a:pt x="617005" y="31700"/>
                    </a:cubicBezTo>
                    <a:cubicBezTo>
                      <a:pt x="642065" y="86293"/>
                      <a:pt x="669922" y="489239"/>
                      <a:pt x="621713" y="535349"/>
                    </a:cubicBezTo>
                    <a:cubicBezTo>
                      <a:pt x="573504" y="581459"/>
                      <a:pt x="32838" y="579874"/>
                      <a:pt x="12537" y="497972"/>
                    </a:cubicBezTo>
                    <a:cubicBezTo>
                      <a:pt x="992" y="378148"/>
                      <a:pt x="-4426" y="189998"/>
                      <a:pt x="4334" y="81348"/>
                    </a:cubicBezTo>
                  </a:path>
                </a:pathLst>
              </a:custGeom>
              <a:noFill/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椭圆 31"/>
              <p:cNvSpPr/>
              <p:nvPr/>
            </p:nvSpPr>
            <p:spPr>
              <a:xfrm>
                <a:off x="7889882" y="1643742"/>
                <a:ext cx="2764985" cy="1569985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-1" fmla="*/ 328247 w 656494"/>
                  <a:gd name="connsiteY0-2" fmla="*/ 0 h 633046"/>
                  <a:gd name="connsiteX1-3" fmla="*/ 656494 w 656494"/>
                  <a:gd name="connsiteY1-4" fmla="*/ 316523 h 633046"/>
                  <a:gd name="connsiteX2-5" fmla="*/ 328247 w 656494"/>
                  <a:gd name="connsiteY2-6" fmla="*/ 633046 h 633046"/>
                  <a:gd name="connsiteX3-7" fmla="*/ 0 w 656494"/>
                  <a:gd name="connsiteY3-8" fmla="*/ 316523 h 633046"/>
                  <a:gd name="connsiteX4-9" fmla="*/ 419687 w 656494"/>
                  <a:gd name="connsiteY4-10" fmla="*/ 91440 h 633046"/>
                  <a:gd name="connsiteX0-11" fmla="*/ 402964 w 731211"/>
                  <a:gd name="connsiteY0-12" fmla="*/ 0 h 633046"/>
                  <a:gd name="connsiteX1-13" fmla="*/ 731211 w 731211"/>
                  <a:gd name="connsiteY1-14" fmla="*/ 316523 h 633046"/>
                  <a:gd name="connsiteX2-15" fmla="*/ 402964 w 731211"/>
                  <a:gd name="connsiteY2-16" fmla="*/ 633046 h 633046"/>
                  <a:gd name="connsiteX3-17" fmla="*/ 74717 w 731211"/>
                  <a:gd name="connsiteY3-18" fmla="*/ 316523 h 633046"/>
                  <a:gd name="connsiteX4-19" fmla="*/ 161895 w 731211"/>
                  <a:gd name="connsiteY4-20" fmla="*/ 152400 h 633046"/>
                  <a:gd name="connsiteX0-21" fmla="*/ 353700 w 681947"/>
                  <a:gd name="connsiteY0-22" fmla="*/ 0 h 633046"/>
                  <a:gd name="connsiteX1-23" fmla="*/ 681947 w 681947"/>
                  <a:gd name="connsiteY1-24" fmla="*/ 316523 h 633046"/>
                  <a:gd name="connsiteX2-25" fmla="*/ 353700 w 681947"/>
                  <a:gd name="connsiteY2-26" fmla="*/ 633046 h 633046"/>
                  <a:gd name="connsiteX3-27" fmla="*/ 25453 w 681947"/>
                  <a:gd name="connsiteY3-28" fmla="*/ 316523 h 633046"/>
                  <a:gd name="connsiteX4-29" fmla="*/ 112631 w 681947"/>
                  <a:gd name="connsiteY4-30" fmla="*/ 152400 h 633046"/>
                  <a:gd name="connsiteX0-31" fmla="*/ 341249 w 669496"/>
                  <a:gd name="connsiteY0-32" fmla="*/ 0 h 633046"/>
                  <a:gd name="connsiteX1-33" fmla="*/ 669496 w 669496"/>
                  <a:gd name="connsiteY1-34" fmla="*/ 316523 h 633046"/>
                  <a:gd name="connsiteX2-35" fmla="*/ 341249 w 669496"/>
                  <a:gd name="connsiteY2-36" fmla="*/ 633046 h 633046"/>
                  <a:gd name="connsiteX3-37" fmla="*/ 13002 w 669496"/>
                  <a:gd name="connsiteY3-38" fmla="*/ 316523 h 633046"/>
                  <a:gd name="connsiteX4-39" fmla="*/ 100180 w 669496"/>
                  <a:gd name="connsiteY4-40" fmla="*/ 152400 h 633046"/>
                  <a:gd name="connsiteX0-41" fmla="*/ 347951 w 676198"/>
                  <a:gd name="connsiteY0-42" fmla="*/ 0 h 633046"/>
                  <a:gd name="connsiteX1-43" fmla="*/ 676198 w 676198"/>
                  <a:gd name="connsiteY1-44" fmla="*/ 316523 h 633046"/>
                  <a:gd name="connsiteX2-45" fmla="*/ 347951 w 676198"/>
                  <a:gd name="connsiteY2-46" fmla="*/ 633046 h 633046"/>
                  <a:gd name="connsiteX3-47" fmla="*/ 19704 w 676198"/>
                  <a:gd name="connsiteY3-48" fmla="*/ 316523 h 633046"/>
                  <a:gd name="connsiteX4-49" fmla="*/ 79173 w 676198"/>
                  <a:gd name="connsiteY4-50" fmla="*/ 113607 h 633046"/>
                  <a:gd name="connsiteX0-51" fmla="*/ 333371 w 661618"/>
                  <a:gd name="connsiteY0-52" fmla="*/ 0 h 633046"/>
                  <a:gd name="connsiteX1-53" fmla="*/ 661618 w 661618"/>
                  <a:gd name="connsiteY1-54" fmla="*/ 316523 h 633046"/>
                  <a:gd name="connsiteX2-55" fmla="*/ 333371 w 661618"/>
                  <a:gd name="connsiteY2-56" fmla="*/ 633046 h 633046"/>
                  <a:gd name="connsiteX3-57" fmla="*/ 5124 w 661618"/>
                  <a:gd name="connsiteY3-58" fmla="*/ 316523 h 633046"/>
                  <a:gd name="connsiteX4-59" fmla="*/ 64593 w 661618"/>
                  <a:gd name="connsiteY4-60" fmla="*/ 113607 h 633046"/>
                  <a:gd name="connsiteX0-61" fmla="*/ 178200 w 661618"/>
                  <a:gd name="connsiteY0-62" fmla="*/ 0 h 583170"/>
                  <a:gd name="connsiteX1-63" fmla="*/ 661618 w 661618"/>
                  <a:gd name="connsiteY1-64" fmla="*/ 266647 h 583170"/>
                  <a:gd name="connsiteX2-65" fmla="*/ 333371 w 661618"/>
                  <a:gd name="connsiteY2-66" fmla="*/ 583170 h 583170"/>
                  <a:gd name="connsiteX3-67" fmla="*/ 5124 w 661618"/>
                  <a:gd name="connsiteY3-68" fmla="*/ 266647 h 583170"/>
                  <a:gd name="connsiteX4-69" fmla="*/ 64593 w 661618"/>
                  <a:gd name="connsiteY4-70" fmla="*/ 63731 h 583170"/>
                  <a:gd name="connsiteX0-71" fmla="*/ 178200 w 662133"/>
                  <a:gd name="connsiteY0-72" fmla="*/ 66578 h 649748"/>
                  <a:gd name="connsiteX1-73" fmla="*/ 412660 w 662133"/>
                  <a:gd name="connsiteY1-74" fmla="*/ 10947 h 649748"/>
                  <a:gd name="connsiteX2-75" fmla="*/ 661618 w 662133"/>
                  <a:gd name="connsiteY2-76" fmla="*/ 333225 h 649748"/>
                  <a:gd name="connsiteX3-77" fmla="*/ 333371 w 662133"/>
                  <a:gd name="connsiteY3-78" fmla="*/ 649748 h 649748"/>
                  <a:gd name="connsiteX4-79" fmla="*/ 5124 w 662133"/>
                  <a:gd name="connsiteY4-80" fmla="*/ 333225 h 649748"/>
                  <a:gd name="connsiteX5" fmla="*/ 64593 w 662133"/>
                  <a:gd name="connsiteY5" fmla="*/ 130309 h 649748"/>
                  <a:gd name="connsiteX0-81" fmla="*/ 178200 w 662148"/>
                  <a:gd name="connsiteY0-82" fmla="*/ 66578 h 649748"/>
                  <a:gd name="connsiteX1-83" fmla="*/ 412660 w 662148"/>
                  <a:gd name="connsiteY1-84" fmla="*/ 10947 h 649748"/>
                  <a:gd name="connsiteX2-85" fmla="*/ 661618 w 662148"/>
                  <a:gd name="connsiteY2-86" fmla="*/ 333225 h 649748"/>
                  <a:gd name="connsiteX3-87" fmla="*/ 333371 w 662148"/>
                  <a:gd name="connsiteY3-88" fmla="*/ 649748 h 649748"/>
                  <a:gd name="connsiteX4-89" fmla="*/ 5124 w 662148"/>
                  <a:gd name="connsiteY4-90" fmla="*/ 333225 h 649748"/>
                  <a:gd name="connsiteX5-91" fmla="*/ 64593 w 662148"/>
                  <a:gd name="connsiteY5-92" fmla="*/ 130309 h 649748"/>
                  <a:gd name="connsiteX0-93" fmla="*/ 178200 w 662148"/>
                  <a:gd name="connsiteY0-94" fmla="*/ 61032 h 644202"/>
                  <a:gd name="connsiteX1-95" fmla="*/ 412660 w 662148"/>
                  <a:gd name="connsiteY1-96" fmla="*/ 5401 h 644202"/>
                  <a:gd name="connsiteX2-97" fmla="*/ 661618 w 662148"/>
                  <a:gd name="connsiteY2-98" fmla="*/ 327679 h 644202"/>
                  <a:gd name="connsiteX3-99" fmla="*/ 333371 w 662148"/>
                  <a:gd name="connsiteY3-100" fmla="*/ 644202 h 644202"/>
                  <a:gd name="connsiteX4-101" fmla="*/ 5124 w 662148"/>
                  <a:gd name="connsiteY4-102" fmla="*/ 327679 h 644202"/>
                  <a:gd name="connsiteX5-103" fmla="*/ 64593 w 662148"/>
                  <a:gd name="connsiteY5-104" fmla="*/ 124763 h 644202"/>
                  <a:gd name="connsiteX0-105" fmla="*/ 178200 w 662148"/>
                  <a:gd name="connsiteY0-106" fmla="*/ 75865 h 659035"/>
                  <a:gd name="connsiteX1-107" fmla="*/ 168819 w 662148"/>
                  <a:gd name="connsiteY1-108" fmla="*/ 31317 h 659035"/>
                  <a:gd name="connsiteX2-109" fmla="*/ 412660 w 662148"/>
                  <a:gd name="connsiteY2-110" fmla="*/ 20234 h 659035"/>
                  <a:gd name="connsiteX3-111" fmla="*/ 661618 w 662148"/>
                  <a:gd name="connsiteY3-112" fmla="*/ 342512 h 659035"/>
                  <a:gd name="connsiteX4-113" fmla="*/ 333371 w 662148"/>
                  <a:gd name="connsiteY4-114" fmla="*/ 659035 h 659035"/>
                  <a:gd name="connsiteX5-115" fmla="*/ 5124 w 662148"/>
                  <a:gd name="connsiteY5-116" fmla="*/ 342512 h 659035"/>
                  <a:gd name="connsiteX6" fmla="*/ 64593 w 662148"/>
                  <a:gd name="connsiteY6" fmla="*/ 139596 h 659035"/>
                  <a:gd name="connsiteX0-117" fmla="*/ 178200 w 662148"/>
                  <a:gd name="connsiteY0-118" fmla="*/ 68901 h 652071"/>
                  <a:gd name="connsiteX1-119" fmla="*/ 130026 w 662148"/>
                  <a:gd name="connsiteY1-120" fmla="*/ 68688 h 652071"/>
                  <a:gd name="connsiteX2-121" fmla="*/ 412660 w 662148"/>
                  <a:gd name="connsiteY2-122" fmla="*/ 13270 h 652071"/>
                  <a:gd name="connsiteX3-123" fmla="*/ 661618 w 662148"/>
                  <a:gd name="connsiteY3-124" fmla="*/ 335548 h 652071"/>
                  <a:gd name="connsiteX4-125" fmla="*/ 333371 w 662148"/>
                  <a:gd name="connsiteY4-126" fmla="*/ 652071 h 652071"/>
                  <a:gd name="connsiteX5-127" fmla="*/ 5124 w 662148"/>
                  <a:gd name="connsiteY5-128" fmla="*/ 335548 h 652071"/>
                  <a:gd name="connsiteX6-129" fmla="*/ 64593 w 662148"/>
                  <a:gd name="connsiteY6-130" fmla="*/ 132632 h 652071"/>
                  <a:gd name="connsiteX0-131" fmla="*/ 178200 w 662220"/>
                  <a:gd name="connsiteY0-132" fmla="*/ 68901 h 652071"/>
                  <a:gd name="connsiteX1-133" fmla="*/ 130026 w 662220"/>
                  <a:gd name="connsiteY1-134" fmla="*/ 68688 h 652071"/>
                  <a:gd name="connsiteX2-135" fmla="*/ 412660 w 662220"/>
                  <a:gd name="connsiteY2-136" fmla="*/ 13270 h 652071"/>
                  <a:gd name="connsiteX3-137" fmla="*/ 661618 w 662220"/>
                  <a:gd name="connsiteY3-138" fmla="*/ 335548 h 652071"/>
                  <a:gd name="connsiteX4-139" fmla="*/ 333371 w 662220"/>
                  <a:gd name="connsiteY4-140" fmla="*/ 652071 h 652071"/>
                  <a:gd name="connsiteX5-141" fmla="*/ 5124 w 662220"/>
                  <a:gd name="connsiteY5-142" fmla="*/ 335548 h 652071"/>
                  <a:gd name="connsiteX6-143" fmla="*/ 64593 w 662220"/>
                  <a:gd name="connsiteY6-144" fmla="*/ 132632 h 652071"/>
                  <a:gd name="connsiteX0-145" fmla="*/ 178200 w 662220"/>
                  <a:gd name="connsiteY0-146" fmla="*/ 58449 h 641619"/>
                  <a:gd name="connsiteX1-147" fmla="*/ 130026 w 662220"/>
                  <a:gd name="connsiteY1-148" fmla="*/ 58236 h 641619"/>
                  <a:gd name="connsiteX2-149" fmla="*/ 412660 w 662220"/>
                  <a:gd name="connsiteY2-150" fmla="*/ 2818 h 641619"/>
                  <a:gd name="connsiteX3-151" fmla="*/ 661618 w 662220"/>
                  <a:gd name="connsiteY3-152" fmla="*/ 325096 h 641619"/>
                  <a:gd name="connsiteX4-153" fmla="*/ 333371 w 662220"/>
                  <a:gd name="connsiteY4-154" fmla="*/ 641619 h 641619"/>
                  <a:gd name="connsiteX5-155" fmla="*/ 5124 w 662220"/>
                  <a:gd name="connsiteY5-156" fmla="*/ 325096 h 641619"/>
                  <a:gd name="connsiteX6-157" fmla="*/ 64593 w 662220"/>
                  <a:gd name="connsiteY6-158" fmla="*/ 122180 h 641619"/>
                  <a:gd name="connsiteX0-159" fmla="*/ 178200 w 662220"/>
                  <a:gd name="connsiteY0-160" fmla="*/ 58449 h 641619"/>
                  <a:gd name="connsiteX1-161" fmla="*/ 130026 w 662220"/>
                  <a:gd name="connsiteY1-162" fmla="*/ 58236 h 641619"/>
                  <a:gd name="connsiteX2-163" fmla="*/ 412660 w 662220"/>
                  <a:gd name="connsiteY2-164" fmla="*/ 2818 h 641619"/>
                  <a:gd name="connsiteX3-165" fmla="*/ 661618 w 662220"/>
                  <a:gd name="connsiteY3-166" fmla="*/ 325096 h 641619"/>
                  <a:gd name="connsiteX4-167" fmla="*/ 333371 w 662220"/>
                  <a:gd name="connsiteY4-168" fmla="*/ 641619 h 641619"/>
                  <a:gd name="connsiteX5-169" fmla="*/ 5124 w 662220"/>
                  <a:gd name="connsiteY5-170" fmla="*/ 325096 h 641619"/>
                  <a:gd name="connsiteX6-171" fmla="*/ 64593 w 662220"/>
                  <a:gd name="connsiteY6-172" fmla="*/ 122180 h 641619"/>
                  <a:gd name="connsiteX0-173" fmla="*/ 178200 w 662220"/>
                  <a:gd name="connsiteY0-174" fmla="*/ 58449 h 641619"/>
                  <a:gd name="connsiteX1-175" fmla="*/ 130026 w 662220"/>
                  <a:gd name="connsiteY1-176" fmla="*/ 58236 h 641619"/>
                  <a:gd name="connsiteX2-177" fmla="*/ 412660 w 662220"/>
                  <a:gd name="connsiteY2-178" fmla="*/ 2818 h 641619"/>
                  <a:gd name="connsiteX3-179" fmla="*/ 661618 w 662220"/>
                  <a:gd name="connsiteY3-180" fmla="*/ 325096 h 641619"/>
                  <a:gd name="connsiteX4-181" fmla="*/ 333371 w 662220"/>
                  <a:gd name="connsiteY4-182" fmla="*/ 641619 h 641619"/>
                  <a:gd name="connsiteX5-183" fmla="*/ 5124 w 662220"/>
                  <a:gd name="connsiteY5-184" fmla="*/ 325096 h 641619"/>
                  <a:gd name="connsiteX6-185" fmla="*/ 64593 w 662220"/>
                  <a:gd name="connsiteY6-186" fmla="*/ 122180 h 641619"/>
                  <a:gd name="connsiteX0-187" fmla="*/ 178200 w 662220"/>
                  <a:gd name="connsiteY0-188" fmla="*/ 58449 h 641619"/>
                  <a:gd name="connsiteX1-189" fmla="*/ 130026 w 662220"/>
                  <a:gd name="connsiteY1-190" fmla="*/ 58236 h 641619"/>
                  <a:gd name="connsiteX2-191" fmla="*/ 412660 w 662220"/>
                  <a:gd name="connsiteY2-192" fmla="*/ 2818 h 641619"/>
                  <a:gd name="connsiteX3-193" fmla="*/ 661618 w 662220"/>
                  <a:gd name="connsiteY3-194" fmla="*/ 325096 h 641619"/>
                  <a:gd name="connsiteX4-195" fmla="*/ 333371 w 662220"/>
                  <a:gd name="connsiteY4-196" fmla="*/ 641619 h 641619"/>
                  <a:gd name="connsiteX5-197" fmla="*/ 5124 w 662220"/>
                  <a:gd name="connsiteY5-198" fmla="*/ 325096 h 641619"/>
                  <a:gd name="connsiteX6-199" fmla="*/ 64593 w 662220"/>
                  <a:gd name="connsiteY6-200" fmla="*/ 122180 h 641619"/>
                  <a:gd name="connsiteX0-201" fmla="*/ 178200 w 662220"/>
                  <a:gd name="connsiteY0-202" fmla="*/ 58449 h 641619"/>
                  <a:gd name="connsiteX1-203" fmla="*/ 130026 w 662220"/>
                  <a:gd name="connsiteY1-204" fmla="*/ 58236 h 641619"/>
                  <a:gd name="connsiteX2-205" fmla="*/ 412660 w 662220"/>
                  <a:gd name="connsiteY2-206" fmla="*/ 2818 h 641619"/>
                  <a:gd name="connsiteX3-207" fmla="*/ 661618 w 662220"/>
                  <a:gd name="connsiteY3-208" fmla="*/ 325096 h 641619"/>
                  <a:gd name="connsiteX4-209" fmla="*/ 333371 w 662220"/>
                  <a:gd name="connsiteY4-210" fmla="*/ 641619 h 641619"/>
                  <a:gd name="connsiteX5-211" fmla="*/ 5124 w 662220"/>
                  <a:gd name="connsiteY5-212" fmla="*/ 325096 h 641619"/>
                  <a:gd name="connsiteX6-213" fmla="*/ 64593 w 662220"/>
                  <a:gd name="connsiteY6-214" fmla="*/ 122180 h 641619"/>
                  <a:gd name="connsiteX0-215" fmla="*/ 176252 w 660272"/>
                  <a:gd name="connsiteY0-216" fmla="*/ 58449 h 641619"/>
                  <a:gd name="connsiteX1-217" fmla="*/ 128078 w 660272"/>
                  <a:gd name="connsiteY1-218" fmla="*/ 58236 h 641619"/>
                  <a:gd name="connsiteX2-219" fmla="*/ 410712 w 660272"/>
                  <a:gd name="connsiteY2-220" fmla="*/ 2818 h 641619"/>
                  <a:gd name="connsiteX3-221" fmla="*/ 659670 w 660272"/>
                  <a:gd name="connsiteY3-222" fmla="*/ 325096 h 641619"/>
                  <a:gd name="connsiteX4-223" fmla="*/ 331423 w 660272"/>
                  <a:gd name="connsiteY4-224" fmla="*/ 641619 h 641619"/>
                  <a:gd name="connsiteX5-225" fmla="*/ 3176 w 660272"/>
                  <a:gd name="connsiteY5-226" fmla="*/ 325096 h 641619"/>
                  <a:gd name="connsiteX6-227" fmla="*/ 62645 w 660272"/>
                  <a:gd name="connsiteY6-228" fmla="*/ 122180 h 641619"/>
                  <a:gd name="connsiteX0-229" fmla="*/ 253837 w 660272"/>
                  <a:gd name="connsiteY0-230" fmla="*/ 30740 h 641619"/>
                  <a:gd name="connsiteX1-231" fmla="*/ 128078 w 660272"/>
                  <a:gd name="connsiteY1-232" fmla="*/ 58236 h 641619"/>
                  <a:gd name="connsiteX2-233" fmla="*/ 410712 w 660272"/>
                  <a:gd name="connsiteY2-234" fmla="*/ 2818 h 641619"/>
                  <a:gd name="connsiteX3-235" fmla="*/ 659670 w 660272"/>
                  <a:gd name="connsiteY3-236" fmla="*/ 325096 h 641619"/>
                  <a:gd name="connsiteX4-237" fmla="*/ 331423 w 660272"/>
                  <a:gd name="connsiteY4-238" fmla="*/ 641619 h 641619"/>
                  <a:gd name="connsiteX5-239" fmla="*/ 3176 w 660272"/>
                  <a:gd name="connsiteY5-240" fmla="*/ 325096 h 641619"/>
                  <a:gd name="connsiteX6-241" fmla="*/ 62645 w 660272"/>
                  <a:gd name="connsiteY6-242" fmla="*/ 122180 h 641619"/>
                  <a:gd name="connsiteX0-243" fmla="*/ 253837 w 660191"/>
                  <a:gd name="connsiteY0-244" fmla="*/ 41069 h 651948"/>
                  <a:gd name="connsiteX1-245" fmla="*/ 161329 w 660191"/>
                  <a:gd name="connsiteY1-246" fmla="*/ 63023 h 651948"/>
                  <a:gd name="connsiteX2-247" fmla="*/ 410712 w 660191"/>
                  <a:gd name="connsiteY2-248" fmla="*/ 13147 h 651948"/>
                  <a:gd name="connsiteX3-249" fmla="*/ 659670 w 660191"/>
                  <a:gd name="connsiteY3-250" fmla="*/ 335425 h 651948"/>
                  <a:gd name="connsiteX4-251" fmla="*/ 331423 w 660191"/>
                  <a:gd name="connsiteY4-252" fmla="*/ 651948 h 651948"/>
                  <a:gd name="connsiteX5-253" fmla="*/ 3176 w 660191"/>
                  <a:gd name="connsiteY5-254" fmla="*/ 335425 h 651948"/>
                  <a:gd name="connsiteX6-255" fmla="*/ 62645 w 660191"/>
                  <a:gd name="connsiteY6-256" fmla="*/ 132509 h 651948"/>
                  <a:gd name="connsiteX0-257" fmla="*/ 253837 w 660897"/>
                  <a:gd name="connsiteY0-258" fmla="*/ 45475 h 656354"/>
                  <a:gd name="connsiteX1-259" fmla="*/ 161329 w 660897"/>
                  <a:gd name="connsiteY1-260" fmla="*/ 67429 h 656354"/>
                  <a:gd name="connsiteX2-261" fmla="*/ 410712 w 660897"/>
                  <a:gd name="connsiteY2-262" fmla="*/ 17553 h 656354"/>
                  <a:gd name="connsiteX3-263" fmla="*/ 659670 w 660897"/>
                  <a:gd name="connsiteY3-264" fmla="*/ 339831 h 656354"/>
                  <a:gd name="connsiteX4-265" fmla="*/ 331423 w 660897"/>
                  <a:gd name="connsiteY4-266" fmla="*/ 656354 h 656354"/>
                  <a:gd name="connsiteX5-267" fmla="*/ 3176 w 660897"/>
                  <a:gd name="connsiteY5-268" fmla="*/ 339831 h 656354"/>
                  <a:gd name="connsiteX6-269" fmla="*/ 62645 w 660897"/>
                  <a:gd name="connsiteY6-270" fmla="*/ 136915 h 656354"/>
                  <a:gd name="connsiteX0-271" fmla="*/ 253837 w 660406"/>
                  <a:gd name="connsiteY0-272" fmla="*/ 41070 h 651949"/>
                  <a:gd name="connsiteX1-273" fmla="*/ 161329 w 660406"/>
                  <a:gd name="connsiteY1-274" fmla="*/ 63024 h 651949"/>
                  <a:gd name="connsiteX2-275" fmla="*/ 410712 w 660406"/>
                  <a:gd name="connsiteY2-276" fmla="*/ 13148 h 651949"/>
                  <a:gd name="connsiteX3-277" fmla="*/ 659670 w 660406"/>
                  <a:gd name="connsiteY3-278" fmla="*/ 335426 h 651949"/>
                  <a:gd name="connsiteX4-279" fmla="*/ 331423 w 660406"/>
                  <a:gd name="connsiteY4-280" fmla="*/ 651949 h 651949"/>
                  <a:gd name="connsiteX5-281" fmla="*/ 3176 w 660406"/>
                  <a:gd name="connsiteY5-282" fmla="*/ 335426 h 651949"/>
                  <a:gd name="connsiteX6-283" fmla="*/ 62645 w 660406"/>
                  <a:gd name="connsiteY6-284" fmla="*/ 132510 h 651949"/>
                  <a:gd name="connsiteX0-285" fmla="*/ 161329 w 660406"/>
                  <a:gd name="connsiteY0-286" fmla="*/ 63024 h 651949"/>
                  <a:gd name="connsiteX1-287" fmla="*/ 410712 w 660406"/>
                  <a:gd name="connsiteY1-288" fmla="*/ 13148 h 651949"/>
                  <a:gd name="connsiteX2-289" fmla="*/ 659670 w 660406"/>
                  <a:gd name="connsiteY2-290" fmla="*/ 335426 h 651949"/>
                  <a:gd name="connsiteX3-291" fmla="*/ 331423 w 660406"/>
                  <a:gd name="connsiteY3-292" fmla="*/ 651949 h 651949"/>
                  <a:gd name="connsiteX4-293" fmla="*/ 3176 w 660406"/>
                  <a:gd name="connsiteY4-294" fmla="*/ 335426 h 651949"/>
                  <a:gd name="connsiteX5-295" fmla="*/ 62645 w 660406"/>
                  <a:gd name="connsiteY5-296" fmla="*/ 132510 h 651949"/>
                  <a:gd name="connsiteX0-297" fmla="*/ 128078 w 660207"/>
                  <a:gd name="connsiteY0-298" fmla="*/ 63024 h 651949"/>
                  <a:gd name="connsiteX1-299" fmla="*/ 410712 w 660207"/>
                  <a:gd name="connsiteY1-300" fmla="*/ 13148 h 651949"/>
                  <a:gd name="connsiteX2-301" fmla="*/ 659670 w 660207"/>
                  <a:gd name="connsiteY2-302" fmla="*/ 335426 h 651949"/>
                  <a:gd name="connsiteX3-303" fmla="*/ 331423 w 660207"/>
                  <a:gd name="connsiteY3-304" fmla="*/ 651949 h 651949"/>
                  <a:gd name="connsiteX4-305" fmla="*/ 3176 w 660207"/>
                  <a:gd name="connsiteY4-306" fmla="*/ 335426 h 651949"/>
                  <a:gd name="connsiteX5-307" fmla="*/ 62645 w 660207"/>
                  <a:gd name="connsiteY5-308" fmla="*/ 132510 h 651949"/>
                  <a:gd name="connsiteX0-309" fmla="*/ 128078 w 660438"/>
                  <a:gd name="connsiteY0-310" fmla="*/ 60888 h 649813"/>
                  <a:gd name="connsiteX1-311" fmla="*/ 410712 w 660438"/>
                  <a:gd name="connsiteY1-312" fmla="*/ 11012 h 649813"/>
                  <a:gd name="connsiteX2-313" fmla="*/ 659670 w 660438"/>
                  <a:gd name="connsiteY2-314" fmla="*/ 333290 h 649813"/>
                  <a:gd name="connsiteX3-315" fmla="*/ 331423 w 660438"/>
                  <a:gd name="connsiteY3-316" fmla="*/ 649813 h 649813"/>
                  <a:gd name="connsiteX4-317" fmla="*/ 3176 w 660438"/>
                  <a:gd name="connsiteY4-318" fmla="*/ 333290 h 649813"/>
                  <a:gd name="connsiteX5-319" fmla="*/ 62645 w 660438"/>
                  <a:gd name="connsiteY5-320" fmla="*/ 130374 h 649813"/>
                  <a:gd name="connsiteX0-321" fmla="*/ 128078 w 660438"/>
                  <a:gd name="connsiteY0-322" fmla="*/ 64927 h 653852"/>
                  <a:gd name="connsiteX1-323" fmla="*/ 410712 w 660438"/>
                  <a:gd name="connsiteY1-324" fmla="*/ 15051 h 653852"/>
                  <a:gd name="connsiteX2-325" fmla="*/ 659670 w 660438"/>
                  <a:gd name="connsiteY2-326" fmla="*/ 337329 h 653852"/>
                  <a:gd name="connsiteX3-327" fmla="*/ 331423 w 660438"/>
                  <a:gd name="connsiteY3-328" fmla="*/ 653852 h 653852"/>
                  <a:gd name="connsiteX4-329" fmla="*/ 3176 w 660438"/>
                  <a:gd name="connsiteY4-330" fmla="*/ 337329 h 653852"/>
                  <a:gd name="connsiteX5-331" fmla="*/ 62645 w 660438"/>
                  <a:gd name="connsiteY5-332" fmla="*/ 134413 h 653852"/>
                  <a:gd name="connsiteX0-333" fmla="*/ 128078 w 687378"/>
                  <a:gd name="connsiteY0-334" fmla="*/ 58090 h 647015"/>
                  <a:gd name="connsiteX1-335" fmla="*/ 571432 w 687378"/>
                  <a:gd name="connsiteY1-336" fmla="*/ 16673 h 647015"/>
                  <a:gd name="connsiteX2-337" fmla="*/ 659670 w 687378"/>
                  <a:gd name="connsiteY2-338" fmla="*/ 330492 h 647015"/>
                  <a:gd name="connsiteX3-339" fmla="*/ 331423 w 687378"/>
                  <a:gd name="connsiteY3-340" fmla="*/ 647015 h 647015"/>
                  <a:gd name="connsiteX4-341" fmla="*/ 3176 w 687378"/>
                  <a:gd name="connsiteY4-342" fmla="*/ 330492 h 647015"/>
                  <a:gd name="connsiteX5-343" fmla="*/ 62645 w 687378"/>
                  <a:gd name="connsiteY5-344" fmla="*/ 127576 h 647015"/>
                  <a:gd name="connsiteX0-345" fmla="*/ 128078 w 677145"/>
                  <a:gd name="connsiteY0-346" fmla="*/ 58090 h 663933"/>
                  <a:gd name="connsiteX1-347" fmla="*/ 571432 w 677145"/>
                  <a:gd name="connsiteY1-348" fmla="*/ 16673 h 663933"/>
                  <a:gd name="connsiteX2-349" fmla="*/ 659670 w 677145"/>
                  <a:gd name="connsiteY2-350" fmla="*/ 330492 h 663933"/>
                  <a:gd name="connsiteX3-351" fmla="*/ 559815 w 677145"/>
                  <a:gd name="connsiteY3-352" fmla="*/ 663933 h 663933"/>
                  <a:gd name="connsiteX4-353" fmla="*/ 3176 w 677145"/>
                  <a:gd name="connsiteY4-354" fmla="*/ 330492 h 663933"/>
                  <a:gd name="connsiteX5-355" fmla="*/ 62645 w 677145"/>
                  <a:gd name="connsiteY5-356" fmla="*/ 127576 h 663933"/>
                  <a:gd name="connsiteX0-357" fmla="*/ 101940 w 644966"/>
                  <a:gd name="connsiteY0-358" fmla="*/ 58090 h 685888"/>
                  <a:gd name="connsiteX1-359" fmla="*/ 545294 w 644966"/>
                  <a:gd name="connsiteY1-360" fmla="*/ 16673 h 685888"/>
                  <a:gd name="connsiteX2-361" fmla="*/ 633532 w 644966"/>
                  <a:gd name="connsiteY2-362" fmla="*/ 330492 h 685888"/>
                  <a:gd name="connsiteX3-363" fmla="*/ 533677 w 644966"/>
                  <a:gd name="connsiteY3-364" fmla="*/ 663933 h 685888"/>
                  <a:gd name="connsiteX4-365" fmla="*/ 10874 w 644966"/>
                  <a:gd name="connsiteY4-366" fmla="*/ 575801 h 685888"/>
                  <a:gd name="connsiteX5-367" fmla="*/ 36507 w 644966"/>
                  <a:gd name="connsiteY5-368" fmla="*/ 127576 h 685888"/>
                  <a:gd name="connsiteX0-369" fmla="*/ 101940 w 642626"/>
                  <a:gd name="connsiteY0-370" fmla="*/ 58090 h 654766"/>
                  <a:gd name="connsiteX1-371" fmla="*/ 545294 w 642626"/>
                  <a:gd name="connsiteY1-372" fmla="*/ 16673 h 654766"/>
                  <a:gd name="connsiteX2-373" fmla="*/ 633532 w 642626"/>
                  <a:gd name="connsiteY2-374" fmla="*/ 330492 h 654766"/>
                  <a:gd name="connsiteX3-375" fmla="*/ 567513 w 642626"/>
                  <a:gd name="connsiteY3-376" fmla="*/ 613179 h 654766"/>
                  <a:gd name="connsiteX4-377" fmla="*/ 10874 w 642626"/>
                  <a:gd name="connsiteY4-378" fmla="*/ 575801 h 654766"/>
                  <a:gd name="connsiteX5-379" fmla="*/ 36507 w 642626"/>
                  <a:gd name="connsiteY5-380" fmla="*/ 127576 h 654766"/>
                  <a:gd name="connsiteX0-381" fmla="*/ 101940 w 642626"/>
                  <a:gd name="connsiteY0-382" fmla="*/ 30477 h 627153"/>
                  <a:gd name="connsiteX1-383" fmla="*/ 545294 w 642626"/>
                  <a:gd name="connsiteY1-384" fmla="*/ 31354 h 627153"/>
                  <a:gd name="connsiteX2-385" fmla="*/ 633532 w 642626"/>
                  <a:gd name="connsiteY2-386" fmla="*/ 302879 h 627153"/>
                  <a:gd name="connsiteX3-387" fmla="*/ 567513 w 642626"/>
                  <a:gd name="connsiteY3-388" fmla="*/ 585566 h 627153"/>
                  <a:gd name="connsiteX4-389" fmla="*/ 10874 w 642626"/>
                  <a:gd name="connsiteY4-390" fmla="*/ 548188 h 627153"/>
                  <a:gd name="connsiteX5-391" fmla="*/ 36507 w 642626"/>
                  <a:gd name="connsiteY5-392" fmla="*/ 99963 h 627153"/>
                  <a:gd name="connsiteX0-393" fmla="*/ 101940 w 641803"/>
                  <a:gd name="connsiteY0-394" fmla="*/ 32533 h 629209"/>
                  <a:gd name="connsiteX1-395" fmla="*/ 545294 w 641803"/>
                  <a:gd name="connsiteY1-396" fmla="*/ 33410 h 629209"/>
                  <a:gd name="connsiteX2-397" fmla="*/ 633532 w 641803"/>
                  <a:gd name="connsiteY2-398" fmla="*/ 304935 h 629209"/>
                  <a:gd name="connsiteX3-399" fmla="*/ 567513 w 641803"/>
                  <a:gd name="connsiteY3-400" fmla="*/ 587622 h 629209"/>
                  <a:gd name="connsiteX4-401" fmla="*/ 10874 w 641803"/>
                  <a:gd name="connsiteY4-402" fmla="*/ 550244 h 629209"/>
                  <a:gd name="connsiteX5-403" fmla="*/ 36507 w 641803"/>
                  <a:gd name="connsiteY5-404" fmla="*/ 102019 h 629209"/>
                  <a:gd name="connsiteX0-405" fmla="*/ 93785 w 633648"/>
                  <a:gd name="connsiteY0-406" fmla="*/ 32533 h 629209"/>
                  <a:gd name="connsiteX1-407" fmla="*/ 537139 w 633648"/>
                  <a:gd name="connsiteY1-408" fmla="*/ 33410 h 629209"/>
                  <a:gd name="connsiteX2-409" fmla="*/ 625377 w 633648"/>
                  <a:gd name="connsiteY2-410" fmla="*/ 304935 h 629209"/>
                  <a:gd name="connsiteX3-411" fmla="*/ 559358 w 633648"/>
                  <a:gd name="connsiteY3-412" fmla="*/ 587622 h 629209"/>
                  <a:gd name="connsiteX4-413" fmla="*/ 2719 w 633648"/>
                  <a:gd name="connsiteY4-414" fmla="*/ 550244 h 629209"/>
                  <a:gd name="connsiteX5-415" fmla="*/ 28352 w 633648"/>
                  <a:gd name="connsiteY5-416" fmla="*/ 102019 h 629209"/>
                  <a:gd name="connsiteX0-417" fmla="*/ 103603 w 643466"/>
                  <a:gd name="connsiteY0-418" fmla="*/ 32533 h 629209"/>
                  <a:gd name="connsiteX1-419" fmla="*/ 546957 w 643466"/>
                  <a:gd name="connsiteY1-420" fmla="*/ 33410 h 629209"/>
                  <a:gd name="connsiteX2-421" fmla="*/ 635195 w 643466"/>
                  <a:gd name="connsiteY2-422" fmla="*/ 304935 h 629209"/>
                  <a:gd name="connsiteX3-423" fmla="*/ 569176 w 643466"/>
                  <a:gd name="connsiteY3-424" fmla="*/ 587622 h 629209"/>
                  <a:gd name="connsiteX4-425" fmla="*/ 12537 w 643466"/>
                  <a:gd name="connsiteY4-426" fmla="*/ 550244 h 629209"/>
                  <a:gd name="connsiteX5-427" fmla="*/ 4334 w 643466"/>
                  <a:gd name="connsiteY5-428" fmla="*/ 102019 h 629209"/>
                  <a:gd name="connsiteX0-429" fmla="*/ 103603 w 643466"/>
                  <a:gd name="connsiteY0-430" fmla="*/ 32533 h 613248"/>
                  <a:gd name="connsiteX1-431" fmla="*/ 546957 w 643466"/>
                  <a:gd name="connsiteY1-432" fmla="*/ 33410 h 613248"/>
                  <a:gd name="connsiteX2-433" fmla="*/ 635195 w 643466"/>
                  <a:gd name="connsiteY2-434" fmla="*/ 304935 h 613248"/>
                  <a:gd name="connsiteX3-435" fmla="*/ 569176 w 643466"/>
                  <a:gd name="connsiteY3-436" fmla="*/ 587622 h 613248"/>
                  <a:gd name="connsiteX4-437" fmla="*/ 12537 w 643466"/>
                  <a:gd name="connsiteY4-438" fmla="*/ 518643 h 613248"/>
                  <a:gd name="connsiteX5-439" fmla="*/ 4334 w 643466"/>
                  <a:gd name="connsiteY5-440" fmla="*/ 102019 h 613248"/>
                  <a:gd name="connsiteX0-441" fmla="*/ 103603 w 622280"/>
                  <a:gd name="connsiteY0-442" fmla="*/ 51723 h 632438"/>
                  <a:gd name="connsiteX1-443" fmla="*/ 546957 w 622280"/>
                  <a:gd name="connsiteY1-444" fmla="*/ 52600 h 632438"/>
                  <a:gd name="connsiteX2-445" fmla="*/ 569176 w 622280"/>
                  <a:gd name="connsiteY2-446" fmla="*/ 606812 h 632438"/>
                  <a:gd name="connsiteX3-447" fmla="*/ 12537 w 622280"/>
                  <a:gd name="connsiteY3-448" fmla="*/ 537833 h 632438"/>
                  <a:gd name="connsiteX4-449" fmla="*/ 4334 w 622280"/>
                  <a:gd name="connsiteY4-450" fmla="*/ 121209 h 632438"/>
                  <a:gd name="connsiteX0-451" fmla="*/ 103603 w 640916"/>
                  <a:gd name="connsiteY0-452" fmla="*/ 51277 h 628066"/>
                  <a:gd name="connsiteX1-453" fmla="*/ 546957 w 640916"/>
                  <a:gd name="connsiteY1-454" fmla="*/ 52154 h 628066"/>
                  <a:gd name="connsiteX2-455" fmla="*/ 595444 w 640916"/>
                  <a:gd name="connsiteY2-456" fmla="*/ 600046 h 628066"/>
                  <a:gd name="connsiteX3-457" fmla="*/ 12537 w 640916"/>
                  <a:gd name="connsiteY3-458" fmla="*/ 537387 h 628066"/>
                  <a:gd name="connsiteX4-459" fmla="*/ 4334 w 640916"/>
                  <a:gd name="connsiteY4-460" fmla="*/ 120763 h 628066"/>
                  <a:gd name="connsiteX0-461" fmla="*/ 103603 w 629940"/>
                  <a:gd name="connsiteY0-462" fmla="*/ 26437 h 603226"/>
                  <a:gd name="connsiteX1-463" fmla="*/ 546957 w 629940"/>
                  <a:gd name="connsiteY1-464" fmla="*/ 27314 h 603226"/>
                  <a:gd name="connsiteX2-465" fmla="*/ 595444 w 629940"/>
                  <a:gd name="connsiteY2-466" fmla="*/ 575206 h 603226"/>
                  <a:gd name="connsiteX3-467" fmla="*/ 12537 w 629940"/>
                  <a:gd name="connsiteY3-468" fmla="*/ 512547 h 603226"/>
                  <a:gd name="connsiteX4-469" fmla="*/ 4334 w 629940"/>
                  <a:gd name="connsiteY4-470" fmla="*/ 95923 h 603226"/>
                  <a:gd name="connsiteX0-471" fmla="*/ 103603 w 651443"/>
                  <a:gd name="connsiteY0-472" fmla="*/ 20041 h 614843"/>
                  <a:gd name="connsiteX1-473" fmla="*/ 608249 w 651443"/>
                  <a:gd name="connsiteY1-474" fmla="*/ 39879 h 614843"/>
                  <a:gd name="connsiteX2-475" fmla="*/ 595444 w 651443"/>
                  <a:gd name="connsiteY2-476" fmla="*/ 568810 h 614843"/>
                  <a:gd name="connsiteX3-477" fmla="*/ 12537 w 651443"/>
                  <a:gd name="connsiteY3-478" fmla="*/ 506151 h 614843"/>
                  <a:gd name="connsiteX4-479" fmla="*/ 4334 w 651443"/>
                  <a:gd name="connsiteY4-480" fmla="*/ 89527 h 614843"/>
                  <a:gd name="connsiteX0-481" fmla="*/ 103603 w 640788"/>
                  <a:gd name="connsiteY0-482" fmla="*/ 20041 h 614843"/>
                  <a:gd name="connsiteX1-483" fmla="*/ 581981 w 640788"/>
                  <a:gd name="connsiteY1-484" fmla="*/ 39879 h 614843"/>
                  <a:gd name="connsiteX2-485" fmla="*/ 595444 w 640788"/>
                  <a:gd name="connsiteY2-486" fmla="*/ 568810 h 614843"/>
                  <a:gd name="connsiteX3-487" fmla="*/ 12537 w 640788"/>
                  <a:gd name="connsiteY3-488" fmla="*/ 506151 h 614843"/>
                  <a:gd name="connsiteX4-489" fmla="*/ 4334 w 640788"/>
                  <a:gd name="connsiteY4-490" fmla="*/ 89527 h 614843"/>
                  <a:gd name="connsiteX0-491" fmla="*/ 103603 w 673655"/>
                  <a:gd name="connsiteY0-492" fmla="*/ 38763 h 618146"/>
                  <a:gd name="connsiteX1-493" fmla="*/ 581981 w 673655"/>
                  <a:gd name="connsiteY1-494" fmla="*/ 58601 h 618146"/>
                  <a:gd name="connsiteX2-495" fmla="*/ 621713 w 673655"/>
                  <a:gd name="connsiteY2-496" fmla="*/ 562250 h 618146"/>
                  <a:gd name="connsiteX3-497" fmla="*/ 12537 w 673655"/>
                  <a:gd name="connsiteY3-498" fmla="*/ 524873 h 618146"/>
                  <a:gd name="connsiteX4-499" fmla="*/ 4334 w 673655"/>
                  <a:gd name="connsiteY4-500" fmla="*/ 108249 h 618146"/>
                  <a:gd name="connsiteX0-501" fmla="*/ 103603 w 654750"/>
                  <a:gd name="connsiteY0-502" fmla="*/ 38763 h 605787"/>
                  <a:gd name="connsiteX1-503" fmla="*/ 581981 w 654750"/>
                  <a:gd name="connsiteY1-504" fmla="*/ 58601 h 605787"/>
                  <a:gd name="connsiteX2-505" fmla="*/ 621713 w 654750"/>
                  <a:gd name="connsiteY2-506" fmla="*/ 562250 h 605787"/>
                  <a:gd name="connsiteX3-507" fmla="*/ 12537 w 654750"/>
                  <a:gd name="connsiteY3-508" fmla="*/ 524873 h 605787"/>
                  <a:gd name="connsiteX4-509" fmla="*/ 4334 w 654750"/>
                  <a:gd name="connsiteY4-510" fmla="*/ 108249 h 605787"/>
                  <a:gd name="connsiteX0-511" fmla="*/ 103603 w 643734"/>
                  <a:gd name="connsiteY0-512" fmla="*/ 31800 h 598824"/>
                  <a:gd name="connsiteX1-513" fmla="*/ 581981 w 643734"/>
                  <a:gd name="connsiteY1-514" fmla="*/ 51638 h 598824"/>
                  <a:gd name="connsiteX2-515" fmla="*/ 621713 w 643734"/>
                  <a:gd name="connsiteY2-516" fmla="*/ 555287 h 598824"/>
                  <a:gd name="connsiteX3-517" fmla="*/ 12537 w 643734"/>
                  <a:gd name="connsiteY3-518" fmla="*/ 517910 h 598824"/>
                  <a:gd name="connsiteX4-519" fmla="*/ 4334 w 643734"/>
                  <a:gd name="connsiteY4-520" fmla="*/ 101286 h 598824"/>
                  <a:gd name="connsiteX0-521" fmla="*/ 103603 w 643734"/>
                  <a:gd name="connsiteY0-522" fmla="*/ 24551 h 591575"/>
                  <a:gd name="connsiteX1-523" fmla="*/ 581981 w 643734"/>
                  <a:gd name="connsiteY1-524" fmla="*/ 44389 h 591575"/>
                  <a:gd name="connsiteX2-525" fmla="*/ 621713 w 643734"/>
                  <a:gd name="connsiteY2-526" fmla="*/ 548038 h 591575"/>
                  <a:gd name="connsiteX3-527" fmla="*/ 12537 w 643734"/>
                  <a:gd name="connsiteY3-528" fmla="*/ 510661 h 591575"/>
                  <a:gd name="connsiteX4-529" fmla="*/ 4334 w 643734"/>
                  <a:gd name="connsiteY4-530" fmla="*/ 94037 h 591575"/>
                  <a:gd name="connsiteX0-531" fmla="*/ 103603 w 643734"/>
                  <a:gd name="connsiteY0-532" fmla="*/ 20135 h 587159"/>
                  <a:gd name="connsiteX1-533" fmla="*/ 581981 w 643734"/>
                  <a:gd name="connsiteY1-534" fmla="*/ 39973 h 587159"/>
                  <a:gd name="connsiteX2-535" fmla="*/ 621713 w 643734"/>
                  <a:gd name="connsiteY2-536" fmla="*/ 543622 h 587159"/>
                  <a:gd name="connsiteX3-537" fmla="*/ 12537 w 643734"/>
                  <a:gd name="connsiteY3-538" fmla="*/ 506245 h 587159"/>
                  <a:gd name="connsiteX4-539" fmla="*/ 4334 w 643734"/>
                  <a:gd name="connsiteY4-540" fmla="*/ 89621 h 587159"/>
                  <a:gd name="connsiteX0-541" fmla="*/ 51067 w 657504"/>
                  <a:gd name="connsiteY0-542" fmla="*/ 31623 h 592327"/>
                  <a:gd name="connsiteX1-543" fmla="*/ 581981 w 657504"/>
                  <a:gd name="connsiteY1-544" fmla="*/ 45141 h 592327"/>
                  <a:gd name="connsiteX2-545" fmla="*/ 621713 w 657504"/>
                  <a:gd name="connsiteY2-546" fmla="*/ 548790 h 592327"/>
                  <a:gd name="connsiteX3-547" fmla="*/ 12537 w 657504"/>
                  <a:gd name="connsiteY3-548" fmla="*/ 511413 h 592327"/>
                  <a:gd name="connsiteX4-549" fmla="*/ 4334 w 657504"/>
                  <a:gd name="connsiteY4-550" fmla="*/ 94789 h 592327"/>
                  <a:gd name="connsiteX0-551" fmla="*/ 51067 w 676118"/>
                  <a:gd name="connsiteY0-552" fmla="*/ 31623 h 604686"/>
                  <a:gd name="connsiteX1-553" fmla="*/ 581981 w 676118"/>
                  <a:gd name="connsiteY1-554" fmla="*/ 45141 h 604686"/>
                  <a:gd name="connsiteX2-555" fmla="*/ 621713 w 676118"/>
                  <a:gd name="connsiteY2-556" fmla="*/ 548790 h 604686"/>
                  <a:gd name="connsiteX3-557" fmla="*/ 12537 w 676118"/>
                  <a:gd name="connsiteY3-558" fmla="*/ 511413 h 604686"/>
                  <a:gd name="connsiteX4-559" fmla="*/ 4334 w 676118"/>
                  <a:gd name="connsiteY4-560" fmla="*/ 94789 h 604686"/>
                  <a:gd name="connsiteX0-561" fmla="*/ 51067 w 659741"/>
                  <a:gd name="connsiteY0-562" fmla="*/ 18182 h 591245"/>
                  <a:gd name="connsiteX1-563" fmla="*/ 581981 w 659741"/>
                  <a:gd name="connsiteY1-564" fmla="*/ 31700 h 591245"/>
                  <a:gd name="connsiteX2-565" fmla="*/ 621713 w 659741"/>
                  <a:gd name="connsiteY2-566" fmla="*/ 535349 h 591245"/>
                  <a:gd name="connsiteX3-567" fmla="*/ 12537 w 659741"/>
                  <a:gd name="connsiteY3-568" fmla="*/ 497972 h 591245"/>
                  <a:gd name="connsiteX4-569" fmla="*/ 4334 w 659741"/>
                  <a:gd name="connsiteY4-570" fmla="*/ 81348 h 591245"/>
                  <a:gd name="connsiteX0-571" fmla="*/ 51067 w 671131"/>
                  <a:gd name="connsiteY0-572" fmla="*/ 18182 h 591245"/>
                  <a:gd name="connsiteX1-573" fmla="*/ 617005 w 671131"/>
                  <a:gd name="connsiteY1-574" fmla="*/ 31700 h 591245"/>
                  <a:gd name="connsiteX2-575" fmla="*/ 621713 w 671131"/>
                  <a:gd name="connsiteY2-576" fmla="*/ 535349 h 591245"/>
                  <a:gd name="connsiteX3-577" fmla="*/ 12537 w 671131"/>
                  <a:gd name="connsiteY3-578" fmla="*/ 497972 h 591245"/>
                  <a:gd name="connsiteX4-579" fmla="*/ 4334 w 671131"/>
                  <a:gd name="connsiteY4-580" fmla="*/ 81348 h 591245"/>
                  <a:gd name="connsiteX0-581" fmla="*/ 51067 w 648099"/>
                  <a:gd name="connsiteY0-582" fmla="*/ 18182 h 578886"/>
                  <a:gd name="connsiteX1-583" fmla="*/ 617005 w 648099"/>
                  <a:gd name="connsiteY1-584" fmla="*/ 31700 h 578886"/>
                  <a:gd name="connsiteX2-585" fmla="*/ 621713 w 648099"/>
                  <a:gd name="connsiteY2-586" fmla="*/ 535349 h 578886"/>
                  <a:gd name="connsiteX3-587" fmla="*/ 12537 w 648099"/>
                  <a:gd name="connsiteY3-588" fmla="*/ 497972 h 578886"/>
                  <a:gd name="connsiteX4-589" fmla="*/ 4334 w 648099"/>
                  <a:gd name="connsiteY4-590" fmla="*/ 81348 h 578886"/>
                  <a:gd name="connsiteX0-591" fmla="*/ 51067 w 648099"/>
                  <a:gd name="connsiteY0-592" fmla="*/ 18182 h 565791"/>
                  <a:gd name="connsiteX1-593" fmla="*/ 617005 w 648099"/>
                  <a:gd name="connsiteY1-594" fmla="*/ 31700 h 565791"/>
                  <a:gd name="connsiteX2-595" fmla="*/ 621713 w 648099"/>
                  <a:gd name="connsiteY2-596" fmla="*/ 535349 h 565791"/>
                  <a:gd name="connsiteX3-597" fmla="*/ 12537 w 648099"/>
                  <a:gd name="connsiteY3-598" fmla="*/ 497972 h 565791"/>
                  <a:gd name="connsiteX4-599" fmla="*/ 4334 w 648099"/>
                  <a:gd name="connsiteY4-600" fmla="*/ 81348 h 565791"/>
                </a:gdLst>
                <a:ahLst/>
                <a:cxnLst>
                  <a:cxn ang="0">
                    <a:pos x="connsiteX0-591" y="connsiteY0-592"/>
                  </a:cxn>
                  <a:cxn ang="0">
                    <a:pos x="connsiteX1-593" y="connsiteY1-594"/>
                  </a:cxn>
                  <a:cxn ang="0">
                    <a:pos x="connsiteX2-595" y="connsiteY2-596"/>
                  </a:cxn>
                  <a:cxn ang="0">
                    <a:pos x="connsiteX3-597" y="connsiteY3-598"/>
                  </a:cxn>
                  <a:cxn ang="0">
                    <a:pos x="connsiteX4-599" y="connsiteY4-600"/>
                  </a:cxn>
                </a:cxnLst>
                <a:rect l="l" t="t" r="r" b="b"/>
                <a:pathLst>
                  <a:path w="648099" h="565791">
                    <a:moveTo>
                      <a:pt x="51067" y="18182"/>
                    </a:moveTo>
                    <a:cubicBezTo>
                      <a:pt x="281003" y="7261"/>
                      <a:pt x="591945" y="-22893"/>
                      <a:pt x="617005" y="31700"/>
                    </a:cubicBezTo>
                    <a:cubicBezTo>
                      <a:pt x="642065" y="86293"/>
                      <a:pt x="669922" y="489239"/>
                      <a:pt x="621713" y="535349"/>
                    </a:cubicBezTo>
                    <a:cubicBezTo>
                      <a:pt x="573504" y="581459"/>
                      <a:pt x="32838" y="579874"/>
                      <a:pt x="12537" y="497972"/>
                    </a:cubicBezTo>
                    <a:cubicBezTo>
                      <a:pt x="992" y="378148"/>
                      <a:pt x="-4426" y="189998"/>
                      <a:pt x="4334" y="81348"/>
                    </a:cubicBezTo>
                  </a:path>
                </a:pathLst>
              </a:custGeom>
              <a:noFill/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椭圆 31"/>
              <p:cNvSpPr/>
              <p:nvPr/>
            </p:nvSpPr>
            <p:spPr>
              <a:xfrm>
                <a:off x="1537133" y="3644273"/>
                <a:ext cx="2764985" cy="1569985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-1" fmla="*/ 328247 w 656494"/>
                  <a:gd name="connsiteY0-2" fmla="*/ 0 h 633046"/>
                  <a:gd name="connsiteX1-3" fmla="*/ 656494 w 656494"/>
                  <a:gd name="connsiteY1-4" fmla="*/ 316523 h 633046"/>
                  <a:gd name="connsiteX2-5" fmla="*/ 328247 w 656494"/>
                  <a:gd name="connsiteY2-6" fmla="*/ 633046 h 633046"/>
                  <a:gd name="connsiteX3-7" fmla="*/ 0 w 656494"/>
                  <a:gd name="connsiteY3-8" fmla="*/ 316523 h 633046"/>
                  <a:gd name="connsiteX4-9" fmla="*/ 419687 w 656494"/>
                  <a:gd name="connsiteY4-10" fmla="*/ 91440 h 633046"/>
                  <a:gd name="connsiteX0-11" fmla="*/ 402964 w 731211"/>
                  <a:gd name="connsiteY0-12" fmla="*/ 0 h 633046"/>
                  <a:gd name="connsiteX1-13" fmla="*/ 731211 w 731211"/>
                  <a:gd name="connsiteY1-14" fmla="*/ 316523 h 633046"/>
                  <a:gd name="connsiteX2-15" fmla="*/ 402964 w 731211"/>
                  <a:gd name="connsiteY2-16" fmla="*/ 633046 h 633046"/>
                  <a:gd name="connsiteX3-17" fmla="*/ 74717 w 731211"/>
                  <a:gd name="connsiteY3-18" fmla="*/ 316523 h 633046"/>
                  <a:gd name="connsiteX4-19" fmla="*/ 161895 w 731211"/>
                  <a:gd name="connsiteY4-20" fmla="*/ 152400 h 633046"/>
                  <a:gd name="connsiteX0-21" fmla="*/ 353700 w 681947"/>
                  <a:gd name="connsiteY0-22" fmla="*/ 0 h 633046"/>
                  <a:gd name="connsiteX1-23" fmla="*/ 681947 w 681947"/>
                  <a:gd name="connsiteY1-24" fmla="*/ 316523 h 633046"/>
                  <a:gd name="connsiteX2-25" fmla="*/ 353700 w 681947"/>
                  <a:gd name="connsiteY2-26" fmla="*/ 633046 h 633046"/>
                  <a:gd name="connsiteX3-27" fmla="*/ 25453 w 681947"/>
                  <a:gd name="connsiteY3-28" fmla="*/ 316523 h 633046"/>
                  <a:gd name="connsiteX4-29" fmla="*/ 112631 w 681947"/>
                  <a:gd name="connsiteY4-30" fmla="*/ 152400 h 633046"/>
                  <a:gd name="connsiteX0-31" fmla="*/ 341249 w 669496"/>
                  <a:gd name="connsiteY0-32" fmla="*/ 0 h 633046"/>
                  <a:gd name="connsiteX1-33" fmla="*/ 669496 w 669496"/>
                  <a:gd name="connsiteY1-34" fmla="*/ 316523 h 633046"/>
                  <a:gd name="connsiteX2-35" fmla="*/ 341249 w 669496"/>
                  <a:gd name="connsiteY2-36" fmla="*/ 633046 h 633046"/>
                  <a:gd name="connsiteX3-37" fmla="*/ 13002 w 669496"/>
                  <a:gd name="connsiteY3-38" fmla="*/ 316523 h 633046"/>
                  <a:gd name="connsiteX4-39" fmla="*/ 100180 w 669496"/>
                  <a:gd name="connsiteY4-40" fmla="*/ 152400 h 633046"/>
                  <a:gd name="connsiteX0-41" fmla="*/ 347951 w 676198"/>
                  <a:gd name="connsiteY0-42" fmla="*/ 0 h 633046"/>
                  <a:gd name="connsiteX1-43" fmla="*/ 676198 w 676198"/>
                  <a:gd name="connsiteY1-44" fmla="*/ 316523 h 633046"/>
                  <a:gd name="connsiteX2-45" fmla="*/ 347951 w 676198"/>
                  <a:gd name="connsiteY2-46" fmla="*/ 633046 h 633046"/>
                  <a:gd name="connsiteX3-47" fmla="*/ 19704 w 676198"/>
                  <a:gd name="connsiteY3-48" fmla="*/ 316523 h 633046"/>
                  <a:gd name="connsiteX4-49" fmla="*/ 79173 w 676198"/>
                  <a:gd name="connsiteY4-50" fmla="*/ 113607 h 633046"/>
                  <a:gd name="connsiteX0-51" fmla="*/ 333371 w 661618"/>
                  <a:gd name="connsiteY0-52" fmla="*/ 0 h 633046"/>
                  <a:gd name="connsiteX1-53" fmla="*/ 661618 w 661618"/>
                  <a:gd name="connsiteY1-54" fmla="*/ 316523 h 633046"/>
                  <a:gd name="connsiteX2-55" fmla="*/ 333371 w 661618"/>
                  <a:gd name="connsiteY2-56" fmla="*/ 633046 h 633046"/>
                  <a:gd name="connsiteX3-57" fmla="*/ 5124 w 661618"/>
                  <a:gd name="connsiteY3-58" fmla="*/ 316523 h 633046"/>
                  <a:gd name="connsiteX4-59" fmla="*/ 64593 w 661618"/>
                  <a:gd name="connsiteY4-60" fmla="*/ 113607 h 633046"/>
                  <a:gd name="connsiteX0-61" fmla="*/ 178200 w 661618"/>
                  <a:gd name="connsiteY0-62" fmla="*/ 0 h 583170"/>
                  <a:gd name="connsiteX1-63" fmla="*/ 661618 w 661618"/>
                  <a:gd name="connsiteY1-64" fmla="*/ 266647 h 583170"/>
                  <a:gd name="connsiteX2-65" fmla="*/ 333371 w 661618"/>
                  <a:gd name="connsiteY2-66" fmla="*/ 583170 h 583170"/>
                  <a:gd name="connsiteX3-67" fmla="*/ 5124 w 661618"/>
                  <a:gd name="connsiteY3-68" fmla="*/ 266647 h 583170"/>
                  <a:gd name="connsiteX4-69" fmla="*/ 64593 w 661618"/>
                  <a:gd name="connsiteY4-70" fmla="*/ 63731 h 583170"/>
                  <a:gd name="connsiteX0-71" fmla="*/ 178200 w 662133"/>
                  <a:gd name="connsiteY0-72" fmla="*/ 66578 h 649748"/>
                  <a:gd name="connsiteX1-73" fmla="*/ 412660 w 662133"/>
                  <a:gd name="connsiteY1-74" fmla="*/ 10947 h 649748"/>
                  <a:gd name="connsiteX2-75" fmla="*/ 661618 w 662133"/>
                  <a:gd name="connsiteY2-76" fmla="*/ 333225 h 649748"/>
                  <a:gd name="connsiteX3-77" fmla="*/ 333371 w 662133"/>
                  <a:gd name="connsiteY3-78" fmla="*/ 649748 h 649748"/>
                  <a:gd name="connsiteX4-79" fmla="*/ 5124 w 662133"/>
                  <a:gd name="connsiteY4-80" fmla="*/ 333225 h 649748"/>
                  <a:gd name="connsiteX5" fmla="*/ 64593 w 662133"/>
                  <a:gd name="connsiteY5" fmla="*/ 130309 h 649748"/>
                  <a:gd name="connsiteX0-81" fmla="*/ 178200 w 662148"/>
                  <a:gd name="connsiteY0-82" fmla="*/ 66578 h 649748"/>
                  <a:gd name="connsiteX1-83" fmla="*/ 412660 w 662148"/>
                  <a:gd name="connsiteY1-84" fmla="*/ 10947 h 649748"/>
                  <a:gd name="connsiteX2-85" fmla="*/ 661618 w 662148"/>
                  <a:gd name="connsiteY2-86" fmla="*/ 333225 h 649748"/>
                  <a:gd name="connsiteX3-87" fmla="*/ 333371 w 662148"/>
                  <a:gd name="connsiteY3-88" fmla="*/ 649748 h 649748"/>
                  <a:gd name="connsiteX4-89" fmla="*/ 5124 w 662148"/>
                  <a:gd name="connsiteY4-90" fmla="*/ 333225 h 649748"/>
                  <a:gd name="connsiteX5-91" fmla="*/ 64593 w 662148"/>
                  <a:gd name="connsiteY5-92" fmla="*/ 130309 h 649748"/>
                  <a:gd name="connsiteX0-93" fmla="*/ 178200 w 662148"/>
                  <a:gd name="connsiteY0-94" fmla="*/ 61032 h 644202"/>
                  <a:gd name="connsiteX1-95" fmla="*/ 412660 w 662148"/>
                  <a:gd name="connsiteY1-96" fmla="*/ 5401 h 644202"/>
                  <a:gd name="connsiteX2-97" fmla="*/ 661618 w 662148"/>
                  <a:gd name="connsiteY2-98" fmla="*/ 327679 h 644202"/>
                  <a:gd name="connsiteX3-99" fmla="*/ 333371 w 662148"/>
                  <a:gd name="connsiteY3-100" fmla="*/ 644202 h 644202"/>
                  <a:gd name="connsiteX4-101" fmla="*/ 5124 w 662148"/>
                  <a:gd name="connsiteY4-102" fmla="*/ 327679 h 644202"/>
                  <a:gd name="connsiteX5-103" fmla="*/ 64593 w 662148"/>
                  <a:gd name="connsiteY5-104" fmla="*/ 124763 h 644202"/>
                  <a:gd name="connsiteX0-105" fmla="*/ 178200 w 662148"/>
                  <a:gd name="connsiteY0-106" fmla="*/ 75865 h 659035"/>
                  <a:gd name="connsiteX1-107" fmla="*/ 168819 w 662148"/>
                  <a:gd name="connsiteY1-108" fmla="*/ 31317 h 659035"/>
                  <a:gd name="connsiteX2-109" fmla="*/ 412660 w 662148"/>
                  <a:gd name="connsiteY2-110" fmla="*/ 20234 h 659035"/>
                  <a:gd name="connsiteX3-111" fmla="*/ 661618 w 662148"/>
                  <a:gd name="connsiteY3-112" fmla="*/ 342512 h 659035"/>
                  <a:gd name="connsiteX4-113" fmla="*/ 333371 w 662148"/>
                  <a:gd name="connsiteY4-114" fmla="*/ 659035 h 659035"/>
                  <a:gd name="connsiteX5-115" fmla="*/ 5124 w 662148"/>
                  <a:gd name="connsiteY5-116" fmla="*/ 342512 h 659035"/>
                  <a:gd name="connsiteX6" fmla="*/ 64593 w 662148"/>
                  <a:gd name="connsiteY6" fmla="*/ 139596 h 659035"/>
                  <a:gd name="connsiteX0-117" fmla="*/ 178200 w 662148"/>
                  <a:gd name="connsiteY0-118" fmla="*/ 68901 h 652071"/>
                  <a:gd name="connsiteX1-119" fmla="*/ 130026 w 662148"/>
                  <a:gd name="connsiteY1-120" fmla="*/ 68688 h 652071"/>
                  <a:gd name="connsiteX2-121" fmla="*/ 412660 w 662148"/>
                  <a:gd name="connsiteY2-122" fmla="*/ 13270 h 652071"/>
                  <a:gd name="connsiteX3-123" fmla="*/ 661618 w 662148"/>
                  <a:gd name="connsiteY3-124" fmla="*/ 335548 h 652071"/>
                  <a:gd name="connsiteX4-125" fmla="*/ 333371 w 662148"/>
                  <a:gd name="connsiteY4-126" fmla="*/ 652071 h 652071"/>
                  <a:gd name="connsiteX5-127" fmla="*/ 5124 w 662148"/>
                  <a:gd name="connsiteY5-128" fmla="*/ 335548 h 652071"/>
                  <a:gd name="connsiteX6-129" fmla="*/ 64593 w 662148"/>
                  <a:gd name="connsiteY6-130" fmla="*/ 132632 h 652071"/>
                  <a:gd name="connsiteX0-131" fmla="*/ 178200 w 662220"/>
                  <a:gd name="connsiteY0-132" fmla="*/ 68901 h 652071"/>
                  <a:gd name="connsiteX1-133" fmla="*/ 130026 w 662220"/>
                  <a:gd name="connsiteY1-134" fmla="*/ 68688 h 652071"/>
                  <a:gd name="connsiteX2-135" fmla="*/ 412660 w 662220"/>
                  <a:gd name="connsiteY2-136" fmla="*/ 13270 h 652071"/>
                  <a:gd name="connsiteX3-137" fmla="*/ 661618 w 662220"/>
                  <a:gd name="connsiteY3-138" fmla="*/ 335548 h 652071"/>
                  <a:gd name="connsiteX4-139" fmla="*/ 333371 w 662220"/>
                  <a:gd name="connsiteY4-140" fmla="*/ 652071 h 652071"/>
                  <a:gd name="connsiteX5-141" fmla="*/ 5124 w 662220"/>
                  <a:gd name="connsiteY5-142" fmla="*/ 335548 h 652071"/>
                  <a:gd name="connsiteX6-143" fmla="*/ 64593 w 662220"/>
                  <a:gd name="connsiteY6-144" fmla="*/ 132632 h 652071"/>
                  <a:gd name="connsiteX0-145" fmla="*/ 178200 w 662220"/>
                  <a:gd name="connsiteY0-146" fmla="*/ 58449 h 641619"/>
                  <a:gd name="connsiteX1-147" fmla="*/ 130026 w 662220"/>
                  <a:gd name="connsiteY1-148" fmla="*/ 58236 h 641619"/>
                  <a:gd name="connsiteX2-149" fmla="*/ 412660 w 662220"/>
                  <a:gd name="connsiteY2-150" fmla="*/ 2818 h 641619"/>
                  <a:gd name="connsiteX3-151" fmla="*/ 661618 w 662220"/>
                  <a:gd name="connsiteY3-152" fmla="*/ 325096 h 641619"/>
                  <a:gd name="connsiteX4-153" fmla="*/ 333371 w 662220"/>
                  <a:gd name="connsiteY4-154" fmla="*/ 641619 h 641619"/>
                  <a:gd name="connsiteX5-155" fmla="*/ 5124 w 662220"/>
                  <a:gd name="connsiteY5-156" fmla="*/ 325096 h 641619"/>
                  <a:gd name="connsiteX6-157" fmla="*/ 64593 w 662220"/>
                  <a:gd name="connsiteY6-158" fmla="*/ 122180 h 641619"/>
                  <a:gd name="connsiteX0-159" fmla="*/ 178200 w 662220"/>
                  <a:gd name="connsiteY0-160" fmla="*/ 58449 h 641619"/>
                  <a:gd name="connsiteX1-161" fmla="*/ 130026 w 662220"/>
                  <a:gd name="connsiteY1-162" fmla="*/ 58236 h 641619"/>
                  <a:gd name="connsiteX2-163" fmla="*/ 412660 w 662220"/>
                  <a:gd name="connsiteY2-164" fmla="*/ 2818 h 641619"/>
                  <a:gd name="connsiteX3-165" fmla="*/ 661618 w 662220"/>
                  <a:gd name="connsiteY3-166" fmla="*/ 325096 h 641619"/>
                  <a:gd name="connsiteX4-167" fmla="*/ 333371 w 662220"/>
                  <a:gd name="connsiteY4-168" fmla="*/ 641619 h 641619"/>
                  <a:gd name="connsiteX5-169" fmla="*/ 5124 w 662220"/>
                  <a:gd name="connsiteY5-170" fmla="*/ 325096 h 641619"/>
                  <a:gd name="connsiteX6-171" fmla="*/ 64593 w 662220"/>
                  <a:gd name="connsiteY6-172" fmla="*/ 122180 h 641619"/>
                  <a:gd name="connsiteX0-173" fmla="*/ 178200 w 662220"/>
                  <a:gd name="connsiteY0-174" fmla="*/ 58449 h 641619"/>
                  <a:gd name="connsiteX1-175" fmla="*/ 130026 w 662220"/>
                  <a:gd name="connsiteY1-176" fmla="*/ 58236 h 641619"/>
                  <a:gd name="connsiteX2-177" fmla="*/ 412660 w 662220"/>
                  <a:gd name="connsiteY2-178" fmla="*/ 2818 h 641619"/>
                  <a:gd name="connsiteX3-179" fmla="*/ 661618 w 662220"/>
                  <a:gd name="connsiteY3-180" fmla="*/ 325096 h 641619"/>
                  <a:gd name="connsiteX4-181" fmla="*/ 333371 w 662220"/>
                  <a:gd name="connsiteY4-182" fmla="*/ 641619 h 641619"/>
                  <a:gd name="connsiteX5-183" fmla="*/ 5124 w 662220"/>
                  <a:gd name="connsiteY5-184" fmla="*/ 325096 h 641619"/>
                  <a:gd name="connsiteX6-185" fmla="*/ 64593 w 662220"/>
                  <a:gd name="connsiteY6-186" fmla="*/ 122180 h 641619"/>
                  <a:gd name="connsiteX0-187" fmla="*/ 178200 w 662220"/>
                  <a:gd name="connsiteY0-188" fmla="*/ 58449 h 641619"/>
                  <a:gd name="connsiteX1-189" fmla="*/ 130026 w 662220"/>
                  <a:gd name="connsiteY1-190" fmla="*/ 58236 h 641619"/>
                  <a:gd name="connsiteX2-191" fmla="*/ 412660 w 662220"/>
                  <a:gd name="connsiteY2-192" fmla="*/ 2818 h 641619"/>
                  <a:gd name="connsiteX3-193" fmla="*/ 661618 w 662220"/>
                  <a:gd name="connsiteY3-194" fmla="*/ 325096 h 641619"/>
                  <a:gd name="connsiteX4-195" fmla="*/ 333371 w 662220"/>
                  <a:gd name="connsiteY4-196" fmla="*/ 641619 h 641619"/>
                  <a:gd name="connsiteX5-197" fmla="*/ 5124 w 662220"/>
                  <a:gd name="connsiteY5-198" fmla="*/ 325096 h 641619"/>
                  <a:gd name="connsiteX6-199" fmla="*/ 64593 w 662220"/>
                  <a:gd name="connsiteY6-200" fmla="*/ 122180 h 641619"/>
                  <a:gd name="connsiteX0-201" fmla="*/ 178200 w 662220"/>
                  <a:gd name="connsiteY0-202" fmla="*/ 58449 h 641619"/>
                  <a:gd name="connsiteX1-203" fmla="*/ 130026 w 662220"/>
                  <a:gd name="connsiteY1-204" fmla="*/ 58236 h 641619"/>
                  <a:gd name="connsiteX2-205" fmla="*/ 412660 w 662220"/>
                  <a:gd name="connsiteY2-206" fmla="*/ 2818 h 641619"/>
                  <a:gd name="connsiteX3-207" fmla="*/ 661618 w 662220"/>
                  <a:gd name="connsiteY3-208" fmla="*/ 325096 h 641619"/>
                  <a:gd name="connsiteX4-209" fmla="*/ 333371 w 662220"/>
                  <a:gd name="connsiteY4-210" fmla="*/ 641619 h 641619"/>
                  <a:gd name="connsiteX5-211" fmla="*/ 5124 w 662220"/>
                  <a:gd name="connsiteY5-212" fmla="*/ 325096 h 641619"/>
                  <a:gd name="connsiteX6-213" fmla="*/ 64593 w 662220"/>
                  <a:gd name="connsiteY6-214" fmla="*/ 122180 h 641619"/>
                  <a:gd name="connsiteX0-215" fmla="*/ 176252 w 660272"/>
                  <a:gd name="connsiteY0-216" fmla="*/ 58449 h 641619"/>
                  <a:gd name="connsiteX1-217" fmla="*/ 128078 w 660272"/>
                  <a:gd name="connsiteY1-218" fmla="*/ 58236 h 641619"/>
                  <a:gd name="connsiteX2-219" fmla="*/ 410712 w 660272"/>
                  <a:gd name="connsiteY2-220" fmla="*/ 2818 h 641619"/>
                  <a:gd name="connsiteX3-221" fmla="*/ 659670 w 660272"/>
                  <a:gd name="connsiteY3-222" fmla="*/ 325096 h 641619"/>
                  <a:gd name="connsiteX4-223" fmla="*/ 331423 w 660272"/>
                  <a:gd name="connsiteY4-224" fmla="*/ 641619 h 641619"/>
                  <a:gd name="connsiteX5-225" fmla="*/ 3176 w 660272"/>
                  <a:gd name="connsiteY5-226" fmla="*/ 325096 h 641619"/>
                  <a:gd name="connsiteX6-227" fmla="*/ 62645 w 660272"/>
                  <a:gd name="connsiteY6-228" fmla="*/ 122180 h 641619"/>
                  <a:gd name="connsiteX0-229" fmla="*/ 253837 w 660272"/>
                  <a:gd name="connsiteY0-230" fmla="*/ 30740 h 641619"/>
                  <a:gd name="connsiteX1-231" fmla="*/ 128078 w 660272"/>
                  <a:gd name="connsiteY1-232" fmla="*/ 58236 h 641619"/>
                  <a:gd name="connsiteX2-233" fmla="*/ 410712 w 660272"/>
                  <a:gd name="connsiteY2-234" fmla="*/ 2818 h 641619"/>
                  <a:gd name="connsiteX3-235" fmla="*/ 659670 w 660272"/>
                  <a:gd name="connsiteY3-236" fmla="*/ 325096 h 641619"/>
                  <a:gd name="connsiteX4-237" fmla="*/ 331423 w 660272"/>
                  <a:gd name="connsiteY4-238" fmla="*/ 641619 h 641619"/>
                  <a:gd name="connsiteX5-239" fmla="*/ 3176 w 660272"/>
                  <a:gd name="connsiteY5-240" fmla="*/ 325096 h 641619"/>
                  <a:gd name="connsiteX6-241" fmla="*/ 62645 w 660272"/>
                  <a:gd name="connsiteY6-242" fmla="*/ 122180 h 641619"/>
                  <a:gd name="connsiteX0-243" fmla="*/ 253837 w 660191"/>
                  <a:gd name="connsiteY0-244" fmla="*/ 41069 h 651948"/>
                  <a:gd name="connsiteX1-245" fmla="*/ 161329 w 660191"/>
                  <a:gd name="connsiteY1-246" fmla="*/ 63023 h 651948"/>
                  <a:gd name="connsiteX2-247" fmla="*/ 410712 w 660191"/>
                  <a:gd name="connsiteY2-248" fmla="*/ 13147 h 651948"/>
                  <a:gd name="connsiteX3-249" fmla="*/ 659670 w 660191"/>
                  <a:gd name="connsiteY3-250" fmla="*/ 335425 h 651948"/>
                  <a:gd name="connsiteX4-251" fmla="*/ 331423 w 660191"/>
                  <a:gd name="connsiteY4-252" fmla="*/ 651948 h 651948"/>
                  <a:gd name="connsiteX5-253" fmla="*/ 3176 w 660191"/>
                  <a:gd name="connsiteY5-254" fmla="*/ 335425 h 651948"/>
                  <a:gd name="connsiteX6-255" fmla="*/ 62645 w 660191"/>
                  <a:gd name="connsiteY6-256" fmla="*/ 132509 h 651948"/>
                  <a:gd name="connsiteX0-257" fmla="*/ 253837 w 660897"/>
                  <a:gd name="connsiteY0-258" fmla="*/ 45475 h 656354"/>
                  <a:gd name="connsiteX1-259" fmla="*/ 161329 w 660897"/>
                  <a:gd name="connsiteY1-260" fmla="*/ 67429 h 656354"/>
                  <a:gd name="connsiteX2-261" fmla="*/ 410712 w 660897"/>
                  <a:gd name="connsiteY2-262" fmla="*/ 17553 h 656354"/>
                  <a:gd name="connsiteX3-263" fmla="*/ 659670 w 660897"/>
                  <a:gd name="connsiteY3-264" fmla="*/ 339831 h 656354"/>
                  <a:gd name="connsiteX4-265" fmla="*/ 331423 w 660897"/>
                  <a:gd name="connsiteY4-266" fmla="*/ 656354 h 656354"/>
                  <a:gd name="connsiteX5-267" fmla="*/ 3176 w 660897"/>
                  <a:gd name="connsiteY5-268" fmla="*/ 339831 h 656354"/>
                  <a:gd name="connsiteX6-269" fmla="*/ 62645 w 660897"/>
                  <a:gd name="connsiteY6-270" fmla="*/ 136915 h 656354"/>
                  <a:gd name="connsiteX0-271" fmla="*/ 253837 w 660406"/>
                  <a:gd name="connsiteY0-272" fmla="*/ 41070 h 651949"/>
                  <a:gd name="connsiteX1-273" fmla="*/ 161329 w 660406"/>
                  <a:gd name="connsiteY1-274" fmla="*/ 63024 h 651949"/>
                  <a:gd name="connsiteX2-275" fmla="*/ 410712 w 660406"/>
                  <a:gd name="connsiteY2-276" fmla="*/ 13148 h 651949"/>
                  <a:gd name="connsiteX3-277" fmla="*/ 659670 w 660406"/>
                  <a:gd name="connsiteY3-278" fmla="*/ 335426 h 651949"/>
                  <a:gd name="connsiteX4-279" fmla="*/ 331423 w 660406"/>
                  <a:gd name="connsiteY4-280" fmla="*/ 651949 h 651949"/>
                  <a:gd name="connsiteX5-281" fmla="*/ 3176 w 660406"/>
                  <a:gd name="connsiteY5-282" fmla="*/ 335426 h 651949"/>
                  <a:gd name="connsiteX6-283" fmla="*/ 62645 w 660406"/>
                  <a:gd name="connsiteY6-284" fmla="*/ 132510 h 651949"/>
                  <a:gd name="connsiteX0-285" fmla="*/ 161329 w 660406"/>
                  <a:gd name="connsiteY0-286" fmla="*/ 63024 h 651949"/>
                  <a:gd name="connsiteX1-287" fmla="*/ 410712 w 660406"/>
                  <a:gd name="connsiteY1-288" fmla="*/ 13148 h 651949"/>
                  <a:gd name="connsiteX2-289" fmla="*/ 659670 w 660406"/>
                  <a:gd name="connsiteY2-290" fmla="*/ 335426 h 651949"/>
                  <a:gd name="connsiteX3-291" fmla="*/ 331423 w 660406"/>
                  <a:gd name="connsiteY3-292" fmla="*/ 651949 h 651949"/>
                  <a:gd name="connsiteX4-293" fmla="*/ 3176 w 660406"/>
                  <a:gd name="connsiteY4-294" fmla="*/ 335426 h 651949"/>
                  <a:gd name="connsiteX5-295" fmla="*/ 62645 w 660406"/>
                  <a:gd name="connsiteY5-296" fmla="*/ 132510 h 651949"/>
                  <a:gd name="connsiteX0-297" fmla="*/ 128078 w 660207"/>
                  <a:gd name="connsiteY0-298" fmla="*/ 63024 h 651949"/>
                  <a:gd name="connsiteX1-299" fmla="*/ 410712 w 660207"/>
                  <a:gd name="connsiteY1-300" fmla="*/ 13148 h 651949"/>
                  <a:gd name="connsiteX2-301" fmla="*/ 659670 w 660207"/>
                  <a:gd name="connsiteY2-302" fmla="*/ 335426 h 651949"/>
                  <a:gd name="connsiteX3-303" fmla="*/ 331423 w 660207"/>
                  <a:gd name="connsiteY3-304" fmla="*/ 651949 h 651949"/>
                  <a:gd name="connsiteX4-305" fmla="*/ 3176 w 660207"/>
                  <a:gd name="connsiteY4-306" fmla="*/ 335426 h 651949"/>
                  <a:gd name="connsiteX5-307" fmla="*/ 62645 w 660207"/>
                  <a:gd name="connsiteY5-308" fmla="*/ 132510 h 651949"/>
                  <a:gd name="connsiteX0-309" fmla="*/ 128078 w 660438"/>
                  <a:gd name="connsiteY0-310" fmla="*/ 60888 h 649813"/>
                  <a:gd name="connsiteX1-311" fmla="*/ 410712 w 660438"/>
                  <a:gd name="connsiteY1-312" fmla="*/ 11012 h 649813"/>
                  <a:gd name="connsiteX2-313" fmla="*/ 659670 w 660438"/>
                  <a:gd name="connsiteY2-314" fmla="*/ 333290 h 649813"/>
                  <a:gd name="connsiteX3-315" fmla="*/ 331423 w 660438"/>
                  <a:gd name="connsiteY3-316" fmla="*/ 649813 h 649813"/>
                  <a:gd name="connsiteX4-317" fmla="*/ 3176 w 660438"/>
                  <a:gd name="connsiteY4-318" fmla="*/ 333290 h 649813"/>
                  <a:gd name="connsiteX5-319" fmla="*/ 62645 w 660438"/>
                  <a:gd name="connsiteY5-320" fmla="*/ 130374 h 649813"/>
                  <a:gd name="connsiteX0-321" fmla="*/ 128078 w 660438"/>
                  <a:gd name="connsiteY0-322" fmla="*/ 64927 h 653852"/>
                  <a:gd name="connsiteX1-323" fmla="*/ 410712 w 660438"/>
                  <a:gd name="connsiteY1-324" fmla="*/ 15051 h 653852"/>
                  <a:gd name="connsiteX2-325" fmla="*/ 659670 w 660438"/>
                  <a:gd name="connsiteY2-326" fmla="*/ 337329 h 653852"/>
                  <a:gd name="connsiteX3-327" fmla="*/ 331423 w 660438"/>
                  <a:gd name="connsiteY3-328" fmla="*/ 653852 h 653852"/>
                  <a:gd name="connsiteX4-329" fmla="*/ 3176 w 660438"/>
                  <a:gd name="connsiteY4-330" fmla="*/ 337329 h 653852"/>
                  <a:gd name="connsiteX5-331" fmla="*/ 62645 w 660438"/>
                  <a:gd name="connsiteY5-332" fmla="*/ 134413 h 653852"/>
                  <a:gd name="connsiteX0-333" fmla="*/ 128078 w 687378"/>
                  <a:gd name="connsiteY0-334" fmla="*/ 58090 h 647015"/>
                  <a:gd name="connsiteX1-335" fmla="*/ 571432 w 687378"/>
                  <a:gd name="connsiteY1-336" fmla="*/ 16673 h 647015"/>
                  <a:gd name="connsiteX2-337" fmla="*/ 659670 w 687378"/>
                  <a:gd name="connsiteY2-338" fmla="*/ 330492 h 647015"/>
                  <a:gd name="connsiteX3-339" fmla="*/ 331423 w 687378"/>
                  <a:gd name="connsiteY3-340" fmla="*/ 647015 h 647015"/>
                  <a:gd name="connsiteX4-341" fmla="*/ 3176 w 687378"/>
                  <a:gd name="connsiteY4-342" fmla="*/ 330492 h 647015"/>
                  <a:gd name="connsiteX5-343" fmla="*/ 62645 w 687378"/>
                  <a:gd name="connsiteY5-344" fmla="*/ 127576 h 647015"/>
                  <a:gd name="connsiteX0-345" fmla="*/ 128078 w 677145"/>
                  <a:gd name="connsiteY0-346" fmla="*/ 58090 h 663933"/>
                  <a:gd name="connsiteX1-347" fmla="*/ 571432 w 677145"/>
                  <a:gd name="connsiteY1-348" fmla="*/ 16673 h 663933"/>
                  <a:gd name="connsiteX2-349" fmla="*/ 659670 w 677145"/>
                  <a:gd name="connsiteY2-350" fmla="*/ 330492 h 663933"/>
                  <a:gd name="connsiteX3-351" fmla="*/ 559815 w 677145"/>
                  <a:gd name="connsiteY3-352" fmla="*/ 663933 h 663933"/>
                  <a:gd name="connsiteX4-353" fmla="*/ 3176 w 677145"/>
                  <a:gd name="connsiteY4-354" fmla="*/ 330492 h 663933"/>
                  <a:gd name="connsiteX5-355" fmla="*/ 62645 w 677145"/>
                  <a:gd name="connsiteY5-356" fmla="*/ 127576 h 663933"/>
                  <a:gd name="connsiteX0-357" fmla="*/ 101940 w 644966"/>
                  <a:gd name="connsiteY0-358" fmla="*/ 58090 h 685888"/>
                  <a:gd name="connsiteX1-359" fmla="*/ 545294 w 644966"/>
                  <a:gd name="connsiteY1-360" fmla="*/ 16673 h 685888"/>
                  <a:gd name="connsiteX2-361" fmla="*/ 633532 w 644966"/>
                  <a:gd name="connsiteY2-362" fmla="*/ 330492 h 685888"/>
                  <a:gd name="connsiteX3-363" fmla="*/ 533677 w 644966"/>
                  <a:gd name="connsiteY3-364" fmla="*/ 663933 h 685888"/>
                  <a:gd name="connsiteX4-365" fmla="*/ 10874 w 644966"/>
                  <a:gd name="connsiteY4-366" fmla="*/ 575801 h 685888"/>
                  <a:gd name="connsiteX5-367" fmla="*/ 36507 w 644966"/>
                  <a:gd name="connsiteY5-368" fmla="*/ 127576 h 685888"/>
                  <a:gd name="connsiteX0-369" fmla="*/ 101940 w 642626"/>
                  <a:gd name="connsiteY0-370" fmla="*/ 58090 h 654766"/>
                  <a:gd name="connsiteX1-371" fmla="*/ 545294 w 642626"/>
                  <a:gd name="connsiteY1-372" fmla="*/ 16673 h 654766"/>
                  <a:gd name="connsiteX2-373" fmla="*/ 633532 w 642626"/>
                  <a:gd name="connsiteY2-374" fmla="*/ 330492 h 654766"/>
                  <a:gd name="connsiteX3-375" fmla="*/ 567513 w 642626"/>
                  <a:gd name="connsiteY3-376" fmla="*/ 613179 h 654766"/>
                  <a:gd name="connsiteX4-377" fmla="*/ 10874 w 642626"/>
                  <a:gd name="connsiteY4-378" fmla="*/ 575801 h 654766"/>
                  <a:gd name="connsiteX5-379" fmla="*/ 36507 w 642626"/>
                  <a:gd name="connsiteY5-380" fmla="*/ 127576 h 654766"/>
                  <a:gd name="connsiteX0-381" fmla="*/ 101940 w 642626"/>
                  <a:gd name="connsiteY0-382" fmla="*/ 30477 h 627153"/>
                  <a:gd name="connsiteX1-383" fmla="*/ 545294 w 642626"/>
                  <a:gd name="connsiteY1-384" fmla="*/ 31354 h 627153"/>
                  <a:gd name="connsiteX2-385" fmla="*/ 633532 w 642626"/>
                  <a:gd name="connsiteY2-386" fmla="*/ 302879 h 627153"/>
                  <a:gd name="connsiteX3-387" fmla="*/ 567513 w 642626"/>
                  <a:gd name="connsiteY3-388" fmla="*/ 585566 h 627153"/>
                  <a:gd name="connsiteX4-389" fmla="*/ 10874 w 642626"/>
                  <a:gd name="connsiteY4-390" fmla="*/ 548188 h 627153"/>
                  <a:gd name="connsiteX5-391" fmla="*/ 36507 w 642626"/>
                  <a:gd name="connsiteY5-392" fmla="*/ 99963 h 627153"/>
                  <a:gd name="connsiteX0-393" fmla="*/ 101940 w 641803"/>
                  <a:gd name="connsiteY0-394" fmla="*/ 32533 h 629209"/>
                  <a:gd name="connsiteX1-395" fmla="*/ 545294 w 641803"/>
                  <a:gd name="connsiteY1-396" fmla="*/ 33410 h 629209"/>
                  <a:gd name="connsiteX2-397" fmla="*/ 633532 w 641803"/>
                  <a:gd name="connsiteY2-398" fmla="*/ 304935 h 629209"/>
                  <a:gd name="connsiteX3-399" fmla="*/ 567513 w 641803"/>
                  <a:gd name="connsiteY3-400" fmla="*/ 587622 h 629209"/>
                  <a:gd name="connsiteX4-401" fmla="*/ 10874 w 641803"/>
                  <a:gd name="connsiteY4-402" fmla="*/ 550244 h 629209"/>
                  <a:gd name="connsiteX5-403" fmla="*/ 36507 w 641803"/>
                  <a:gd name="connsiteY5-404" fmla="*/ 102019 h 629209"/>
                  <a:gd name="connsiteX0-405" fmla="*/ 93785 w 633648"/>
                  <a:gd name="connsiteY0-406" fmla="*/ 32533 h 629209"/>
                  <a:gd name="connsiteX1-407" fmla="*/ 537139 w 633648"/>
                  <a:gd name="connsiteY1-408" fmla="*/ 33410 h 629209"/>
                  <a:gd name="connsiteX2-409" fmla="*/ 625377 w 633648"/>
                  <a:gd name="connsiteY2-410" fmla="*/ 304935 h 629209"/>
                  <a:gd name="connsiteX3-411" fmla="*/ 559358 w 633648"/>
                  <a:gd name="connsiteY3-412" fmla="*/ 587622 h 629209"/>
                  <a:gd name="connsiteX4-413" fmla="*/ 2719 w 633648"/>
                  <a:gd name="connsiteY4-414" fmla="*/ 550244 h 629209"/>
                  <a:gd name="connsiteX5-415" fmla="*/ 28352 w 633648"/>
                  <a:gd name="connsiteY5-416" fmla="*/ 102019 h 629209"/>
                  <a:gd name="connsiteX0-417" fmla="*/ 103603 w 643466"/>
                  <a:gd name="connsiteY0-418" fmla="*/ 32533 h 629209"/>
                  <a:gd name="connsiteX1-419" fmla="*/ 546957 w 643466"/>
                  <a:gd name="connsiteY1-420" fmla="*/ 33410 h 629209"/>
                  <a:gd name="connsiteX2-421" fmla="*/ 635195 w 643466"/>
                  <a:gd name="connsiteY2-422" fmla="*/ 304935 h 629209"/>
                  <a:gd name="connsiteX3-423" fmla="*/ 569176 w 643466"/>
                  <a:gd name="connsiteY3-424" fmla="*/ 587622 h 629209"/>
                  <a:gd name="connsiteX4-425" fmla="*/ 12537 w 643466"/>
                  <a:gd name="connsiteY4-426" fmla="*/ 550244 h 629209"/>
                  <a:gd name="connsiteX5-427" fmla="*/ 4334 w 643466"/>
                  <a:gd name="connsiteY5-428" fmla="*/ 102019 h 629209"/>
                  <a:gd name="connsiteX0-429" fmla="*/ 103603 w 643466"/>
                  <a:gd name="connsiteY0-430" fmla="*/ 32533 h 613248"/>
                  <a:gd name="connsiteX1-431" fmla="*/ 546957 w 643466"/>
                  <a:gd name="connsiteY1-432" fmla="*/ 33410 h 613248"/>
                  <a:gd name="connsiteX2-433" fmla="*/ 635195 w 643466"/>
                  <a:gd name="connsiteY2-434" fmla="*/ 304935 h 613248"/>
                  <a:gd name="connsiteX3-435" fmla="*/ 569176 w 643466"/>
                  <a:gd name="connsiteY3-436" fmla="*/ 587622 h 613248"/>
                  <a:gd name="connsiteX4-437" fmla="*/ 12537 w 643466"/>
                  <a:gd name="connsiteY4-438" fmla="*/ 518643 h 613248"/>
                  <a:gd name="connsiteX5-439" fmla="*/ 4334 w 643466"/>
                  <a:gd name="connsiteY5-440" fmla="*/ 102019 h 613248"/>
                  <a:gd name="connsiteX0-441" fmla="*/ 103603 w 622280"/>
                  <a:gd name="connsiteY0-442" fmla="*/ 51723 h 632438"/>
                  <a:gd name="connsiteX1-443" fmla="*/ 546957 w 622280"/>
                  <a:gd name="connsiteY1-444" fmla="*/ 52600 h 632438"/>
                  <a:gd name="connsiteX2-445" fmla="*/ 569176 w 622280"/>
                  <a:gd name="connsiteY2-446" fmla="*/ 606812 h 632438"/>
                  <a:gd name="connsiteX3-447" fmla="*/ 12537 w 622280"/>
                  <a:gd name="connsiteY3-448" fmla="*/ 537833 h 632438"/>
                  <a:gd name="connsiteX4-449" fmla="*/ 4334 w 622280"/>
                  <a:gd name="connsiteY4-450" fmla="*/ 121209 h 632438"/>
                  <a:gd name="connsiteX0-451" fmla="*/ 103603 w 640916"/>
                  <a:gd name="connsiteY0-452" fmla="*/ 51277 h 628066"/>
                  <a:gd name="connsiteX1-453" fmla="*/ 546957 w 640916"/>
                  <a:gd name="connsiteY1-454" fmla="*/ 52154 h 628066"/>
                  <a:gd name="connsiteX2-455" fmla="*/ 595444 w 640916"/>
                  <a:gd name="connsiteY2-456" fmla="*/ 600046 h 628066"/>
                  <a:gd name="connsiteX3-457" fmla="*/ 12537 w 640916"/>
                  <a:gd name="connsiteY3-458" fmla="*/ 537387 h 628066"/>
                  <a:gd name="connsiteX4-459" fmla="*/ 4334 w 640916"/>
                  <a:gd name="connsiteY4-460" fmla="*/ 120763 h 628066"/>
                  <a:gd name="connsiteX0-461" fmla="*/ 103603 w 629940"/>
                  <a:gd name="connsiteY0-462" fmla="*/ 26437 h 603226"/>
                  <a:gd name="connsiteX1-463" fmla="*/ 546957 w 629940"/>
                  <a:gd name="connsiteY1-464" fmla="*/ 27314 h 603226"/>
                  <a:gd name="connsiteX2-465" fmla="*/ 595444 w 629940"/>
                  <a:gd name="connsiteY2-466" fmla="*/ 575206 h 603226"/>
                  <a:gd name="connsiteX3-467" fmla="*/ 12537 w 629940"/>
                  <a:gd name="connsiteY3-468" fmla="*/ 512547 h 603226"/>
                  <a:gd name="connsiteX4-469" fmla="*/ 4334 w 629940"/>
                  <a:gd name="connsiteY4-470" fmla="*/ 95923 h 603226"/>
                  <a:gd name="connsiteX0-471" fmla="*/ 103603 w 651443"/>
                  <a:gd name="connsiteY0-472" fmla="*/ 20041 h 614843"/>
                  <a:gd name="connsiteX1-473" fmla="*/ 608249 w 651443"/>
                  <a:gd name="connsiteY1-474" fmla="*/ 39879 h 614843"/>
                  <a:gd name="connsiteX2-475" fmla="*/ 595444 w 651443"/>
                  <a:gd name="connsiteY2-476" fmla="*/ 568810 h 614843"/>
                  <a:gd name="connsiteX3-477" fmla="*/ 12537 w 651443"/>
                  <a:gd name="connsiteY3-478" fmla="*/ 506151 h 614843"/>
                  <a:gd name="connsiteX4-479" fmla="*/ 4334 w 651443"/>
                  <a:gd name="connsiteY4-480" fmla="*/ 89527 h 614843"/>
                  <a:gd name="connsiteX0-481" fmla="*/ 103603 w 640788"/>
                  <a:gd name="connsiteY0-482" fmla="*/ 20041 h 614843"/>
                  <a:gd name="connsiteX1-483" fmla="*/ 581981 w 640788"/>
                  <a:gd name="connsiteY1-484" fmla="*/ 39879 h 614843"/>
                  <a:gd name="connsiteX2-485" fmla="*/ 595444 w 640788"/>
                  <a:gd name="connsiteY2-486" fmla="*/ 568810 h 614843"/>
                  <a:gd name="connsiteX3-487" fmla="*/ 12537 w 640788"/>
                  <a:gd name="connsiteY3-488" fmla="*/ 506151 h 614843"/>
                  <a:gd name="connsiteX4-489" fmla="*/ 4334 w 640788"/>
                  <a:gd name="connsiteY4-490" fmla="*/ 89527 h 614843"/>
                  <a:gd name="connsiteX0-491" fmla="*/ 103603 w 673655"/>
                  <a:gd name="connsiteY0-492" fmla="*/ 38763 h 618146"/>
                  <a:gd name="connsiteX1-493" fmla="*/ 581981 w 673655"/>
                  <a:gd name="connsiteY1-494" fmla="*/ 58601 h 618146"/>
                  <a:gd name="connsiteX2-495" fmla="*/ 621713 w 673655"/>
                  <a:gd name="connsiteY2-496" fmla="*/ 562250 h 618146"/>
                  <a:gd name="connsiteX3-497" fmla="*/ 12537 w 673655"/>
                  <a:gd name="connsiteY3-498" fmla="*/ 524873 h 618146"/>
                  <a:gd name="connsiteX4-499" fmla="*/ 4334 w 673655"/>
                  <a:gd name="connsiteY4-500" fmla="*/ 108249 h 618146"/>
                  <a:gd name="connsiteX0-501" fmla="*/ 103603 w 654750"/>
                  <a:gd name="connsiteY0-502" fmla="*/ 38763 h 605787"/>
                  <a:gd name="connsiteX1-503" fmla="*/ 581981 w 654750"/>
                  <a:gd name="connsiteY1-504" fmla="*/ 58601 h 605787"/>
                  <a:gd name="connsiteX2-505" fmla="*/ 621713 w 654750"/>
                  <a:gd name="connsiteY2-506" fmla="*/ 562250 h 605787"/>
                  <a:gd name="connsiteX3-507" fmla="*/ 12537 w 654750"/>
                  <a:gd name="connsiteY3-508" fmla="*/ 524873 h 605787"/>
                  <a:gd name="connsiteX4-509" fmla="*/ 4334 w 654750"/>
                  <a:gd name="connsiteY4-510" fmla="*/ 108249 h 605787"/>
                  <a:gd name="connsiteX0-511" fmla="*/ 103603 w 643734"/>
                  <a:gd name="connsiteY0-512" fmla="*/ 31800 h 598824"/>
                  <a:gd name="connsiteX1-513" fmla="*/ 581981 w 643734"/>
                  <a:gd name="connsiteY1-514" fmla="*/ 51638 h 598824"/>
                  <a:gd name="connsiteX2-515" fmla="*/ 621713 w 643734"/>
                  <a:gd name="connsiteY2-516" fmla="*/ 555287 h 598824"/>
                  <a:gd name="connsiteX3-517" fmla="*/ 12537 w 643734"/>
                  <a:gd name="connsiteY3-518" fmla="*/ 517910 h 598824"/>
                  <a:gd name="connsiteX4-519" fmla="*/ 4334 w 643734"/>
                  <a:gd name="connsiteY4-520" fmla="*/ 101286 h 598824"/>
                  <a:gd name="connsiteX0-521" fmla="*/ 103603 w 643734"/>
                  <a:gd name="connsiteY0-522" fmla="*/ 24551 h 591575"/>
                  <a:gd name="connsiteX1-523" fmla="*/ 581981 w 643734"/>
                  <a:gd name="connsiteY1-524" fmla="*/ 44389 h 591575"/>
                  <a:gd name="connsiteX2-525" fmla="*/ 621713 w 643734"/>
                  <a:gd name="connsiteY2-526" fmla="*/ 548038 h 591575"/>
                  <a:gd name="connsiteX3-527" fmla="*/ 12537 w 643734"/>
                  <a:gd name="connsiteY3-528" fmla="*/ 510661 h 591575"/>
                  <a:gd name="connsiteX4-529" fmla="*/ 4334 w 643734"/>
                  <a:gd name="connsiteY4-530" fmla="*/ 94037 h 591575"/>
                  <a:gd name="connsiteX0-531" fmla="*/ 103603 w 643734"/>
                  <a:gd name="connsiteY0-532" fmla="*/ 20135 h 587159"/>
                  <a:gd name="connsiteX1-533" fmla="*/ 581981 w 643734"/>
                  <a:gd name="connsiteY1-534" fmla="*/ 39973 h 587159"/>
                  <a:gd name="connsiteX2-535" fmla="*/ 621713 w 643734"/>
                  <a:gd name="connsiteY2-536" fmla="*/ 543622 h 587159"/>
                  <a:gd name="connsiteX3-537" fmla="*/ 12537 w 643734"/>
                  <a:gd name="connsiteY3-538" fmla="*/ 506245 h 587159"/>
                  <a:gd name="connsiteX4-539" fmla="*/ 4334 w 643734"/>
                  <a:gd name="connsiteY4-540" fmla="*/ 89621 h 587159"/>
                  <a:gd name="connsiteX0-541" fmla="*/ 51067 w 657504"/>
                  <a:gd name="connsiteY0-542" fmla="*/ 31623 h 592327"/>
                  <a:gd name="connsiteX1-543" fmla="*/ 581981 w 657504"/>
                  <a:gd name="connsiteY1-544" fmla="*/ 45141 h 592327"/>
                  <a:gd name="connsiteX2-545" fmla="*/ 621713 w 657504"/>
                  <a:gd name="connsiteY2-546" fmla="*/ 548790 h 592327"/>
                  <a:gd name="connsiteX3-547" fmla="*/ 12537 w 657504"/>
                  <a:gd name="connsiteY3-548" fmla="*/ 511413 h 592327"/>
                  <a:gd name="connsiteX4-549" fmla="*/ 4334 w 657504"/>
                  <a:gd name="connsiteY4-550" fmla="*/ 94789 h 592327"/>
                  <a:gd name="connsiteX0-551" fmla="*/ 51067 w 676118"/>
                  <a:gd name="connsiteY0-552" fmla="*/ 31623 h 604686"/>
                  <a:gd name="connsiteX1-553" fmla="*/ 581981 w 676118"/>
                  <a:gd name="connsiteY1-554" fmla="*/ 45141 h 604686"/>
                  <a:gd name="connsiteX2-555" fmla="*/ 621713 w 676118"/>
                  <a:gd name="connsiteY2-556" fmla="*/ 548790 h 604686"/>
                  <a:gd name="connsiteX3-557" fmla="*/ 12537 w 676118"/>
                  <a:gd name="connsiteY3-558" fmla="*/ 511413 h 604686"/>
                  <a:gd name="connsiteX4-559" fmla="*/ 4334 w 676118"/>
                  <a:gd name="connsiteY4-560" fmla="*/ 94789 h 604686"/>
                  <a:gd name="connsiteX0-561" fmla="*/ 51067 w 659741"/>
                  <a:gd name="connsiteY0-562" fmla="*/ 18182 h 591245"/>
                  <a:gd name="connsiteX1-563" fmla="*/ 581981 w 659741"/>
                  <a:gd name="connsiteY1-564" fmla="*/ 31700 h 591245"/>
                  <a:gd name="connsiteX2-565" fmla="*/ 621713 w 659741"/>
                  <a:gd name="connsiteY2-566" fmla="*/ 535349 h 591245"/>
                  <a:gd name="connsiteX3-567" fmla="*/ 12537 w 659741"/>
                  <a:gd name="connsiteY3-568" fmla="*/ 497972 h 591245"/>
                  <a:gd name="connsiteX4-569" fmla="*/ 4334 w 659741"/>
                  <a:gd name="connsiteY4-570" fmla="*/ 81348 h 591245"/>
                  <a:gd name="connsiteX0-571" fmla="*/ 51067 w 671131"/>
                  <a:gd name="connsiteY0-572" fmla="*/ 18182 h 591245"/>
                  <a:gd name="connsiteX1-573" fmla="*/ 617005 w 671131"/>
                  <a:gd name="connsiteY1-574" fmla="*/ 31700 h 591245"/>
                  <a:gd name="connsiteX2-575" fmla="*/ 621713 w 671131"/>
                  <a:gd name="connsiteY2-576" fmla="*/ 535349 h 591245"/>
                  <a:gd name="connsiteX3-577" fmla="*/ 12537 w 671131"/>
                  <a:gd name="connsiteY3-578" fmla="*/ 497972 h 591245"/>
                  <a:gd name="connsiteX4-579" fmla="*/ 4334 w 671131"/>
                  <a:gd name="connsiteY4-580" fmla="*/ 81348 h 591245"/>
                  <a:gd name="connsiteX0-581" fmla="*/ 51067 w 648099"/>
                  <a:gd name="connsiteY0-582" fmla="*/ 18182 h 578886"/>
                  <a:gd name="connsiteX1-583" fmla="*/ 617005 w 648099"/>
                  <a:gd name="connsiteY1-584" fmla="*/ 31700 h 578886"/>
                  <a:gd name="connsiteX2-585" fmla="*/ 621713 w 648099"/>
                  <a:gd name="connsiteY2-586" fmla="*/ 535349 h 578886"/>
                  <a:gd name="connsiteX3-587" fmla="*/ 12537 w 648099"/>
                  <a:gd name="connsiteY3-588" fmla="*/ 497972 h 578886"/>
                  <a:gd name="connsiteX4-589" fmla="*/ 4334 w 648099"/>
                  <a:gd name="connsiteY4-590" fmla="*/ 81348 h 578886"/>
                  <a:gd name="connsiteX0-591" fmla="*/ 51067 w 648099"/>
                  <a:gd name="connsiteY0-592" fmla="*/ 18182 h 565791"/>
                  <a:gd name="connsiteX1-593" fmla="*/ 617005 w 648099"/>
                  <a:gd name="connsiteY1-594" fmla="*/ 31700 h 565791"/>
                  <a:gd name="connsiteX2-595" fmla="*/ 621713 w 648099"/>
                  <a:gd name="connsiteY2-596" fmla="*/ 535349 h 565791"/>
                  <a:gd name="connsiteX3-597" fmla="*/ 12537 w 648099"/>
                  <a:gd name="connsiteY3-598" fmla="*/ 497972 h 565791"/>
                  <a:gd name="connsiteX4-599" fmla="*/ 4334 w 648099"/>
                  <a:gd name="connsiteY4-600" fmla="*/ 81348 h 565791"/>
                </a:gdLst>
                <a:ahLst/>
                <a:cxnLst>
                  <a:cxn ang="0">
                    <a:pos x="connsiteX0-591" y="connsiteY0-592"/>
                  </a:cxn>
                  <a:cxn ang="0">
                    <a:pos x="connsiteX1-593" y="connsiteY1-594"/>
                  </a:cxn>
                  <a:cxn ang="0">
                    <a:pos x="connsiteX2-595" y="connsiteY2-596"/>
                  </a:cxn>
                  <a:cxn ang="0">
                    <a:pos x="connsiteX3-597" y="connsiteY3-598"/>
                  </a:cxn>
                  <a:cxn ang="0">
                    <a:pos x="connsiteX4-599" y="connsiteY4-600"/>
                  </a:cxn>
                </a:cxnLst>
                <a:rect l="l" t="t" r="r" b="b"/>
                <a:pathLst>
                  <a:path w="648099" h="565791">
                    <a:moveTo>
                      <a:pt x="51067" y="18182"/>
                    </a:moveTo>
                    <a:cubicBezTo>
                      <a:pt x="281003" y="7261"/>
                      <a:pt x="591945" y="-22893"/>
                      <a:pt x="617005" y="31700"/>
                    </a:cubicBezTo>
                    <a:cubicBezTo>
                      <a:pt x="642065" y="86293"/>
                      <a:pt x="669922" y="489239"/>
                      <a:pt x="621713" y="535349"/>
                    </a:cubicBezTo>
                    <a:cubicBezTo>
                      <a:pt x="573504" y="581459"/>
                      <a:pt x="32838" y="579874"/>
                      <a:pt x="12537" y="497972"/>
                    </a:cubicBezTo>
                    <a:cubicBezTo>
                      <a:pt x="992" y="378148"/>
                      <a:pt x="-4426" y="189998"/>
                      <a:pt x="4334" y="81348"/>
                    </a:cubicBezTo>
                  </a:path>
                </a:pathLst>
              </a:custGeom>
              <a:noFill/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椭圆 31"/>
              <p:cNvSpPr/>
              <p:nvPr/>
            </p:nvSpPr>
            <p:spPr>
              <a:xfrm>
                <a:off x="4701654" y="3644273"/>
                <a:ext cx="2764985" cy="1569985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-1" fmla="*/ 328247 w 656494"/>
                  <a:gd name="connsiteY0-2" fmla="*/ 0 h 633046"/>
                  <a:gd name="connsiteX1-3" fmla="*/ 656494 w 656494"/>
                  <a:gd name="connsiteY1-4" fmla="*/ 316523 h 633046"/>
                  <a:gd name="connsiteX2-5" fmla="*/ 328247 w 656494"/>
                  <a:gd name="connsiteY2-6" fmla="*/ 633046 h 633046"/>
                  <a:gd name="connsiteX3-7" fmla="*/ 0 w 656494"/>
                  <a:gd name="connsiteY3-8" fmla="*/ 316523 h 633046"/>
                  <a:gd name="connsiteX4-9" fmla="*/ 419687 w 656494"/>
                  <a:gd name="connsiteY4-10" fmla="*/ 91440 h 633046"/>
                  <a:gd name="connsiteX0-11" fmla="*/ 402964 w 731211"/>
                  <a:gd name="connsiteY0-12" fmla="*/ 0 h 633046"/>
                  <a:gd name="connsiteX1-13" fmla="*/ 731211 w 731211"/>
                  <a:gd name="connsiteY1-14" fmla="*/ 316523 h 633046"/>
                  <a:gd name="connsiteX2-15" fmla="*/ 402964 w 731211"/>
                  <a:gd name="connsiteY2-16" fmla="*/ 633046 h 633046"/>
                  <a:gd name="connsiteX3-17" fmla="*/ 74717 w 731211"/>
                  <a:gd name="connsiteY3-18" fmla="*/ 316523 h 633046"/>
                  <a:gd name="connsiteX4-19" fmla="*/ 161895 w 731211"/>
                  <a:gd name="connsiteY4-20" fmla="*/ 152400 h 633046"/>
                  <a:gd name="connsiteX0-21" fmla="*/ 353700 w 681947"/>
                  <a:gd name="connsiteY0-22" fmla="*/ 0 h 633046"/>
                  <a:gd name="connsiteX1-23" fmla="*/ 681947 w 681947"/>
                  <a:gd name="connsiteY1-24" fmla="*/ 316523 h 633046"/>
                  <a:gd name="connsiteX2-25" fmla="*/ 353700 w 681947"/>
                  <a:gd name="connsiteY2-26" fmla="*/ 633046 h 633046"/>
                  <a:gd name="connsiteX3-27" fmla="*/ 25453 w 681947"/>
                  <a:gd name="connsiteY3-28" fmla="*/ 316523 h 633046"/>
                  <a:gd name="connsiteX4-29" fmla="*/ 112631 w 681947"/>
                  <a:gd name="connsiteY4-30" fmla="*/ 152400 h 633046"/>
                  <a:gd name="connsiteX0-31" fmla="*/ 341249 w 669496"/>
                  <a:gd name="connsiteY0-32" fmla="*/ 0 h 633046"/>
                  <a:gd name="connsiteX1-33" fmla="*/ 669496 w 669496"/>
                  <a:gd name="connsiteY1-34" fmla="*/ 316523 h 633046"/>
                  <a:gd name="connsiteX2-35" fmla="*/ 341249 w 669496"/>
                  <a:gd name="connsiteY2-36" fmla="*/ 633046 h 633046"/>
                  <a:gd name="connsiteX3-37" fmla="*/ 13002 w 669496"/>
                  <a:gd name="connsiteY3-38" fmla="*/ 316523 h 633046"/>
                  <a:gd name="connsiteX4-39" fmla="*/ 100180 w 669496"/>
                  <a:gd name="connsiteY4-40" fmla="*/ 152400 h 633046"/>
                  <a:gd name="connsiteX0-41" fmla="*/ 347951 w 676198"/>
                  <a:gd name="connsiteY0-42" fmla="*/ 0 h 633046"/>
                  <a:gd name="connsiteX1-43" fmla="*/ 676198 w 676198"/>
                  <a:gd name="connsiteY1-44" fmla="*/ 316523 h 633046"/>
                  <a:gd name="connsiteX2-45" fmla="*/ 347951 w 676198"/>
                  <a:gd name="connsiteY2-46" fmla="*/ 633046 h 633046"/>
                  <a:gd name="connsiteX3-47" fmla="*/ 19704 w 676198"/>
                  <a:gd name="connsiteY3-48" fmla="*/ 316523 h 633046"/>
                  <a:gd name="connsiteX4-49" fmla="*/ 79173 w 676198"/>
                  <a:gd name="connsiteY4-50" fmla="*/ 113607 h 633046"/>
                  <a:gd name="connsiteX0-51" fmla="*/ 333371 w 661618"/>
                  <a:gd name="connsiteY0-52" fmla="*/ 0 h 633046"/>
                  <a:gd name="connsiteX1-53" fmla="*/ 661618 w 661618"/>
                  <a:gd name="connsiteY1-54" fmla="*/ 316523 h 633046"/>
                  <a:gd name="connsiteX2-55" fmla="*/ 333371 w 661618"/>
                  <a:gd name="connsiteY2-56" fmla="*/ 633046 h 633046"/>
                  <a:gd name="connsiteX3-57" fmla="*/ 5124 w 661618"/>
                  <a:gd name="connsiteY3-58" fmla="*/ 316523 h 633046"/>
                  <a:gd name="connsiteX4-59" fmla="*/ 64593 w 661618"/>
                  <a:gd name="connsiteY4-60" fmla="*/ 113607 h 633046"/>
                  <a:gd name="connsiteX0-61" fmla="*/ 178200 w 661618"/>
                  <a:gd name="connsiteY0-62" fmla="*/ 0 h 583170"/>
                  <a:gd name="connsiteX1-63" fmla="*/ 661618 w 661618"/>
                  <a:gd name="connsiteY1-64" fmla="*/ 266647 h 583170"/>
                  <a:gd name="connsiteX2-65" fmla="*/ 333371 w 661618"/>
                  <a:gd name="connsiteY2-66" fmla="*/ 583170 h 583170"/>
                  <a:gd name="connsiteX3-67" fmla="*/ 5124 w 661618"/>
                  <a:gd name="connsiteY3-68" fmla="*/ 266647 h 583170"/>
                  <a:gd name="connsiteX4-69" fmla="*/ 64593 w 661618"/>
                  <a:gd name="connsiteY4-70" fmla="*/ 63731 h 583170"/>
                  <a:gd name="connsiteX0-71" fmla="*/ 178200 w 662133"/>
                  <a:gd name="connsiteY0-72" fmla="*/ 66578 h 649748"/>
                  <a:gd name="connsiteX1-73" fmla="*/ 412660 w 662133"/>
                  <a:gd name="connsiteY1-74" fmla="*/ 10947 h 649748"/>
                  <a:gd name="connsiteX2-75" fmla="*/ 661618 w 662133"/>
                  <a:gd name="connsiteY2-76" fmla="*/ 333225 h 649748"/>
                  <a:gd name="connsiteX3-77" fmla="*/ 333371 w 662133"/>
                  <a:gd name="connsiteY3-78" fmla="*/ 649748 h 649748"/>
                  <a:gd name="connsiteX4-79" fmla="*/ 5124 w 662133"/>
                  <a:gd name="connsiteY4-80" fmla="*/ 333225 h 649748"/>
                  <a:gd name="connsiteX5" fmla="*/ 64593 w 662133"/>
                  <a:gd name="connsiteY5" fmla="*/ 130309 h 649748"/>
                  <a:gd name="connsiteX0-81" fmla="*/ 178200 w 662148"/>
                  <a:gd name="connsiteY0-82" fmla="*/ 66578 h 649748"/>
                  <a:gd name="connsiteX1-83" fmla="*/ 412660 w 662148"/>
                  <a:gd name="connsiteY1-84" fmla="*/ 10947 h 649748"/>
                  <a:gd name="connsiteX2-85" fmla="*/ 661618 w 662148"/>
                  <a:gd name="connsiteY2-86" fmla="*/ 333225 h 649748"/>
                  <a:gd name="connsiteX3-87" fmla="*/ 333371 w 662148"/>
                  <a:gd name="connsiteY3-88" fmla="*/ 649748 h 649748"/>
                  <a:gd name="connsiteX4-89" fmla="*/ 5124 w 662148"/>
                  <a:gd name="connsiteY4-90" fmla="*/ 333225 h 649748"/>
                  <a:gd name="connsiteX5-91" fmla="*/ 64593 w 662148"/>
                  <a:gd name="connsiteY5-92" fmla="*/ 130309 h 649748"/>
                  <a:gd name="connsiteX0-93" fmla="*/ 178200 w 662148"/>
                  <a:gd name="connsiteY0-94" fmla="*/ 61032 h 644202"/>
                  <a:gd name="connsiteX1-95" fmla="*/ 412660 w 662148"/>
                  <a:gd name="connsiteY1-96" fmla="*/ 5401 h 644202"/>
                  <a:gd name="connsiteX2-97" fmla="*/ 661618 w 662148"/>
                  <a:gd name="connsiteY2-98" fmla="*/ 327679 h 644202"/>
                  <a:gd name="connsiteX3-99" fmla="*/ 333371 w 662148"/>
                  <a:gd name="connsiteY3-100" fmla="*/ 644202 h 644202"/>
                  <a:gd name="connsiteX4-101" fmla="*/ 5124 w 662148"/>
                  <a:gd name="connsiteY4-102" fmla="*/ 327679 h 644202"/>
                  <a:gd name="connsiteX5-103" fmla="*/ 64593 w 662148"/>
                  <a:gd name="connsiteY5-104" fmla="*/ 124763 h 644202"/>
                  <a:gd name="connsiteX0-105" fmla="*/ 178200 w 662148"/>
                  <a:gd name="connsiteY0-106" fmla="*/ 75865 h 659035"/>
                  <a:gd name="connsiteX1-107" fmla="*/ 168819 w 662148"/>
                  <a:gd name="connsiteY1-108" fmla="*/ 31317 h 659035"/>
                  <a:gd name="connsiteX2-109" fmla="*/ 412660 w 662148"/>
                  <a:gd name="connsiteY2-110" fmla="*/ 20234 h 659035"/>
                  <a:gd name="connsiteX3-111" fmla="*/ 661618 w 662148"/>
                  <a:gd name="connsiteY3-112" fmla="*/ 342512 h 659035"/>
                  <a:gd name="connsiteX4-113" fmla="*/ 333371 w 662148"/>
                  <a:gd name="connsiteY4-114" fmla="*/ 659035 h 659035"/>
                  <a:gd name="connsiteX5-115" fmla="*/ 5124 w 662148"/>
                  <a:gd name="connsiteY5-116" fmla="*/ 342512 h 659035"/>
                  <a:gd name="connsiteX6" fmla="*/ 64593 w 662148"/>
                  <a:gd name="connsiteY6" fmla="*/ 139596 h 659035"/>
                  <a:gd name="connsiteX0-117" fmla="*/ 178200 w 662148"/>
                  <a:gd name="connsiteY0-118" fmla="*/ 68901 h 652071"/>
                  <a:gd name="connsiteX1-119" fmla="*/ 130026 w 662148"/>
                  <a:gd name="connsiteY1-120" fmla="*/ 68688 h 652071"/>
                  <a:gd name="connsiteX2-121" fmla="*/ 412660 w 662148"/>
                  <a:gd name="connsiteY2-122" fmla="*/ 13270 h 652071"/>
                  <a:gd name="connsiteX3-123" fmla="*/ 661618 w 662148"/>
                  <a:gd name="connsiteY3-124" fmla="*/ 335548 h 652071"/>
                  <a:gd name="connsiteX4-125" fmla="*/ 333371 w 662148"/>
                  <a:gd name="connsiteY4-126" fmla="*/ 652071 h 652071"/>
                  <a:gd name="connsiteX5-127" fmla="*/ 5124 w 662148"/>
                  <a:gd name="connsiteY5-128" fmla="*/ 335548 h 652071"/>
                  <a:gd name="connsiteX6-129" fmla="*/ 64593 w 662148"/>
                  <a:gd name="connsiteY6-130" fmla="*/ 132632 h 652071"/>
                  <a:gd name="connsiteX0-131" fmla="*/ 178200 w 662220"/>
                  <a:gd name="connsiteY0-132" fmla="*/ 68901 h 652071"/>
                  <a:gd name="connsiteX1-133" fmla="*/ 130026 w 662220"/>
                  <a:gd name="connsiteY1-134" fmla="*/ 68688 h 652071"/>
                  <a:gd name="connsiteX2-135" fmla="*/ 412660 w 662220"/>
                  <a:gd name="connsiteY2-136" fmla="*/ 13270 h 652071"/>
                  <a:gd name="connsiteX3-137" fmla="*/ 661618 w 662220"/>
                  <a:gd name="connsiteY3-138" fmla="*/ 335548 h 652071"/>
                  <a:gd name="connsiteX4-139" fmla="*/ 333371 w 662220"/>
                  <a:gd name="connsiteY4-140" fmla="*/ 652071 h 652071"/>
                  <a:gd name="connsiteX5-141" fmla="*/ 5124 w 662220"/>
                  <a:gd name="connsiteY5-142" fmla="*/ 335548 h 652071"/>
                  <a:gd name="connsiteX6-143" fmla="*/ 64593 w 662220"/>
                  <a:gd name="connsiteY6-144" fmla="*/ 132632 h 652071"/>
                  <a:gd name="connsiteX0-145" fmla="*/ 178200 w 662220"/>
                  <a:gd name="connsiteY0-146" fmla="*/ 58449 h 641619"/>
                  <a:gd name="connsiteX1-147" fmla="*/ 130026 w 662220"/>
                  <a:gd name="connsiteY1-148" fmla="*/ 58236 h 641619"/>
                  <a:gd name="connsiteX2-149" fmla="*/ 412660 w 662220"/>
                  <a:gd name="connsiteY2-150" fmla="*/ 2818 h 641619"/>
                  <a:gd name="connsiteX3-151" fmla="*/ 661618 w 662220"/>
                  <a:gd name="connsiteY3-152" fmla="*/ 325096 h 641619"/>
                  <a:gd name="connsiteX4-153" fmla="*/ 333371 w 662220"/>
                  <a:gd name="connsiteY4-154" fmla="*/ 641619 h 641619"/>
                  <a:gd name="connsiteX5-155" fmla="*/ 5124 w 662220"/>
                  <a:gd name="connsiteY5-156" fmla="*/ 325096 h 641619"/>
                  <a:gd name="connsiteX6-157" fmla="*/ 64593 w 662220"/>
                  <a:gd name="connsiteY6-158" fmla="*/ 122180 h 641619"/>
                  <a:gd name="connsiteX0-159" fmla="*/ 178200 w 662220"/>
                  <a:gd name="connsiteY0-160" fmla="*/ 58449 h 641619"/>
                  <a:gd name="connsiteX1-161" fmla="*/ 130026 w 662220"/>
                  <a:gd name="connsiteY1-162" fmla="*/ 58236 h 641619"/>
                  <a:gd name="connsiteX2-163" fmla="*/ 412660 w 662220"/>
                  <a:gd name="connsiteY2-164" fmla="*/ 2818 h 641619"/>
                  <a:gd name="connsiteX3-165" fmla="*/ 661618 w 662220"/>
                  <a:gd name="connsiteY3-166" fmla="*/ 325096 h 641619"/>
                  <a:gd name="connsiteX4-167" fmla="*/ 333371 w 662220"/>
                  <a:gd name="connsiteY4-168" fmla="*/ 641619 h 641619"/>
                  <a:gd name="connsiteX5-169" fmla="*/ 5124 w 662220"/>
                  <a:gd name="connsiteY5-170" fmla="*/ 325096 h 641619"/>
                  <a:gd name="connsiteX6-171" fmla="*/ 64593 w 662220"/>
                  <a:gd name="connsiteY6-172" fmla="*/ 122180 h 641619"/>
                  <a:gd name="connsiteX0-173" fmla="*/ 178200 w 662220"/>
                  <a:gd name="connsiteY0-174" fmla="*/ 58449 h 641619"/>
                  <a:gd name="connsiteX1-175" fmla="*/ 130026 w 662220"/>
                  <a:gd name="connsiteY1-176" fmla="*/ 58236 h 641619"/>
                  <a:gd name="connsiteX2-177" fmla="*/ 412660 w 662220"/>
                  <a:gd name="connsiteY2-178" fmla="*/ 2818 h 641619"/>
                  <a:gd name="connsiteX3-179" fmla="*/ 661618 w 662220"/>
                  <a:gd name="connsiteY3-180" fmla="*/ 325096 h 641619"/>
                  <a:gd name="connsiteX4-181" fmla="*/ 333371 w 662220"/>
                  <a:gd name="connsiteY4-182" fmla="*/ 641619 h 641619"/>
                  <a:gd name="connsiteX5-183" fmla="*/ 5124 w 662220"/>
                  <a:gd name="connsiteY5-184" fmla="*/ 325096 h 641619"/>
                  <a:gd name="connsiteX6-185" fmla="*/ 64593 w 662220"/>
                  <a:gd name="connsiteY6-186" fmla="*/ 122180 h 641619"/>
                  <a:gd name="connsiteX0-187" fmla="*/ 178200 w 662220"/>
                  <a:gd name="connsiteY0-188" fmla="*/ 58449 h 641619"/>
                  <a:gd name="connsiteX1-189" fmla="*/ 130026 w 662220"/>
                  <a:gd name="connsiteY1-190" fmla="*/ 58236 h 641619"/>
                  <a:gd name="connsiteX2-191" fmla="*/ 412660 w 662220"/>
                  <a:gd name="connsiteY2-192" fmla="*/ 2818 h 641619"/>
                  <a:gd name="connsiteX3-193" fmla="*/ 661618 w 662220"/>
                  <a:gd name="connsiteY3-194" fmla="*/ 325096 h 641619"/>
                  <a:gd name="connsiteX4-195" fmla="*/ 333371 w 662220"/>
                  <a:gd name="connsiteY4-196" fmla="*/ 641619 h 641619"/>
                  <a:gd name="connsiteX5-197" fmla="*/ 5124 w 662220"/>
                  <a:gd name="connsiteY5-198" fmla="*/ 325096 h 641619"/>
                  <a:gd name="connsiteX6-199" fmla="*/ 64593 w 662220"/>
                  <a:gd name="connsiteY6-200" fmla="*/ 122180 h 641619"/>
                  <a:gd name="connsiteX0-201" fmla="*/ 178200 w 662220"/>
                  <a:gd name="connsiteY0-202" fmla="*/ 58449 h 641619"/>
                  <a:gd name="connsiteX1-203" fmla="*/ 130026 w 662220"/>
                  <a:gd name="connsiteY1-204" fmla="*/ 58236 h 641619"/>
                  <a:gd name="connsiteX2-205" fmla="*/ 412660 w 662220"/>
                  <a:gd name="connsiteY2-206" fmla="*/ 2818 h 641619"/>
                  <a:gd name="connsiteX3-207" fmla="*/ 661618 w 662220"/>
                  <a:gd name="connsiteY3-208" fmla="*/ 325096 h 641619"/>
                  <a:gd name="connsiteX4-209" fmla="*/ 333371 w 662220"/>
                  <a:gd name="connsiteY4-210" fmla="*/ 641619 h 641619"/>
                  <a:gd name="connsiteX5-211" fmla="*/ 5124 w 662220"/>
                  <a:gd name="connsiteY5-212" fmla="*/ 325096 h 641619"/>
                  <a:gd name="connsiteX6-213" fmla="*/ 64593 w 662220"/>
                  <a:gd name="connsiteY6-214" fmla="*/ 122180 h 641619"/>
                  <a:gd name="connsiteX0-215" fmla="*/ 176252 w 660272"/>
                  <a:gd name="connsiteY0-216" fmla="*/ 58449 h 641619"/>
                  <a:gd name="connsiteX1-217" fmla="*/ 128078 w 660272"/>
                  <a:gd name="connsiteY1-218" fmla="*/ 58236 h 641619"/>
                  <a:gd name="connsiteX2-219" fmla="*/ 410712 w 660272"/>
                  <a:gd name="connsiteY2-220" fmla="*/ 2818 h 641619"/>
                  <a:gd name="connsiteX3-221" fmla="*/ 659670 w 660272"/>
                  <a:gd name="connsiteY3-222" fmla="*/ 325096 h 641619"/>
                  <a:gd name="connsiteX4-223" fmla="*/ 331423 w 660272"/>
                  <a:gd name="connsiteY4-224" fmla="*/ 641619 h 641619"/>
                  <a:gd name="connsiteX5-225" fmla="*/ 3176 w 660272"/>
                  <a:gd name="connsiteY5-226" fmla="*/ 325096 h 641619"/>
                  <a:gd name="connsiteX6-227" fmla="*/ 62645 w 660272"/>
                  <a:gd name="connsiteY6-228" fmla="*/ 122180 h 641619"/>
                  <a:gd name="connsiteX0-229" fmla="*/ 253837 w 660272"/>
                  <a:gd name="connsiteY0-230" fmla="*/ 30740 h 641619"/>
                  <a:gd name="connsiteX1-231" fmla="*/ 128078 w 660272"/>
                  <a:gd name="connsiteY1-232" fmla="*/ 58236 h 641619"/>
                  <a:gd name="connsiteX2-233" fmla="*/ 410712 w 660272"/>
                  <a:gd name="connsiteY2-234" fmla="*/ 2818 h 641619"/>
                  <a:gd name="connsiteX3-235" fmla="*/ 659670 w 660272"/>
                  <a:gd name="connsiteY3-236" fmla="*/ 325096 h 641619"/>
                  <a:gd name="connsiteX4-237" fmla="*/ 331423 w 660272"/>
                  <a:gd name="connsiteY4-238" fmla="*/ 641619 h 641619"/>
                  <a:gd name="connsiteX5-239" fmla="*/ 3176 w 660272"/>
                  <a:gd name="connsiteY5-240" fmla="*/ 325096 h 641619"/>
                  <a:gd name="connsiteX6-241" fmla="*/ 62645 w 660272"/>
                  <a:gd name="connsiteY6-242" fmla="*/ 122180 h 641619"/>
                  <a:gd name="connsiteX0-243" fmla="*/ 253837 w 660191"/>
                  <a:gd name="connsiteY0-244" fmla="*/ 41069 h 651948"/>
                  <a:gd name="connsiteX1-245" fmla="*/ 161329 w 660191"/>
                  <a:gd name="connsiteY1-246" fmla="*/ 63023 h 651948"/>
                  <a:gd name="connsiteX2-247" fmla="*/ 410712 w 660191"/>
                  <a:gd name="connsiteY2-248" fmla="*/ 13147 h 651948"/>
                  <a:gd name="connsiteX3-249" fmla="*/ 659670 w 660191"/>
                  <a:gd name="connsiteY3-250" fmla="*/ 335425 h 651948"/>
                  <a:gd name="connsiteX4-251" fmla="*/ 331423 w 660191"/>
                  <a:gd name="connsiteY4-252" fmla="*/ 651948 h 651948"/>
                  <a:gd name="connsiteX5-253" fmla="*/ 3176 w 660191"/>
                  <a:gd name="connsiteY5-254" fmla="*/ 335425 h 651948"/>
                  <a:gd name="connsiteX6-255" fmla="*/ 62645 w 660191"/>
                  <a:gd name="connsiteY6-256" fmla="*/ 132509 h 651948"/>
                  <a:gd name="connsiteX0-257" fmla="*/ 253837 w 660897"/>
                  <a:gd name="connsiteY0-258" fmla="*/ 45475 h 656354"/>
                  <a:gd name="connsiteX1-259" fmla="*/ 161329 w 660897"/>
                  <a:gd name="connsiteY1-260" fmla="*/ 67429 h 656354"/>
                  <a:gd name="connsiteX2-261" fmla="*/ 410712 w 660897"/>
                  <a:gd name="connsiteY2-262" fmla="*/ 17553 h 656354"/>
                  <a:gd name="connsiteX3-263" fmla="*/ 659670 w 660897"/>
                  <a:gd name="connsiteY3-264" fmla="*/ 339831 h 656354"/>
                  <a:gd name="connsiteX4-265" fmla="*/ 331423 w 660897"/>
                  <a:gd name="connsiteY4-266" fmla="*/ 656354 h 656354"/>
                  <a:gd name="connsiteX5-267" fmla="*/ 3176 w 660897"/>
                  <a:gd name="connsiteY5-268" fmla="*/ 339831 h 656354"/>
                  <a:gd name="connsiteX6-269" fmla="*/ 62645 w 660897"/>
                  <a:gd name="connsiteY6-270" fmla="*/ 136915 h 656354"/>
                  <a:gd name="connsiteX0-271" fmla="*/ 253837 w 660406"/>
                  <a:gd name="connsiteY0-272" fmla="*/ 41070 h 651949"/>
                  <a:gd name="connsiteX1-273" fmla="*/ 161329 w 660406"/>
                  <a:gd name="connsiteY1-274" fmla="*/ 63024 h 651949"/>
                  <a:gd name="connsiteX2-275" fmla="*/ 410712 w 660406"/>
                  <a:gd name="connsiteY2-276" fmla="*/ 13148 h 651949"/>
                  <a:gd name="connsiteX3-277" fmla="*/ 659670 w 660406"/>
                  <a:gd name="connsiteY3-278" fmla="*/ 335426 h 651949"/>
                  <a:gd name="connsiteX4-279" fmla="*/ 331423 w 660406"/>
                  <a:gd name="connsiteY4-280" fmla="*/ 651949 h 651949"/>
                  <a:gd name="connsiteX5-281" fmla="*/ 3176 w 660406"/>
                  <a:gd name="connsiteY5-282" fmla="*/ 335426 h 651949"/>
                  <a:gd name="connsiteX6-283" fmla="*/ 62645 w 660406"/>
                  <a:gd name="connsiteY6-284" fmla="*/ 132510 h 651949"/>
                  <a:gd name="connsiteX0-285" fmla="*/ 161329 w 660406"/>
                  <a:gd name="connsiteY0-286" fmla="*/ 63024 h 651949"/>
                  <a:gd name="connsiteX1-287" fmla="*/ 410712 w 660406"/>
                  <a:gd name="connsiteY1-288" fmla="*/ 13148 h 651949"/>
                  <a:gd name="connsiteX2-289" fmla="*/ 659670 w 660406"/>
                  <a:gd name="connsiteY2-290" fmla="*/ 335426 h 651949"/>
                  <a:gd name="connsiteX3-291" fmla="*/ 331423 w 660406"/>
                  <a:gd name="connsiteY3-292" fmla="*/ 651949 h 651949"/>
                  <a:gd name="connsiteX4-293" fmla="*/ 3176 w 660406"/>
                  <a:gd name="connsiteY4-294" fmla="*/ 335426 h 651949"/>
                  <a:gd name="connsiteX5-295" fmla="*/ 62645 w 660406"/>
                  <a:gd name="connsiteY5-296" fmla="*/ 132510 h 651949"/>
                  <a:gd name="connsiteX0-297" fmla="*/ 128078 w 660207"/>
                  <a:gd name="connsiteY0-298" fmla="*/ 63024 h 651949"/>
                  <a:gd name="connsiteX1-299" fmla="*/ 410712 w 660207"/>
                  <a:gd name="connsiteY1-300" fmla="*/ 13148 h 651949"/>
                  <a:gd name="connsiteX2-301" fmla="*/ 659670 w 660207"/>
                  <a:gd name="connsiteY2-302" fmla="*/ 335426 h 651949"/>
                  <a:gd name="connsiteX3-303" fmla="*/ 331423 w 660207"/>
                  <a:gd name="connsiteY3-304" fmla="*/ 651949 h 651949"/>
                  <a:gd name="connsiteX4-305" fmla="*/ 3176 w 660207"/>
                  <a:gd name="connsiteY4-306" fmla="*/ 335426 h 651949"/>
                  <a:gd name="connsiteX5-307" fmla="*/ 62645 w 660207"/>
                  <a:gd name="connsiteY5-308" fmla="*/ 132510 h 651949"/>
                  <a:gd name="connsiteX0-309" fmla="*/ 128078 w 660438"/>
                  <a:gd name="connsiteY0-310" fmla="*/ 60888 h 649813"/>
                  <a:gd name="connsiteX1-311" fmla="*/ 410712 w 660438"/>
                  <a:gd name="connsiteY1-312" fmla="*/ 11012 h 649813"/>
                  <a:gd name="connsiteX2-313" fmla="*/ 659670 w 660438"/>
                  <a:gd name="connsiteY2-314" fmla="*/ 333290 h 649813"/>
                  <a:gd name="connsiteX3-315" fmla="*/ 331423 w 660438"/>
                  <a:gd name="connsiteY3-316" fmla="*/ 649813 h 649813"/>
                  <a:gd name="connsiteX4-317" fmla="*/ 3176 w 660438"/>
                  <a:gd name="connsiteY4-318" fmla="*/ 333290 h 649813"/>
                  <a:gd name="connsiteX5-319" fmla="*/ 62645 w 660438"/>
                  <a:gd name="connsiteY5-320" fmla="*/ 130374 h 649813"/>
                  <a:gd name="connsiteX0-321" fmla="*/ 128078 w 660438"/>
                  <a:gd name="connsiteY0-322" fmla="*/ 64927 h 653852"/>
                  <a:gd name="connsiteX1-323" fmla="*/ 410712 w 660438"/>
                  <a:gd name="connsiteY1-324" fmla="*/ 15051 h 653852"/>
                  <a:gd name="connsiteX2-325" fmla="*/ 659670 w 660438"/>
                  <a:gd name="connsiteY2-326" fmla="*/ 337329 h 653852"/>
                  <a:gd name="connsiteX3-327" fmla="*/ 331423 w 660438"/>
                  <a:gd name="connsiteY3-328" fmla="*/ 653852 h 653852"/>
                  <a:gd name="connsiteX4-329" fmla="*/ 3176 w 660438"/>
                  <a:gd name="connsiteY4-330" fmla="*/ 337329 h 653852"/>
                  <a:gd name="connsiteX5-331" fmla="*/ 62645 w 660438"/>
                  <a:gd name="connsiteY5-332" fmla="*/ 134413 h 653852"/>
                  <a:gd name="connsiteX0-333" fmla="*/ 128078 w 687378"/>
                  <a:gd name="connsiteY0-334" fmla="*/ 58090 h 647015"/>
                  <a:gd name="connsiteX1-335" fmla="*/ 571432 w 687378"/>
                  <a:gd name="connsiteY1-336" fmla="*/ 16673 h 647015"/>
                  <a:gd name="connsiteX2-337" fmla="*/ 659670 w 687378"/>
                  <a:gd name="connsiteY2-338" fmla="*/ 330492 h 647015"/>
                  <a:gd name="connsiteX3-339" fmla="*/ 331423 w 687378"/>
                  <a:gd name="connsiteY3-340" fmla="*/ 647015 h 647015"/>
                  <a:gd name="connsiteX4-341" fmla="*/ 3176 w 687378"/>
                  <a:gd name="connsiteY4-342" fmla="*/ 330492 h 647015"/>
                  <a:gd name="connsiteX5-343" fmla="*/ 62645 w 687378"/>
                  <a:gd name="connsiteY5-344" fmla="*/ 127576 h 647015"/>
                  <a:gd name="connsiteX0-345" fmla="*/ 128078 w 677145"/>
                  <a:gd name="connsiteY0-346" fmla="*/ 58090 h 663933"/>
                  <a:gd name="connsiteX1-347" fmla="*/ 571432 w 677145"/>
                  <a:gd name="connsiteY1-348" fmla="*/ 16673 h 663933"/>
                  <a:gd name="connsiteX2-349" fmla="*/ 659670 w 677145"/>
                  <a:gd name="connsiteY2-350" fmla="*/ 330492 h 663933"/>
                  <a:gd name="connsiteX3-351" fmla="*/ 559815 w 677145"/>
                  <a:gd name="connsiteY3-352" fmla="*/ 663933 h 663933"/>
                  <a:gd name="connsiteX4-353" fmla="*/ 3176 w 677145"/>
                  <a:gd name="connsiteY4-354" fmla="*/ 330492 h 663933"/>
                  <a:gd name="connsiteX5-355" fmla="*/ 62645 w 677145"/>
                  <a:gd name="connsiteY5-356" fmla="*/ 127576 h 663933"/>
                  <a:gd name="connsiteX0-357" fmla="*/ 101940 w 644966"/>
                  <a:gd name="connsiteY0-358" fmla="*/ 58090 h 685888"/>
                  <a:gd name="connsiteX1-359" fmla="*/ 545294 w 644966"/>
                  <a:gd name="connsiteY1-360" fmla="*/ 16673 h 685888"/>
                  <a:gd name="connsiteX2-361" fmla="*/ 633532 w 644966"/>
                  <a:gd name="connsiteY2-362" fmla="*/ 330492 h 685888"/>
                  <a:gd name="connsiteX3-363" fmla="*/ 533677 w 644966"/>
                  <a:gd name="connsiteY3-364" fmla="*/ 663933 h 685888"/>
                  <a:gd name="connsiteX4-365" fmla="*/ 10874 w 644966"/>
                  <a:gd name="connsiteY4-366" fmla="*/ 575801 h 685888"/>
                  <a:gd name="connsiteX5-367" fmla="*/ 36507 w 644966"/>
                  <a:gd name="connsiteY5-368" fmla="*/ 127576 h 685888"/>
                  <a:gd name="connsiteX0-369" fmla="*/ 101940 w 642626"/>
                  <a:gd name="connsiteY0-370" fmla="*/ 58090 h 654766"/>
                  <a:gd name="connsiteX1-371" fmla="*/ 545294 w 642626"/>
                  <a:gd name="connsiteY1-372" fmla="*/ 16673 h 654766"/>
                  <a:gd name="connsiteX2-373" fmla="*/ 633532 w 642626"/>
                  <a:gd name="connsiteY2-374" fmla="*/ 330492 h 654766"/>
                  <a:gd name="connsiteX3-375" fmla="*/ 567513 w 642626"/>
                  <a:gd name="connsiteY3-376" fmla="*/ 613179 h 654766"/>
                  <a:gd name="connsiteX4-377" fmla="*/ 10874 w 642626"/>
                  <a:gd name="connsiteY4-378" fmla="*/ 575801 h 654766"/>
                  <a:gd name="connsiteX5-379" fmla="*/ 36507 w 642626"/>
                  <a:gd name="connsiteY5-380" fmla="*/ 127576 h 654766"/>
                  <a:gd name="connsiteX0-381" fmla="*/ 101940 w 642626"/>
                  <a:gd name="connsiteY0-382" fmla="*/ 30477 h 627153"/>
                  <a:gd name="connsiteX1-383" fmla="*/ 545294 w 642626"/>
                  <a:gd name="connsiteY1-384" fmla="*/ 31354 h 627153"/>
                  <a:gd name="connsiteX2-385" fmla="*/ 633532 w 642626"/>
                  <a:gd name="connsiteY2-386" fmla="*/ 302879 h 627153"/>
                  <a:gd name="connsiteX3-387" fmla="*/ 567513 w 642626"/>
                  <a:gd name="connsiteY3-388" fmla="*/ 585566 h 627153"/>
                  <a:gd name="connsiteX4-389" fmla="*/ 10874 w 642626"/>
                  <a:gd name="connsiteY4-390" fmla="*/ 548188 h 627153"/>
                  <a:gd name="connsiteX5-391" fmla="*/ 36507 w 642626"/>
                  <a:gd name="connsiteY5-392" fmla="*/ 99963 h 627153"/>
                  <a:gd name="connsiteX0-393" fmla="*/ 101940 w 641803"/>
                  <a:gd name="connsiteY0-394" fmla="*/ 32533 h 629209"/>
                  <a:gd name="connsiteX1-395" fmla="*/ 545294 w 641803"/>
                  <a:gd name="connsiteY1-396" fmla="*/ 33410 h 629209"/>
                  <a:gd name="connsiteX2-397" fmla="*/ 633532 w 641803"/>
                  <a:gd name="connsiteY2-398" fmla="*/ 304935 h 629209"/>
                  <a:gd name="connsiteX3-399" fmla="*/ 567513 w 641803"/>
                  <a:gd name="connsiteY3-400" fmla="*/ 587622 h 629209"/>
                  <a:gd name="connsiteX4-401" fmla="*/ 10874 w 641803"/>
                  <a:gd name="connsiteY4-402" fmla="*/ 550244 h 629209"/>
                  <a:gd name="connsiteX5-403" fmla="*/ 36507 w 641803"/>
                  <a:gd name="connsiteY5-404" fmla="*/ 102019 h 629209"/>
                  <a:gd name="connsiteX0-405" fmla="*/ 93785 w 633648"/>
                  <a:gd name="connsiteY0-406" fmla="*/ 32533 h 629209"/>
                  <a:gd name="connsiteX1-407" fmla="*/ 537139 w 633648"/>
                  <a:gd name="connsiteY1-408" fmla="*/ 33410 h 629209"/>
                  <a:gd name="connsiteX2-409" fmla="*/ 625377 w 633648"/>
                  <a:gd name="connsiteY2-410" fmla="*/ 304935 h 629209"/>
                  <a:gd name="connsiteX3-411" fmla="*/ 559358 w 633648"/>
                  <a:gd name="connsiteY3-412" fmla="*/ 587622 h 629209"/>
                  <a:gd name="connsiteX4-413" fmla="*/ 2719 w 633648"/>
                  <a:gd name="connsiteY4-414" fmla="*/ 550244 h 629209"/>
                  <a:gd name="connsiteX5-415" fmla="*/ 28352 w 633648"/>
                  <a:gd name="connsiteY5-416" fmla="*/ 102019 h 629209"/>
                  <a:gd name="connsiteX0-417" fmla="*/ 103603 w 643466"/>
                  <a:gd name="connsiteY0-418" fmla="*/ 32533 h 629209"/>
                  <a:gd name="connsiteX1-419" fmla="*/ 546957 w 643466"/>
                  <a:gd name="connsiteY1-420" fmla="*/ 33410 h 629209"/>
                  <a:gd name="connsiteX2-421" fmla="*/ 635195 w 643466"/>
                  <a:gd name="connsiteY2-422" fmla="*/ 304935 h 629209"/>
                  <a:gd name="connsiteX3-423" fmla="*/ 569176 w 643466"/>
                  <a:gd name="connsiteY3-424" fmla="*/ 587622 h 629209"/>
                  <a:gd name="connsiteX4-425" fmla="*/ 12537 w 643466"/>
                  <a:gd name="connsiteY4-426" fmla="*/ 550244 h 629209"/>
                  <a:gd name="connsiteX5-427" fmla="*/ 4334 w 643466"/>
                  <a:gd name="connsiteY5-428" fmla="*/ 102019 h 629209"/>
                  <a:gd name="connsiteX0-429" fmla="*/ 103603 w 643466"/>
                  <a:gd name="connsiteY0-430" fmla="*/ 32533 h 613248"/>
                  <a:gd name="connsiteX1-431" fmla="*/ 546957 w 643466"/>
                  <a:gd name="connsiteY1-432" fmla="*/ 33410 h 613248"/>
                  <a:gd name="connsiteX2-433" fmla="*/ 635195 w 643466"/>
                  <a:gd name="connsiteY2-434" fmla="*/ 304935 h 613248"/>
                  <a:gd name="connsiteX3-435" fmla="*/ 569176 w 643466"/>
                  <a:gd name="connsiteY3-436" fmla="*/ 587622 h 613248"/>
                  <a:gd name="connsiteX4-437" fmla="*/ 12537 w 643466"/>
                  <a:gd name="connsiteY4-438" fmla="*/ 518643 h 613248"/>
                  <a:gd name="connsiteX5-439" fmla="*/ 4334 w 643466"/>
                  <a:gd name="connsiteY5-440" fmla="*/ 102019 h 613248"/>
                  <a:gd name="connsiteX0-441" fmla="*/ 103603 w 622280"/>
                  <a:gd name="connsiteY0-442" fmla="*/ 51723 h 632438"/>
                  <a:gd name="connsiteX1-443" fmla="*/ 546957 w 622280"/>
                  <a:gd name="connsiteY1-444" fmla="*/ 52600 h 632438"/>
                  <a:gd name="connsiteX2-445" fmla="*/ 569176 w 622280"/>
                  <a:gd name="connsiteY2-446" fmla="*/ 606812 h 632438"/>
                  <a:gd name="connsiteX3-447" fmla="*/ 12537 w 622280"/>
                  <a:gd name="connsiteY3-448" fmla="*/ 537833 h 632438"/>
                  <a:gd name="connsiteX4-449" fmla="*/ 4334 w 622280"/>
                  <a:gd name="connsiteY4-450" fmla="*/ 121209 h 632438"/>
                  <a:gd name="connsiteX0-451" fmla="*/ 103603 w 640916"/>
                  <a:gd name="connsiteY0-452" fmla="*/ 51277 h 628066"/>
                  <a:gd name="connsiteX1-453" fmla="*/ 546957 w 640916"/>
                  <a:gd name="connsiteY1-454" fmla="*/ 52154 h 628066"/>
                  <a:gd name="connsiteX2-455" fmla="*/ 595444 w 640916"/>
                  <a:gd name="connsiteY2-456" fmla="*/ 600046 h 628066"/>
                  <a:gd name="connsiteX3-457" fmla="*/ 12537 w 640916"/>
                  <a:gd name="connsiteY3-458" fmla="*/ 537387 h 628066"/>
                  <a:gd name="connsiteX4-459" fmla="*/ 4334 w 640916"/>
                  <a:gd name="connsiteY4-460" fmla="*/ 120763 h 628066"/>
                  <a:gd name="connsiteX0-461" fmla="*/ 103603 w 629940"/>
                  <a:gd name="connsiteY0-462" fmla="*/ 26437 h 603226"/>
                  <a:gd name="connsiteX1-463" fmla="*/ 546957 w 629940"/>
                  <a:gd name="connsiteY1-464" fmla="*/ 27314 h 603226"/>
                  <a:gd name="connsiteX2-465" fmla="*/ 595444 w 629940"/>
                  <a:gd name="connsiteY2-466" fmla="*/ 575206 h 603226"/>
                  <a:gd name="connsiteX3-467" fmla="*/ 12537 w 629940"/>
                  <a:gd name="connsiteY3-468" fmla="*/ 512547 h 603226"/>
                  <a:gd name="connsiteX4-469" fmla="*/ 4334 w 629940"/>
                  <a:gd name="connsiteY4-470" fmla="*/ 95923 h 603226"/>
                  <a:gd name="connsiteX0-471" fmla="*/ 103603 w 651443"/>
                  <a:gd name="connsiteY0-472" fmla="*/ 20041 h 614843"/>
                  <a:gd name="connsiteX1-473" fmla="*/ 608249 w 651443"/>
                  <a:gd name="connsiteY1-474" fmla="*/ 39879 h 614843"/>
                  <a:gd name="connsiteX2-475" fmla="*/ 595444 w 651443"/>
                  <a:gd name="connsiteY2-476" fmla="*/ 568810 h 614843"/>
                  <a:gd name="connsiteX3-477" fmla="*/ 12537 w 651443"/>
                  <a:gd name="connsiteY3-478" fmla="*/ 506151 h 614843"/>
                  <a:gd name="connsiteX4-479" fmla="*/ 4334 w 651443"/>
                  <a:gd name="connsiteY4-480" fmla="*/ 89527 h 614843"/>
                  <a:gd name="connsiteX0-481" fmla="*/ 103603 w 640788"/>
                  <a:gd name="connsiteY0-482" fmla="*/ 20041 h 614843"/>
                  <a:gd name="connsiteX1-483" fmla="*/ 581981 w 640788"/>
                  <a:gd name="connsiteY1-484" fmla="*/ 39879 h 614843"/>
                  <a:gd name="connsiteX2-485" fmla="*/ 595444 w 640788"/>
                  <a:gd name="connsiteY2-486" fmla="*/ 568810 h 614843"/>
                  <a:gd name="connsiteX3-487" fmla="*/ 12537 w 640788"/>
                  <a:gd name="connsiteY3-488" fmla="*/ 506151 h 614843"/>
                  <a:gd name="connsiteX4-489" fmla="*/ 4334 w 640788"/>
                  <a:gd name="connsiteY4-490" fmla="*/ 89527 h 614843"/>
                  <a:gd name="connsiteX0-491" fmla="*/ 103603 w 673655"/>
                  <a:gd name="connsiteY0-492" fmla="*/ 38763 h 618146"/>
                  <a:gd name="connsiteX1-493" fmla="*/ 581981 w 673655"/>
                  <a:gd name="connsiteY1-494" fmla="*/ 58601 h 618146"/>
                  <a:gd name="connsiteX2-495" fmla="*/ 621713 w 673655"/>
                  <a:gd name="connsiteY2-496" fmla="*/ 562250 h 618146"/>
                  <a:gd name="connsiteX3-497" fmla="*/ 12537 w 673655"/>
                  <a:gd name="connsiteY3-498" fmla="*/ 524873 h 618146"/>
                  <a:gd name="connsiteX4-499" fmla="*/ 4334 w 673655"/>
                  <a:gd name="connsiteY4-500" fmla="*/ 108249 h 618146"/>
                  <a:gd name="connsiteX0-501" fmla="*/ 103603 w 654750"/>
                  <a:gd name="connsiteY0-502" fmla="*/ 38763 h 605787"/>
                  <a:gd name="connsiteX1-503" fmla="*/ 581981 w 654750"/>
                  <a:gd name="connsiteY1-504" fmla="*/ 58601 h 605787"/>
                  <a:gd name="connsiteX2-505" fmla="*/ 621713 w 654750"/>
                  <a:gd name="connsiteY2-506" fmla="*/ 562250 h 605787"/>
                  <a:gd name="connsiteX3-507" fmla="*/ 12537 w 654750"/>
                  <a:gd name="connsiteY3-508" fmla="*/ 524873 h 605787"/>
                  <a:gd name="connsiteX4-509" fmla="*/ 4334 w 654750"/>
                  <a:gd name="connsiteY4-510" fmla="*/ 108249 h 605787"/>
                  <a:gd name="connsiteX0-511" fmla="*/ 103603 w 643734"/>
                  <a:gd name="connsiteY0-512" fmla="*/ 31800 h 598824"/>
                  <a:gd name="connsiteX1-513" fmla="*/ 581981 w 643734"/>
                  <a:gd name="connsiteY1-514" fmla="*/ 51638 h 598824"/>
                  <a:gd name="connsiteX2-515" fmla="*/ 621713 w 643734"/>
                  <a:gd name="connsiteY2-516" fmla="*/ 555287 h 598824"/>
                  <a:gd name="connsiteX3-517" fmla="*/ 12537 w 643734"/>
                  <a:gd name="connsiteY3-518" fmla="*/ 517910 h 598824"/>
                  <a:gd name="connsiteX4-519" fmla="*/ 4334 w 643734"/>
                  <a:gd name="connsiteY4-520" fmla="*/ 101286 h 598824"/>
                  <a:gd name="connsiteX0-521" fmla="*/ 103603 w 643734"/>
                  <a:gd name="connsiteY0-522" fmla="*/ 24551 h 591575"/>
                  <a:gd name="connsiteX1-523" fmla="*/ 581981 w 643734"/>
                  <a:gd name="connsiteY1-524" fmla="*/ 44389 h 591575"/>
                  <a:gd name="connsiteX2-525" fmla="*/ 621713 w 643734"/>
                  <a:gd name="connsiteY2-526" fmla="*/ 548038 h 591575"/>
                  <a:gd name="connsiteX3-527" fmla="*/ 12537 w 643734"/>
                  <a:gd name="connsiteY3-528" fmla="*/ 510661 h 591575"/>
                  <a:gd name="connsiteX4-529" fmla="*/ 4334 w 643734"/>
                  <a:gd name="connsiteY4-530" fmla="*/ 94037 h 591575"/>
                  <a:gd name="connsiteX0-531" fmla="*/ 103603 w 643734"/>
                  <a:gd name="connsiteY0-532" fmla="*/ 20135 h 587159"/>
                  <a:gd name="connsiteX1-533" fmla="*/ 581981 w 643734"/>
                  <a:gd name="connsiteY1-534" fmla="*/ 39973 h 587159"/>
                  <a:gd name="connsiteX2-535" fmla="*/ 621713 w 643734"/>
                  <a:gd name="connsiteY2-536" fmla="*/ 543622 h 587159"/>
                  <a:gd name="connsiteX3-537" fmla="*/ 12537 w 643734"/>
                  <a:gd name="connsiteY3-538" fmla="*/ 506245 h 587159"/>
                  <a:gd name="connsiteX4-539" fmla="*/ 4334 w 643734"/>
                  <a:gd name="connsiteY4-540" fmla="*/ 89621 h 587159"/>
                  <a:gd name="connsiteX0-541" fmla="*/ 51067 w 657504"/>
                  <a:gd name="connsiteY0-542" fmla="*/ 31623 h 592327"/>
                  <a:gd name="connsiteX1-543" fmla="*/ 581981 w 657504"/>
                  <a:gd name="connsiteY1-544" fmla="*/ 45141 h 592327"/>
                  <a:gd name="connsiteX2-545" fmla="*/ 621713 w 657504"/>
                  <a:gd name="connsiteY2-546" fmla="*/ 548790 h 592327"/>
                  <a:gd name="connsiteX3-547" fmla="*/ 12537 w 657504"/>
                  <a:gd name="connsiteY3-548" fmla="*/ 511413 h 592327"/>
                  <a:gd name="connsiteX4-549" fmla="*/ 4334 w 657504"/>
                  <a:gd name="connsiteY4-550" fmla="*/ 94789 h 592327"/>
                  <a:gd name="connsiteX0-551" fmla="*/ 51067 w 676118"/>
                  <a:gd name="connsiteY0-552" fmla="*/ 31623 h 604686"/>
                  <a:gd name="connsiteX1-553" fmla="*/ 581981 w 676118"/>
                  <a:gd name="connsiteY1-554" fmla="*/ 45141 h 604686"/>
                  <a:gd name="connsiteX2-555" fmla="*/ 621713 w 676118"/>
                  <a:gd name="connsiteY2-556" fmla="*/ 548790 h 604686"/>
                  <a:gd name="connsiteX3-557" fmla="*/ 12537 w 676118"/>
                  <a:gd name="connsiteY3-558" fmla="*/ 511413 h 604686"/>
                  <a:gd name="connsiteX4-559" fmla="*/ 4334 w 676118"/>
                  <a:gd name="connsiteY4-560" fmla="*/ 94789 h 604686"/>
                  <a:gd name="connsiteX0-561" fmla="*/ 51067 w 659741"/>
                  <a:gd name="connsiteY0-562" fmla="*/ 18182 h 591245"/>
                  <a:gd name="connsiteX1-563" fmla="*/ 581981 w 659741"/>
                  <a:gd name="connsiteY1-564" fmla="*/ 31700 h 591245"/>
                  <a:gd name="connsiteX2-565" fmla="*/ 621713 w 659741"/>
                  <a:gd name="connsiteY2-566" fmla="*/ 535349 h 591245"/>
                  <a:gd name="connsiteX3-567" fmla="*/ 12537 w 659741"/>
                  <a:gd name="connsiteY3-568" fmla="*/ 497972 h 591245"/>
                  <a:gd name="connsiteX4-569" fmla="*/ 4334 w 659741"/>
                  <a:gd name="connsiteY4-570" fmla="*/ 81348 h 591245"/>
                  <a:gd name="connsiteX0-571" fmla="*/ 51067 w 671131"/>
                  <a:gd name="connsiteY0-572" fmla="*/ 18182 h 591245"/>
                  <a:gd name="connsiteX1-573" fmla="*/ 617005 w 671131"/>
                  <a:gd name="connsiteY1-574" fmla="*/ 31700 h 591245"/>
                  <a:gd name="connsiteX2-575" fmla="*/ 621713 w 671131"/>
                  <a:gd name="connsiteY2-576" fmla="*/ 535349 h 591245"/>
                  <a:gd name="connsiteX3-577" fmla="*/ 12537 w 671131"/>
                  <a:gd name="connsiteY3-578" fmla="*/ 497972 h 591245"/>
                  <a:gd name="connsiteX4-579" fmla="*/ 4334 w 671131"/>
                  <a:gd name="connsiteY4-580" fmla="*/ 81348 h 591245"/>
                  <a:gd name="connsiteX0-581" fmla="*/ 51067 w 648099"/>
                  <a:gd name="connsiteY0-582" fmla="*/ 18182 h 578886"/>
                  <a:gd name="connsiteX1-583" fmla="*/ 617005 w 648099"/>
                  <a:gd name="connsiteY1-584" fmla="*/ 31700 h 578886"/>
                  <a:gd name="connsiteX2-585" fmla="*/ 621713 w 648099"/>
                  <a:gd name="connsiteY2-586" fmla="*/ 535349 h 578886"/>
                  <a:gd name="connsiteX3-587" fmla="*/ 12537 w 648099"/>
                  <a:gd name="connsiteY3-588" fmla="*/ 497972 h 578886"/>
                  <a:gd name="connsiteX4-589" fmla="*/ 4334 w 648099"/>
                  <a:gd name="connsiteY4-590" fmla="*/ 81348 h 578886"/>
                  <a:gd name="connsiteX0-591" fmla="*/ 51067 w 648099"/>
                  <a:gd name="connsiteY0-592" fmla="*/ 18182 h 565791"/>
                  <a:gd name="connsiteX1-593" fmla="*/ 617005 w 648099"/>
                  <a:gd name="connsiteY1-594" fmla="*/ 31700 h 565791"/>
                  <a:gd name="connsiteX2-595" fmla="*/ 621713 w 648099"/>
                  <a:gd name="connsiteY2-596" fmla="*/ 535349 h 565791"/>
                  <a:gd name="connsiteX3-597" fmla="*/ 12537 w 648099"/>
                  <a:gd name="connsiteY3-598" fmla="*/ 497972 h 565791"/>
                  <a:gd name="connsiteX4-599" fmla="*/ 4334 w 648099"/>
                  <a:gd name="connsiteY4-600" fmla="*/ 81348 h 565791"/>
                </a:gdLst>
                <a:ahLst/>
                <a:cxnLst>
                  <a:cxn ang="0">
                    <a:pos x="connsiteX0-591" y="connsiteY0-592"/>
                  </a:cxn>
                  <a:cxn ang="0">
                    <a:pos x="connsiteX1-593" y="connsiteY1-594"/>
                  </a:cxn>
                  <a:cxn ang="0">
                    <a:pos x="connsiteX2-595" y="connsiteY2-596"/>
                  </a:cxn>
                  <a:cxn ang="0">
                    <a:pos x="connsiteX3-597" y="connsiteY3-598"/>
                  </a:cxn>
                  <a:cxn ang="0">
                    <a:pos x="connsiteX4-599" y="connsiteY4-600"/>
                  </a:cxn>
                </a:cxnLst>
                <a:rect l="l" t="t" r="r" b="b"/>
                <a:pathLst>
                  <a:path w="648099" h="565791">
                    <a:moveTo>
                      <a:pt x="51067" y="18182"/>
                    </a:moveTo>
                    <a:cubicBezTo>
                      <a:pt x="281003" y="7261"/>
                      <a:pt x="591945" y="-22893"/>
                      <a:pt x="617005" y="31700"/>
                    </a:cubicBezTo>
                    <a:cubicBezTo>
                      <a:pt x="642065" y="86293"/>
                      <a:pt x="669922" y="489239"/>
                      <a:pt x="621713" y="535349"/>
                    </a:cubicBezTo>
                    <a:cubicBezTo>
                      <a:pt x="573504" y="581459"/>
                      <a:pt x="32838" y="579874"/>
                      <a:pt x="12537" y="497972"/>
                    </a:cubicBezTo>
                    <a:cubicBezTo>
                      <a:pt x="992" y="378148"/>
                      <a:pt x="-4426" y="189998"/>
                      <a:pt x="4334" y="81348"/>
                    </a:cubicBezTo>
                  </a:path>
                </a:pathLst>
              </a:custGeom>
              <a:noFill/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椭圆 31"/>
              <p:cNvSpPr/>
              <p:nvPr/>
            </p:nvSpPr>
            <p:spPr>
              <a:xfrm>
                <a:off x="7889881" y="3615245"/>
                <a:ext cx="2764985" cy="1569985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-1" fmla="*/ 328247 w 656494"/>
                  <a:gd name="connsiteY0-2" fmla="*/ 0 h 633046"/>
                  <a:gd name="connsiteX1-3" fmla="*/ 656494 w 656494"/>
                  <a:gd name="connsiteY1-4" fmla="*/ 316523 h 633046"/>
                  <a:gd name="connsiteX2-5" fmla="*/ 328247 w 656494"/>
                  <a:gd name="connsiteY2-6" fmla="*/ 633046 h 633046"/>
                  <a:gd name="connsiteX3-7" fmla="*/ 0 w 656494"/>
                  <a:gd name="connsiteY3-8" fmla="*/ 316523 h 633046"/>
                  <a:gd name="connsiteX4-9" fmla="*/ 419687 w 656494"/>
                  <a:gd name="connsiteY4-10" fmla="*/ 91440 h 633046"/>
                  <a:gd name="connsiteX0-11" fmla="*/ 402964 w 731211"/>
                  <a:gd name="connsiteY0-12" fmla="*/ 0 h 633046"/>
                  <a:gd name="connsiteX1-13" fmla="*/ 731211 w 731211"/>
                  <a:gd name="connsiteY1-14" fmla="*/ 316523 h 633046"/>
                  <a:gd name="connsiteX2-15" fmla="*/ 402964 w 731211"/>
                  <a:gd name="connsiteY2-16" fmla="*/ 633046 h 633046"/>
                  <a:gd name="connsiteX3-17" fmla="*/ 74717 w 731211"/>
                  <a:gd name="connsiteY3-18" fmla="*/ 316523 h 633046"/>
                  <a:gd name="connsiteX4-19" fmla="*/ 161895 w 731211"/>
                  <a:gd name="connsiteY4-20" fmla="*/ 152400 h 633046"/>
                  <a:gd name="connsiteX0-21" fmla="*/ 353700 w 681947"/>
                  <a:gd name="connsiteY0-22" fmla="*/ 0 h 633046"/>
                  <a:gd name="connsiteX1-23" fmla="*/ 681947 w 681947"/>
                  <a:gd name="connsiteY1-24" fmla="*/ 316523 h 633046"/>
                  <a:gd name="connsiteX2-25" fmla="*/ 353700 w 681947"/>
                  <a:gd name="connsiteY2-26" fmla="*/ 633046 h 633046"/>
                  <a:gd name="connsiteX3-27" fmla="*/ 25453 w 681947"/>
                  <a:gd name="connsiteY3-28" fmla="*/ 316523 h 633046"/>
                  <a:gd name="connsiteX4-29" fmla="*/ 112631 w 681947"/>
                  <a:gd name="connsiteY4-30" fmla="*/ 152400 h 633046"/>
                  <a:gd name="connsiteX0-31" fmla="*/ 341249 w 669496"/>
                  <a:gd name="connsiteY0-32" fmla="*/ 0 h 633046"/>
                  <a:gd name="connsiteX1-33" fmla="*/ 669496 w 669496"/>
                  <a:gd name="connsiteY1-34" fmla="*/ 316523 h 633046"/>
                  <a:gd name="connsiteX2-35" fmla="*/ 341249 w 669496"/>
                  <a:gd name="connsiteY2-36" fmla="*/ 633046 h 633046"/>
                  <a:gd name="connsiteX3-37" fmla="*/ 13002 w 669496"/>
                  <a:gd name="connsiteY3-38" fmla="*/ 316523 h 633046"/>
                  <a:gd name="connsiteX4-39" fmla="*/ 100180 w 669496"/>
                  <a:gd name="connsiteY4-40" fmla="*/ 152400 h 633046"/>
                  <a:gd name="connsiteX0-41" fmla="*/ 347951 w 676198"/>
                  <a:gd name="connsiteY0-42" fmla="*/ 0 h 633046"/>
                  <a:gd name="connsiteX1-43" fmla="*/ 676198 w 676198"/>
                  <a:gd name="connsiteY1-44" fmla="*/ 316523 h 633046"/>
                  <a:gd name="connsiteX2-45" fmla="*/ 347951 w 676198"/>
                  <a:gd name="connsiteY2-46" fmla="*/ 633046 h 633046"/>
                  <a:gd name="connsiteX3-47" fmla="*/ 19704 w 676198"/>
                  <a:gd name="connsiteY3-48" fmla="*/ 316523 h 633046"/>
                  <a:gd name="connsiteX4-49" fmla="*/ 79173 w 676198"/>
                  <a:gd name="connsiteY4-50" fmla="*/ 113607 h 633046"/>
                  <a:gd name="connsiteX0-51" fmla="*/ 333371 w 661618"/>
                  <a:gd name="connsiteY0-52" fmla="*/ 0 h 633046"/>
                  <a:gd name="connsiteX1-53" fmla="*/ 661618 w 661618"/>
                  <a:gd name="connsiteY1-54" fmla="*/ 316523 h 633046"/>
                  <a:gd name="connsiteX2-55" fmla="*/ 333371 w 661618"/>
                  <a:gd name="connsiteY2-56" fmla="*/ 633046 h 633046"/>
                  <a:gd name="connsiteX3-57" fmla="*/ 5124 w 661618"/>
                  <a:gd name="connsiteY3-58" fmla="*/ 316523 h 633046"/>
                  <a:gd name="connsiteX4-59" fmla="*/ 64593 w 661618"/>
                  <a:gd name="connsiteY4-60" fmla="*/ 113607 h 633046"/>
                  <a:gd name="connsiteX0-61" fmla="*/ 178200 w 661618"/>
                  <a:gd name="connsiteY0-62" fmla="*/ 0 h 583170"/>
                  <a:gd name="connsiteX1-63" fmla="*/ 661618 w 661618"/>
                  <a:gd name="connsiteY1-64" fmla="*/ 266647 h 583170"/>
                  <a:gd name="connsiteX2-65" fmla="*/ 333371 w 661618"/>
                  <a:gd name="connsiteY2-66" fmla="*/ 583170 h 583170"/>
                  <a:gd name="connsiteX3-67" fmla="*/ 5124 w 661618"/>
                  <a:gd name="connsiteY3-68" fmla="*/ 266647 h 583170"/>
                  <a:gd name="connsiteX4-69" fmla="*/ 64593 w 661618"/>
                  <a:gd name="connsiteY4-70" fmla="*/ 63731 h 583170"/>
                  <a:gd name="connsiteX0-71" fmla="*/ 178200 w 662133"/>
                  <a:gd name="connsiteY0-72" fmla="*/ 66578 h 649748"/>
                  <a:gd name="connsiteX1-73" fmla="*/ 412660 w 662133"/>
                  <a:gd name="connsiteY1-74" fmla="*/ 10947 h 649748"/>
                  <a:gd name="connsiteX2-75" fmla="*/ 661618 w 662133"/>
                  <a:gd name="connsiteY2-76" fmla="*/ 333225 h 649748"/>
                  <a:gd name="connsiteX3-77" fmla="*/ 333371 w 662133"/>
                  <a:gd name="connsiteY3-78" fmla="*/ 649748 h 649748"/>
                  <a:gd name="connsiteX4-79" fmla="*/ 5124 w 662133"/>
                  <a:gd name="connsiteY4-80" fmla="*/ 333225 h 649748"/>
                  <a:gd name="connsiteX5" fmla="*/ 64593 w 662133"/>
                  <a:gd name="connsiteY5" fmla="*/ 130309 h 649748"/>
                  <a:gd name="connsiteX0-81" fmla="*/ 178200 w 662148"/>
                  <a:gd name="connsiteY0-82" fmla="*/ 66578 h 649748"/>
                  <a:gd name="connsiteX1-83" fmla="*/ 412660 w 662148"/>
                  <a:gd name="connsiteY1-84" fmla="*/ 10947 h 649748"/>
                  <a:gd name="connsiteX2-85" fmla="*/ 661618 w 662148"/>
                  <a:gd name="connsiteY2-86" fmla="*/ 333225 h 649748"/>
                  <a:gd name="connsiteX3-87" fmla="*/ 333371 w 662148"/>
                  <a:gd name="connsiteY3-88" fmla="*/ 649748 h 649748"/>
                  <a:gd name="connsiteX4-89" fmla="*/ 5124 w 662148"/>
                  <a:gd name="connsiteY4-90" fmla="*/ 333225 h 649748"/>
                  <a:gd name="connsiteX5-91" fmla="*/ 64593 w 662148"/>
                  <a:gd name="connsiteY5-92" fmla="*/ 130309 h 649748"/>
                  <a:gd name="connsiteX0-93" fmla="*/ 178200 w 662148"/>
                  <a:gd name="connsiteY0-94" fmla="*/ 61032 h 644202"/>
                  <a:gd name="connsiteX1-95" fmla="*/ 412660 w 662148"/>
                  <a:gd name="connsiteY1-96" fmla="*/ 5401 h 644202"/>
                  <a:gd name="connsiteX2-97" fmla="*/ 661618 w 662148"/>
                  <a:gd name="connsiteY2-98" fmla="*/ 327679 h 644202"/>
                  <a:gd name="connsiteX3-99" fmla="*/ 333371 w 662148"/>
                  <a:gd name="connsiteY3-100" fmla="*/ 644202 h 644202"/>
                  <a:gd name="connsiteX4-101" fmla="*/ 5124 w 662148"/>
                  <a:gd name="connsiteY4-102" fmla="*/ 327679 h 644202"/>
                  <a:gd name="connsiteX5-103" fmla="*/ 64593 w 662148"/>
                  <a:gd name="connsiteY5-104" fmla="*/ 124763 h 644202"/>
                  <a:gd name="connsiteX0-105" fmla="*/ 178200 w 662148"/>
                  <a:gd name="connsiteY0-106" fmla="*/ 75865 h 659035"/>
                  <a:gd name="connsiteX1-107" fmla="*/ 168819 w 662148"/>
                  <a:gd name="connsiteY1-108" fmla="*/ 31317 h 659035"/>
                  <a:gd name="connsiteX2-109" fmla="*/ 412660 w 662148"/>
                  <a:gd name="connsiteY2-110" fmla="*/ 20234 h 659035"/>
                  <a:gd name="connsiteX3-111" fmla="*/ 661618 w 662148"/>
                  <a:gd name="connsiteY3-112" fmla="*/ 342512 h 659035"/>
                  <a:gd name="connsiteX4-113" fmla="*/ 333371 w 662148"/>
                  <a:gd name="connsiteY4-114" fmla="*/ 659035 h 659035"/>
                  <a:gd name="connsiteX5-115" fmla="*/ 5124 w 662148"/>
                  <a:gd name="connsiteY5-116" fmla="*/ 342512 h 659035"/>
                  <a:gd name="connsiteX6" fmla="*/ 64593 w 662148"/>
                  <a:gd name="connsiteY6" fmla="*/ 139596 h 659035"/>
                  <a:gd name="connsiteX0-117" fmla="*/ 178200 w 662148"/>
                  <a:gd name="connsiteY0-118" fmla="*/ 68901 h 652071"/>
                  <a:gd name="connsiteX1-119" fmla="*/ 130026 w 662148"/>
                  <a:gd name="connsiteY1-120" fmla="*/ 68688 h 652071"/>
                  <a:gd name="connsiteX2-121" fmla="*/ 412660 w 662148"/>
                  <a:gd name="connsiteY2-122" fmla="*/ 13270 h 652071"/>
                  <a:gd name="connsiteX3-123" fmla="*/ 661618 w 662148"/>
                  <a:gd name="connsiteY3-124" fmla="*/ 335548 h 652071"/>
                  <a:gd name="connsiteX4-125" fmla="*/ 333371 w 662148"/>
                  <a:gd name="connsiteY4-126" fmla="*/ 652071 h 652071"/>
                  <a:gd name="connsiteX5-127" fmla="*/ 5124 w 662148"/>
                  <a:gd name="connsiteY5-128" fmla="*/ 335548 h 652071"/>
                  <a:gd name="connsiteX6-129" fmla="*/ 64593 w 662148"/>
                  <a:gd name="connsiteY6-130" fmla="*/ 132632 h 652071"/>
                  <a:gd name="connsiteX0-131" fmla="*/ 178200 w 662220"/>
                  <a:gd name="connsiteY0-132" fmla="*/ 68901 h 652071"/>
                  <a:gd name="connsiteX1-133" fmla="*/ 130026 w 662220"/>
                  <a:gd name="connsiteY1-134" fmla="*/ 68688 h 652071"/>
                  <a:gd name="connsiteX2-135" fmla="*/ 412660 w 662220"/>
                  <a:gd name="connsiteY2-136" fmla="*/ 13270 h 652071"/>
                  <a:gd name="connsiteX3-137" fmla="*/ 661618 w 662220"/>
                  <a:gd name="connsiteY3-138" fmla="*/ 335548 h 652071"/>
                  <a:gd name="connsiteX4-139" fmla="*/ 333371 w 662220"/>
                  <a:gd name="connsiteY4-140" fmla="*/ 652071 h 652071"/>
                  <a:gd name="connsiteX5-141" fmla="*/ 5124 w 662220"/>
                  <a:gd name="connsiteY5-142" fmla="*/ 335548 h 652071"/>
                  <a:gd name="connsiteX6-143" fmla="*/ 64593 w 662220"/>
                  <a:gd name="connsiteY6-144" fmla="*/ 132632 h 652071"/>
                  <a:gd name="connsiteX0-145" fmla="*/ 178200 w 662220"/>
                  <a:gd name="connsiteY0-146" fmla="*/ 58449 h 641619"/>
                  <a:gd name="connsiteX1-147" fmla="*/ 130026 w 662220"/>
                  <a:gd name="connsiteY1-148" fmla="*/ 58236 h 641619"/>
                  <a:gd name="connsiteX2-149" fmla="*/ 412660 w 662220"/>
                  <a:gd name="connsiteY2-150" fmla="*/ 2818 h 641619"/>
                  <a:gd name="connsiteX3-151" fmla="*/ 661618 w 662220"/>
                  <a:gd name="connsiteY3-152" fmla="*/ 325096 h 641619"/>
                  <a:gd name="connsiteX4-153" fmla="*/ 333371 w 662220"/>
                  <a:gd name="connsiteY4-154" fmla="*/ 641619 h 641619"/>
                  <a:gd name="connsiteX5-155" fmla="*/ 5124 w 662220"/>
                  <a:gd name="connsiteY5-156" fmla="*/ 325096 h 641619"/>
                  <a:gd name="connsiteX6-157" fmla="*/ 64593 w 662220"/>
                  <a:gd name="connsiteY6-158" fmla="*/ 122180 h 641619"/>
                  <a:gd name="connsiteX0-159" fmla="*/ 178200 w 662220"/>
                  <a:gd name="connsiteY0-160" fmla="*/ 58449 h 641619"/>
                  <a:gd name="connsiteX1-161" fmla="*/ 130026 w 662220"/>
                  <a:gd name="connsiteY1-162" fmla="*/ 58236 h 641619"/>
                  <a:gd name="connsiteX2-163" fmla="*/ 412660 w 662220"/>
                  <a:gd name="connsiteY2-164" fmla="*/ 2818 h 641619"/>
                  <a:gd name="connsiteX3-165" fmla="*/ 661618 w 662220"/>
                  <a:gd name="connsiteY3-166" fmla="*/ 325096 h 641619"/>
                  <a:gd name="connsiteX4-167" fmla="*/ 333371 w 662220"/>
                  <a:gd name="connsiteY4-168" fmla="*/ 641619 h 641619"/>
                  <a:gd name="connsiteX5-169" fmla="*/ 5124 w 662220"/>
                  <a:gd name="connsiteY5-170" fmla="*/ 325096 h 641619"/>
                  <a:gd name="connsiteX6-171" fmla="*/ 64593 w 662220"/>
                  <a:gd name="connsiteY6-172" fmla="*/ 122180 h 641619"/>
                  <a:gd name="connsiteX0-173" fmla="*/ 178200 w 662220"/>
                  <a:gd name="connsiteY0-174" fmla="*/ 58449 h 641619"/>
                  <a:gd name="connsiteX1-175" fmla="*/ 130026 w 662220"/>
                  <a:gd name="connsiteY1-176" fmla="*/ 58236 h 641619"/>
                  <a:gd name="connsiteX2-177" fmla="*/ 412660 w 662220"/>
                  <a:gd name="connsiteY2-178" fmla="*/ 2818 h 641619"/>
                  <a:gd name="connsiteX3-179" fmla="*/ 661618 w 662220"/>
                  <a:gd name="connsiteY3-180" fmla="*/ 325096 h 641619"/>
                  <a:gd name="connsiteX4-181" fmla="*/ 333371 w 662220"/>
                  <a:gd name="connsiteY4-182" fmla="*/ 641619 h 641619"/>
                  <a:gd name="connsiteX5-183" fmla="*/ 5124 w 662220"/>
                  <a:gd name="connsiteY5-184" fmla="*/ 325096 h 641619"/>
                  <a:gd name="connsiteX6-185" fmla="*/ 64593 w 662220"/>
                  <a:gd name="connsiteY6-186" fmla="*/ 122180 h 641619"/>
                  <a:gd name="connsiteX0-187" fmla="*/ 178200 w 662220"/>
                  <a:gd name="connsiteY0-188" fmla="*/ 58449 h 641619"/>
                  <a:gd name="connsiteX1-189" fmla="*/ 130026 w 662220"/>
                  <a:gd name="connsiteY1-190" fmla="*/ 58236 h 641619"/>
                  <a:gd name="connsiteX2-191" fmla="*/ 412660 w 662220"/>
                  <a:gd name="connsiteY2-192" fmla="*/ 2818 h 641619"/>
                  <a:gd name="connsiteX3-193" fmla="*/ 661618 w 662220"/>
                  <a:gd name="connsiteY3-194" fmla="*/ 325096 h 641619"/>
                  <a:gd name="connsiteX4-195" fmla="*/ 333371 w 662220"/>
                  <a:gd name="connsiteY4-196" fmla="*/ 641619 h 641619"/>
                  <a:gd name="connsiteX5-197" fmla="*/ 5124 w 662220"/>
                  <a:gd name="connsiteY5-198" fmla="*/ 325096 h 641619"/>
                  <a:gd name="connsiteX6-199" fmla="*/ 64593 w 662220"/>
                  <a:gd name="connsiteY6-200" fmla="*/ 122180 h 641619"/>
                  <a:gd name="connsiteX0-201" fmla="*/ 178200 w 662220"/>
                  <a:gd name="connsiteY0-202" fmla="*/ 58449 h 641619"/>
                  <a:gd name="connsiteX1-203" fmla="*/ 130026 w 662220"/>
                  <a:gd name="connsiteY1-204" fmla="*/ 58236 h 641619"/>
                  <a:gd name="connsiteX2-205" fmla="*/ 412660 w 662220"/>
                  <a:gd name="connsiteY2-206" fmla="*/ 2818 h 641619"/>
                  <a:gd name="connsiteX3-207" fmla="*/ 661618 w 662220"/>
                  <a:gd name="connsiteY3-208" fmla="*/ 325096 h 641619"/>
                  <a:gd name="connsiteX4-209" fmla="*/ 333371 w 662220"/>
                  <a:gd name="connsiteY4-210" fmla="*/ 641619 h 641619"/>
                  <a:gd name="connsiteX5-211" fmla="*/ 5124 w 662220"/>
                  <a:gd name="connsiteY5-212" fmla="*/ 325096 h 641619"/>
                  <a:gd name="connsiteX6-213" fmla="*/ 64593 w 662220"/>
                  <a:gd name="connsiteY6-214" fmla="*/ 122180 h 641619"/>
                  <a:gd name="connsiteX0-215" fmla="*/ 176252 w 660272"/>
                  <a:gd name="connsiteY0-216" fmla="*/ 58449 h 641619"/>
                  <a:gd name="connsiteX1-217" fmla="*/ 128078 w 660272"/>
                  <a:gd name="connsiteY1-218" fmla="*/ 58236 h 641619"/>
                  <a:gd name="connsiteX2-219" fmla="*/ 410712 w 660272"/>
                  <a:gd name="connsiteY2-220" fmla="*/ 2818 h 641619"/>
                  <a:gd name="connsiteX3-221" fmla="*/ 659670 w 660272"/>
                  <a:gd name="connsiteY3-222" fmla="*/ 325096 h 641619"/>
                  <a:gd name="connsiteX4-223" fmla="*/ 331423 w 660272"/>
                  <a:gd name="connsiteY4-224" fmla="*/ 641619 h 641619"/>
                  <a:gd name="connsiteX5-225" fmla="*/ 3176 w 660272"/>
                  <a:gd name="connsiteY5-226" fmla="*/ 325096 h 641619"/>
                  <a:gd name="connsiteX6-227" fmla="*/ 62645 w 660272"/>
                  <a:gd name="connsiteY6-228" fmla="*/ 122180 h 641619"/>
                  <a:gd name="connsiteX0-229" fmla="*/ 253837 w 660272"/>
                  <a:gd name="connsiteY0-230" fmla="*/ 30740 h 641619"/>
                  <a:gd name="connsiteX1-231" fmla="*/ 128078 w 660272"/>
                  <a:gd name="connsiteY1-232" fmla="*/ 58236 h 641619"/>
                  <a:gd name="connsiteX2-233" fmla="*/ 410712 w 660272"/>
                  <a:gd name="connsiteY2-234" fmla="*/ 2818 h 641619"/>
                  <a:gd name="connsiteX3-235" fmla="*/ 659670 w 660272"/>
                  <a:gd name="connsiteY3-236" fmla="*/ 325096 h 641619"/>
                  <a:gd name="connsiteX4-237" fmla="*/ 331423 w 660272"/>
                  <a:gd name="connsiteY4-238" fmla="*/ 641619 h 641619"/>
                  <a:gd name="connsiteX5-239" fmla="*/ 3176 w 660272"/>
                  <a:gd name="connsiteY5-240" fmla="*/ 325096 h 641619"/>
                  <a:gd name="connsiteX6-241" fmla="*/ 62645 w 660272"/>
                  <a:gd name="connsiteY6-242" fmla="*/ 122180 h 641619"/>
                  <a:gd name="connsiteX0-243" fmla="*/ 253837 w 660191"/>
                  <a:gd name="connsiteY0-244" fmla="*/ 41069 h 651948"/>
                  <a:gd name="connsiteX1-245" fmla="*/ 161329 w 660191"/>
                  <a:gd name="connsiteY1-246" fmla="*/ 63023 h 651948"/>
                  <a:gd name="connsiteX2-247" fmla="*/ 410712 w 660191"/>
                  <a:gd name="connsiteY2-248" fmla="*/ 13147 h 651948"/>
                  <a:gd name="connsiteX3-249" fmla="*/ 659670 w 660191"/>
                  <a:gd name="connsiteY3-250" fmla="*/ 335425 h 651948"/>
                  <a:gd name="connsiteX4-251" fmla="*/ 331423 w 660191"/>
                  <a:gd name="connsiteY4-252" fmla="*/ 651948 h 651948"/>
                  <a:gd name="connsiteX5-253" fmla="*/ 3176 w 660191"/>
                  <a:gd name="connsiteY5-254" fmla="*/ 335425 h 651948"/>
                  <a:gd name="connsiteX6-255" fmla="*/ 62645 w 660191"/>
                  <a:gd name="connsiteY6-256" fmla="*/ 132509 h 651948"/>
                  <a:gd name="connsiteX0-257" fmla="*/ 253837 w 660897"/>
                  <a:gd name="connsiteY0-258" fmla="*/ 45475 h 656354"/>
                  <a:gd name="connsiteX1-259" fmla="*/ 161329 w 660897"/>
                  <a:gd name="connsiteY1-260" fmla="*/ 67429 h 656354"/>
                  <a:gd name="connsiteX2-261" fmla="*/ 410712 w 660897"/>
                  <a:gd name="connsiteY2-262" fmla="*/ 17553 h 656354"/>
                  <a:gd name="connsiteX3-263" fmla="*/ 659670 w 660897"/>
                  <a:gd name="connsiteY3-264" fmla="*/ 339831 h 656354"/>
                  <a:gd name="connsiteX4-265" fmla="*/ 331423 w 660897"/>
                  <a:gd name="connsiteY4-266" fmla="*/ 656354 h 656354"/>
                  <a:gd name="connsiteX5-267" fmla="*/ 3176 w 660897"/>
                  <a:gd name="connsiteY5-268" fmla="*/ 339831 h 656354"/>
                  <a:gd name="connsiteX6-269" fmla="*/ 62645 w 660897"/>
                  <a:gd name="connsiteY6-270" fmla="*/ 136915 h 656354"/>
                  <a:gd name="connsiteX0-271" fmla="*/ 253837 w 660406"/>
                  <a:gd name="connsiteY0-272" fmla="*/ 41070 h 651949"/>
                  <a:gd name="connsiteX1-273" fmla="*/ 161329 w 660406"/>
                  <a:gd name="connsiteY1-274" fmla="*/ 63024 h 651949"/>
                  <a:gd name="connsiteX2-275" fmla="*/ 410712 w 660406"/>
                  <a:gd name="connsiteY2-276" fmla="*/ 13148 h 651949"/>
                  <a:gd name="connsiteX3-277" fmla="*/ 659670 w 660406"/>
                  <a:gd name="connsiteY3-278" fmla="*/ 335426 h 651949"/>
                  <a:gd name="connsiteX4-279" fmla="*/ 331423 w 660406"/>
                  <a:gd name="connsiteY4-280" fmla="*/ 651949 h 651949"/>
                  <a:gd name="connsiteX5-281" fmla="*/ 3176 w 660406"/>
                  <a:gd name="connsiteY5-282" fmla="*/ 335426 h 651949"/>
                  <a:gd name="connsiteX6-283" fmla="*/ 62645 w 660406"/>
                  <a:gd name="connsiteY6-284" fmla="*/ 132510 h 651949"/>
                  <a:gd name="connsiteX0-285" fmla="*/ 161329 w 660406"/>
                  <a:gd name="connsiteY0-286" fmla="*/ 63024 h 651949"/>
                  <a:gd name="connsiteX1-287" fmla="*/ 410712 w 660406"/>
                  <a:gd name="connsiteY1-288" fmla="*/ 13148 h 651949"/>
                  <a:gd name="connsiteX2-289" fmla="*/ 659670 w 660406"/>
                  <a:gd name="connsiteY2-290" fmla="*/ 335426 h 651949"/>
                  <a:gd name="connsiteX3-291" fmla="*/ 331423 w 660406"/>
                  <a:gd name="connsiteY3-292" fmla="*/ 651949 h 651949"/>
                  <a:gd name="connsiteX4-293" fmla="*/ 3176 w 660406"/>
                  <a:gd name="connsiteY4-294" fmla="*/ 335426 h 651949"/>
                  <a:gd name="connsiteX5-295" fmla="*/ 62645 w 660406"/>
                  <a:gd name="connsiteY5-296" fmla="*/ 132510 h 651949"/>
                  <a:gd name="connsiteX0-297" fmla="*/ 128078 w 660207"/>
                  <a:gd name="connsiteY0-298" fmla="*/ 63024 h 651949"/>
                  <a:gd name="connsiteX1-299" fmla="*/ 410712 w 660207"/>
                  <a:gd name="connsiteY1-300" fmla="*/ 13148 h 651949"/>
                  <a:gd name="connsiteX2-301" fmla="*/ 659670 w 660207"/>
                  <a:gd name="connsiteY2-302" fmla="*/ 335426 h 651949"/>
                  <a:gd name="connsiteX3-303" fmla="*/ 331423 w 660207"/>
                  <a:gd name="connsiteY3-304" fmla="*/ 651949 h 651949"/>
                  <a:gd name="connsiteX4-305" fmla="*/ 3176 w 660207"/>
                  <a:gd name="connsiteY4-306" fmla="*/ 335426 h 651949"/>
                  <a:gd name="connsiteX5-307" fmla="*/ 62645 w 660207"/>
                  <a:gd name="connsiteY5-308" fmla="*/ 132510 h 651949"/>
                  <a:gd name="connsiteX0-309" fmla="*/ 128078 w 660438"/>
                  <a:gd name="connsiteY0-310" fmla="*/ 60888 h 649813"/>
                  <a:gd name="connsiteX1-311" fmla="*/ 410712 w 660438"/>
                  <a:gd name="connsiteY1-312" fmla="*/ 11012 h 649813"/>
                  <a:gd name="connsiteX2-313" fmla="*/ 659670 w 660438"/>
                  <a:gd name="connsiteY2-314" fmla="*/ 333290 h 649813"/>
                  <a:gd name="connsiteX3-315" fmla="*/ 331423 w 660438"/>
                  <a:gd name="connsiteY3-316" fmla="*/ 649813 h 649813"/>
                  <a:gd name="connsiteX4-317" fmla="*/ 3176 w 660438"/>
                  <a:gd name="connsiteY4-318" fmla="*/ 333290 h 649813"/>
                  <a:gd name="connsiteX5-319" fmla="*/ 62645 w 660438"/>
                  <a:gd name="connsiteY5-320" fmla="*/ 130374 h 649813"/>
                  <a:gd name="connsiteX0-321" fmla="*/ 128078 w 660438"/>
                  <a:gd name="connsiteY0-322" fmla="*/ 64927 h 653852"/>
                  <a:gd name="connsiteX1-323" fmla="*/ 410712 w 660438"/>
                  <a:gd name="connsiteY1-324" fmla="*/ 15051 h 653852"/>
                  <a:gd name="connsiteX2-325" fmla="*/ 659670 w 660438"/>
                  <a:gd name="connsiteY2-326" fmla="*/ 337329 h 653852"/>
                  <a:gd name="connsiteX3-327" fmla="*/ 331423 w 660438"/>
                  <a:gd name="connsiteY3-328" fmla="*/ 653852 h 653852"/>
                  <a:gd name="connsiteX4-329" fmla="*/ 3176 w 660438"/>
                  <a:gd name="connsiteY4-330" fmla="*/ 337329 h 653852"/>
                  <a:gd name="connsiteX5-331" fmla="*/ 62645 w 660438"/>
                  <a:gd name="connsiteY5-332" fmla="*/ 134413 h 653852"/>
                  <a:gd name="connsiteX0-333" fmla="*/ 128078 w 687378"/>
                  <a:gd name="connsiteY0-334" fmla="*/ 58090 h 647015"/>
                  <a:gd name="connsiteX1-335" fmla="*/ 571432 w 687378"/>
                  <a:gd name="connsiteY1-336" fmla="*/ 16673 h 647015"/>
                  <a:gd name="connsiteX2-337" fmla="*/ 659670 w 687378"/>
                  <a:gd name="connsiteY2-338" fmla="*/ 330492 h 647015"/>
                  <a:gd name="connsiteX3-339" fmla="*/ 331423 w 687378"/>
                  <a:gd name="connsiteY3-340" fmla="*/ 647015 h 647015"/>
                  <a:gd name="connsiteX4-341" fmla="*/ 3176 w 687378"/>
                  <a:gd name="connsiteY4-342" fmla="*/ 330492 h 647015"/>
                  <a:gd name="connsiteX5-343" fmla="*/ 62645 w 687378"/>
                  <a:gd name="connsiteY5-344" fmla="*/ 127576 h 647015"/>
                  <a:gd name="connsiteX0-345" fmla="*/ 128078 w 677145"/>
                  <a:gd name="connsiteY0-346" fmla="*/ 58090 h 663933"/>
                  <a:gd name="connsiteX1-347" fmla="*/ 571432 w 677145"/>
                  <a:gd name="connsiteY1-348" fmla="*/ 16673 h 663933"/>
                  <a:gd name="connsiteX2-349" fmla="*/ 659670 w 677145"/>
                  <a:gd name="connsiteY2-350" fmla="*/ 330492 h 663933"/>
                  <a:gd name="connsiteX3-351" fmla="*/ 559815 w 677145"/>
                  <a:gd name="connsiteY3-352" fmla="*/ 663933 h 663933"/>
                  <a:gd name="connsiteX4-353" fmla="*/ 3176 w 677145"/>
                  <a:gd name="connsiteY4-354" fmla="*/ 330492 h 663933"/>
                  <a:gd name="connsiteX5-355" fmla="*/ 62645 w 677145"/>
                  <a:gd name="connsiteY5-356" fmla="*/ 127576 h 663933"/>
                  <a:gd name="connsiteX0-357" fmla="*/ 101940 w 644966"/>
                  <a:gd name="connsiteY0-358" fmla="*/ 58090 h 685888"/>
                  <a:gd name="connsiteX1-359" fmla="*/ 545294 w 644966"/>
                  <a:gd name="connsiteY1-360" fmla="*/ 16673 h 685888"/>
                  <a:gd name="connsiteX2-361" fmla="*/ 633532 w 644966"/>
                  <a:gd name="connsiteY2-362" fmla="*/ 330492 h 685888"/>
                  <a:gd name="connsiteX3-363" fmla="*/ 533677 w 644966"/>
                  <a:gd name="connsiteY3-364" fmla="*/ 663933 h 685888"/>
                  <a:gd name="connsiteX4-365" fmla="*/ 10874 w 644966"/>
                  <a:gd name="connsiteY4-366" fmla="*/ 575801 h 685888"/>
                  <a:gd name="connsiteX5-367" fmla="*/ 36507 w 644966"/>
                  <a:gd name="connsiteY5-368" fmla="*/ 127576 h 685888"/>
                  <a:gd name="connsiteX0-369" fmla="*/ 101940 w 642626"/>
                  <a:gd name="connsiteY0-370" fmla="*/ 58090 h 654766"/>
                  <a:gd name="connsiteX1-371" fmla="*/ 545294 w 642626"/>
                  <a:gd name="connsiteY1-372" fmla="*/ 16673 h 654766"/>
                  <a:gd name="connsiteX2-373" fmla="*/ 633532 w 642626"/>
                  <a:gd name="connsiteY2-374" fmla="*/ 330492 h 654766"/>
                  <a:gd name="connsiteX3-375" fmla="*/ 567513 w 642626"/>
                  <a:gd name="connsiteY3-376" fmla="*/ 613179 h 654766"/>
                  <a:gd name="connsiteX4-377" fmla="*/ 10874 w 642626"/>
                  <a:gd name="connsiteY4-378" fmla="*/ 575801 h 654766"/>
                  <a:gd name="connsiteX5-379" fmla="*/ 36507 w 642626"/>
                  <a:gd name="connsiteY5-380" fmla="*/ 127576 h 654766"/>
                  <a:gd name="connsiteX0-381" fmla="*/ 101940 w 642626"/>
                  <a:gd name="connsiteY0-382" fmla="*/ 30477 h 627153"/>
                  <a:gd name="connsiteX1-383" fmla="*/ 545294 w 642626"/>
                  <a:gd name="connsiteY1-384" fmla="*/ 31354 h 627153"/>
                  <a:gd name="connsiteX2-385" fmla="*/ 633532 w 642626"/>
                  <a:gd name="connsiteY2-386" fmla="*/ 302879 h 627153"/>
                  <a:gd name="connsiteX3-387" fmla="*/ 567513 w 642626"/>
                  <a:gd name="connsiteY3-388" fmla="*/ 585566 h 627153"/>
                  <a:gd name="connsiteX4-389" fmla="*/ 10874 w 642626"/>
                  <a:gd name="connsiteY4-390" fmla="*/ 548188 h 627153"/>
                  <a:gd name="connsiteX5-391" fmla="*/ 36507 w 642626"/>
                  <a:gd name="connsiteY5-392" fmla="*/ 99963 h 627153"/>
                  <a:gd name="connsiteX0-393" fmla="*/ 101940 w 641803"/>
                  <a:gd name="connsiteY0-394" fmla="*/ 32533 h 629209"/>
                  <a:gd name="connsiteX1-395" fmla="*/ 545294 w 641803"/>
                  <a:gd name="connsiteY1-396" fmla="*/ 33410 h 629209"/>
                  <a:gd name="connsiteX2-397" fmla="*/ 633532 w 641803"/>
                  <a:gd name="connsiteY2-398" fmla="*/ 304935 h 629209"/>
                  <a:gd name="connsiteX3-399" fmla="*/ 567513 w 641803"/>
                  <a:gd name="connsiteY3-400" fmla="*/ 587622 h 629209"/>
                  <a:gd name="connsiteX4-401" fmla="*/ 10874 w 641803"/>
                  <a:gd name="connsiteY4-402" fmla="*/ 550244 h 629209"/>
                  <a:gd name="connsiteX5-403" fmla="*/ 36507 w 641803"/>
                  <a:gd name="connsiteY5-404" fmla="*/ 102019 h 629209"/>
                  <a:gd name="connsiteX0-405" fmla="*/ 93785 w 633648"/>
                  <a:gd name="connsiteY0-406" fmla="*/ 32533 h 629209"/>
                  <a:gd name="connsiteX1-407" fmla="*/ 537139 w 633648"/>
                  <a:gd name="connsiteY1-408" fmla="*/ 33410 h 629209"/>
                  <a:gd name="connsiteX2-409" fmla="*/ 625377 w 633648"/>
                  <a:gd name="connsiteY2-410" fmla="*/ 304935 h 629209"/>
                  <a:gd name="connsiteX3-411" fmla="*/ 559358 w 633648"/>
                  <a:gd name="connsiteY3-412" fmla="*/ 587622 h 629209"/>
                  <a:gd name="connsiteX4-413" fmla="*/ 2719 w 633648"/>
                  <a:gd name="connsiteY4-414" fmla="*/ 550244 h 629209"/>
                  <a:gd name="connsiteX5-415" fmla="*/ 28352 w 633648"/>
                  <a:gd name="connsiteY5-416" fmla="*/ 102019 h 629209"/>
                  <a:gd name="connsiteX0-417" fmla="*/ 103603 w 643466"/>
                  <a:gd name="connsiteY0-418" fmla="*/ 32533 h 629209"/>
                  <a:gd name="connsiteX1-419" fmla="*/ 546957 w 643466"/>
                  <a:gd name="connsiteY1-420" fmla="*/ 33410 h 629209"/>
                  <a:gd name="connsiteX2-421" fmla="*/ 635195 w 643466"/>
                  <a:gd name="connsiteY2-422" fmla="*/ 304935 h 629209"/>
                  <a:gd name="connsiteX3-423" fmla="*/ 569176 w 643466"/>
                  <a:gd name="connsiteY3-424" fmla="*/ 587622 h 629209"/>
                  <a:gd name="connsiteX4-425" fmla="*/ 12537 w 643466"/>
                  <a:gd name="connsiteY4-426" fmla="*/ 550244 h 629209"/>
                  <a:gd name="connsiteX5-427" fmla="*/ 4334 w 643466"/>
                  <a:gd name="connsiteY5-428" fmla="*/ 102019 h 629209"/>
                  <a:gd name="connsiteX0-429" fmla="*/ 103603 w 643466"/>
                  <a:gd name="connsiteY0-430" fmla="*/ 32533 h 613248"/>
                  <a:gd name="connsiteX1-431" fmla="*/ 546957 w 643466"/>
                  <a:gd name="connsiteY1-432" fmla="*/ 33410 h 613248"/>
                  <a:gd name="connsiteX2-433" fmla="*/ 635195 w 643466"/>
                  <a:gd name="connsiteY2-434" fmla="*/ 304935 h 613248"/>
                  <a:gd name="connsiteX3-435" fmla="*/ 569176 w 643466"/>
                  <a:gd name="connsiteY3-436" fmla="*/ 587622 h 613248"/>
                  <a:gd name="connsiteX4-437" fmla="*/ 12537 w 643466"/>
                  <a:gd name="connsiteY4-438" fmla="*/ 518643 h 613248"/>
                  <a:gd name="connsiteX5-439" fmla="*/ 4334 w 643466"/>
                  <a:gd name="connsiteY5-440" fmla="*/ 102019 h 613248"/>
                  <a:gd name="connsiteX0-441" fmla="*/ 103603 w 622280"/>
                  <a:gd name="connsiteY0-442" fmla="*/ 51723 h 632438"/>
                  <a:gd name="connsiteX1-443" fmla="*/ 546957 w 622280"/>
                  <a:gd name="connsiteY1-444" fmla="*/ 52600 h 632438"/>
                  <a:gd name="connsiteX2-445" fmla="*/ 569176 w 622280"/>
                  <a:gd name="connsiteY2-446" fmla="*/ 606812 h 632438"/>
                  <a:gd name="connsiteX3-447" fmla="*/ 12537 w 622280"/>
                  <a:gd name="connsiteY3-448" fmla="*/ 537833 h 632438"/>
                  <a:gd name="connsiteX4-449" fmla="*/ 4334 w 622280"/>
                  <a:gd name="connsiteY4-450" fmla="*/ 121209 h 632438"/>
                  <a:gd name="connsiteX0-451" fmla="*/ 103603 w 640916"/>
                  <a:gd name="connsiteY0-452" fmla="*/ 51277 h 628066"/>
                  <a:gd name="connsiteX1-453" fmla="*/ 546957 w 640916"/>
                  <a:gd name="connsiteY1-454" fmla="*/ 52154 h 628066"/>
                  <a:gd name="connsiteX2-455" fmla="*/ 595444 w 640916"/>
                  <a:gd name="connsiteY2-456" fmla="*/ 600046 h 628066"/>
                  <a:gd name="connsiteX3-457" fmla="*/ 12537 w 640916"/>
                  <a:gd name="connsiteY3-458" fmla="*/ 537387 h 628066"/>
                  <a:gd name="connsiteX4-459" fmla="*/ 4334 w 640916"/>
                  <a:gd name="connsiteY4-460" fmla="*/ 120763 h 628066"/>
                  <a:gd name="connsiteX0-461" fmla="*/ 103603 w 629940"/>
                  <a:gd name="connsiteY0-462" fmla="*/ 26437 h 603226"/>
                  <a:gd name="connsiteX1-463" fmla="*/ 546957 w 629940"/>
                  <a:gd name="connsiteY1-464" fmla="*/ 27314 h 603226"/>
                  <a:gd name="connsiteX2-465" fmla="*/ 595444 w 629940"/>
                  <a:gd name="connsiteY2-466" fmla="*/ 575206 h 603226"/>
                  <a:gd name="connsiteX3-467" fmla="*/ 12537 w 629940"/>
                  <a:gd name="connsiteY3-468" fmla="*/ 512547 h 603226"/>
                  <a:gd name="connsiteX4-469" fmla="*/ 4334 w 629940"/>
                  <a:gd name="connsiteY4-470" fmla="*/ 95923 h 603226"/>
                  <a:gd name="connsiteX0-471" fmla="*/ 103603 w 651443"/>
                  <a:gd name="connsiteY0-472" fmla="*/ 20041 h 614843"/>
                  <a:gd name="connsiteX1-473" fmla="*/ 608249 w 651443"/>
                  <a:gd name="connsiteY1-474" fmla="*/ 39879 h 614843"/>
                  <a:gd name="connsiteX2-475" fmla="*/ 595444 w 651443"/>
                  <a:gd name="connsiteY2-476" fmla="*/ 568810 h 614843"/>
                  <a:gd name="connsiteX3-477" fmla="*/ 12537 w 651443"/>
                  <a:gd name="connsiteY3-478" fmla="*/ 506151 h 614843"/>
                  <a:gd name="connsiteX4-479" fmla="*/ 4334 w 651443"/>
                  <a:gd name="connsiteY4-480" fmla="*/ 89527 h 614843"/>
                  <a:gd name="connsiteX0-481" fmla="*/ 103603 w 640788"/>
                  <a:gd name="connsiteY0-482" fmla="*/ 20041 h 614843"/>
                  <a:gd name="connsiteX1-483" fmla="*/ 581981 w 640788"/>
                  <a:gd name="connsiteY1-484" fmla="*/ 39879 h 614843"/>
                  <a:gd name="connsiteX2-485" fmla="*/ 595444 w 640788"/>
                  <a:gd name="connsiteY2-486" fmla="*/ 568810 h 614843"/>
                  <a:gd name="connsiteX3-487" fmla="*/ 12537 w 640788"/>
                  <a:gd name="connsiteY3-488" fmla="*/ 506151 h 614843"/>
                  <a:gd name="connsiteX4-489" fmla="*/ 4334 w 640788"/>
                  <a:gd name="connsiteY4-490" fmla="*/ 89527 h 614843"/>
                  <a:gd name="connsiteX0-491" fmla="*/ 103603 w 673655"/>
                  <a:gd name="connsiteY0-492" fmla="*/ 38763 h 618146"/>
                  <a:gd name="connsiteX1-493" fmla="*/ 581981 w 673655"/>
                  <a:gd name="connsiteY1-494" fmla="*/ 58601 h 618146"/>
                  <a:gd name="connsiteX2-495" fmla="*/ 621713 w 673655"/>
                  <a:gd name="connsiteY2-496" fmla="*/ 562250 h 618146"/>
                  <a:gd name="connsiteX3-497" fmla="*/ 12537 w 673655"/>
                  <a:gd name="connsiteY3-498" fmla="*/ 524873 h 618146"/>
                  <a:gd name="connsiteX4-499" fmla="*/ 4334 w 673655"/>
                  <a:gd name="connsiteY4-500" fmla="*/ 108249 h 618146"/>
                  <a:gd name="connsiteX0-501" fmla="*/ 103603 w 654750"/>
                  <a:gd name="connsiteY0-502" fmla="*/ 38763 h 605787"/>
                  <a:gd name="connsiteX1-503" fmla="*/ 581981 w 654750"/>
                  <a:gd name="connsiteY1-504" fmla="*/ 58601 h 605787"/>
                  <a:gd name="connsiteX2-505" fmla="*/ 621713 w 654750"/>
                  <a:gd name="connsiteY2-506" fmla="*/ 562250 h 605787"/>
                  <a:gd name="connsiteX3-507" fmla="*/ 12537 w 654750"/>
                  <a:gd name="connsiteY3-508" fmla="*/ 524873 h 605787"/>
                  <a:gd name="connsiteX4-509" fmla="*/ 4334 w 654750"/>
                  <a:gd name="connsiteY4-510" fmla="*/ 108249 h 605787"/>
                  <a:gd name="connsiteX0-511" fmla="*/ 103603 w 643734"/>
                  <a:gd name="connsiteY0-512" fmla="*/ 31800 h 598824"/>
                  <a:gd name="connsiteX1-513" fmla="*/ 581981 w 643734"/>
                  <a:gd name="connsiteY1-514" fmla="*/ 51638 h 598824"/>
                  <a:gd name="connsiteX2-515" fmla="*/ 621713 w 643734"/>
                  <a:gd name="connsiteY2-516" fmla="*/ 555287 h 598824"/>
                  <a:gd name="connsiteX3-517" fmla="*/ 12537 w 643734"/>
                  <a:gd name="connsiteY3-518" fmla="*/ 517910 h 598824"/>
                  <a:gd name="connsiteX4-519" fmla="*/ 4334 w 643734"/>
                  <a:gd name="connsiteY4-520" fmla="*/ 101286 h 598824"/>
                  <a:gd name="connsiteX0-521" fmla="*/ 103603 w 643734"/>
                  <a:gd name="connsiteY0-522" fmla="*/ 24551 h 591575"/>
                  <a:gd name="connsiteX1-523" fmla="*/ 581981 w 643734"/>
                  <a:gd name="connsiteY1-524" fmla="*/ 44389 h 591575"/>
                  <a:gd name="connsiteX2-525" fmla="*/ 621713 w 643734"/>
                  <a:gd name="connsiteY2-526" fmla="*/ 548038 h 591575"/>
                  <a:gd name="connsiteX3-527" fmla="*/ 12537 w 643734"/>
                  <a:gd name="connsiteY3-528" fmla="*/ 510661 h 591575"/>
                  <a:gd name="connsiteX4-529" fmla="*/ 4334 w 643734"/>
                  <a:gd name="connsiteY4-530" fmla="*/ 94037 h 591575"/>
                  <a:gd name="connsiteX0-531" fmla="*/ 103603 w 643734"/>
                  <a:gd name="connsiteY0-532" fmla="*/ 20135 h 587159"/>
                  <a:gd name="connsiteX1-533" fmla="*/ 581981 w 643734"/>
                  <a:gd name="connsiteY1-534" fmla="*/ 39973 h 587159"/>
                  <a:gd name="connsiteX2-535" fmla="*/ 621713 w 643734"/>
                  <a:gd name="connsiteY2-536" fmla="*/ 543622 h 587159"/>
                  <a:gd name="connsiteX3-537" fmla="*/ 12537 w 643734"/>
                  <a:gd name="connsiteY3-538" fmla="*/ 506245 h 587159"/>
                  <a:gd name="connsiteX4-539" fmla="*/ 4334 w 643734"/>
                  <a:gd name="connsiteY4-540" fmla="*/ 89621 h 587159"/>
                  <a:gd name="connsiteX0-541" fmla="*/ 51067 w 657504"/>
                  <a:gd name="connsiteY0-542" fmla="*/ 31623 h 592327"/>
                  <a:gd name="connsiteX1-543" fmla="*/ 581981 w 657504"/>
                  <a:gd name="connsiteY1-544" fmla="*/ 45141 h 592327"/>
                  <a:gd name="connsiteX2-545" fmla="*/ 621713 w 657504"/>
                  <a:gd name="connsiteY2-546" fmla="*/ 548790 h 592327"/>
                  <a:gd name="connsiteX3-547" fmla="*/ 12537 w 657504"/>
                  <a:gd name="connsiteY3-548" fmla="*/ 511413 h 592327"/>
                  <a:gd name="connsiteX4-549" fmla="*/ 4334 w 657504"/>
                  <a:gd name="connsiteY4-550" fmla="*/ 94789 h 592327"/>
                  <a:gd name="connsiteX0-551" fmla="*/ 51067 w 676118"/>
                  <a:gd name="connsiteY0-552" fmla="*/ 31623 h 604686"/>
                  <a:gd name="connsiteX1-553" fmla="*/ 581981 w 676118"/>
                  <a:gd name="connsiteY1-554" fmla="*/ 45141 h 604686"/>
                  <a:gd name="connsiteX2-555" fmla="*/ 621713 w 676118"/>
                  <a:gd name="connsiteY2-556" fmla="*/ 548790 h 604686"/>
                  <a:gd name="connsiteX3-557" fmla="*/ 12537 w 676118"/>
                  <a:gd name="connsiteY3-558" fmla="*/ 511413 h 604686"/>
                  <a:gd name="connsiteX4-559" fmla="*/ 4334 w 676118"/>
                  <a:gd name="connsiteY4-560" fmla="*/ 94789 h 604686"/>
                  <a:gd name="connsiteX0-561" fmla="*/ 51067 w 659741"/>
                  <a:gd name="connsiteY0-562" fmla="*/ 18182 h 591245"/>
                  <a:gd name="connsiteX1-563" fmla="*/ 581981 w 659741"/>
                  <a:gd name="connsiteY1-564" fmla="*/ 31700 h 591245"/>
                  <a:gd name="connsiteX2-565" fmla="*/ 621713 w 659741"/>
                  <a:gd name="connsiteY2-566" fmla="*/ 535349 h 591245"/>
                  <a:gd name="connsiteX3-567" fmla="*/ 12537 w 659741"/>
                  <a:gd name="connsiteY3-568" fmla="*/ 497972 h 591245"/>
                  <a:gd name="connsiteX4-569" fmla="*/ 4334 w 659741"/>
                  <a:gd name="connsiteY4-570" fmla="*/ 81348 h 591245"/>
                  <a:gd name="connsiteX0-571" fmla="*/ 51067 w 671131"/>
                  <a:gd name="connsiteY0-572" fmla="*/ 18182 h 591245"/>
                  <a:gd name="connsiteX1-573" fmla="*/ 617005 w 671131"/>
                  <a:gd name="connsiteY1-574" fmla="*/ 31700 h 591245"/>
                  <a:gd name="connsiteX2-575" fmla="*/ 621713 w 671131"/>
                  <a:gd name="connsiteY2-576" fmla="*/ 535349 h 591245"/>
                  <a:gd name="connsiteX3-577" fmla="*/ 12537 w 671131"/>
                  <a:gd name="connsiteY3-578" fmla="*/ 497972 h 591245"/>
                  <a:gd name="connsiteX4-579" fmla="*/ 4334 w 671131"/>
                  <a:gd name="connsiteY4-580" fmla="*/ 81348 h 591245"/>
                  <a:gd name="connsiteX0-581" fmla="*/ 51067 w 648099"/>
                  <a:gd name="connsiteY0-582" fmla="*/ 18182 h 578886"/>
                  <a:gd name="connsiteX1-583" fmla="*/ 617005 w 648099"/>
                  <a:gd name="connsiteY1-584" fmla="*/ 31700 h 578886"/>
                  <a:gd name="connsiteX2-585" fmla="*/ 621713 w 648099"/>
                  <a:gd name="connsiteY2-586" fmla="*/ 535349 h 578886"/>
                  <a:gd name="connsiteX3-587" fmla="*/ 12537 w 648099"/>
                  <a:gd name="connsiteY3-588" fmla="*/ 497972 h 578886"/>
                  <a:gd name="connsiteX4-589" fmla="*/ 4334 w 648099"/>
                  <a:gd name="connsiteY4-590" fmla="*/ 81348 h 578886"/>
                  <a:gd name="connsiteX0-591" fmla="*/ 51067 w 648099"/>
                  <a:gd name="connsiteY0-592" fmla="*/ 18182 h 565791"/>
                  <a:gd name="connsiteX1-593" fmla="*/ 617005 w 648099"/>
                  <a:gd name="connsiteY1-594" fmla="*/ 31700 h 565791"/>
                  <a:gd name="connsiteX2-595" fmla="*/ 621713 w 648099"/>
                  <a:gd name="connsiteY2-596" fmla="*/ 535349 h 565791"/>
                  <a:gd name="connsiteX3-597" fmla="*/ 12537 w 648099"/>
                  <a:gd name="connsiteY3-598" fmla="*/ 497972 h 565791"/>
                  <a:gd name="connsiteX4-599" fmla="*/ 4334 w 648099"/>
                  <a:gd name="connsiteY4-600" fmla="*/ 81348 h 565791"/>
                </a:gdLst>
                <a:ahLst/>
                <a:cxnLst>
                  <a:cxn ang="0">
                    <a:pos x="connsiteX0-591" y="connsiteY0-592"/>
                  </a:cxn>
                  <a:cxn ang="0">
                    <a:pos x="connsiteX1-593" y="connsiteY1-594"/>
                  </a:cxn>
                  <a:cxn ang="0">
                    <a:pos x="connsiteX2-595" y="connsiteY2-596"/>
                  </a:cxn>
                  <a:cxn ang="0">
                    <a:pos x="connsiteX3-597" y="connsiteY3-598"/>
                  </a:cxn>
                  <a:cxn ang="0">
                    <a:pos x="connsiteX4-599" y="connsiteY4-600"/>
                  </a:cxn>
                </a:cxnLst>
                <a:rect l="l" t="t" r="r" b="b"/>
                <a:pathLst>
                  <a:path w="648099" h="565791">
                    <a:moveTo>
                      <a:pt x="51067" y="18182"/>
                    </a:moveTo>
                    <a:cubicBezTo>
                      <a:pt x="281003" y="7261"/>
                      <a:pt x="591945" y="-22893"/>
                      <a:pt x="617005" y="31700"/>
                    </a:cubicBezTo>
                    <a:cubicBezTo>
                      <a:pt x="642065" y="86293"/>
                      <a:pt x="669922" y="489239"/>
                      <a:pt x="621713" y="535349"/>
                    </a:cubicBezTo>
                    <a:cubicBezTo>
                      <a:pt x="573504" y="581459"/>
                      <a:pt x="32838" y="579874"/>
                      <a:pt x="12537" y="497972"/>
                    </a:cubicBezTo>
                    <a:cubicBezTo>
                      <a:pt x="992" y="378148"/>
                      <a:pt x="-4426" y="189998"/>
                      <a:pt x="4334" y="81348"/>
                    </a:cubicBezTo>
                  </a:path>
                </a:pathLst>
              </a:custGeom>
              <a:noFill/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Text Placeholder 32"/>
            <p:cNvSpPr txBox="1"/>
            <p:nvPr/>
          </p:nvSpPr>
          <p:spPr>
            <a:xfrm>
              <a:off x="1840341" y="2437332"/>
              <a:ext cx="2325366" cy="899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5" name="Text Placeholder 32"/>
            <p:cNvSpPr txBox="1"/>
            <p:nvPr/>
          </p:nvSpPr>
          <p:spPr>
            <a:xfrm>
              <a:off x="5028568" y="2437332"/>
              <a:ext cx="2325366" cy="899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6" name="Text Placeholder 32"/>
            <p:cNvSpPr txBox="1"/>
            <p:nvPr/>
          </p:nvSpPr>
          <p:spPr>
            <a:xfrm>
              <a:off x="8204940" y="2437332"/>
              <a:ext cx="2325366" cy="899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7" name="Text Placeholder 32"/>
            <p:cNvSpPr txBox="1"/>
            <p:nvPr/>
          </p:nvSpPr>
          <p:spPr>
            <a:xfrm>
              <a:off x="1840341" y="4285182"/>
              <a:ext cx="2325366" cy="899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8" name="Text Placeholder 32"/>
            <p:cNvSpPr txBox="1"/>
            <p:nvPr/>
          </p:nvSpPr>
          <p:spPr>
            <a:xfrm>
              <a:off x="5028568" y="4285182"/>
              <a:ext cx="2325366" cy="899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9" name="Text Placeholder 32"/>
            <p:cNvSpPr txBox="1"/>
            <p:nvPr/>
          </p:nvSpPr>
          <p:spPr>
            <a:xfrm>
              <a:off x="8204940" y="4285182"/>
              <a:ext cx="2325366" cy="899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957966" y="2555798"/>
            <a:ext cx="4101372" cy="2993998"/>
            <a:chOff x="865101" y="2822268"/>
            <a:chExt cx="4101372" cy="24446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Freeform 61"/>
            <p:cNvSpPr/>
            <p:nvPr/>
          </p:nvSpPr>
          <p:spPr bwMode="auto">
            <a:xfrm>
              <a:off x="3040651" y="3550687"/>
              <a:ext cx="376683" cy="1646427"/>
            </a:xfrm>
            <a:custGeom>
              <a:avLst/>
              <a:gdLst>
                <a:gd name="T0" fmla="*/ 30 w 32"/>
                <a:gd name="T1" fmla="*/ 140 h 140"/>
                <a:gd name="T2" fmla="*/ 30 w 32"/>
                <a:gd name="T3" fmla="*/ 140 h 140"/>
                <a:gd name="T4" fmla="*/ 28 w 32"/>
                <a:gd name="T5" fmla="*/ 138 h 140"/>
                <a:gd name="T6" fmla="*/ 27 w 32"/>
                <a:gd name="T7" fmla="*/ 4 h 140"/>
                <a:gd name="T8" fmla="*/ 4 w 32"/>
                <a:gd name="T9" fmla="*/ 4 h 140"/>
                <a:gd name="T10" fmla="*/ 4 w 32"/>
                <a:gd name="T11" fmla="*/ 138 h 140"/>
                <a:gd name="T12" fmla="*/ 2 w 32"/>
                <a:gd name="T13" fmla="*/ 140 h 140"/>
                <a:gd name="T14" fmla="*/ 2 w 32"/>
                <a:gd name="T15" fmla="*/ 140 h 140"/>
                <a:gd name="T16" fmla="*/ 0 w 32"/>
                <a:gd name="T17" fmla="*/ 137 h 140"/>
                <a:gd name="T18" fmla="*/ 0 w 32"/>
                <a:gd name="T19" fmla="*/ 2 h 140"/>
                <a:gd name="T20" fmla="*/ 0 w 32"/>
                <a:gd name="T21" fmla="*/ 0 h 140"/>
                <a:gd name="T22" fmla="*/ 2 w 32"/>
                <a:gd name="T23" fmla="*/ 0 h 140"/>
                <a:gd name="T24" fmla="*/ 2 w 32"/>
                <a:gd name="T25" fmla="*/ 0 h 140"/>
                <a:gd name="T26" fmla="*/ 29 w 32"/>
                <a:gd name="T27" fmla="*/ 0 h 140"/>
                <a:gd name="T28" fmla="*/ 31 w 32"/>
                <a:gd name="T29" fmla="*/ 2 h 140"/>
                <a:gd name="T30" fmla="*/ 32 w 32"/>
                <a:gd name="T31" fmla="*/ 138 h 140"/>
                <a:gd name="T32" fmla="*/ 30 w 32"/>
                <a:gd name="T33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140">
                  <a:moveTo>
                    <a:pt x="30" y="140"/>
                  </a:moveTo>
                  <a:cubicBezTo>
                    <a:pt x="30" y="140"/>
                    <a:pt x="30" y="140"/>
                    <a:pt x="30" y="140"/>
                  </a:cubicBezTo>
                  <a:cubicBezTo>
                    <a:pt x="29" y="140"/>
                    <a:pt x="28" y="139"/>
                    <a:pt x="28" y="138"/>
                  </a:cubicBezTo>
                  <a:cubicBezTo>
                    <a:pt x="28" y="112"/>
                    <a:pt x="27" y="19"/>
                    <a:pt x="27" y="4"/>
                  </a:cubicBezTo>
                  <a:cubicBezTo>
                    <a:pt x="23" y="4"/>
                    <a:pt x="12" y="4"/>
                    <a:pt x="4" y="4"/>
                  </a:cubicBezTo>
                  <a:cubicBezTo>
                    <a:pt x="4" y="31"/>
                    <a:pt x="4" y="107"/>
                    <a:pt x="4" y="138"/>
                  </a:cubicBezTo>
                  <a:cubicBezTo>
                    <a:pt x="4" y="139"/>
                    <a:pt x="3" y="140"/>
                    <a:pt x="2" y="140"/>
                  </a:cubicBezTo>
                  <a:cubicBezTo>
                    <a:pt x="2" y="140"/>
                    <a:pt x="2" y="140"/>
                    <a:pt x="2" y="140"/>
                  </a:cubicBezTo>
                  <a:cubicBezTo>
                    <a:pt x="1" y="139"/>
                    <a:pt x="0" y="139"/>
                    <a:pt x="0" y="137"/>
                  </a:cubicBezTo>
                  <a:cubicBezTo>
                    <a:pt x="0" y="106"/>
                    <a:pt x="0" y="27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0"/>
                    <a:pt x="29" y="0"/>
                    <a:pt x="29" y="0"/>
                  </a:cubicBezTo>
                  <a:cubicBezTo>
                    <a:pt x="30" y="0"/>
                    <a:pt x="31" y="1"/>
                    <a:pt x="31" y="2"/>
                  </a:cubicBezTo>
                  <a:cubicBezTo>
                    <a:pt x="31" y="3"/>
                    <a:pt x="32" y="110"/>
                    <a:pt x="32" y="138"/>
                  </a:cubicBezTo>
                  <a:cubicBezTo>
                    <a:pt x="32" y="139"/>
                    <a:pt x="31" y="140"/>
                    <a:pt x="30" y="14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9" name="Freeform 62"/>
            <p:cNvSpPr/>
            <p:nvPr/>
          </p:nvSpPr>
          <p:spPr bwMode="auto">
            <a:xfrm>
              <a:off x="3030672" y="3363592"/>
              <a:ext cx="586229" cy="234491"/>
            </a:xfrm>
            <a:custGeom>
              <a:avLst/>
              <a:gdLst>
                <a:gd name="T0" fmla="*/ 31 w 50"/>
                <a:gd name="T1" fmla="*/ 20 h 20"/>
                <a:gd name="T2" fmla="*/ 29 w 50"/>
                <a:gd name="T3" fmla="*/ 20 h 20"/>
                <a:gd name="T4" fmla="*/ 30 w 50"/>
                <a:gd name="T5" fmla="*/ 17 h 20"/>
                <a:gd name="T6" fmla="*/ 37 w 50"/>
                <a:gd name="T7" fmla="*/ 9 h 20"/>
                <a:gd name="T8" fmla="*/ 43 w 50"/>
                <a:gd name="T9" fmla="*/ 4 h 20"/>
                <a:gd name="T10" fmla="*/ 22 w 50"/>
                <a:gd name="T11" fmla="*/ 4 h 20"/>
                <a:gd name="T12" fmla="*/ 4 w 50"/>
                <a:gd name="T13" fmla="*/ 19 h 20"/>
                <a:gd name="T14" fmla="*/ 1 w 50"/>
                <a:gd name="T15" fmla="*/ 19 h 20"/>
                <a:gd name="T16" fmla="*/ 1 w 50"/>
                <a:gd name="T17" fmla="*/ 16 h 20"/>
                <a:gd name="T18" fmla="*/ 20 w 50"/>
                <a:gd name="T19" fmla="*/ 0 h 20"/>
                <a:gd name="T20" fmla="*/ 21 w 50"/>
                <a:gd name="T21" fmla="*/ 0 h 20"/>
                <a:gd name="T22" fmla="*/ 48 w 50"/>
                <a:gd name="T23" fmla="*/ 0 h 20"/>
                <a:gd name="T24" fmla="*/ 50 w 50"/>
                <a:gd name="T25" fmla="*/ 1 h 20"/>
                <a:gd name="T26" fmla="*/ 49 w 50"/>
                <a:gd name="T27" fmla="*/ 3 h 20"/>
                <a:gd name="T28" fmla="*/ 40 w 50"/>
                <a:gd name="T29" fmla="*/ 12 h 20"/>
                <a:gd name="T30" fmla="*/ 32 w 50"/>
                <a:gd name="T31" fmla="*/ 20 h 20"/>
                <a:gd name="T32" fmla="*/ 31 w 5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20">
                  <a:moveTo>
                    <a:pt x="31" y="20"/>
                  </a:moveTo>
                  <a:cubicBezTo>
                    <a:pt x="30" y="20"/>
                    <a:pt x="30" y="20"/>
                    <a:pt x="29" y="20"/>
                  </a:cubicBezTo>
                  <a:cubicBezTo>
                    <a:pt x="29" y="19"/>
                    <a:pt x="29" y="18"/>
                    <a:pt x="30" y="17"/>
                  </a:cubicBezTo>
                  <a:cubicBezTo>
                    <a:pt x="33" y="14"/>
                    <a:pt x="35" y="12"/>
                    <a:pt x="37" y="9"/>
                  </a:cubicBezTo>
                  <a:cubicBezTo>
                    <a:pt x="39" y="7"/>
                    <a:pt x="41" y="6"/>
                    <a:pt x="43" y="4"/>
                  </a:cubicBezTo>
                  <a:cubicBezTo>
                    <a:pt x="35" y="4"/>
                    <a:pt x="25" y="4"/>
                    <a:pt x="22" y="4"/>
                  </a:cubicBezTo>
                  <a:cubicBezTo>
                    <a:pt x="20" y="6"/>
                    <a:pt x="13" y="12"/>
                    <a:pt x="4" y="19"/>
                  </a:cubicBezTo>
                  <a:cubicBezTo>
                    <a:pt x="3" y="20"/>
                    <a:pt x="2" y="20"/>
                    <a:pt x="1" y="19"/>
                  </a:cubicBezTo>
                  <a:cubicBezTo>
                    <a:pt x="0" y="18"/>
                    <a:pt x="1" y="17"/>
                    <a:pt x="1" y="16"/>
                  </a:cubicBezTo>
                  <a:cubicBezTo>
                    <a:pt x="12" y="7"/>
                    <a:pt x="20" y="0"/>
                    <a:pt x="20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21" y="0"/>
                    <a:pt x="39" y="0"/>
                    <a:pt x="48" y="0"/>
                  </a:cubicBezTo>
                  <a:cubicBezTo>
                    <a:pt x="49" y="0"/>
                    <a:pt x="50" y="0"/>
                    <a:pt x="50" y="1"/>
                  </a:cubicBezTo>
                  <a:cubicBezTo>
                    <a:pt x="50" y="2"/>
                    <a:pt x="50" y="3"/>
                    <a:pt x="49" y="3"/>
                  </a:cubicBezTo>
                  <a:cubicBezTo>
                    <a:pt x="46" y="6"/>
                    <a:pt x="43" y="9"/>
                    <a:pt x="40" y="12"/>
                  </a:cubicBezTo>
                  <a:cubicBezTo>
                    <a:pt x="38" y="14"/>
                    <a:pt x="35" y="17"/>
                    <a:pt x="32" y="20"/>
                  </a:cubicBezTo>
                  <a:cubicBezTo>
                    <a:pt x="32" y="20"/>
                    <a:pt x="31" y="20"/>
                    <a:pt x="31" y="2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" name="Freeform 63"/>
            <p:cNvSpPr/>
            <p:nvPr/>
          </p:nvSpPr>
          <p:spPr bwMode="auto">
            <a:xfrm>
              <a:off x="3569503" y="3363592"/>
              <a:ext cx="59870" cy="1728749"/>
            </a:xfrm>
            <a:custGeom>
              <a:avLst/>
              <a:gdLst>
                <a:gd name="T0" fmla="*/ 3 w 5"/>
                <a:gd name="T1" fmla="*/ 147 h 147"/>
                <a:gd name="T2" fmla="*/ 1 w 5"/>
                <a:gd name="T3" fmla="*/ 145 h 147"/>
                <a:gd name="T4" fmla="*/ 0 w 5"/>
                <a:gd name="T5" fmla="*/ 2 h 147"/>
                <a:gd name="T6" fmla="*/ 2 w 5"/>
                <a:gd name="T7" fmla="*/ 0 h 147"/>
                <a:gd name="T8" fmla="*/ 4 w 5"/>
                <a:gd name="T9" fmla="*/ 2 h 147"/>
                <a:gd name="T10" fmla="*/ 5 w 5"/>
                <a:gd name="T11" fmla="*/ 145 h 147"/>
                <a:gd name="T12" fmla="*/ 3 w 5"/>
                <a:gd name="T13" fmla="*/ 147 h 147"/>
                <a:gd name="T14" fmla="*/ 3 w 5"/>
                <a:gd name="T15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47">
                  <a:moveTo>
                    <a:pt x="3" y="147"/>
                  </a:moveTo>
                  <a:cubicBezTo>
                    <a:pt x="1" y="147"/>
                    <a:pt x="1" y="146"/>
                    <a:pt x="1" y="145"/>
                  </a:cubicBezTo>
                  <a:cubicBezTo>
                    <a:pt x="0" y="121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6"/>
                    <a:pt x="4" y="114"/>
                    <a:pt x="5" y="145"/>
                  </a:cubicBezTo>
                  <a:cubicBezTo>
                    <a:pt x="5" y="146"/>
                    <a:pt x="4" y="147"/>
                    <a:pt x="3" y="147"/>
                  </a:cubicBezTo>
                  <a:cubicBezTo>
                    <a:pt x="3" y="147"/>
                    <a:pt x="3" y="147"/>
                    <a:pt x="3" y="14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5" name="Freeform 64"/>
            <p:cNvSpPr/>
            <p:nvPr/>
          </p:nvSpPr>
          <p:spPr bwMode="auto">
            <a:xfrm>
              <a:off x="3040651" y="5152212"/>
              <a:ext cx="376683" cy="57376"/>
            </a:xfrm>
            <a:custGeom>
              <a:avLst/>
              <a:gdLst>
                <a:gd name="T0" fmla="*/ 30 w 32"/>
                <a:gd name="T1" fmla="*/ 5 h 5"/>
                <a:gd name="T2" fmla="*/ 30 w 32"/>
                <a:gd name="T3" fmla="*/ 5 h 5"/>
                <a:gd name="T4" fmla="*/ 16 w 32"/>
                <a:gd name="T5" fmla="*/ 4 h 5"/>
                <a:gd name="T6" fmla="*/ 2 w 32"/>
                <a:gd name="T7" fmla="*/ 4 h 5"/>
                <a:gd name="T8" fmla="*/ 0 w 32"/>
                <a:gd name="T9" fmla="*/ 2 h 5"/>
                <a:gd name="T10" fmla="*/ 2 w 32"/>
                <a:gd name="T11" fmla="*/ 0 h 5"/>
                <a:gd name="T12" fmla="*/ 16 w 32"/>
                <a:gd name="T13" fmla="*/ 0 h 5"/>
                <a:gd name="T14" fmla="*/ 30 w 32"/>
                <a:gd name="T15" fmla="*/ 1 h 5"/>
                <a:gd name="T16" fmla="*/ 32 w 32"/>
                <a:gd name="T17" fmla="*/ 3 h 5"/>
                <a:gd name="T18" fmla="*/ 30 w 32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5"/>
                    <a:pt x="20" y="5"/>
                    <a:pt x="16" y="4"/>
                  </a:cubicBezTo>
                  <a:cubicBezTo>
                    <a:pt x="12" y="4"/>
                    <a:pt x="8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2" y="0"/>
                    <a:pt x="16" y="0"/>
                  </a:cubicBezTo>
                  <a:cubicBezTo>
                    <a:pt x="20" y="1"/>
                    <a:pt x="24" y="1"/>
                    <a:pt x="30" y="1"/>
                  </a:cubicBezTo>
                  <a:cubicBezTo>
                    <a:pt x="31" y="1"/>
                    <a:pt x="32" y="2"/>
                    <a:pt x="32" y="3"/>
                  </a:cubicBezTo>
                  <a:cubicBezTo>
                    <a:pt x="32" y="4"/>
                    <a:pt x="31" y="5"/>
                    <a:pt x="30" y="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6" name="Freeform 65"/>
            <p:cNvSpPr/>
            <p:nvPr/>
          </p:nvSpPr>
          <p:spPr bwMode="auto">
            <a:xfrm>
              <a:off x="3357464" y="5044944"/>
              <a:ext cx="259437" cy="164643"/>
            </a:xfrm>
            <a:custGeom>
              <a:avLst/>
              <a:gdLst>
                <a:gd name="T0" fmla="*/ 3 w 22"/>
                <a:gd name="T1" fmla="*/ 14 h 14"/>
                <a:gd name="T2" fmla="*/ 1 w 22"/>
                <a:gd name="T3" fmla="*/ 13 h 14"/>
                <a:gd name="T4" fmla="*/ 2 w 22"/>
                <a:gd name="T5" fmla="*/ 10 h 14"/>
                <a:gd name="T6" fmla="*/ 19 w 22"/>
                <a:gd name="T7" fmla="*/ 0 h 14"/>
                <a:gd name="T8" fmla="*/ 22 w 22"/>
                <a:gd name="T9" fmla="*/ 1 h 14"/>
                <a:gd name="T10" fmla="*/ 21 w 22"/>
                <a:gd name="T11" fmla="*/ 4 h 14"/>
                <a:gd name="T12" fmla="*/ 4 w 22"/>
                <a:gd name="T13" fmla="*/ 14 h 14"/>
                <a:gd name="T14" fmla="*/ 3 w 2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4">
                  <a:moveTo>
                    <a:pt x="3" y="14"/>
                  </a:moveTo>
                  <a:cubicBezTo>
                    <a:pt x="2" y="14"/>
                    <a:pt x="1" y="14"/>
                    <a:pt x="1" y="13"/>
                  </a:cubicBezTo>
                  <a:cubicBezTo>
                    <a:pt x="0" y="12"/>
                    <a:pt x="1" y="11"/>
                    <a:pt x="2" y="10"/>
                  </a:cubicBezTo>
                  <a:cubicBezTo>
                    <a:pt x="8" y="8"/>
                    <a:pt x="14" y="4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2"/>
                    <a:pt x="22" y="3"/>
                    <a:pt x="21" y="4"/>
                  </a:cubicBezTo>
                  <a:cubicBezTo>
                    <a:pt x="16" y="8"/>
                    <a:pt x="10" y="11"/>
                    <a:pt x="4" y="14"/>
                  </a:cubicBezTo>
                  <a:cubicBezTo>
                    <a:pt x="3" y="14"/>
                    <a:pt x="3" y="14"/>
                    <a:pt x="3" y="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7" name="Freeform 66"/>
            <p:cNvSpPr/>
            <p:nvPr/>
          </p:nvSpPr>
          <p:spPr bwMode="auto">
            <a:xfrm>
              <a:off x="3709200" y="3009361"/>
              <a:ext cx="376683" cy="2187753"/>
            </a:xfrm>
            <a:custGeom>
              <a:avLst/>
              <a:gdLst>
                <a:gd name="T0" fmla="*/ 30 w 32"/>
                <a:gd name="T1" fmla="*/ 186 h 186"/>
                <a:gd name="T2" fmla="*/ 30 w 32"/>
                <a:gd name="T3" fmla="*/ 186 h 186"/>
                <a:gd name="T4" fmla="*/ 28 w 32"/>
                <a:gd name="T5" fmla="*/ 184 h 186"/>
                <a:gd name="T6" fmla="*/ 27 w 32"/>
                <a:gd name="T7" fmla="*/ 5 h 186"/>
                <a:gd name="T8" fmla="*/ 4 w 32"/>
                <a:gd name="T9" fmla="*/ 4 h 186"/>
                <a:gd name="T10" fmla="*/ 4 w 32"/>
                <a:gd name="T11" fmla="*/ 184 h 186"/>
                <a:gd name="T12" fmla="*/ 2 w 32"/>
                <a:gd name="T13" fmla="*/ 186 h 186"/>
                <a:gd name="T14" fmla="*/ 2 w 32"/>
                <a:gd name="T15" fmla="*/ 186 h 186"/>
                <a:gd name="T16" fmla="*/ 0 w 32"/>
                <a:gd name="T17" fmla="*/ 183 h 186"/>
                <a:gd name="T18" fmla="*/ 0 w 32"/>
                <a:gd name="T19" fmla="*/ 2 h 186"/>
                <a:gd name="T20" fmla="*/ 0 w 32"/>
                <a:gd name="T21" fmla="*/ 0 h 186"/>
                <a:gd name="T22" fmla="*/ 2 w 32"/>
                <a:gd name="T23" fmla="*/ 0 h 186"/>
                <a:gd name="T24" fmla="*/ 2 w 32"/>
                <a:gd name="T25" fmla="*/ 0 h 186"/>
                <a:gd name="T26" fmla="*/ 29 w 32"/>
                <a:gd name="T27" fmla="*/ 1 h 186"/>
                <a:gd name="T28" fmla="*/ 31 w 32"/>
                <a:gd name="T29" fmla="*/ 3 h 186"/>
                <a:gd name="T30" fmla="*/ 32 w 32"/>
                <a:gd name="T31" fmla="*/ 184 h 186"/>
                <a:gd name="T32" fmla="*/ 30 w 32"/>
                <a:gd name="T3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186">
                  <a:moveTo>
                    <a:pt x="30" y="186"/>
                  </a:moveTo>
                  <a:cubicBezTo>
                    <a:pt x="30" y="186"/>
                    <a:pt x="30" y="186"/>
                    <a:pt x="30" y="186"/>
                  </a:cubicBezTo>
                  <a:cubicBezTo>
                    <a:pt x="29" y="186"/>
                    <a:pt x="28" y="185"/>
                    <a:pt x="28" y="184"/>
                  </a:cubicBezTo>
                  <a:cubicBezTo>
                    <a:pt x="28" y="157"/>
                    <a:pt x="27" y="22"/>
                    <a:pt x="27" y="5"/>
                  </a:cubicBezTo>
                  <a:cubicBezTo>
                    <a:pt x="23" y="4"/>
                    <a:pt x="12" y="4"/>
                    <a:pt x="4" y="4"/>
                  </a:cubicBezTo>
                  <a:cubicBezTo>
                    <a:pt x="4" y="33"/>
                    <a:pt x="4" y="150"/>
                    <a:pt x="4" y="184"/>
                  </a:cubicBezTo>
                  <a:cubicBezTo>
                    <a:pt x="4" y="185"/>
                    <a:pt x="3" y="186"/>
                    <a:pt x="2" y="186"/>
                  </a:cubicBezTo>
                  <a:cubicBezTo>
                    <a:pt x="2" y="186"/>
                    <a:pt x="2" y="186"/>
                    <a:pt x="2" y="186"/>
                  </a:cubicBezTo>
                  <a:cubicBezTo>
                    <a:pt x="1" y="185"/>
                    <a:pt x="0" y="185"/>
                    <a:pt x="0" y="183"/>
                  </a:cubicBezTo>
                  <a:cubicBezTo>
                    <a:pt x="0" y="149"/>
                    <a:pt x="0" y="27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0"/>
                    <a:pt x="29" y="1"/>
                    <a:pt x="29" y="1"/>
                  </a:cubicBezTo>
                  <a:cubicBezTo>
                    <a:pt x="30" y="1"/>
                    <a:pt x="31" y="2"/>
                    <a:pt x="31" y="3"/>
                  </a:cubicBezTo>
                  <a:cubicBezTo>
                    <a:pt x="31" y="4"/>
                    <a:pt x="32" y="156"/>
                    <a:pt x="32" y="184"/>
                  </a:cubicBezTo>
                  <a:cubicBezTo>
                    <a:pt x="32" y="185"/>
                    <a:pt x="31" y="186"/>
                    <a:pt x="30" y="18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8" name="Freeform 67"/>
            <p:cNvSpPr/>
            <p:nvPr/>
          </p:nvSpPr>
          <p:spPr bwMode="auto">
            <a:xfrm>
              <a:off x="3699222" y="2822268"/>
              <a:ext cx="586229" cy="246965"/>
            </a:xfrm>
            <a:custGeom>
              <a:avLst/>
              <a:gdLst>
                <a:gd name="T0" fmla="*/ 31 w 50"/>
                <a:gd name="T1" fmla="*/ 21 h 21"/>
                <a:gd name="T2" fmla="*/ 29 w 50"/>
                <a:gd name="T3" fmla="*/ 20 h 21"/>
                <a:gd name="T4" fmla="*/ 30 w 50"/>
                <a:gd name="T5" fmla="*/ 17 h 21"/>
                <a:gd name="T6" fmla="*/ 37 w 50"/>
                <a:gd name="T7" fmla="*/ 9 h 21"/>
                <a:gd name="T8" fmla="*/ 43 w 50"/>
                <a:gd name="T9" fmla="*/ 4 h 21"/>
                <a:gd name="T10" fmla="*/ 22 w 50"/>
                <a:gd name="T11" fmla="*/ 4 h 21"/>
                <a:gd name="T12" fmla="*/ 4 w 50"/>
                <a:gd name="T13" fmla="*/ 19 h 21"/>
                <a:gd name="T14" fmla="*/ 1 w 50"/>
                <a:gd name="T15" fmla="*/ 19 h 21"/>
                <a:gd name="T16" fmla="*/ 1 w 50"/>
                <a:gd name="T17" fmla="*/ 16 h 21"/>
                <a:gd name="T18" fmla="*/ 20 w 50"/>
                <a:gd name="T19" fmla="*/ 1 h 21"/>
                <a:gd name="T20" fmla="*/ 21 w 50"/>
                <a:gd name="T21" fmla="*/ 0 h 21"/>
                <a:gd name="T22" fmla="*/ 48 w 50"/>
                <a:gd name="T23" fmla="*/ 0 h 21"/>
                <a:gd name="T24" fmla="*/ 50 w 50"/>
                <a:gd name="T25" fmla="*/ 1 h 21"/>
                <a:gd name="T26" fmla="*/ 49 w 50"/>
                <a:gd name="T27" fmla="*/ 4 h 21"/>
                <a:gd name="T28" fmla="*/ 40 w 50"/>
                <a:gd name="T29" fmla="*/ 12 h 21"/>
                <a:gd name="T30" fmla="*/ 32 w 50"/>
                <a:gd name="T31" fmla="*/ 20 h 21"/>
                <a:gd name="T32" fmla="*/ 31 w 50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21">
                  <a:moveTo>
                    <a:pt x="31" y="21"/>
                  </a:moveTo>
                  <a:cubicBezTo>
                    <a:pt x="30" y="21"/>
                    <a:pt x="30" y="20"/>
                    <a:pt x="29" y="20"/>
                  </a:cubicBezTo>
                  <a:cubicBezTo>
                    <a:pt x="29" y="19"/>
                    <a:pt x="29" y="18"/>
                    <a:pt x="30" y="17"/>
                  </a:cubicBezTo>
                  <a:cubicBezTo>
                    <a:pt x="33" y="14"/>
                    <a:pt x="35" y="12"/>
                    <a:pt x="37" y="9"/>
                  </a:cubicBezTo>
                  <a:cubicBezTo>
                    <a:pt x="39" y="8"/>
                    <a:pt x="41" y="6"/>
                    <a:pt x="43" y="4"/>
                  </a:cubicBezTo>
                  <a:cubicBezTo>
                    <a:pt x="35" y="4"/>
                    <a:pt x="25" y="4"/>
                    <a:pt x="22" y="4"/>
                  </a:cubicBezTo>
                  <a:cubicBezTo>
                    <a:pt x="20" y="6"/>
                    <a:pt x="13" y="12"/>
                    <a:pt x="4" y="19"/>
                  </a:cubicBezTo>
                  <a:cubicBezTo>
                    <a:pt x="3" y="20"/>
                    <a:pt x="2" y="20"/>
                    <a:pt x="1" y="19"/>
                  </a:cubicBezTo>
                  <a:cubicBezTo>
                    <a:pt x="0" y="18"/>
                    <a:pt x="1" y="17"/>
                    <a:pt x="1" y="16"/>
                  </a:cubicBezTo>
                  <a:cubicBezTo>
                    <a:pt x="12" y="7"/>
                    <a:pt x="20" y="1"/>
                    <a:pt x="20" y="1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21" y="0"/>
                    <a:pt x="39" y="0"/>
                    <a:pt x="48" y="0"/>
                  </a:cubicBezTo>
                  <a:cubicBezTo>
                    <a:pt x="49" y="0"/>
                    <a:pt x="50" y="1"/>
                    <a:pt x="50" y="1"/>
                  </a:cubicBezTo>
                  <a:cubicBezTo>
                    <a:pt x="50" y="2"/>
                    <a:pt x="50" y="3"/>
                    <a:pt x="49" y="4"/>
                  </a:cubicBezTo>
                  <a:cubicBezTo>
                    <a:pt x="46" y="7"/>
                    <a:pt x="43" y="9"/>
                    <a:pt x="40" y="12"/>
                  </a:cubicBezTo>
                  <a:cubicBezTo>
                    <a:pt x="38" y="15"/>
                    <a:pt x="35" y="17"/>
                    <a:pt x="32" y="20"/>
                  </a:cubicBezTo>
                  <a:cubicBezTo>
                    <a:pt x="32" y="20"/>
                    <a:pt x="31" y="21"/>
                    <a:pt x="31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9" name="Freeform 68"/>
            <p:cNvSpPr/>
            <p:nvPr/>
          </p:nvSpPr>
          <p:spPr bwMode="auto">
            <a:xfrm>
              <a:off x="4238052" y="2822268"/>
              <a:ext cx="59870" cy="2270074"/>
            </a:xfrm>
            <a:custGeom>
              <a:avLst/>
              <a:gdLst>
                <a:gd name="T0" fmla="*/ 3 w 5"/>
                <a:gd name="T1" fmla="*/ 193 h 193"/>
                <a:gd name="T2" fmla="*/ 1 w 5"/>
                <a:gd name="T3" fmla="*/ 191 h 193"/>
                <a:gd name="T4" fmla="*/ 0 w 5"/>
                <a:gd name="T5" fmla="*/ 24 h 193"/>
                <a:gd name="T6" fmla="*/ 0 w 5"/>
                <a:gd name="T7" fmla="*/ 2 h 193"/>
                <a:gd name="T8" fmla="*/ 0 w 5"/>
                <a:gd name="T9" fmla="*/ 2 h 193"/>
                <a:gd name="T10" fmla="*/ 0 w 5"/>
                <a:gd name="T11" fmla="*/ 2 h 193"/>
                <a:gd name="T12" fmla="*/ 0 w 5"/>
                <a:gd name="T13" fmla="*/ 2 h 193"/>
                <a:gd name="T14" fmla="*/ 0 w 5"/>
                <a:gd name="T15" fmla="*/ 2 h 193"/>
                <a:gd name="T16" fmla="*/ 2 w 5"/>
                <a:gd name="T17" fmla="*/ 0 h 193"/>
                <a:gd name="T18" fmla="*/ 4 w 5"/>
                <a:gd name="T19" fmla="*/ 2 h 193"/>
                <a:gd name="T20" fmla="*/ 4 w 5"/>
                <a:gd name="T21" fmla="*/ 2 h 193"/>
                <a:gd name="T22" fmla="*/ 4 w 5"/>
                <a:gd name="T23" fmla="*/ 3 h 193"/>
                <a:gd name="T24" fmla="*/ 4 w 5"/>
                <a:gd name="T25" fmla="*/ 24 h 193"/>
                <a:gd name="T26" fmla="*/ 5 w 5"/>
                <a:gd name="T27" fmla="*/ 191 h 193"/>
                <a:gd name="T28" fmla="*/ 3 w 5"/>
                <a:gd name="T29" fmla="*/ 193 h 193"/>
                <a:gd name="T30" fmla="*/ 3 w 5"/>
                <a:gd name="T31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" h="193">
                  <a:moveTo>
                    <a:pt x="3" y="193"/>
                  </a:moveTo>
                  <a:cubicBezTo>
                    <a:pt x="1" y="193"/>
                    <a:pt x="1" y="192"/>
                    <a:pt x="1" y="191"/>
                  </a:cubicBezTo>
                  <a:cubicBezTo>
                    <a:pt x="0" y="169"/>
                    <a:pt x="0" y="67"/>
                    <a:pt x="0" y="24"/>
                  </a:cubicBezTo>
                  <a:cubicBezTo>
                    <a:pt x="0" y="12"/>
                    <a:pt x="0" y="4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0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3"/>
                    <a:pt x="4" y="3"/>
                  </a:cubicBezTo>
                  <a:cubicBezTo>
                    <a:pt x="4" y="6"/>
                    <a:pt x="4" y="12"/>
                    <a:pt x="4" y="24"/>
                  </a:cubicBezTo>
                  <a:cubicBezTo>
                    <a:pt x="4" y="67"/>
                    <a:pt x="4" y="169"/>
                    <a:pt x="5" y="191"/>
                  </a:cubicBezTo>
                  <a:cubicBezTo>
                    <a:pt x="5" y="192"/>
                    <a:pt x="4" y="193"/>
                    <a:pt x="3" y="193"/>
                  </a:cubicBezTo>
                  <a:cubicBezTo>
                    <a:pt x="3" y="193"/>
                    <a:pt x="3" y="193"/>
                    <a:pt x="3" y="19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0" name="Freeform 69"/>
            <p:cNvSpPr/>
            <p:nvPr/>
          </p:nvSpPr>
          <p:spPr bwMode="auto">
            <a:xfrm>
              <a:off x="3709200" y="5152212"/>
              <a:ext cx="376683" cy="57376"/>
            </a:xfrm>
            <a:custGeom>
              <a:avLst/>
              <a:gdLst>
                <a:gd name="T0" fmla="*/ 30 w 32"/>
                <a:gd name="T1" fmla="*/ 5 h 5"/>
                <a:gd name="T2" fmla="*/ 30 w 32"/>
                <a:gd name="T3" fmla="*/ 5 h 5"/>
                <a:gd name="T4" fmla="*/ 16 w 32"/>
                <a:gd name="T5" fmla="*/ 4 h 5"/>
                <a:gd name="T6" fmla="*/ 2 w 32"/>
                <a:gd name="T7" fmla="*/ 4 h 5"/>
                <a:gd name="T8" fmla="*/ 0 w 32"/>
                <a:gd name="T9" fmla="*/ 2 h 5"/>
                <a:gd name="T10" fmla="*/ 2 w 32"/>
                <a:gd name="T11" fmla="*/ 0 h 5"/>
                <a:gd name="T12" fmla="*/ 16 w 32"/>
                <a:gd name="T13" fmla="*/ 0 h 5"/>
                <a:gd name="T14" fmla="*/ 30 w 32"/>
                <a:gd name="T15" fmla="*/ 1 h 5"/>
                <a:gd name="T16" fmla="*/ 32 w 32"/>
                <a:gd name="T17" fmla="*/ 3 h 5"/>
                <a:gd name="T18" fmla="*/ 30 w 32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5"/>
                    <a:pt x="20" y="5"/>
                    <a:pt x="16" y="4"/>
                  </a:cubicBezTo>
                  <a:cubicBezTo>
                    <a:pt x="12" y="4"/>
                    <a:pt x="8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2" y="0"/>
                    <a:pt x="16" y="0"/>
                  </a:cubicBezTo>
                  <a:cubicBezTo>
                    <a:pt x="20" y="1"/>
                    <a:pt x="24" y="1"/>
                    <a:pt x="30" y="1"/>
                  </a:cubicBezTo>
                  <a:cubicBezTo>
                    <a:pt x="31" y="1"/>
                    <a:pt x="32" y="2"/>
                    <a:pt x="32" y="3"/>
                  </a:cubicBezTo>
                  <a:cubicBezTo>
                    <a:pt x="32" y="4"/>
                    <a:pt x="31" y="5"/>
                    <a:pt x="30" y="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1" name="Freeform 70"/>
            <p:cNvSpPr/>
            <p:nvPr/>
          </p:nvSpPr>
          <p:spPr bwMode="auto">
            <a:xfrm>
              <a:off x="4038485" y="5044944"/>
              <a:ext cx="259437" cy="164643"/>
            </a:xfrm>
            <a:custGeom>
              <a:avLst/>
              <a:gdLst>
                <a:gd name="T0" fmla="*/ 2 w 22"/>
                <a:gd name="T1" fmla="*/ 14 h 14"/>
                <a:gd name="T2" fmla="*/ 0 w 22"/>
                <a:gd name="T3" fmla="*/ 13 h 14"/>
                <a:gd name="T4" fmla="*/ 1 w 22"/>
                <a:gd name="T5" fmla="*/ 10 h 14"/>
                <a:gd name="T6" fmla="*/ 18 w 22"/>
                <a:gd name="T7" fmla="*/ 0 h 14"/>
                <a:gd name="T8" fmla="*/ 21 w 22"/>
                <a:gd name="T9" fmla="*/ 1 h 14"/>
                <a:gd name="T10" fmla="*/ 20 w 22"/>
                <a:gd name="T11" fmla="*/ 4 h 14"/>
                <a:gd name="T12" fmla="*/ 3 w 22"/>
                <a:gd name="T13" fmla="*/ 14 h 14"/>
                <a:gd name="T14" fmla="*/ 2 w 2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4">
                  <a:moveTo>
                    <a:pt x="2" y="14"/>
                  </a:moveTo>
                  <a:cubicBezTo>
                    <a:pt x="1" y="14"/>
                    <a:pt x="0" y="14"/>
                    <a:pt x="0" y="13"/>
                  </a:cubicBezTo>
                  <a:cubicBezTo>
                    <a:pt x="0" y="12"/>
                    <a:pt x="0" y="11"/>
                    <a:pt x="1" y="10"/>
                  </a:cubicBezTo>
                  <a:cubicBezTo>
                    <a:pt x="7" y="8"/>
                    <a:pt x="13" y="4"/>
                    <a:pt x="18" y="0"/>
                  </a:cubicBezTo>
                  <a:cubicBezTo>
                    <a:pt x="19" y="0"/>
                    <a:pt x="20" y="0"/>
                    <a:pt x="21" y="1"/>
                  </a:cubicBezTo>
                  <a:cubicBezTo>
                    <a:pt x="22" y="2"/>
                    <a:pt x="21" y="3"/>
                    <a:pt x="20" y="4"/>
                  </a:cubicBezTo>
                  <a:cubicBezTo>
                    <a:pt x="15" y="8"/>
                    <a:pt x="9" y="11"/>
                    <a:pt x="3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2" name="Freeform 71"/>
            <p:cNvSpPr/>
            <p:nvPr/>
          </p:nvSpPr>
          <p:spPr bwMode="auto">
            <a:xfrm>
              <a:off x="2394552" y="4079540"/>
              <a:ext cx="389155" cy="1117575"/>
            </a:xfrm>
            <a:custGeom>
              <a:avLst/>
              <a:gdLst>
                <a:gd name="T0" fmla="*/ 30 w 33"/>
                <a:gd name="T1" fmla="*/ 95 h 95"/>
                <a:gd name="T2" fmla="*/ 30 w 33"/>
                <a:gd name="T3" fmla="*/ 95 h 95"/>
                <a:gd name="T4" fmla="*/ 28 w 33"/>
                <a:gd name="T5" fmla="*/ 93 h 95"/>
                <a:gd name="T6" fmla="*/ 27 w 33"/>
                <a:gd name="T7" fmla="*/ 5 h 95"/>
                <a:gd name="T8" fmla="*/ 4 w 33"/>
                <a:gd name="T9" fmla="*/ 4 h 95"/>
                <a:gd name="T10" fmla="*/ 4 w 33"/>
                <a:gd name="T11" fmla="*/ 93 h 95"/>
                <a:gd name="T12" fmla="*/ 2 w 33"/>
                <a:gd name="T13" fmla="*/ 95 h 95"/>
                <a:gd name="T14" fmla="*/ 2 w 33"/>
                <a:gd name="T15" fmla="*/ 95 h 95"/>
                <a:gd name="T16" fmla="*/ 0 w 33"/>
                <a:gd name="T17" fmla="*/ 92 h 95"/>
                <a:gd name="T18" fmla="*/ 0 w 33"/>
                <a:gd name="T19" fmla="*/ 2 h 95"/>
                <a:gd name="T20" fmla="*/ 0 w 33"/>
                <a:gd name="T21" fmla="*/ 1 h 95"/>
                <a:gd name="T22" fmla="*/ 2 w 33"/>
                <a:gd name="T23" fmla="*/ 0 h 95"/>
                <a:gd name="T24" fmla="*/ 2 w 33"/>
                <a:gd name="T25" fmla="*/ 0 h 95"/>
                <a:gd name="T26" fmla="*/ 29 w 33"/>
                <a:gd name="T27" fmla="*/ 1 h 95"/>
                <a:gd name="T28" fmla="*/ 31 w 33"/>
                <a:gd name="T29" fmla="*/ 3 h 95"/>
                <a:gd name="T30" fmla="*/ 32 w 33"/>
                <a:gd name="T31" fmla="*/ 93 h 95"/>
                <a:gd name="T32" fmla="*/ 30 w 33"/>
                <a:gd name="T33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95">
                  <a:moveTo>
                    <a:pt x="30" y="95"/>
                  </a:moveTo>
                  <a:cubicBezTo>
                    <a:pt x="30" y="95"/>
                    <a:pt x="30" y="95"/>
                    <a:pt x="30" y="95"/>
                  </a:cubicBezTo>
                  <a:cubicBezTo>
                    <a:pt x="29" y="95"/>
                    <a:pt x="28" y="94"/>
                    <a:pt x="28" y="93"/>
                  </a:cubicBezTo>
                  <a:cubicBezTo>
                    <a:pt x="28" y="68"/>
                    <a:pt x="27" y="15"/>
                    <a:pt x="27" y="5"/>
                  </a:cubicBezTo>
                  <a:cubicBezTo>
                    <a:pt x="23" y="5"/>
                    <a:pt x="12" y="4"/>
                    <a:pt x="4" y="4"/>
                  </a:cubicBezTo>
                  <a:cubicBezTo>
                    <a:pt x="4" y="26"/>
                    <a:pt x="4" y="54"/>
                    <a:pt x="4" y="93"/>
                  </a:cubicBezTo>
                  <a:cubicBezTo>
                    <a:pt x="4" y="94"/>
                    <a:pt x="3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1" y="94"/>
                    <a:pt x="0" y="94"/>
                    <a:pt x="0" y="92"/>
                  </a:cubicBezTo>
                  <a:cubicBezTo>
                    <a:pt x="0" y="53"/>
                    <a:pt x="0" y="24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0"/>
                    <a:pt x="29" y="1"/>
                    <a:pt x="29" y="1"/>
                  </a:cubicBezTo>
                  <a:cubicBezTo>
                    <a:pt x="30" y="1"/>
                    <a:pt x="31" y="2"/>
                    <a:pt x="31" y="3"/>
                  </a:cubicBezTo>
                  <a:cubicBezTo>
                    <a:pt x="31" y="4"/>
                    <a:pt x="33" y="65"/>
                    <a:pt x="32" y="93"/>
                  </a:cubicBezTo>
                  <a:cubicBezTo>
                    <a:pt x="32" y="94"/>
                    <a:pt x="31" y="95"/>
                    <a:pt x="30" y="9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3" name="Freeform 72"/>
            <p:cNvSpPr/>
            <p:nvPr/>
          </p:nvSpPr>
          <p:spPr bwMode="auto">
            <a:xfrm>
              <a:off x="2394552" y="3892445"/>
              <a:ext cx="576250" cy="246965"/>
            </a:xfrm>
            <a:custGeom>
              <a:avLst/>
              <a:gdLst>
                <a:gd name="T0" fmla="*/ 30 w 49"/>
                <a:gd name="T1" fmla="*/ 21 h 21"/>
                <a:gd name="T2" fmla="*/ 29 w 49"/>
                <a:gd name="T3" fmla="*/ 20 h 21"/>
                <a:gd name="T4" fmla="*/ 29 w 49"/>
                <a:gd name="T5" fmla="*/ 17 h 21"/>
                <a:gd name="T6" fmla="*/ 36 w 49"/>
                <a:gd name="T7" fmla="*/ 10 h 21"/>
                <a:gd name="T8" fmla="*/ 42 w 49"/>
                <a:gd name="T9" fmla="*/ 4 h 21"/>
                <a:gd name="T10" fmla="*/ 21 w 49"/>
                <a:gd name="T11" fmla="*/ 4 h 21"/>
                <a:gd name="T12" fmla="*/ 3 w 49"/>
                <a:gd name="T13" fmla="*/ 20 h 21"/>
                <a:gd name="T14" fmla="*/ 0 w 49"/>
                <a:gd name="T15" fmla="*/ 19 h 21"/>
                <a:gd name="T16" fmla="*/ 1 w 49"/>
                <a:gd name="T17" fmla="*/ 17 h 21"/>
                <a:gd name="T18" fmla="*/ 19 w 49"/>
                <a:gd name="T19" fmla="*/ 1 h 21"/>
                <a:gd name="T20" fmla="*/ 20 w 49"/>
                <a:gd name="T21" fmla="*/ 0 h 21"/>
                <a:gd name="T22" fmla="*/ 47 w 49"/>
                <a:gd name="T23" fmla="*/ 0 h 21"/>
                <a:gd name="T24" fmla="*/ 49 w 49"/>
                <a:gd name="T25" fmla="*/ 2 h 21"/>
                <a:gd name="T26" fmla="*/ 48 w 49"/>
                <a:gd name="T27" fmla="*/ 4 h 21"/>
                <a:gd name="T28" fmla="*/ 39 w 49"/>
                <a:gd name="T29" fmla="*/ 13 h 21"/>
                <a:gd name="T30" fmla="*/ 31 w 49"/>
                <a:gd name="T31" fmla="*/ 20 h 21"/>
                <a:gd name="T32" fmla="*/ 30 w 49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21">
                  <a:moveTo>
                    <a:pt x="30" y="21"/>
                  </a:moveTo>
                  <a:cubicBezTo>
                    <a:pt x="30" y="21"/>
                    <a:pt x="29" y="21"/>
                    <a:pt x="29" y="20"/>
                  </a:cubicBezTo>
                  <a:cubicBezTo>
                    <a:pt x="28" y="19"/>
                    <a:pt x="28" y="18"/>
                    <a:pt x="29" y="17"/>
                  </a:cubicBezTo>
                  <a:cubicBezTo>
                    <a:pt x="32" y="15"/>
                    <a:pt x="34" y="12"/>
                    <a:pt x="36" y="10"/>
                  </a:cubicBezTo>
                  <a:cubicBezTo>
                    <a:pt x="38" y="8"/>
                    <a:pt x="40" y="6"/>
                    <a:pt x="42" y="4"/>
                  </a:cubicBezTo>
                  <a:cubicBezTo>
                    <a:pt x="34" y="4"/>
                    <a:pt x="24" y="4"/>
                    <a:pt x="21" y="4"/>
                  </a:cubicBezTo>
                  <a:cubicBezTo>
                    <a:pt x="19" y="6"/>
                    <a:pt x="12" y="12"/>
                    <a:pt x="3" y="20"/>
                  </a:cubicBezTo>
                  <a:cubicBezTo>
                    <a:pt x="2" y="20"/>
                    <a:pt x="1" y="20"/>
                    <a:pt x="0" y="19"/>
                  </a:cubicBezTo>
                  <a:cubicBezTo>
                    <a:pt x="0" y="19"/>
                    <a:pt x="0" y="17"/>
                    <a:pt x="1" y="17"/>
                  </a:cubicBezTo>
                  <a:cubicBezTo>
                    <a:pt x="11" y="8"/>
                    <a:pt x="19" y="1"/>
                    <a:pt x="19" y="1"/>
                  </a:cubicBezTo>
                  <a:cubicBezTo>
                    <a:pt x="19" y="1"/>
                    <a:pt x="20" y="0"/>
                    <a:pt x="20" y="0"/>
                  </a:cubicBezTo>
                  <a:cubicBezTo>
                    <a:pt x="20" y="0"/>
                    <a:pt x="38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cubicBezTo>
                    <a:pt x="49" y="3"/>
                    <a:pt x="49" y="3"/>
                    <a:pt x="48" y="4"/>
                  </a:cubicBezTo>
                  <a:cubicBezTo>
                    <a:pt x="45" y="7"/>
                    <a:pt x="42" y="10"/>
                    <a:pt x="39" y="13"/>
                  </a:cubicBezTo>
                  <a:cubicBezTo>
                    <a:pt x="37" y="15"/>
                    <a:pt x="35" y="17"/>
                    <a:pt x="31" y="20"/>
                  </a:cubicBezTo>
                  <a:cubicBezTo>
                    <a:pt x="31" y="21"/>
                    <a:pt x="31" y="21"/>
                    <a:pt x="30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4" name="Freeform 73"/>
            <p:cNvSpPr/>
            <p:nvPr/>
          </p:nvSpPr>
          <p:spPr bwMode="auto">
            <a:xfrm>
              <a:off x="2923406" y="3892445"/>
              <a:ext cx="59870" cy="1199897"/>
            </a:xfrm>
            <a:custGeom>
              <a:avLst/>
              <a:gdLst>
                <a:gd name="T0" fmla="*/ 3 w 5"/>
                <a:gd name="T1" fmla="*/ 102 h 102"/>
                <a:gd name="T2" fmla="*/ 1 w 5"/>
                <a:gd name="T3" fmla="*/ 100 h 102"/>
                <a:gd name="T4" fmla="*/ 0 w 5"/>
                <a:gd name="T5" fmla="*/ 2 h 102"/>
                <a:gd name="T6" fmla="*/ 2 w 5"/>
                <a:gd name="T7" fmla="*/ 1 h 102"/>
                <a:gd name="T8" fmla="*/ 4 w 5"/>
                <a:gd name="T9" fmla="*/ 3 h 102"/>
                <a:gd name="T10" fmla="*/ 5 w 5"/>
                <a:gd name="T11" fmla="*/ 100 h 102"/>
                <a:gd name="T12" fmla="*/ 3 w 5"/>
                <a:gd name="T13" fmla="*/ 102 h 102"/>
                <a:gd name="T14" fmla="*/ 3 w 5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02">
                  <a:moveTo>
                    <a:pt x="3" y="102"/>
                  </a:moveTo>
                  <a:cubicBezTo>
                    <a:pt x="2" y="102"/>
                    <a:pt x="1" y="101"/>
                    <a:pt x="1" y="100"/>
                  </a:cubicBezTo>
                  <a:cubicBezTo>
                    <a:pt x="0" y="64"/>
                    <a:pt x="0" y="4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4" y="2"/>
                    <a:pt x="4" y="3"/>
                  </a:cubicBezTo>
                  <a:cubicBezTo>
                    <a:pt x="4" y="5"/>
                    <a:pt x="4" y="53"/>
                    <a:pt x="5" y="100"/>
                  </a:cubicBezTo>
                  <a:cubicBezTo>
                    <a:pt x="5" y="101"/>
                    <a:pt x="4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5" name="Freeform 74"/>
            <p:cNvSpPr/>
            <p:nvPr/>
          </p:nvSpPr>
          <p:spPr bwMode="auto">
            <a:xfrm>
              <a:off x="2394552" y="5152212"/>
              <a:ext cx="376683" cy="57376"/>
            </a:xfrm>
            <a:custGeom>
              <a:avLst/>
              <a:gdLst>
                <a:gd name="T0" fmla="*/ 30 w 32"/>
                <a:gd name="T1" fmla="*/ 5 h 5"/>
                <a:gd name="T2" fmla="*/ 30 w 32"/>
                <a:gd name="T3" fmla="*/ 5 h 5"/>
                <a:gd name="T4" fmla="*/ 16 w 32"/>
                <a:gd name="T5" fmla="*/ 4 h 5"/>
                <a:gd name="T6" fmla="*/ 2 w 32"/>
                <a:gd name="T7" fmla="*/ 4 h 5"/>
                <a:gd name="T8" fmla="*/ 0 w 32"/>
                <a:gd name="T9" fmla="*/ 2 h 5"/>
                <a:gd name="T10" fmla="*/ 2 w 32"/>
                <a:gd name="T11" fmla="*/ 0 h 5"/>
                <a:gd name="T12" fmla="*/ 16 w 32"/>
                <a:gd name="T13" fmla="*/ 0 h 5"/>
                <a:gd name="T14" fmla="*/ 30 w 32"/>
                <a:gd name="T15" fmla="*/ 1 h 5"/>
                <a:gd name="T16" fmla="*/ 32 w 32"/>
                <a:gd name="T17" fmla="*/ 3 h 5"/>
                <a:gd name="T18" fmla="*/ 30 w 32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5"/>
                    <a:pt x="20" y="5"/>
                    <a:pt x="16" y="4"/>
                  </a:cubicBezTo>
                  <a:cubicBezTo>
                    <a:pt x="12" y="4"/>
                    <a:pt x="8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2" y="0"/>
                    <a:pt x="16" y="0"/>
                  </a:cubicBezTo>
                  <a:cubicBezTo>
                    <a:pt x="20" y="1"/>
                    <a:pt x="25" y="1"/>
                    <a:pt x="30" y="1"/>
                  </a:cubicBezTo>
                  <a:cubicBezTo>
                    <a:pt x="31" y="1"/>
                    <a:pt x="32" y="2"/>
                    <a:pt x="32" y="3"/>
                  </a:cubicBezTo>
                  <a:cubicBezTo>
                    <a:pt x="32" y="4"/>
                    <a:pt x="31" y="5"/>
                    <a:pt x="30" y="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6" name="Freeform 75"/>
            <p:cNvSpPr/>
            <p:nvPr/>
          </p:nvSpPr>
          <p:spPr bwMode="auto">
            <a:xfrm>
              <a:off x="2723839" y="5044944"/>
              <a:ext cx="259437" cy="164643"/>
            </a:xfrm>
            <a:custGeom>
              <a:avLst/>
              <a:gdLst>
                <a:gd name="T0" fmla="*/ 2 w 22"/>
                <a:gd name="T1" fmla="*/ 14 h 14"/>
                <a:gd name="T2" fmla="*/ 0 w 22"/>
                <a:gd name="T3" fmla="*/ 13 h 14"/>
                <a:gd name="T4" fmla="*/ 1 w 22"/>
                <a:gd name="T5" fmla="*/ 10 h 14"/>
                <a:gd name="T6" fmla="*/ 18 w 22"/>
                <a:gd name="T7" fmla="*/ 0 h 14"/>
                <a:gd name="T8" fmla="*/ 21 w 22"/>
                <a:gd name="T9" fmla="*/ 1 h 14"/>
                <a:gd name="T10" fmla="*/ 21 w 22"/>
                <a:gd name="T11" fmla="*/ 4 h 14"/>
                <a:gd name="T12" fmla="*/ 3 w 22"/>
                <a:gd name="T13" fmla="*/ 14 h 14"/>
                <a:gd name="T14" fmla="*/ 2 w 2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4">
                  <a:moveTo>
                    <a:pt x="2" y="14"/>
                  </a:moveTo>
                  <a:cubicBezTo>
                    <a:pt x="1" y="14"/>
                    <a:pt x="0" y="14"/>
                    <a:pt x="0" y="13"/>
                  </a:cubicBezTo>
                  <a:cubicBezTo>
                    <a:pt x="0" y="12"/>
                    <a:pt x="0" y="11"/>
                    <a:pt x="1" y="10"/>
                  </a:cubicBezTo>
                  <a:cubicBezTo>
                    <a:pt x="7" y="8"/>
                    <a:pt x="13" y="4"/>
                    <a:pt x="18" y="0"/>
                  </a:cubicBezTo>
                  <a:cubicBezTo>
                    <a:pt x="19" y="0"/>
                    <a:pt x="20" y="0"/>
                    <a:pt x="21" y="1"/>
                  </a:cubicBezTo>
                  <a:cubicBezTo>
                    <a:pt x="22" y="2"/>
                    <a:pt x="21" y="3"/>
                    <a:pt x="21" y="4"/>
                  </a:cubicBezTo>
                  <a:cubicBezTo>
                    <a:pt x="15" y="8"/>
                    <a:pt x="9" y="11"/>
                    <a:pt x="3" y="14"/>
                  </a:cubicBezTo>
                  <a:cubicBezTo>
                    <a:pt x="3" y="14"/>
                    <a:pt x="2" y="14"/>
                    <a:pt x="2" y="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7" name="Freeform 76"/>
            <p:cNvSpPr/>
            <p:nvPr/>
          </p:nvSpPr>
          <p:spPr bwMode="auto">
            <a:xfrm>
              <a:off x="4380244" y="3857521"/>
              <a:ext cx="386662" cy="1339594"/>
            </a:xfrm>
            <a:custGeom>
              <a:avLst/>
              <a:gdLst>
                <a:gd name="T0" fmla="*/ 30 w 33"/>
                <a:gd name="T1" fmla="*/ 114 h 114"/>
                <a:gd name="T2" fmla="*/ 30 w 33"/>
                <a:gd name="T3" fmla="*/ 114 h 114"/>
                <a:gd name="T4" fmla="*/ 28 w 33"/>
                <a:gd name="T5" fmla="*/ 112 h 114"/>
                <a:gd name="T6" fmla="*/ 28 w 33"/>
                <a:gd name="T7" fmla="*/ 5 h 114"/>
                <a:gd name="T8" fmla="*/ 4 w 33"/>
                <a:gd name="T9" fmla="*/ 4 h 114"/>
                <a:gd name="T10" fmla="*/ 5 w 33"/>
                <a:gd name="T11" fmla="*/ 112 h 114"/>
                <a:gd name="T12" fmla="*/ 3 w 33"/>
                <a:gd name="T13" fmla="*/ 114 h 114"/>
                <a:gd name="T14" fmla="*/ 3 w 33"/>
                <a:gd name="T15" fmla="*/ 114 h 114"/>
                <a:gd name="T16" fmla="*/ 1 w 33"/>
                <a:gd name="T17" fmla="*/ 111 h 114"/>
                <a:gd name="T18" fmla="*/ 0 w 33"/>
                <a:gd name="T19" fmla="*/ 2 h 114"/>
                <a:gd name="T20" fmla="*/ 1 w 33"/>
                <a:gd name="T21" fmla="*/ 1 h 114"/>
                <a:gd name="T22" fmla="*/ 2 w 33"/>
                <a:gd name="T23" fmla="*/ 0 h 114"/>
                <a:gd name="T24" fmla="*/ 2 w 33"/>
                <a:gd name="T25" fmla="*/ 0 h 114"/>
                <a:gd name="T26" fmla="*/ 30 w 33"/>
                <a:gd name="T27" fmla="*/ 1 h 114"/>
                <a:gd name="T28" fmla="*/ 32 w 33"/>
                <a:gd name="T29" fmla="*/ 3 h 114"/>
                <a:gd name="T30" fmla="*/ 32 w 33"/>
                <a:gd name="T31" fmla="*/ 112 h 114"/>
                <a:gd name="T32" fmla="*/ 30 w 33"/>
                <a:gd name="T33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114">
                  <a:moveTo>
                    <a:pt x="30" y="114"/>
                  </a:moveTo>
                  <a:cubicBezTo>
                    <a:pt x="30" y="114"/>
                    <a:pt x="30" y="114"/>
                    <a:pt x="30" y="114"/>
                  </a:cubicBezTo>
                  <a:cubicBezTo>
                    <a:pt x="29" y="114"/>
                    <a:pt x="28" y="113"/>
                    <a:pt x="28" y="112"/>
                  </a:cubicBezTo>
                  <a:cubicBezTo>
                    <a:pt x="29" y="86"/>
                    <a:pt x="28" y="17"/>
                    <a:pt x="28" y="5"/>
                  </a:cubicBezTo>
                  <a:cubicBezTo>
                    <a:pt x="23" y="5"/>
                    <a:pt x="13" y="4"/>
                    <a:pt x="4" y="4"/>
                  </a:cubicBezTo>
                  <a:cubicBezTo>
                    <a:pt x="5" y="29"/>
                    <a:pt x="5" y="77"/>
                    <a:pt x="5" y="112"/>
                  </a:cubicBezTo>
                  <a:cubicBezTo>
                    <a:pt x="5" y="113"/>
                    <a:pt x="4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3"/>
                    <a:pt x="1" y="113"/>
                    <a:pt x="1" y="111"/>
                  </a:cubicBezTo>
                  <a:cubicBezTo>
                    <a:pt x="1" y="76"/>
                    <a:pt x="1" y="26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3" y="0"/>
                    <a:pt x="30" y="1"/>
                    <a:pt x="30" y="1"/>
                  </a:cubicBezTo>
                  <a:cubicBezTo>
                    <a:pt x="31" y="1"/>
                    <a:pt x="32" y="2"/>
                    <a:pt x="32" y="3"/>
                  </a:cubicBezTo>
                  <a:cubicBezTo>
                    <a:pt x="32" y="4"/>
                    <a:pt x="33" y="84"/>
                    <a:pt x="32" y="112"/>
                  </a:cubicBezTo>
                  <a:cubicBezTo>
                    <a:pt x="32" y="113"/>
                    <a:pt x="31" y="114"/>
                    <a:pt x="30" y="1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8" name="Freeform 77"/>
            <p:cNvSpPr/>
            <p:nvPr/>
          </p:nvSpPr>
          <p:spPr bwMode="auto">
            <a:xfrm>
              <a:off x="4380244" y="3667932"/>
              <a:ext cx="586229" cy="246965"/>
            </a:xfrm>
            <a:custGeom>
              <a:avLst/>
              <a:gdLst>
                <a:gd name="T0" fmla="*/ 31 w 50"/>
                <a:gd name="T1" fmla="*/ 21 h 21"/>
                <a:gd name="T2" fmla="*/ 29 w 50"/>
                <a:gd name="T3" fmla="*/ 20 h 21"/>
                <a:gd name="T4" fmla="*/ 29 w 50"/>
                <a:gd name="T5" fmla="*/ 17 h 21"/>
                <a:gd name="T6" fmla="*/ 37 w 50"/>
                <a:gd name="T7" fmla="*/ 10 h 21"/>
                <a:gd name="T8" fmla="*/ 42 w 50"/>
                <a:gd name="T9" fmla="*/ 4 h 21"/>
                <a:gd name="T10" fmla="*/ 21 w 50"/>
                <a:gd name="T11" fmla="*/ 4 h 21"/>
                <a:gd name="T12" fmla="*/ 4 w 50"/>
                <a:gd name="T13" fmla="*/ 20 h 21"/>
                <a:gd name="T14" fmla="*/ 1 w 50"/>
                <a:gd name="T15" fmla="*/ 19 h 21"/>
                <a:gd name="T16" fmla="*/ 1 w 50"/>
                <a:gd name="T17" fmla="*/ 17 h 21"/>
                <a:gd name="T18" fmla="*/ 19 w 50"/>
                <a:gd name="T19" fmla="*/ 1 h 21"/>
                <a:gd name="T20" fmla="*/ 21 w 50"/>
                <a:gd name="T21" fmla="*/ 0 h 21"/>
                <a:gd name="T22" fmla="*/ 48 w 50"/>
                <a:gd name="T23" fmla="*/ 0 h 21"/>
                <a:gd name="T24" fmla="*/ 49 w 50"/>
                <a:gd name="T25" fmla="*/ 2 h 21"/>
                <a:gd name="T26" fmla="*/ 49 w 50"/>
                <a:gd name="T27" fmla="*/ 4 h 21"/>
                <a:gd name="T28" fmla="*/ 40 w 50"/>
                <a:gd name="T29" fmla="*/ 13 h 21"/>
                <a:gd name="T30" fmla="*/ 32 w 50"/>
                <a:gd name="T31" fmla="*/ 20 h 21"/>
                <a:gd name="T32" fmla="*/ 31 w 50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21">
                  <a:moveTo>
                    <a:pt x="31" y="21"/>
                  </a:moveTo>
                  <a:cubicBezTo>
                    <a:pt x="30" y="21"/>
                    <a:pt x="30" y="21"/>
                    <a:pt x="29" y="20"/>
                  </a:cubicBezTo>
                  <a:cubicBezTo>
                    <a:pt x="28" y="19"/>
                    <a:pt x="28" y="18"/>
                    <a:pt x="29" y="17"/>
                  </a:cubicBezTo>
                  <a:cubicBezTo>
                    <a:pt x="32" y="15"/>
                    <a:pt x="35" y="12"/>
                    <a:pt x="37" y="10"/>
                  </a:cubicBezTo>
                  <a:cubicBezTo>
                    <a:pt x="39" y="8"/>
                    <a:pt x="40" y="6"/>
                    <a:pt x="42" y="4"/>
                  </a:cubicBezTo>
                  <a:cubicBezTo>
                    <a:pt x="35" y="4"/>
                    <a:pt x="24" y="4"/>
                    <a:pt x="21" y="4"/>
                  </a:cubicBezTo>
                  <a:cubicBezTo>
                    <a:pt x="19" y="6"/>
                    <a:pt x="13" y="12"/>
                    <a:pt x="4" y="20"/>
                  </a:cubicBezTo>
                  <a:cubicBezTo>
                    <a:pt x="3" y="20"/>
                    <a:pt x="2" y="20"/>
                    <a:pt x="1" y="19"/>
                  </a:cubicBezTo>
                  <a:cubicBezTo>
                    <a:pt x="0" y="19"/>
                    <a:pt x="0" y="17"/>
                    <a:pt x="1" y="17"/>
                  </a:cubicBezTo>
                  <a:cubicBezTo>
                    <a:pt x="12" y="8"/>
                    <a:pt x="19" y="1"/>
                    <a:pt x="19" y="1"/>
                  </a:cubicBezTo>
                  <a:cubicBezTo>
                    <a:pt x="20" y="1"/>
                    <a:pt x="20" y="0"/>
                    <a:pt x="21" y="0"/>
                  </a:cubicBezTo>
                  <a:cubicBezTo>
                    <a:pt x="21" y="0"/>
                    <a:pt x="39" y="0"/>
                    <a:pt x="48" y="0"/>
                  </a:cubicBezTo>
                  <a:cubicBezTo>
                    <a:pt x="48" y="0"/>
                    <a:pt x="49" y="1"/>
                    <a:pt x="49" y="2"/>
                  </a:cubicBezTo>
                  <a:cubicBezTo>
                    <a:pt x="50" y="3"/>
                    <a:pt x="49" y="3"/>
                    <a:pt x="49" y="4"/>
                  </a:cubicBezTo>
                  <a:cubicBezTo>
                    <a:pt x="45" y="7"/>
                    <a:pt x="43" y="10"/>
                    <a:pt x="40" y="13"/>
                  </a:cubicBezTo>
                  <a:cubicBezTo>
                    <a:pt x="37" y="15"/>
                    <a:pt x="35" y="17"/>
                    <a:pt x="32" y="20"/>
                  </a:cubicBezTo>
                  <a:cubicBezTo>
                    <a:pt x="32" y="21"/>
                    <a:pt x="31" y="21"/>
                    <a:pt x="31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9" name="Freeform 78"/>
            <p:cNvSpPr/>
            <p:nvPr/>
          </p:nvSpPr>
          <p:spPr bwMode="auto">
            <a:xfrm>
              <a:off x="4909097" y="3667932"/>
              <a:ext cx="57376" cy="1424410"/>
            </a:xfrm>
            <a:custGeom>
              <a:avLst/>
              <a:gdLst>
                <a:gd name="T0" fmla="*/ 3 w 5"/>
                <a:gd name="T1" fmla="*/ 121 h 121"/>
                <a:gd name="T2" fmla="*/ 1 w 5"/>
                <a:gd name="T3" fmla="*/ 119 h 121"/>
                <a:gd name="T4" fmla="*/ 1 w 5"/>
                <a:gd name="T5" fmla="*/ 2 h 121"/>
                <a:gd name="T6" fmla="*/ 3 w 5"/>
                <a:gd name="T7" fmla="*/ 1 h 121"/>
                <a:gd name="T8" fmla="*/ 5 w 5"/>
                <a:gd name="T9" fmla="*/ 3 h 121"/>
                <a:gd name="T10" fmla="*/ 5 w 5"/>
                <a:gd name="T11" fmla="*/ 119 h 121"/>
                <a:gd name="T12" fmla="*/ 3 w 5"/>
                <a:gd name="T13" fmla="*/ 121 h 121"/>
                <a:gd name="T14" fmla="*/ 3 w 5"/>
                <a:gd name="T15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21">
                  <a:moveTo>
                    <a:pt x="3" y="121"/>
                  </a:moveTo>
                  <a:cubicBezTo>
                    <a:pt x="2" y="121"/>
                    <a:pt x="1" y="120"/>
                    <a:pt x="1" y="119"/>
                  </a:cubicBezTo>
                  <a:cubicBezTo>
                    <a:pt x="1" y="100"/>
                    <a:pt x="0" y="4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5" y="2"/>
                    <a:pt x="5" y="3"/>
                  </a:cubicBezTo>
                  <a:cubicBezTo>
                    <a:pt x="4" y="6"/>
                    <a:pt x="5" y="89"/>
                    <a:pt x="5" y="119"/>
                  </a:cubicBezTo>
                  <a:cubicBezTo>
                    <a:pt x="5" y="120"/>
                    <a:pt x="4" y="121"/>
                    <a:pt x="3" y="121"/>
                  </a:cubicBezTo>
                  <a:cubicBezTo>
                    <a:pt x="3" y="121"/>
                    <a:pt x="3" y="121"/>
                    <a:pt x="3" y="1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0" name="Freeform 79"/>
            <p:cNvSpPr/>
            <p:nvPr/>
          </p:nvSpPr>
          <p:spPr bwMode="auto">
            <a:xfrm>
              <a:off x="4390223" y="5152212"/>
              <a:ext cx="376683" cy="57376"/>
            </a:xfrm>
            <a:custGeom>
              <a:avLst/>
              <a:gdLst>
                <a:gd name="T0" fmla="*/ 30 w 32"/>
                <a:gd name="T1" fmla="*/ 5 h 5"/>
                <a:gd name="T2" fmla="*/ 30 w 32"/>
                <a:gd name="T3" fmla="*/ 5 h 5"/>
                <a:gd name="T4" fmla="*/ 16 w 32"/>
                <a:gd name="T5" fmla="*/ 4 h 5"/>
                <a:gd name="T6" fmla="*/ 2 w 32"/>
                <a:gd name="T7" fmla="*/ 4 h 5"/>
                <a:gd name="T8" fmla="*/ 0 w 32"/>
                <a:gd name="T9" fmla="*/ 2 h 5"/>
                <a:gd name="T10" fmla="*/ 2 w 32"/>
                <a:gd name="T11" fmla="*/ 0 h 5"/>
                <a:gd name="T12" fmla="*/ 16 w 32"/>
                <a:gd name="T13" fmla="*/ 0 h 5"/>
                <a:gd name="T14" fmla="*/ 30 w 32"/>
                <a:gd name="T15" fmla="*/ 1 h 5"/>
                <a:gd name="T16" fmla="*/ 32 w 32"/>
                <a:gd name="T17" fmla="*/ 3 h 5"/>
                <a:gd name="T18" fmla="*/ 30 w 32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5"/>
                    <a:pt x="20" y="5"/>
                    <a:pt x="16" y="4"/>
                  </a:cubicBezTo>
                  <a:cubicBezTo>
                    <a:pt x="11" y="4"/>
                    <a:pt x="7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2" y="0"/>
                    <a:pt x="16" y="0"/>
                  </a:cubicBezTo>
                  <a:cubicBezTo>
                    <a:pt x="20" y="1"/>
                    <a:pt x="24" y="1"/>
                    <a:pt x="30" y="1"/>
                  </a:cubicBezTo>
                  <a:cubicBezTo>
                    <a:pt x="31" y="1"/>
                    <a:pt x="32" y="2"/>
                    <a:pt x="32" y="3"/>
                  </a:cubicBezTo>
                  <a:cubicBezTo>
                    <a:pt x="32" y="4"/>
                    <a:pt x="31" y="5"/>
                    <a:pt x="30" y="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1" name="Freeform 80"/>
            <p:cNvSpPr/>
            <p:nvPr/>
          </p:nvSpPr>
          <p:spPr bwMode="auto">
            <a:xfrm>
              <a:off x="4709530" y="5044944"/>
              <a:ext cx="256943" cy="164643"/>
            </a:xfrm>
            <a:custGeom>
              <a:avLst/>
              <a:gdLst>
                <a:gd name="T0" fmla="*/ 2 w 22"/>
                <a:gd name="T1" fmla="*/ 14 h 14"/>
                <a:gd name="T2" fmla="*/ 1 w 22"/>
                <a:gd name="T3" fmla="*/ 13 h 14"/>
                <a:gd name="T4" fmla="*/ 2 w 22"/>
                <a:gd name="T5" fmla="*/ 10 h 14"/>
                <a:gd name="T6" fmla="*/ 19 w 22"/>
                <a:gd name="T7" fmla="*/ 0 h 14"/>
                <a:gd name="T8" fmla="*/ 22 w 22"/>
                <a:gd name="T9" fmla="*/ 1 h 14"/>
                <a:gd name="T10" fmla="*/ 21 w 22"/>
                <a:gd name="T11" fmla="*/ 4 h 14"/>
                <a:gd name="T12" fmla="*/ 3 w 22"/>
                <a:gd name="T13" fmla="*/ 14 h 14"/>
                <a:gd name="T14" fmla="*/ 2 w 2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4">
                  <a:moveTo>
                    <a:pt x="2" y="14"/>
                  </a:moveTo>
                  <a:cubicBezTo>
                    <a:pt x="2" y="14"/>
                    <a:pt x="1" y="14"/>
                    <a:pt x="1" y="13"/>
                  </a:cubicBezTo>
                  <a:cubicBezTo>
                    <a:pt x="0" y="12"/>
                    <a:pt x="1" y="11"/>
                    <a:pt x="2" y="10"/>
                  </a:cubicBezTo>
                  <a:cubicBezTo>
                    <a:pt x="8" y="8"/>
                    <a:pt x="13" y="4"/>
                    <a:pt x="19" y="0"/>
                  </a:cubicBezTo>
                  <a:cubicBezTo>
                    <a:pt x="20" y="0"/>
                    <a:pt x="21" y="0"/>
                    <a:pt x="22" y="1"/>
                  </a:cubicBezTo>
                  <a:cubicBezTo>
                    <a:pt x="22" y="2"/>
                    <a:pt x="22" y="3"/>
                    <a:pt x="21" y="4"/>
                  </a:cubicBezTo>
                  <a:cubicBezTo>
                    <a:pt x="15" y="8"/>
                    <a:pt x="9" y="11"/>
                    <a:pt x="3" y="14"/>
                  </a:cubicBezTo>
                  <a:cubicBezTo>
                    <a:pt x="3" y="14"/>
                    <a:pt x="3" y="14"/>
                    <a:pt x="2" y="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2" name="Freeform 81"/>
            <p:cNvSpPr/>
            <p:nvPr/>
          </p:nvSpPr>
          <p:spPr bwMode="auto">
            <a:xfrm>
              <a:off x="2711365" y="4022163"/>
              <a:ext cx="236986" cy="304340"/>
            </a:xfrm>
            <a:custGeom>
              <a:avLst/>
              <a:gdLst>
                <a:gd name="T0" fmla="*/ 2 w 20"/>
                <a:gd name="T1" fmla="*/ 26 h 26"/>
                <a:gd name="T2" fmla="*/ 1 w 20"/>
                <a:gd name="T3" fmla="*/ 26 h 26"/>
                <a:gd name="T4" fmla="*/ 1 w 20"/>
                <a:gd name="T5" fmla="*/ 23 h 26"/>
                <a:gd name="T6" fmla="*/ 2 w 20"/>
                <a:gd name="T7" fmla="*/ 23 h 26"/>
                <a:gd name="T8" fmla="*/ 2 w 20"/>
                <a:gd name="T9" fmla="*/ 23 h 26"/>
                <a:gd name="T10" fmla="*/ 17 w 20"/>
                <a:gd name="T11" fmla="*/ 1 h 26"/>
                <a:gd name="T12" fmla="*/ 19 w 20"/>
                <a:gd name="T13" fmla="*/ 1 h 26"/>
                <a:gd name="T14" fmla="*/ 19 w 20"/>
                <a:gd name="T15" fmla="*/ 3 h 26"/>
                <a:gd name="T16" fmla="*/ 5 w 20"/>
                <a:gd name="T17" fmla="*/ 24 h 26"/>
                <a:gd name="T18" fmla="*/ 4 w 20"/>
                <a:gd name="T19" fmla="*/ 25 h 26"/>
                <a:gd name="T20" fmla="*/ 4 w 20"/>
                <a:gd name="T21" fmla="*/ 25 h 26"/>
                <a:gd name="T22" fmla="*/ 3 w 20"/>
                <a:gd name="T23" fmla="*/ 26 h 26"/>
                <a:gd name="T24" fmla="*/ 2 w 20"/>
                <a:gd name="T2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2" y="26"/>
                  </a:moveTo>
                  <a:cubicBezTo>
                    <a:pt x="2" y="26"/>
                    <a:pt x="1" y="26"/>
                    <a:pt x="1" y="26"/>
                  </a:cubicBezTo>
                  <a:cubicBezTo>
                    <a:pt x="0" y="25"/>
                    <a:pt x="1" y="24"/>
                    <a:pt x="1" y="23"/>
                  </a:cubicBezTo>
                  <a:cubicBezTo>
                    <a:pt x="1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6" y="14"/>
                    <a:pt x="10" y="8"/>
                    <a:pt x="17" y="1"/>
                  </a:cubicBezTo>
                  <a:cubicBezTo>
                    <a:pt x="18" y="0"/>
                    <a:pt x="19" y="0"/>
                    <a:pt x="19" y="1"/>
                  </a:cubicBezTo>
                  <a:cubicBezTo>
                    <a:pt x="20" y="1"/>
                    <a:pt x="20" y="2"/>
                    <a:pt x="19" y="3"/>
                  </a:cubicBezTo>
                  <a:cubicBezTo>
                    <a:pt x="12" y="10"/>
                    <a:pt x="9" y="16"/>
                    <a:pt x="5" y="24"/>
                  </a:cubicBezTo>
                  <a:cubicBezTo>
                    <a:pt x="4" y="24"/>
                    <a:pt x="4" y="25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ubicBezTo>
                    <a:pt x="3" y="26"/>
                    <a:pt x="3" y="26"/>
                    <a:pt x="2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3" name="Freeform 82"/>
            <p:cNvSpPr/>
            <p:nvPr/>
          </p:nvSpPr>
          <p:spPr bwMode="auto">
            <a:xfrm>
              <a:off x="2723839" y="4139410"/>
              <a:ext cx="212041" cy="294361"/>
            </a:xfrm>
            <a:custGeom>
              <a:avLst/>
              <a:gdLst>
                <a:gd name="T0" fmla="*/ 2 w 18"/>
                <a:gd name="T1" fmla="*/ 25 h 25"/>
                <a:gd name="T2" fmla="*/ 1 w 18"/>
                <a:gd name="T3" fmla="*/ 24 h 25"/>
                <a:gd name="T4" fmla="*/ 0 w 18"/>
                <a:gd name="T5" fmla="*/ 22 h 25"/>
                <a:gd name="T6" fmla="*/ 15 w 18"/>
                <a:gd name="T7" fmla="*/ 0 h 25"/>
                <a:gd name="T8" fmla="*/ 17 w 18"/>
                <a:gd name="T9" fmla="*/ 0 h 25"/>
                <a:gd name="T10" fmla="*/ 18 w 18"/>
                <a:gd name="T11" fmla="*/ 2 h 25"/>
                <a:gd name="T12" fmla="*/ 3 w 18"/>
                <a:gd name="T13" fmla="*/ 24 h 25"/>
                <a:gd name="T14" fmla="*/ 2 w 18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25">
                  <a:moveTo>
                    <a:pt x="2" y="25"/>
                  </a:moveTo>
                  <a:cubicBezTo>
                    <a:pt x="1" y="25"/>
                    <a:pt x="1" y="25"/>
                    <a:pt x="1" y="24"/>
                  </a:cubicBezTo>
                  <a:cubicBezTo>
                    <a:pt x="0" y="24"/>
                    <a:pt x="0" y="23"/>
                    <a:pt x="0" y="22"/>
                  </a:cubicBezTo>
                  <a:cubicBezTo>
                    <a:pt x="5" y="15"/>
                    <a:pt x="10" y="7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2" y="9"/>
                    <a:pt x="7" y="16"/>
                    <a:pt x="3" y="24"/>
                  </a:cubicBezTo>
                  <a:cubicBezTo>
                    <a:pt x="3" y="24"/>
                    <a:pt x="2" y="25"/>
                    <a:pt x="2" y="2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4" name="Freeform 83"/>
            <p:cNvSpPr/>
            <p:nvPr/>
          </p:nvSpPr>
          <p:spPr bwMode="auto">
            <a:xfrm>
              <a:off x="2736311" y="4281600"/>
              <a:ext cx="212041" cy="329285"/>
            </a:xfrm>
            <a:custGeom>
              <a:avLst/>
              <a:gdLst>
                <a:gd name="T0" fmla="*/ 2 w 18"/>
                <a:gd name="T1" fmla="*/ 28 h 28"/>
                <a:gd name="T2" fmla="*/ 1 w 18"/>
                <a:gd name="T3" fmla="*/ 28 h 28"/>
                <a:gd name="T4" fmla="*/ 0 w 18"/>
                <a:gd name="T5" fmla="*/ 26 h 28"/>
                <a:gd name="T6" fmla="*/ 1 w 18"/>
                <a:gd name="T7" fmla="*/ 24 h 28"/>
                <a:gd name="T8" fmla="*/ 15 w 18"/>
                <a:gd name="T9" fmla="*/ 1 h 28"/>
                <a:gd name="T10" fmla="*/ 17 w 18"/>
                <a:gd name="T11" fmla="*/ 1 h 28"/>
                <a:gd name="T12" fmla="*/ 17 w 18"/>
                <a:gd name="T13" fmla="*/ 3 h 28"/>
                <a:gd name="T14" fmla="*/ 3 w 18"/>
                <a:gd name="T15" fmla="*/ 25 h 28"/>
                <a:gd name="T16" fmla="*/ 3 w 18"/>
                <a:gd name="T17" fmla="*/ 25 h 28"/>
                <a:gd name="T18" fmla="*/ 3 w 18"/>
                <a:gd name="T19" fmla="*/ 27 h 28"/>
                <a:gd name="T20" fmla="*/ 2 w 18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8">
                  <a:moveTo>
                    <a:pt x="2" y="28"/>
                  </a:moveTo>
                  <a:cubicBezTo>
                    <a:pt x="2" y="28"/>
                    <a:pt x="1" y="28"/>
                    <a:pt x="1" y="28"/>
                  </a:cubicBezTo>
                  <a:cubicBezTo>
                    <a:pt x="1" y="27"/>
                    <a:pt x="0" y="27"/>
                    <a:pt x="0" y="26"/>
                  </a:cubicBezTo>
                  <a:cubicBezTo>
                    <a:pt x="0" y="25"/>
                    <a:pt x="0" y="24"/>
                    <a:pt x="1" y="24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6" y="0"/>
                    <a:pt x="17" y="1"/>
                  </a:cubicBezTo>
                  <a:cubicBezTo>
                    <a:pt x="18" y="1"/>
                    <a:pt x="18" y="2"/>
                    <a:pt x="17" y="3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8"/>
                    <a:pt x="2" y="28"/>
                    <a:pt x="2" y="2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5" name="Freeform 84"/>
            <p:cNvSpPr/>
            <p:nvPr/>
          </p:nvSpPr>
          <p:spPr bwMode="auto">
            <a:xfrm>
              <a:off x="2736311" y="4468695"/>
              <a:ext cx="234491" cy="341759"/>
            </a:xfrm>
            <a:custGeom>
              <a:avLst/>
              <a:gdLst>
                <a:gd name="T0" fmla="*/ 1 w 20"/>
                <a:gd name="T1" fmla="*/ 29 h 29"/>
                <a:gd name="T2" fmla="*/ 1 w 20"/>
                <a:gd name="T3" fmla="*/ 29 h 29"/>
                <a:gd name="T4" fmla="*/ 0 w 20"/>
                <a:gd name="T5" fmla="*/ 27 h 29"/>
                <a:gd name="T6" fmla="*/ 13 w 20"/>
                <a:gd name="T7" fmla="*/ 5 h 29"/>
                <a:gd name="T8" fmla="*/ 17 w 20"/>
                <a:gd name="T9" fmla="*/ 1 h 29"/>
                <a:gd name="T10" fmla="*/ 19 w 20"/>
                <a:gd name="T11" fmla="*/ 1 h 29"/>
                <a:gd name="T12" fmla="*/ 18 w 20"/>
                <a:gd name="T13" fmla="*/ 3 h 29"/>
                <a:gd name="T14" fmla="*/ 15 w 20"/>
                <a:gd name="T15" fmla="*/ 7 h 29"/>
                <a:gd name="T16" fmla="*/ 3 w 20"/>
                <a:gd name="T17" fmla="*/ 28 h 29"/>
                <a:gd name="T18" fmla="*/ 1 w 20"/>
                <a:gd name="T1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9">
                  <a:moveTo>
                    <a:pt x="1" y="29"/>
                  </a:moveTo>
                  <a:cubicBezTo>
                    <a:pt x="1" y="29"/>
                    <a:pt x="1" y="29"/>
                    <a:pt x="1" y="29"/>
                  </a:cubicBezTo>
                  <a:cubicBezTo>
                    <a:pt x="0" y="28"/>
                    <a:pt x="0" y="27"/>
                    <a:pt x="0" y="27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4"/>
                    <a:pt x="15" y="2"/>
                    <a:pt x="17" y="1"/>
                  </a:cubicBezTo>
                  <a:cubicBezTo>
                    <a:pt x="18" y="0"/>
                    <a:pt x="19" y="1"/>
                    <a:pt x="19" y="1"/>
                  </a:cubicBezTo>
                  <a:cubicBezTo>
                    <a:pt x="20" y="2"/>
                    <a:pt x="19" y="3"/>
                    <a:pt x="18" y="3"/>
                  </a:cubicBezTo>
                  <a:cubicBezTo>
                    <a:pt x="17" y="4"/>
                    <a:pt x="16" y="5"/>
                    <a:pt x="15" y="7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2" y="29"/>
                    <a:pt x="2" y="29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6" name="Freeform 85"/>
            <p:cNvSpPr/>
            <p:nvPr/>
          </p:nvSpPr>
          <p:spPr bwMode="auto">
            <a:xfrm>
              <a:off x="2748785" y="4655788"/>
              <a:ext cx="222019" cy="306835"/>
            </a:xfrm>
            <a:custGeom>
              <a:avLst/>
              <a:gdLst>
                <a:gd name="T0" fmla="*/ 1 w 19"/>
                <a:gd name="T1" fmla="*/ 26 h 26"/>
                <a:gd name="T2" fmla="*/ 1 w 19"/>
                <a:gd name="T3" fmla="*/ 26 h 26"/>
                <a:gd name="T4" fmla="*/ 0 w 19"/>
                <a:gd name="T5" fmla="*/ 24 h 26"/>
                <a:gd name="T6" fmla="*/ 9 w 19"/>
                <a:gd name="T7" fmla="*/ 10 h 26"/>
                <a:gd name="T8" fmla="*/ 16 w 19"/>
                <a:gd name="T9" fmla="*/ 0 h 26"/>
                <a:gd name="T10" fmla="*/ 18 w 19"/>
                <a:gd name="T11" fmla="*/ 0 h 26"/>
                <a:gd name="T12" fmla="*/ 19 w 19"/>
                <a:gd name="T13" fmla="*/ 2 h 26"/>
                <a:gd name="T14" fmla="*/ 12 w 19"/>
                <a:gd name="T15" fmla="*/ 12 h 26"/>
                <a:gd name="T16" fmla="*/ 3 w 19"/>
                <a:gd name="T17" fmla="*/ 25 h 26"/>
                <a:gd name="T18" fmla="*/ 1 w 19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6"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5"/>
                    <a:pt x="0" y="24"/>
                    <a:pt x="0" y="24"/>
                  </a:cubicBezTo>
                  <a:cubicBezTo>
                    <a:pt x="2" y="20"/>
                    <a:pt x="6" y="15"/>
                    <a:pt x="9" y="10"/>
                  </a:cubicBezTo>
                  <a:cubicBezTo>
                    <a:pt x="12" y="7"/>
                    <a:pt x="14" y="3"/>
                    <a:pt x="16" y="0"/>
                  </a:cubicBezTo>
                  <a:cubicBezTo>
                    <a:pt x="17" y="0"/>
                    <a:pt x="17" y="0"/>
                    <a:pt x="18" y="0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17" y="5"/>
                    <a:pt x="14" y="8"/>
                    <a:pt x="12" y="12"/>
                  </a:cubicBezTo>
                  <a:cubicBezTo>
                    <a:pt x="8" y="17"/>
                    <a:pt x="5" y="21"/>
                    <a:pt x="3" y="25"/>
                  </a:cubicBezTo>
                  <a:cubicBezTo>
                    <a:pt x="2" y="26"/>
                    <a:pt x="2" y="26"/>
                    <a:pt x="1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7" name="Freeform 86"/>
            <p:cNvSpPr/>
            <p:nvPr/>
          </p:nvSpPr>
          <p:spPr bwMode="auto">
            <a:xfrm>
              <a:off x="2723839" y="4822926"/>
              <a:ext cx="224513" cy="304340"/>
            </a:xfrm>
            <a:custGeom>
              <a:avLst/>
              <a:gdLst>
                <a:gd name="T0" fmla="*/ 2 w 19"/>
                <a:gd name="T1" fmla="*/ 26 h 26"/>
                <a:gd name="T2" fmla="*/ 1 w 19"/>
                <a:gd name="T3" fmla="*/ 26 h 26"/>
                <a:gd name="T4" fmla="*/ 1 w 19"/>
                <a:gd name="T5" fmla="*/ 24 h 26"/>
                <a:gd name="T6" fmla="*/ 6 w 19"/>
                <a:gd name="T7" fmla="*/ 15 h 26"/>
                <a:gd name="T8" fmla="*/ 16 w 19"/>
                <a:gd name="T9" fmla="*/ 1 h 26"/>
                <a:gd name="T10" fmla="*/ 18 w 19"/>
                <a:gd name="T11" fmla="*/ 1 h 26"/>
                <a:gd name="T12" fmla="*/ 18 w 19"/>
                <a:gd name="T13" fmla="*/ 3 h 26"/>
                <a:gd name="T14" fmla="*/ 9 w 19"/>
                <a:gd name="T15" fmla="*/ 17 h 26"/>
                <a:gd name="T16" fmla="*/ 3 w 19"/>
                <a:gd name="T17" fmla="*/ 26 h 26"/>
                <a:gd name="T18" fmla="*/ 2 w 19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6">
                  <a:moveTo>
                    <a:pt x="2" y="26"/>
                  </a:moveTo>
                  <a:cubicBezTo>
                    <a:pt x="2" y="26"/>
                    <a:pt x="1" y="26"/>
                    <a:pt x="1" y="26"/>
                  </a:cubicBezTo>
                  <a:cubicBezTo>
                    <a:pt x="0" y="26"/>
                    <a:pt x="0" y="25"/>
                    <a:pt x="1" y="24"/>
                  </a:cubicBezTo>
                  <a:cubicBezTo>
                    <a:pt x="3" y="21"/>
                    <a:pt x="5" y="18"/>
                    <a:pt x="6" y="15"/>
                  </a:cubicBezTo>
                  <a:cubicBezTo>
                    <a:pt x="9" y="11"/>
                    <a:pt x="12" y="6"/>
                    <a:pt x="16" y="1"/>
                  </a:cubicBezTo>
                  <a:cubicBezTo>
                    <a:pt x="16" y="0"/>
                    <a:pt x="17" y="0"/>
                    <a:pt x="18" y="1"/>
                  </a:cubicBezTo>
                  <a:cubicBezTo>
                    <a:pt x="19" y="1"/>
                    <a:pt x="19" y="2"/>
                    <a:pt x="18" y="3"/>
                  </a:cubicBezTo>
                  <a:cubicBezTo>
                    <a:pt x="15" y="8"/>
                    <a:pt x="12" y="12"/>
                    <a:pt x="9" y="17"/>
                  </a:cubicBezTo>
                  <a:cubicBezTo>
                    <a:pt x="7" y="20"/>
                    <a:pt x="5" y="23"/>
                    <a:pt x="3" y="26"/>
                  </a:cubicBezTo>
                  <a:cubicBezTo>
                    <a:pt x="3" y="26"/>
                    <a:pt x="2" y="26"/>
                    <a:pt x="2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8" name="Freeform 87"/>
            <p:cNvSpPr/>
            <p:nvPr/>
          </p:nvSpPr>
          <p:spPr bwMode="auto">
            <a:xfrm>
              <a:off x="2758763" y="4975095"/>
              <a:ext cx="199567" cy="212041"/>
            </a:xfrm>
            <a:custGeom>
              <a:avLst/>
              <a:gdLst>
                <a:gd name="T0" fmla="*/ 3 w 17"/>
                <a:gd name="T1" fmla="*/ 18 h 18"/>
                <a:gd name="T2" fmla="*/ 3 w 17"/>
                <a:gd name="T3" fmla="*/ 18 h 18"/>
                <a:gd name="T4" fmla="*/ 0 w 17"/>
                <a:gd name="T5" fmla="*/ 17 h 18"/>
                <a:gd name="T6" fmla="*/ 4 w 17"/>
                <a:gd name="T7" fmla="*/ 15 h 18"/>
                <a:gd name="T8" fmla="*/ 4 w 17"/>
                <a:gd name="T9" fmla="*/ 15 h 18"/>
                <a:gd name="T10" fmla="*/ 14 w 17"/>
                <a:gd name="T11" fmla="*/ 1 h 18"/>
                <a:gd name="T12" fmla="*/ 16 w 17"/>
                <a:gd name="T13" fmla="*/ 0 h 18"/>
                <a:gd name="T14" fmla="*/ 16 w 17"/>
                <a:gd name="T15" fmla="*/ 2 h 18"/>
                <a:gd name="T16" fmla="*/ 7 w 17"/>
                <a:gd name="T17" fmla="*/ 16 h 18"/>
                <a:gd name="T18" fmla="*/ 7 w 17"/>
                <a:gd name="T19" fmla="*/ 16 h 18"/>
                <a:gd name="T20" fmla="*/ 6 w 17"/>
                <a:gd name="T21" fmla="*/ 17 h 18"/>
                <a:gd name="T22" fmla="*/ 3 w 17"/>
                <a:gd name="T2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18">
                  <a:moveTo>
                    <a:pt x="3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0" y="18"/>
                    <a:pt x="0" y="17"/>
                  </a:cubicBezTo>
                  <a:cubicBezTo>
                    <a:pt x="0" y="15"/>
                    <a:pt x="1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0"/>
                    <a:pt x="15" y="0"/>
                    <a:pt x="16" y="0"/>
                  </a:cubicBezTo>
                  <a:cubicBezTo>
                    <a:pt x="17" y="1"/>
                    <a:pt x="17" y="2"/>
                    <a:pt x="16" y="2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7"/>
                    <a:pt x="7" y="17"/>
                    <a:pt x="6" y="17"/>
                  </a:cubicBezTo>
                  <a:cubicBezTo>
                    <a:pt x="5" y="18"/>
                    <a:pt x="3" y="18"/>
                    <a:pt x="3" y="1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9" name="Freeform 88"/>
            <p:cNvSpPr/>
            <p:nvPr/>
          </p:nvSpPr>
          <p:spPr bwMode="auto">
            <a:xfrm>
              <a:off x="3357464" y="3515763"/>
              <a:ext cx="246965" cy="376683"/>
            </a:xfrm>
            <a:custGeom>
              <a:avLst/>
              <a:gdLst>
                <a:gd name="T0" fmla="*/ 2 w 21"/>
                <a:gd name="T1" fmla="*/ 32 h 32"/>
                <a:gd name="T2" fmla="*/ 1 w 21"/>
                <a:gd name="T3" fmla="*/ 31 h 32"/>
                <a:gd name="T4" fmla="*/ 0 w 21"/>
                <a:gd name="T5" fmla="*/ 29 h 32"/>
                <a:gd name="T6" fmla="*/ 9 w 21"/>
                <a:gd name="T7" fmla="*/ 15 h 32"/>
                <a:gd name="T8" fmla="*/ 18 w 21"/>
                <a:gd name="T9" fmla="*/ 1 h 32"/>
                <a:gd name="T10" fmla="*/ 20 w 21"/>
                <a:gd name="T11" fmla="*/ 1 h 32"/>
                <a:gd name="T12" fmla="*/ 20 w 21"/>
                <a:gd name="T13" fmla="*/ 3 h 32"/>
                <a:gd name="T14" fmla="*/ 12 w 21"/>
                <a:gd name="T15" fmla="*/ 17 h 32"/>
                <a:gd name="T16" fmla="*/ 3 w 21"/>
                <a:gd name="T17" fmla="*/ 31 h 32"/>
                <a:gd name="T18" fmla="*/ 2 w 21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32">
                  <a:moveTo>
                    <a:pt x="2" y="32"/>
                  </a:moveTo>
                  <a:cubicBezTo>
                    <a:pt x="1" y="32"/>
                    <a:pt x="1" y="32"/>
                    <a:pt x="1" y="31"/>
                  </a:cubicBezTo>
                  <a:cubicBezTo>
                    <a:pt x="0" y="31"/>
                    <a:pt x="0" y="30"/>
                    <a:pt x="0" y="29"/>
                  </a:cubicBezTo>
                  <a:cubicBezTo>
                    <a:pt x="3" y="25"/>
                    <a:pt x="6" y="20"/>
                    <a:pt x="9" y="15"/>
                  </a:cubicBezTo>
                  <a:cubicBezTo>
                    <a:pt x="12" y="10"/>
                    <a:pt x="15" y="5"/>
                    <a:pt x="18" y="1"/>
                  </a:cubicBezTo>
                  <a:cubicBezTo>
                    <a:pt x="18" y="0"/>
                    <a:pt x="19" y="0"/>
                    <a:pt x="20" y="1"/>
                  </a:cubicBezTo>
                  <a:cubicBezTo>
                    <a:pt x="21" y="1"/>
                    <a:pt x="21" y="2"/>
                    <a:pt x="20" y="3"/>
                  </a:cubicBezTo>
                  <a:cubicBezTo>
                    <a:pt x="18" y="7"/>
                    <a:pt x="15" y="12"/>
                    <a:pt x="12" y="17"/>
                  </a:cubicBezTo>
                  <a:cubicBezTo>
                    <a:pt x="9" y="22"/>
                    <a:pt x="6" y="27"/>
                    <a:pt x="3" y="31"/>
                  </a:cubicBezTo>
                  <a:cubicBezTo>
                    <a:pt x="3" y="31"/>
                    <a:pt x="2" y="32"/>
                    <a:pt x="2" y="3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0" name="Freeform 89"/>
            <p:cNvSpPr/>
            <p:nvPr/>
          </p:nvSpPr>
          <p:spPr bwMode="auto">
            <a:xfrm>
              <a:off x="3369936" y="3775200"/>
              <a:ext cx="222019" cy="329285"/>
            </a:xfrm>
            <a:custGeom>
              <a:avLst/>
              <a:gdLst>
                <a:gd name="T0" fmla="*/ 2 w 19"/>
                <a:gd name="T1" fmla="*/ 28 h 28"/>
                <a:gd name="T2" fmla="*/ 1 w 19"/>
                <a:gd name="T3" fmla="*/ 28 h 28"/>
                <a:gd name="T4" fmla="*/ 0 w 19"/>
                <a:gd name="T5" fmla="*/ 26 h 28"/>
                <a:gd name="T6" fmla="*/ 16 w 19"/>
                <a:gd name="T7" fmla="*/ 1 h 28"/>
                <a:gd name="T8" fmla="*/ 18 w 19"/>
                <a:gd name="T9" fmla="*/ 1 h 28"/>
                <a:gd name="T10" fmla="*/ 18 w 19"/>
                <a:gd name="T11" fmla="*/ 3 h 28"/>
                <a:gd name="T12" fmla="*/ 5 w 19"/>
                <a:gd name="T13" fmla="*/ 24 h 28"/>
                <a:gd name="T14" fmla="*/ 5 w 19"/>
                <a:gd name="T15" fmla="*/ 24 h 28"/>
                <a:gd name="T16" fmla="*/ 5 w 19"/>
                <a:gd name="T17" fmla="*/ 27 h 28"/>
                <a:gd name="T18" fmla="*/ 2 w 19"/>
                <a:gd name="T19" fmla="*/ 28 h 28"/>
                <a:gd name="T20" fmla="*/ 2 w 19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28">
                  <a:moveTo>
                    <a:pt x="2" y="28"/>
                  </a:moveTo>
                  <a:cubicBezTo>
                    <a:pt x="1" y="28"/>
                    <a:pt x="1" y="28"/>
                    <a:pt x="1" y="28"/>
                  </a:cubicBezTo>
                  <a:cubicBezTo>
                    <a:pt x="0" y="27"/>
                    <a:pt x="0" y="26"/>
                    <a:pt x="0" y="26"/>
                  </a:cubicBezTo>
                  <a:cubicBezTo>
                    <a:pt x="5" y="18"/>
                    <a:pt x="11" y="9"/>
                    <a:pt x="16" y="1"/>
                  </a:cubicBezTo>
                  <a:cubicBezTo>
                    <a:pt x="16" y="1"/>
                    <a:pt x="17" y="0"/>
                    <a:pt x="18" y="1"/>
                  </a:cubicBezTo>
                  <a:cubicBezTo>
                    <a:pt x="19" y="1"/>
                    <a:pt x="19" y="2"/>
                    <a:pt x="18" y="3"/>
                  </a:cubicBezTo>
                  <a:cubicBezTo>
                    <a:pt x="14" y="10"/>
                    <a:pt x="9" y="17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6" y="25"/>
                    <a:pt x="5" y="26"/>
                    <a:pt x="5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1" name="Freeform 90"/>
            <p:cNvSpPr/>
            <p:nvPr/>
          </p:nvSpPr>
          <p:spPr bwMode="auto">
            <a:xfrm>
              <a:off x="3357464" y="3939843"/>
              <a:ext cx="246965" cy="294361"/>
            </a:xfrm>
            <a:custGeom>
              <a:avLst/>
              <a:gdLst>
                <a:gd name="T0" fmla="*/ 2 w 21"/>
                <a:gd name="T1" fmla="*/ 25 h 25"/>
                <a:gd name="T2" fmla="*/ 1 w 21"/>
                <a:gd name="T3" fmla="*/ 24 h 25"/>
                <a:gd name="T4" fmla="*/ 1 w 21"/>
                <a:gd name="T5" fmla="*/ 22 h 25"/>
                <a:gd name="T6" fmla="*/ 7 w 21"/>
                <a:gd name="T7" fmla="*/ 15 h 25"/>
                <a:gd name="T8" fmla="*/ 18 w 21"/>
                <a:gd name="T9" fmla="*/ 1 h 25"/>
                <a:gd name="T10" fmla="*/ 20 w 21"/>
                <a:gd name="T11" fmla="*/ 1 h 25"/>
                <a:gd name="T12" fmla="*/ 20 w 21"/>
                <a:gd name="T13" fmla="*/ 3 h 25"/>
                <a:gd name="T14" fmla="*/ 9 w 21"/>
                <a:gd name="T15" fmla="*/ 17 h 25"/>
                <a:gd name="T16" fmla="*/ 5 w 21"/>
                <a:gd name="T17" fmla="*/ 21 h 25"/>
                <a:gd name="T18" fmla="*/ 5 w 21"/>
                <a:gd name="T19" fmla="*/ 23 h 25"/>
                <a:gd name="T20" fmla="*/ 3 w 21"/>
                <a:gd name="T21" fmla="*/ 24 h 25"/>
                <a:gd name="T22" fmla="*/ 2 w 21"/>
                <a:gd name="T2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25">
                  <a:moveTo>
                    <a:pt x="2" y="25"/>
                  </a:moveTo>
                  <a:cubicBezTo>
                    <a:pt x="2" y="25"/>
                    <a:pt x="1" y="25"/>
                    <a:pt x="1" y="24"/>
                  </a:cubicBezTo>
                  <a:cubicBezTo>
                    <a:pt x="0" y="24"/>
                    <a:pt x="0" y="23"/>
                    <a:pt x="1" y="22"/>
                  </a:cubicBezTo>
                  <a:cubicBezTo>
                    <a:pt x="3" y="20"/>
                    <a:pt x="5" y="17"/>
                    <a:pt x="7" y="15"/>
                  </a:cubicBezTo>
                  <a:cubicBezTo>
                    <a:pt x="11" y="10"/>
                    <a:pt x="15" y="5"/>
                    <a:pt x="18" y="1"/>
                  </a:cubicBezTo>
                  <a:cubicBezTo>
                    <a:pt x="18" y="0"/>
                    <a:pt x="19" y="0"/>
                    <a:pt x="20" y="1"/>
                  </a:cubicBezTo>
                  <a:cubicBezTo>
                    <a:pt x="21" y="1"/>
                    <a:pt x="21" y="2"/>
                    <a:pt x="20" y="3"/>
                  </a:cubicBezTo>
                  <a:cubicBezTo>
                    <a:pt x="17" y="7"/>
                    <a:pt x="13" y="12"/>
                    <a:pt x="9" y="17"/>
                  </a:cubicBezTo>
                  <a:cubicBezTo>
                    <a:pt x="8" y="18"/>
                    <a:pt x="7" y="20"/>
                    <a:pt x="5" y="21"/>
                  </a:cubicBezTo>
                  <a:cubicBezTo>
                    <a:pt x="6" y="22"/>
                    <a:pt x="5" y="23"/>
                    <a:pt x="5" y="2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5"/>
                    <a:pt x="2" y="25"/>
                    <a:pt x="2" y="2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2" name="Freeform 91"/>
            <p:cNvSpPr/>
            <p:nvPr/>
          </p:nvSpPr>
          <p:spPr bwMode="auto">
            <a:xfrm>
              <a:off x="3382410" y="4104485"/>
              <a:ext cx="199567" cy="294361"/>
            </a:xfrm>
            <a:custGeom>
              <a:avLst/>
              <a:gdLst>
                <a:gd name="T0" fmla="*/ 2 w 17"/>
                <a:gd name="T1" fmla="*/ 25 h 25"/>
                <a:gd name="T2" fmla="*/ 1 w 17"/>
                <a:gd name="T3" fmla="*/ 24 h 25"/>
                <a:gd name="T4" fmla="*/ 0 w 17"/>
                <a:gd name="T5" fmla="*/ 22 h 25"/>
                <a:gd name="T6" fmla="*/ 15 w 17"/>
                <a:gd name="T7" fmla="*/ 1 h 25"/>
                <a:gd name="T8" fmla="*/ 17 w 17"/>
                <a:gd name="T9" fmla="*/ 1 h 25"/>
                <a:gd name="T10" fmla="*/ 17 w 17"/>
                <a:gd name="T11" fmla="*/ 3 h 25"/>
                <a:gd name="T12" fmla="*/ 3 w 17"/>
                <a:gd name="T13" fmla="*/ 24 h 25"/>
                <a:gd name="T14" fmla="*/ 2 w 17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5">
                  <a:moveTo>
                    <a:pt x="2" y="25"/>
                  </a:moveTo>
                  <a:cubicBezTo>
                    <a:pt x="1" y="25"/>
                    <a:pt x="1" y="25"/>
                    <a:pt x="1" y="24"/>
                  </a:cubicBezTo>
                  <a:cubicBezTo>
                    <a:pt x="0" y="24"/>
                    <a:pt x="0" y="23"/>
                    <a:pt x="0" y="22"/>
                  </a:cubicBezTo>
                  <a:cubicBezTo>
                    <a:pt x="4" y="15"/>
                    <a:pt x="9" y="8"/>
                    <a:pt x="15" y="1"/>
                  </a:cubicBezTo>
                  <a:cubicBezTo>
                    <a:pt x="15" y="1"/>
                    <a:pt x="16" y="0"/>
                    <a:pt x="17" y="1"/>
                  </a:cubicBezTo>
                  <a:cubicBezTo>
                    <a:pt x="17" y="1"/>
                    <a:pt x="17" y="2"/>
                    <a:pt x="17" y="3"/>
                  </a:cubicBezTo>
                  <a:cubicBezTo>
                    <a:pt x="12" y="10"/>
                    <a:pt x="7" y="17"/>
                    <a:pt x="3" y="24"/>
                  </a:cubicBezTo>
                  <a:cubicBezTo>
                    <a:pt x="3" y="24"/>
                    <a:pt x="2" y="25"/>
                    <a:pt x="2" y="2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3" name="Freeform 92"/>
            <p:cNvSpPr/>
            <p:nvPr/>
          </p:nvSpPr>
          <p:spPr bwMode="auto">
            <a:xfrm>
              <a:off x="3392388" y="4291579"/>
              <a:ext cx="224513" cy="319307"/>
            </a:xfrm>
            <a:custGeom>
              <a:avLst/>
              <a:gdLst>
                <a:gd name="T0" fmla="*/ 2 w 19"/>
                <a:gd name="T1" fmla="*/ 27 h 27"/>
                <a:gd name="T2" fmla="*/ 1 w 19"/>
                <a:gd name="T3" fmla="*/ 27 h 27"/>
                <a:gd name="T4" fmla="*/ 1 w 19"/>
                <a:gd name="T5" fmla="*/ 25 h 27"/>
                <a:gd name="T6" fmla="*/ 16 w 19"/>
                <a:gd name="T7" fmla="*/ 1 h 27"/>
                <a:gd name="T8" fmla="*/ 18 w 19"/>
                <a:gd name="T9" fmla="*/ 1 h 27"/>
                <a:gd name="T10" fmla="*/ 18 w 19"/>
                <a:gd name="T11" fmla="*/ 3 h 27"/>
                <a:gd name="T12" fmla="*/ 3 w 19"/>
                <a:gd name="T13" fmla="*/ 26 h 27"/>
                <a:gd name="T14" fmla="*/ 2 w 19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7">
                  <a:moveTo>
                    <a:pt x="2" y="27"/>
                  </a:moveTo>
                  <a:cubicBezTo>
                    <a:pt x="2" y="27"/>
                    <a:pt x="1" y="27"/>
                    <a:pt x="1" y="27"/>
                  </a:cubicBezTo>
                  <a:cubicBezTo>
                    <a:pt x="0" y="27"/>
                    <a:pt x="0" y="26"/>
                    <a:pt x="1" y="25"/>
                  </a:cubicBezTo>
                  <a:cubicBezTo>
                    <a:pt x="5" y="17"/>
                    <a:pt x="10" y="9"/>
                    <a:pt x="16" y="1"/>
                  </a:cubicBezTo>
                  <a:cubicBezTo>
                    <a:pt x="16" y="0"/>
                    <a:pt x="17" y="0"/>
                    <a:pt x="18" y="1"/>
                  </a:cubicBezTo>
                  <a:cubicBezTo>
                    <a:pt x="19" y="1"/>
                    <a:pt x="19" y="2"/>
                    <a:pt x="18" y="3"/>
                  </a:cubicBezTo>
                  <a:cubicBezTo>
                    <a:pt x="13" y="10"/>
                    <a:pt x="8" y="18"/>
                    <a:pt x="3" y="26"/>
                  </a:cubicBezTo>
                  <a:cubicBezTo>
                    <a:pt x="3" y="27"/>
                    <a:pt x="2" y="27"/>
                    <a:pt x="2" y="2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4" name="Freeform 93"/>
            <p:cNvSpPr/>
            <p:nvPr/>
          </p:nvSpPr>
          <p:spPr bwMode="auto">
            <a:xfrm>
              <a:off x="3392388" y="4503619"/>
              <a:ext cx="189589" cy="271911"/>
            </a:xfrm>
            <a:custGeom>
              <a:avLst/>
              <a:gdLst>
                <a:gd name="T0" fmla="*/ 1 w 16"/>
                <a:gd name="T1" fmla="*/ 23 h 23"/>
                <a:gd name="T2" fmla="*/ 0 w 16"/>
                <a:gd name="T3" fmla="*/ 23 h 23"/>
                <a:gd name="T4" fmla="*/ 0 w 16"/>
                <a:gd name="T5" fmla="*/ 21 h 23"/>
                <a:gd name="T6" fmla="*/ 13 w 16"/>
                <a:gd name="T7" fmla="*/ 1 h 23"/>
                <a:gd name="T8" fmla="*/ 15 w 16"/>
                <a:gd name="T9" fmla="*/ 0 h 23"/>
                <a:gd name="T10" fmla="*/ 15 w 16"/>
                <a:gd name="T11" fmla="*/ 2 h 23"/>
                <a:gd name="T12" fmla="*/ 3 w 16"/>
                <a:gd name="T13" fmla="*/ 22 h 23"/>
                <a:gd name="T14" fmla="*/ 1 w 16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23">
                  <a:moveTo>
                    <a:pt x="1" y="23"/>
                  </a:moveTo>
                  <a:cubicBezTo>
                    <a:pt x="1" y="23"/>
                    <a:pt x="1" y="23"/>
                    <a:pt x="0" y="23"/>
                  </a:cubicBezTo>
                  <a:cubicBezTo>
                    <a:pt x="0" y="22"/>
                    <a:pt x="0" y="21"/>
                    <a:pt x="0" y="21"/>
                  </a:cubicBezTo>
                  <a:cubicBezTo>
                    <a:pt x="4" y="14"/>
                    <a:pt x="8" y="7"/>
                    <a:pt x="13" y="1"/>
                  </a:cubicBezTo>
                  <a:cubicBezTo>
                    <a:pt x="14" y="0"/>
                    <a:pt x="14" y="0"/>
                    <a:pt x="15" y="0"/>
                  </a:cubicBezTo>
                  <a:cubicBezTo>
                    <a:pt x="16" y="1"/>
                    <a:pt x="16" y="2"/>
                    <a:pt x="15" y="2"/>
                  </a:cubicBezTo>
                  <a:cubicBezTo>
                    <a:pt x="11" y="9"/>
                    <a:pt x="6" y="15"/>
                    <a:pt x="3" y="22"/>
                  </a:cubicBezTo>
                  <a:cubicBezTo>
                    <a:pt x="2" y="22"/>
                    <a:pt x="2" y="23"/>
                    <a:pt x="1" y="2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5" name="Freeform 94"/>
            <p:cNvSpPr/>
            <p:nvPr/>
          </p:nvSpPr>
          <p:spPr bwMode="auto">
            <a:xfrm>
              <a:off x="3404860" y="4680734"/>
              <a:ext cx="177116" cy="246965"/>
            </a:xfrm>
            <a:custGeom>
              <a:avLst/>
              <a:gdLst>
                <a:gd name="T0" fmla="*/ 1 w 15"/>
                <a:gd name="T1" fmla="*/ 21 h 21"/>
                <a:gd name="T2" fmla="*/ 1 w 15"/>
                <a:gd name="T3" fmla="*/ 21 h 21"/>
                <a:gd name="T4" fmla="*/ 0 w 15"/>
                <a:gd name="T5" fmla="*/ 19 h 21"/>
                <a:gd name="T6" fmla="*/ 12 w 15"/>
                <a:gd name="T7" fmla="*/ 0 h 21"/>
                <a:gd name="T8" fmla="*/ 14 w 15"/>
                <a:gd name="T9" fmla="*/ 0 h 21"/>
                <a:gd name="T10" fmla="*/ 15 w 15"/>
                <a:gd name="T11" fmla="*/ 2 h 21"/>
                <a:gd name="T12" fmla="*/ 3 w 15"/>
                <a:gd name="T13" fmla="*/ 20 h 21"/>
                <a:gd name="T14" fmla="*/ 1 w 15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1"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4" y="12"/>
                    <a:pt x="8" y="6"/>
                    <a:pt x="12" y="0"/>
                  </a:cubicBezTo>
                  <a:cubicBezTo>
                    <a:pt x="13" y="0"/>
                    <a:pt x="14" y="0"/>
                    <a:pt x="14" y="0"/>
                  </a:cubicBezTo>
                  <a:cubicBezTo>
                    <a:pt x="15" y="1"/>
                    <a:pt x="15" y="2"/>
                    <a:pt x="15" y="2"/>
                  </a:cubicBezTo>
                  <a:cubicBezTo>
                    <a:pt x="10" y="8"/>
                    <a:pt x="6" y="14"/>
                    <a:pt x="3" y="20"/>
                  </a:cubicBezTo>
                  <a:cubicBezTo>
                    <a:pt x="2" y="21"/>
                    <a:pt x="2" y="21"/>
                    <a:pt x="1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6" name="Freeform 95"/>
            <p:cNvSpPr/>
            <p:nvPr/>
          </p:nvSpPr>
          <p:spPr bwMode="auto">
            <a:xfrm>
              <a:off x="3382410" y="4822926"/>
              <a:ext cx="209545" cy="281889"/>
            </a:xfrm>
            <a:custGeom>
              <a:avLst/>
              <a:gdLst>
                <a:gd name="T0" fmla="*/ 2 w 18"/>
                <a:gd name="T1" fmla="*/ 24 h 24"/>
                <a:gd name="T2" fmla="*/ 1 w 18"/>
                <a:gd name="T3" fmla="*/ 24 h 24"/>
                <a:gd name="T4" fmla="*/ 1 w 18"/>
                <a:gd name="T5" fmla="*/ 22 h 24"/>
                <a:gd name="T6" fmla="*/ 16 w 18"/>
                <a:gd name="T7" fmla="*/ 0 h 24"/>
                <a:gd name="T8" fmla="*/ 18 w 18"/>
                <a:gd name="T9" fmla="*/ 0 h 24"/>
                <a:gd name="T10" fmla="*/ 18 w 18"/>
                <a:gd name="T11" fmla="*/ 3 h 24"/>
                <a:gd name="T12" fmla="*/ 3 w 18"/>
                <a:gd name="T13" fmla="*/ 23 h 24"/>
                <a:gd name="T14" fmla="*/ 2 w 18"/>
                <a:gd name="T1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24">
                  <a:moveTo>
                    <a:pt x="2" y="24"/>
                  </a:moveTo>
                  <a:cubicBezTo>
                    <a:pt x="2" y="24"/>
                    <a:pt x="2" y="24"/>
                    <a:pt x="1" y="24"/>
                  </a:cubicBezTo>
                  <a:cubicBezTo>
                    <a:pt x="1" y="23"/>
                    <a:pt x="0" y="22"/>
                    <a:pt x="1" y="22"/>
                  </a:cubicBezTo>
                  <a:cubicBezTo>
                    <a:pt x="4" y="14"/>
                    <a:pt x="9" y="7"/>
                    <a:pt x="16" y="0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18" y="1"/>
                    <a:pt x="18" y="2"/>
                    <a:pt x="18" y="3"/>
                  </a:cubicBezTo>
                  <a:cubicBezTo>
                    <a:pt x="12" y="8"/>
                    <a:pt x="7" y="15"/>
                    <a:pt x="3" y="23"/>
                  </a:cubicBezTo>
                  <a:cubicBezTo>
                    <a:pt x="3" y="23"/>
                    <a:pt x="3" y="24"/>
                    <a:pt x="2" y="2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7" name="Freeform 96"/>
            <p:cNvSpPr/>
            <p:nvPr/>
          </p:nvSpPr>
          <p:spPr bwMode="auto">
            <a:xfrm>
              <a:off x="3452258" y="4950149"/>
              <a:ext cx="152171" cy="202062"/>
            </a:xfrm>
            <a:custGeom>
              <a:avLst/>
              <a:gdLst>
                <a:gd name="T0" fmla="*/ 2 w 13"/>
                <a:gd name="T1" fmla="*/ 17 h 17"/>
                <a:gd name="T2" fmla="*/ 1 w 13"/>
                <a:gd name="T3" fmla="*/ 17 h 17"/>
                <a:gd name="T4" fmla="*/ 1 w 13"/>
                <a:gd name="T5" fmla="*/ 15 h 17"/>
                <a:gd name="T6" fmla="*/ 8 w 13"/>
                <a:gd name="T7" fmla="*/ 3 h 17"/>
                <a:gd name="T8" fmla="*/ 12 w 13"/>
                <a:gd name="T9" fmla="*/ 0 h 17"/>
                <a:gd name="T10" fmla="*/ 13 w 13"/>
                <a:gd name="T11" fmla="*/ 2 h 17"/>
                <a:gd name="T12" fmla="*/ 11 w 13"/>
                <a:gd name="T13" fmla="*/ 3 h 17"/>
                <a:gd name="T14" fmla="*/ 10 w 13"/>
                <a:gd name="T15" fmla="*/ 4 h 17"/>
                <a:gd name="T16" fmla="*/ 4 w 13"/>
                <a:gd name="T17" fmla="*/ 15 h 17"/>
                <a:gd name="T18" fmla="*/ 4 w 13"/>
                <a:gd name="T19" fmla="*/ 16 h 17"/>
                <a:gd name="T20" fmla="*/ 3 w 13"/>
                <a:gd name="T21" fmla="*/ 17 h 17"/>
                <a:gd name="T22" fmla="*/ 2 w 13"/>
                <a:gd name="T2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17">
                  <a:moveTo>
                    <a:pt x="2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0" y="16"/>
                    <a:pt x="0" y="15"/>
                    <a:pt x="1" y="15"/>
                  </a:cubicBezTo>
                  <a:cubicBezTo>
                    <a:pt x="4" y="11"/>
                    <a:pt x="6" y="7"/>
                    <a:pt x="8" y="3"/>
                  </a:cubicBezTo>
                  <a:cubicBezTo>
                    <a:pt x="9" y="0"/>
                    <a:pt x="11" y="0"/>
                    <a:pt x="12" y="0"/>
                  </a:cubicBezTo>
                  <a:cubicBezTo>
                    <a:pt x="13" y="0"/>
                    <a:pt x="13" y="1"/>
                    <a:pt x="13" y="2"/>
                  </a:cubicBezTo>
                  <a:cubicBezTo>
                    <a:pt x="13" y="3"/>
                    <a:pt x="12" y="3"/>
                    <a:pt x="11" y="3"/>
                  </a:cubicBezTo>
                  <a:cubicBezTo>
                    <a:pt x="11" y="3"/>
                    <a:pt x="11" y="3"/>
                    <a:pt x="10" y="4"/>
                  </a:cubicBezTo>
                  <a:cubicBezTo>
                    <a:pt x="9" y="8"/>
                    <a:pt x="7" y="12"/>
                    <a:pt x="4" y="15"/>
                  </a:cubicBezTo>
                  <a:cubicBezTo>
                    <a:pt x="4" y="15"/>
                    <a:pt x="4" y="16"/>
                    <a:pt x="4" y="16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8" name="Freeform 97"/>
            <p:cNvSpPr/>
            <p:nvPr/>
          </p:nvSpPr>
          <p:spPr bwMode="auto">
            <a:xfrm>
              <a:off x="4050959" y="2999383"/>
              <a:ext cx="222019" cy="304340"/>
            </a:xfrm>
            <a:custGeom>
              <a:avLst/>
              <a:gdLst>
                <a:gd name="T0" fmla="*/ 1 w 19"/>
                <a:gd name="T1" fmla="*/ 26 h 26"/>
                <a:gd name="T2" fmla="*/ 0 w 19"/>
                <a:gd name="T3" fmla="*/ 26 h 26"/>
                <a:gd name="T4" fmla="*/ 0 w 19"/>
                <a:gd name="T5" fmla="*/ 24 h 26"/>
                <a:gd name="T6" fmla="*/ 16 w 19"/>
                <a:gd name="T7" fmla="*/ 1 h 26"/>
                <a:gd name="T8" fmla="*/ 18 w 19"/>
                <a:gd name="T9" fmla="*/ 0 h 26"/>
                <a:gd name="T10" fmla="*/ 19 w 19"/>
                <a:gd name="T11" fmla="*/ 2 h 26"/>
                <a:gd name="T12" fmla="*/ 3 w 19"/>
                <a:gd name="T13" fmla="*/ 25 h 26"/>
                <a:gd name="T14" fmla="*/ 1 w 19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6">
                  <a:moveTo>
                    <a:pt x="1" y="26"/>
                  </a:moveTo>
                  <a:cubicBezTo>
                    <a:pt x="1" y="26"/>
                    <a:pt x="1" y="26"/>
                    <a:pt x="0" y="26"/>
                  </a:cubicBezTo>
                  <a:cubicBezTo>
                    <a:pt x="0" y="25"/>
                    <a:pt x="0" y="24"/>
                    <a:pt x="0" y="24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8" y="0"/>
                    <a:pt x="18" y="0"/>
                  </a:cubicBezTo>
                  <a:cubicBezTo>
                    <a:pt x="19" y="1"/>
                    <a:pt x="19" y="2"/>
                    <a:pt x="19" y="2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2" y="26"/>
                    <a:pt x="2" y="26"/>
                    <a:pt x="1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9" name="Freeform 98"/>
            <p:cNvSpPr/>
            <p:nvPr/>
          </p:nvSpPr>
          <p:spPr bwMode="auto">
            <a:xfrm>
              <a:off x="4063431" y="3291250"/>
              <a:ext cx="209545" cy="236986"/>
            </a:xfrm>
            <a:custGeom>
              <a:avLst/>
              <a:gdLst>
                <a:gd name="T0" fmla="*/ 1 w 18"/>
                <a:gd name="T1" fmla="*/ 20 h 20"/>
                <a:gd name="T2" fmla="*/ 0 w 18"/>
                <a:gd name="T3" fmla="*/ 20 h 20"/>
                <a:gd name="T4" fmla="*/ 0 w 18"/>
                <a:gd name="T5" fmla="*/ 18 h 20"/>
                <a:gd name="T6" fmla="*/ 12 w 18"/>
                <a:gd name="T7" fmla="*/ 2 h 20"/>
                <a:gd name="T8" fmla="*/ 17 w 18"/>
                <a:gd name="T9" fmla="*/ 0 h 20"/>
                <a:gd name="T10" fmla="*/ 17 w 18"/>
                <a:gd name="T11" fmla="*/ 2 h 20"/>
                <a:gd name="T12" fmla="*/ 15 w 18"/>
                <a:gd name="T13" fmla="*/ 3 h 20"/>
                <a:gd name="T14" fmla="*/ 14 w 18"/>
                <a:gd name="T15" fmla="*/ 4 h 20"/>
                <a:gd name="T16" fmla="*/ 3 w 18"/>
                <a:gd name="T17" fmla="*/ 19 h 20"/>
                <a:gd name="T18" fmla="*/ 1 w 18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20">
                  <a:moveTo>
                    <a:pt x="1" y="20"/>
                  </a:moveTo>
                  <a:cubicBezTo>
                    <a:pt x="1" y="20"/>
                    <a:pt x="1" y="20"/>
                    <a:pt x="0" y="20"/>
                  </a:cubicBezTo>
                  <a:cubicBezTo>
                    <a:pt x="0" y="19"/>
                    <a:pt x="0" y="18"/>
                    <a:pt x="0" y="18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0"/>
                    <a:pt x="16" y="0"/>
                    <a:pt x="17" y="0"/>
                  </a:cubicBezTo>
                  <a:cubicBezTo>
                    <a:pt x="17" y="1"/>
                    <a:pt x="18" y="2"/>
                    <a:pt x="17" y="2"/>
                  </a:cubicBezTo>
                  <a:cubicBezTo>
                    <a:pt x="17" y="3"/>
                    <a:pt x="16" y="3"/>
                    <a:pt x="15" y="3"/>
                  </a:cubicBezTo>
                  <a:cubicBezTo>
                    <a:pt x="15" y="3"/>
                    <a:pt x="15" y="3"/>
                    <a:pt x="14" y="4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2" y="20"/>
                    <a:pt x="2" y="20"/>
                    <a:pt x="1" y="2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0" name="Freeform 99"/>
            <p:cNvSpPr/>
            <p:nvPr/>
          </p:nvSpPr>
          <p:spPr bwMode="auto">
            <a:xfrm>
              <a:off x="4050959" y="3468365"/>
              <a:ext cx="222019" cy="364210"/>
            </a:xfrm>
            <a:custGeom>
              <a:avLst/>
              <a:gdLst>
                <a:gd name="T0" fmla="*/ 2 w 19"/>
                <a:gd name="T1" fmla="*/ 31 h 31"/>
                <a:gd name="T2" fmla="*/ 1 w 19"/>
                <a:gd name="T3" fmla="*/ 31 h 31"/>
                <a:gd name="T4" fmla="*/ 0 w 19"/>
                <a:gd name="T5" fmla="*/ 29 h 31"/>
                <a:gd name="T6" fmla="*/ 16 w 19"/>
                <a:gd name="T7" fmla="*/ 0 h 31"/>
                <a:gd name="T8" fmla="*/ 18 w 19"/>
                <a:gd name="T9" fmla="*/ 0 h 31"/>
                <a:gd name="T10" fmla="*/ 18 w 19"/>
                <a:gd name="T11" fmla="*/ 2 h 31"/>
                <a:gd name="T12" fmla="*/ 3 w 19"/>
                <a:gd name="T13" fmla="*/ 30 h 31"/>
                <a:gd name="T14" fmla="*/ 2 w 19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1">
                  <a:moveTo>
                    <a:pt x="2" y="31"/>
                  </a:moveTo>
                  <a:cubicBezTo>
                    <a:pt x="1" y="31"/>
                    <a:pt x="1" y="31"/>
                    <a:pt x="1" y="31"/>
                  </a:cubicBezTo>
                  <a:cubicBezTo>
                    <a:pt x="0" y="31"/>
                    <a:pt x="0" y="30"/>
                    <a:pt x="0" y="29"/>
                  </a:cubicBezTo>
                  <a:cubicBezTo>
                    <a:pt x="4" y="19"/>
                    <a:pt x="10" y="9"/>
                    <a:pt x="16" y="0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19" y="1"/>
                    <a:pt x="19" y="2"/>
                    <a:pt x="18" y="2"/>
                  </a:cubicBezTo>
                  <a:cubicBezTo>
                    <a:pt x="12" y="11"/>
                    <a:pt x="7" y="20"/>
                    <a:pt x="3" y="30"/>
                  </a:cubicBezTo>
                  <a:cubicBezTo>
                    <a:pt x="3" y="31"/>
                    <a:pt x="2" y="31"/>
                    <a:pt x="2" y="3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1" name="Freeform 100"/>
            <p:cNvSpPr/>
            <p:nvPr/>
          </p:nvSpPr>
          <p:spPr bwMode="auto">
            <a:xfrm>
              <a:off x="4050959" y="3645482"/>
              <a:ext cx="234491" cy="351737"/>
            </a:xfrm>
            <a:custGeom>
              <a:avLst/>
              <a:gdLst>
                <a:gd name="T0" fmla="*/ 2 w 20"/>
                <a:gd name="T1" fmla="*/ 30 h 30"/>
                <a:gd name="T2" fmla="*/ 0 w 20"/>
                <a:gd name="T3" fmla="*/ 30 h 30"/>
                <a:gd name="T4" fmla="*/ 0 w 20"/>
                <a:gd name="T5" fmla="*/ 28 h 30"/>
                <a:gd name="T6" fmla="*/ 17 w 20"/>
                <a:gd name="T7" fmla="*/ 1 h 30"/>
                <a:gd name="T8" fmla="*/ 19 w 20"/>
                <a:gd name="T9" fmla="*/ 1 h 30"/>
                <a:gd name="T10" fmla="*/ 20 w 20"/>
                <a:gd name="T11" fmla="*/ 3 h 30"/>
                <a:gd name="T12" fmla="*/ 5 w 20"/>
                <a:gd name="T13" fmla="*/ 27 h 30"/>
                <a:gd name="T14" fmla="*/ 5 w 20"/>
                <a:gd name="T15" fmla="*/ 27 h 30"/>
                <a:gd name="T16" fmla="*/ 4 w 20"/>
                <a:gd name="T17" fmla="*/ 29 h 30"/>
                <a:gd name="T18" fmla="*/ 2 w 20"/>
                <a:gd name="T19" fmla="*/ 30 h 30"/>
                <a:gd name="T20" fmla="*/ 2 w 20"/>
                <a:gd name="T21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30">
                  <a:moveTo>
                    <a:pt x="2" y="30"/>
                  </a:moveTo>
                  <a:cubicBezTo>
                    <a:pt x="1" y="30"/>
                    <a:pt x="1" y="30"/>
                    <a:pt x="0" y="30"/>
                  </a:cubicBezTo>
                  <a:cubicBezTo>
                    <a:pt x="0" y="29"/>
                    <a:pt x="0" y="29"/>
                    <a:pt x="0" y="28"/>
                  </a:cubicBezTo>
                  <a:cubicBezTo>
                    <a:pt x="6" y="19"/>
                    <a:pt x="12" y="10"/>
                    <a:pt x="17" y="1"/>
                  </a:cubicBezTo>
                  <a:cubicBezTo>
                    <a:pt x="17" y="1"/>
                    <a:pt x="18" y="0"/>
                    <a:pt x="19" y="1"/>
                  </a:cubicBezTo>
                  <a:cubicBezTo>
                    <a:pt x="20" y="1"/>
                    <a:pt x="20" y="2"/>
                    <a:pt x="20" y="3"/>
                  </a:cubicBezTo>
                  <a:cubicBezTo>
                    <a:pt x="15" y="11"/>
                    <a:pt x="10" y="19"/>
                    <a:pt x="5" y="27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5" y="28"/>
                    <a:pt x="5" y="29"/>
                    <a:pt x="4" y="29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2" y="30"/>
                    <a:pt x="2" y="30"/>
                    <a:pt x="2" y="3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2" name="Freeform 101"/>
            <p:cNvSpPr/>
            <p:nvPr/>
          </p:nvSpPr>
          <p:spPr bwMode="auto">
            <a:xfrm>
              <a:off x="4038485" y="3892445"/>
              <a:ext cx="224513" cy="316813"/>
            </a:xfrm>
            <a:custGeom>
              <a:avLst/>
              <a:gdLst>
                <a:gd name="T0" fmla="*/ 3 w 19"/>
                <a:gd name="T1" fmla="*/ 27 h 27"/>
                <a:gd name="T2" fmla="*/ 2 w 19"/>
                <a:gd name="T3" fmla="*/ 26 h 27"/>
                <a:gd name="T4" fmla="*/ 1 w 19"/>
                <a:gd name="T5" fmla="*/ 23 h 27"/>
                <a:gd name="T6" fmla="*/ 16 w 19"/>
                <a:gd name="T7" fmla="*/ 1 h 27"/>
                <a:gd name="T8" fmla="*/ 18 w 19"/>
                <a:gd name="T9" fmla="*/ 1 h 27"/>
                <a:gd name="T10" fmla="*/ 19 w 19"/>
                <a:gd name="T11" fmla="*/ 3 h 27"/>
                <a:gd name="T12" fmla="*/ 4 w 19"/>
                <a:gd name="T13" fmla="*/ 24 h 27"/>
                <a:gd name="T14" fmla="*/ 4 w 19"/>
                <a:gd name="T15" fmla="*/ 26 h 27"/>
                <a:gd name="T16" fmla="*/ 3 w 19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27">
                  <a:moveTo>
                    <a:pt x="3" y="27"/>
                  </a:moveTo>
                  <a:cubicBezTo>
                    <a:pt x="2" y="27"/>
                    <a:pt x="2" y="26"/>
                    <a:pt x="2" y="26"/>
                  </a:cubicBezTo>
                  <a:cubicBezTo>
                    <a:pt x="1" y="26"/>
                    <a:pt x="0" y="25"/>
                    <a:pt x="1" y="23"/>
                  </a:cubicBezTo>
                  <a:cubicBezTo>
                    <a:pt x="6" y="15"/>
                    <a:pt x="11" y="8"/>
                    <a:pt x="16" y="1"/>
                  </a:cubicBezTo>
                  <a:cubicBezTo>
                    <a:pt x="17" y="1"/>
                    <a:pt x="18" y="0"/>
                    <a:pt x="18" y="1"/>
                  </a:cubicBezTo>
                  <a:cubicBezTo>
                    <a:pt x="19" y="2"/>
                    <a:pt x="19" y="2"/>
                    <a:pt x="19" y="3"/>
                  </a:cubicBezTo>
                  <a:cubicBezTo>
                    <a:pt x="13" y="10"/>
                    <a:pt x="8" y="17"/>
                    <a:pt x="4" y="24"/>
                  </a:cubicBezTo>
                  <a:cubicBezTo>
                    <a:pt x="5" y="25"/>
                    <a:pt x="5" y="25"/>
                    <a:pt x="4" y="26"/>
                  </a:cubicBezTo>
                  <a:cubicBezTo>
                    <a:pt x="4" y="26"/>
                    <a:pt x="3" y="27"/>
                    <a:pt x="3" y="2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3" name="Freeform 102"/>
            <p:cNvSpPr/>
            <p:nvPr/>
          </p:nvSpPr>
          <p:spPr bwMode="auto">
            <a:xfrm>
              <a:off x="4050959" y="4092012"/>
              <a:ext cx="246965" cy="316813"/>
            </a:xfrm>
            <a:custGeom>
              <a:avLst/>
              <a:gdLst>
                <a:gd name="T0" fmla="*/ 2 w 21"/>
                <a:gd name="T1" fmla="*/ 27 h 27"/>
                <a:gd name="T2" fmla="*/ 1 w 21"/>
                <a:gd name="T3" fmla="*/ 26 h 27"/>
                <a:gd name="T4" fmla="*/ 1 w 21"/>
                <a:gd name="T5" fmla="*/ 24 h 27"/>
                <a:gd name="T6" fmla="*/ 18 w 21"/>
                <a:gd name="T7" fmla="*/ 1 h 27"/>
                <a:gd name="T8" fmla="*/ 20 w 21"/>
                <a:gd name="T9" fmla="*/ 1 h 27"/>
                <a:gd name="T10" fmla="*/ 21 w 21"/>
                <a:gd name="T11" fmla="*/ 3 h 27"/>
                <a:gd name="T12" fmla="*/ 4 w 21"/>
                <a:gd name="T13" fmla="*/ 25 h 27"/>
                <a:gd name="T14" fmla="*/ 4 w 21"/>
                <a:gd name="T15" fmla="*/ 25 h 27"/>
                <a:gd name="T16" fmla="*/ 3 w 21"/>
                <a:gd name="T17" fmla="*/ 27 h 27"/>
                <a:gd name="T18" fmla="*/ 2 w 21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7">
                  <a:moveTo>
                    <a:pt x="2" y="27"/>
                  </a:moveTo>
                  <a:cubicBezTo>
                    <a:pt x="2" y="27"/>
                    <a:pt x="1" y="27"/>
                    <a:pt x="1" y="26"/>
                  </a:cubicBezTo>
                  <a:cubicBezTo>
                    <a:pt x="1" y="26"/>
                    <a:pt x="0" y="25"/>
                    <a:pt x="1" y="24"/>
                  </a:cubicBezTo>
                  <a:cubicBezTo>
                    <a:pt x="6" y="16"/>
                    <a:pt x="12" y="8"/>
                    <a:pt x="18" y="1"/>
                  </a:cubicBezTo>
                  <a:cubicBezTo>
                    <a:pt x="19" y="0"/>
                    <a:pt x="20" y="0"/>
                    <a:pt x="20" y="1"/>
                  </a:cubicBezTo>
                  <a:cubicBezTo>
                    <a:pt x="21" y="1"/>
                    <a:pt x="21" y="2"/>
                    <a:pt x="21" y="3"/>
                  </a:cubicBezTo>
                  <a:cubicBezTo>
                    <a:pt x="14" y="10"/>
                    <a:pt x="9" y="17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7"/>
                  </a:cubicBezTo>
                  <a:cubicBezTo>
                    <a:pt x="2" y="27"/>
                    <a:pt x="2" y="27"/>
                    <a:pt x="2" y="2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4" name="Freeform 103"/>
            <p:cNvSpPr/>
            <p:nvPr/>
          </p:nvSpPr>
          <p:spPr bwMode="auto">
            <a:xfrm>
              <a:off x="4028507" y="4291579"/>
              <a:ext cx="222019" cy="294361"/>
            </a:xfrm>
            <a:custGeom>
              <a:avLst/>
              <a:gdLst>
                <a:gd name="T0" fmla="*/ 2 w 19"/>
                <a:gd name="T1" fmla="*/ 25 h 25"/>
                <a:gd name="T2" fmla="*/ 1 w 19"/>
                <a:gd name="T3" fmla="*/ 25 h 25"/>
                <a:gd name="T4" fmla="*/ 0 w 19"/>
                <a:gd name="T5" fmla="*/ 23 h 25"/>
                <a:gd name="T6" fmla="*/ 16 w 19"/>
                <a:gd name="T7" fmla="*/ 1 h 25"/>
                <a:gd name="T8" fmla="*/ 19 w 19"/>
                <a:gd name="T9" fmla="*/ 0 h 25"/>
                <a:gd name="T10" fmla="*/ 19 w 19"/>
                <a:gd name="T11" fmla="*/ 2 h 25"/>
                <a:gd name="T12" fmla="*/ 5 w 19"/>
                <a:gd name="T13" fmla="*/ 21 h 25"/>
                <a:gd name="T14" fmla="*/ 5 w 19"/>
                <a:gd name="T15" fmla="*/ 22 h 25"/>
                <a:gd name="T16" fmla="*/ 3 w 19"/>
                <a:gd name="T17" fmla="*/ 24 h 25"/>
                <a:gd name="T18" fmla="*/ 2 w 19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5">
                  <a:moveTo>
                    <a:pt x="2" y="25"/>
                  </a:moveTo>
                  <a:cubicBezTo>
                    <a:pt x="1" y="25"/>
                    <a:pt x="1" y="25"/>
                    <a:pt x="1" y="25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1"/>
                    <a:pt x="19" y="2"/>
                    <a:pt x="19" y="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5"/>
                    <a:pt x="2" y="25"/>
                    <a:pt x="2" y="2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5" name="Freeform 104"/>
            <p:cNvSpPr/>
            <p:nvPr/>
          </p:nvSpPr>
          <p:spPr bwMode="auto">
            <a:xfrm>
              <a:off x="4050959" y="4456221"/>
              <a:ext cx="199567" cy="271911"/>
            </a:xfrm>
            <a:custGeom>
              <a:avLst/>
              <a:gdLst>
                <a:gd name="T0" fmla="*/ 2 w 17"/>
                <a:gd name="T1" fmla="*/ 23 h 23"/>
                <a:gd name="T2" fmla="*/ 1 w 17"/>
                <a:gd name="T3" fmla="*/ 23 h 23"/>
                <a:gd name="T4" fmla="*/ 0 w 17"/>
                <a:gd name="T5" fmla="*/ 21 h 23"/>
                <a:gd name="T6" fmla="*/ 15 w 17"/>
                <a:gd name="T7" fmla="*/ 1 h 23"/>
                <a:gd name="T8" fmla="*/ 17 w 17"/>
                <a:gd name="T9" fmla="*/ 0 h 23"/>
                <a:gd name="T10" fmla="*/ 17 w 17"/>
                <a:gd name="T11" fmla="*/ 2 h 23"/>
                <a:gd name="T12" fmla="*/ 3 w 17"/>
                <a:gd name="T13" fmla="*/ 22 h 23"/>
                <a:gd name="T14" fmla="*/ 2 w 17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3">
                  <a:moveTo>
                    <a:pt x="2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0" y="22"/>
                    <a:pt x="0" y="21"/>
                    <a:pt x="0" y="2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6" y="0"/>
                    <a:pt x="17" y="0"/>
                  </a:cubicBezTo>
                  <a:cubicBezTo>
                    <a:pt x="17" y="1"/>
                    <a:pt x="17" y="2"/>
                    <a:pt x="17" y="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2" y="23"/>
                    <a:pt x="2" y="23"/>
                    <a:pt x="2" y="2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6" name="Freeform 105"/>
            <p:cNvSpPr/>
            <p:nvPr/>
          </p:nvSpPr>
          <p:spPr bwMode="auto">
            <a:xfrm>
              <a:off x="4063431" y="4598414"/>
              <a:ext cx="209545" cy="259437"/>
            </a:xfrm>
            <a:custGeom>
              <a:avLst/>
              <a:gdLst>
                <a:gd name="T0" fmla="*/ 1 w 18"/>
                <a:gd name="T1" fmla="*/ 22 h 22"/>
                <a:gd name="T2" fmla="*/ 1 w 18"/>
                <a:gd name="T3" fmla="*/ 21 h 22"/>
                <a:gd name="T4" fmla="*/ 0 w 18"/>
                <a:gd name="T5" fmla="*/ 19 h 22"/>
                <a:gd name="T6" fmla="*/ 15 w 18"/>
                <a:gd name="T7" fmla="*/ 0 h 22"/>
                <a:gd name="T8" fmla="*/ 17 w 18"/>
                <a:gd name="T9" fmla="*/ 0 h 22"/>
                <a:gd name="T10" fmla="*/ 18 w 18"/>
                <a:gd name="T11" fmla="*/ 2 h 22"/>
                <a:gd name="T12" fmla="*/ 3 w 18"/>
                <a:gd name="T13" fmla="*/ 21 h 22"/>
                <a:gd name="T14" fmla="*/ 1 w 18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22">
                  <a:moveTo>
                    <a:pt x="1" y="22"/>
                  </a:moveTo>
                  <a:cubicBezTo>
                    <a:pt x="1" y="22"/>
                    <a:pt x="1" y="22"/>
                    <a:pt x="1" y="21"/>
                  </a:cubicBezTo>
                  <a:cubicBezTo>
                    <a:pt x="0" y="21"/>
                    <a:pt x="0" y="20"/>
                    <a:pt x="0" y="19"/>
                  </a:cubicBezTo>
                  <a:cubicBezTo>
                    <a:pt x="5" y="13"/>
                    <a:pt x="10" y="6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2" y="8"/>
                    <a:pt x="7" y="15"/>
                    <a:pt x="3" y="21"/>
                  </a:cubicBezTo>
                  <a:cubicBezTo>
                    <a:pt x="2" y="22"/>
                    <a:pt x="2" y="22"/>
                    <a:pt x="1" y="2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7" name="Freeform 106"/>
            <p:cNvSpPr/>
            <p:nvPr/>
          </p:nvSpPr>
          <p:spPr bwMode="auto">
            <a:xfrm>
              <a:off x="4063431" y="4715658"/>
              <a:ext cx="222019" cy="259437"/>
            </a:xfrm>
            <a:custGeom>
              <a:avLst/>
              <a:gdLst>
                <a:gd name="T0" fmla="*/ 2 w 19"/>
                <a:gd name="T1" fmla="*/ 22 h 22"/>
                <a:gd name="T2" fmla="*/ 1 w 19"/>
                <a:gd name="T3" fmla="*/ 22 h 22"/>
                <a:gd name="T4" fmla="*/ 1 w 19"/>
                <a:gd name="T5" fmla="*/ 20 h 22"/>
                <a:gd name="T6" fmla="*/ 16 w 19"/>
                <a:gd name="T7" fmla="*/ 0 h 22"/>
                <a:gd name="T8" fmla="*/ 18 w 19"/>
                <a:gd name="T9" fmla="*/ 0 h 22"/>
                <a:gd name="T10" fmla="*/ 18 w 19"/>
                <a:gd name="T11" fmla="*/ 2 h 22"/>
                <a:gd name="T12" fmla="*/ 3 w 19"/>
                <a:gd name="T13" fmla="*/ 22 h 22"/>
                <a:gd name="T14" fmla="*/ 2 w 19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2">
                  <a:moveTo>
                    <a:pt x="2" y="22"/>
                  </a:moveTo>
                  <a:cubicBezTo>
                    <a:pt x="2" y="22"/>
                    <a:pt x="1" y="22"/>
                    <a:pt x="1" y="22"/>
                  </a:cubicBezTo>
                  <a:cubicBezTo>
                    <a:pt x="1" y="22"/>
                    <a:pt x="0" y="21"/>
                    <a:pt x="1" y="2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18" y="1"/>
                    <a:pt x="19" y="1"/>
                    <a:pt x="18" y="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2" y="2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8" name="Freeform 107"/>
            <p:cNvSpPr/>
            <p:nvPr/>
          </p:nvSpPr>
          <p:spPr bwMode="auto">
            <a:xfrm>
              <a:off x="4050959" y="4867829"/>
              <a:ext cx="222019" cy="319307"/>
            </a:xfrm>
            <a:custGeom>
              <a:avLst/>
              <a:gdLst>
                <a:gd name="T0" fmla="*/ 1 w 19"/>
                <a:gd name="T1" fmla="*/ 27 h 27"/>
                <a:gd name="T2" fmla="*/ 1 w 19"/>
                <a:gd name="T3" fmla="*/ 27 h 27"/>
                <a:gd name="T4" fmla="*/ 0 w 19"/>
                <a:gd name="T5" fmla="*/ 25 h 27"/>
                <a:gd name="T6" fmla="*/ 1 w 19"/>
                <a:gd name="T7" fmla="*/ 23 h 27"/>
                <a:gd name="T8" fmla="*/ 16 w 19"/>
                <a:gd name="T9" fmla="*/ 1 h 27"/>
                <a:gd name="T10" fmla="*/ 19 w 19"/>
                <a:gd name="T11" fmla="*/ 1 h 27"/>
                <a:gd name="T12" fmla="*/ 19 w 19"/>
                <a:gd name="T13" fmla="*/ 3 h 27"/>
                <a:gd name="T14" fmla="*/ 3 w 19"/>
                <a:gd name="T15" fmla="*/ 26 h 27"/>
                <a:gd name="T16" fmla="*/ 1 w 19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27">
                  <a:moveTo>
                    <a:pt x="1" y="27"/>
                  </a:move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6"/>
                    <a:pt x="0" y="25"/>
                  </a:cubicBezTo>
                  <a:cubicBezTo>
                    <a:pt x="0" y="24"/>
                    <a:pt x="0" y="24"/>
                    <a:pt x="1" y="23"/>
                  </a:cubicBezTo>
                  <a:cubicBezTo>
                    <a:pt x="5" y="15"/>
                    <a:pt x="10" y="8"/>
                    <a:pt x="16" y="1"/>
                  </a:cubicBezTo>
                  <a:cubicBezTo>
                    <a:pt x="17" y="0"/>
                    <a:pt x="18" y="0"/>
                    <a:pt x="19" y="1"/>
                  </a:cubicBezTo>
                  <a:cubicBezTo>
                    <a:pt x="19" y="1"/>
                    <a:pt x="19" y="2"/>
                    <a:pt x="19" y="3"/>
                  </a:cubicBezTo>
                  <a:cubicBezTo>
                    <a:pt x="13" y="10"/>
                    <a:pt x="7" y="18"/>
                    <a:pt x="3" y="26"/>
                  </a:cubicBezTo>
                  <a:cubicBezTo>
                    <a:pt x="2" y="26"/>
                    <a:pt x="2" y="27"/>
                    <a:pt x="1" y="2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9" name="Freeform 108"/>
            <p:cNvSpPr/>
            <p:nvPr/>
          </p:nvSpPr>
          <p:spPr bwMode="auto">
            <a:xfrm>
              <a:off x="4709530" y="3832575"/>
              <a:ext cx="222019" cy="271911"/>
            </a:xfrm>
            <a:custGeom>
              <a:avLst/>
              <a:gdLst>
                <a:gd name="T0" fmla="*/ 2 w 19"/>
                <a:gd name="T1" fmla="*/ 23 h 23"/>
                <a:gd name="T2" fmla="*/ 1 w 19"/>
                <a:gd name="T3" fmla="*/ 23 h 23"/>
                <a:gd name="T4" fmla="*/ 1 w 19"/>
                <a:gd name="T5" fmla="*/ 21 h 23"/>
                <a:gd name="T6" fmla="*/ 16 w 19"/>
                <a:gd name="T7" fmla="*/ 0 h 23"/>
                <a:gd name="T8" fmla="*/ 19 w 19"/>
                <a:gd name="T9" fmla="*/ 0 h 23"/>
                <a:gd name="T10" fmla="*/ 19 w 19"/>
                <a:gd name="T11" fmla="*/ 2 h 23"/>
                <a:gd name="T12" fmla="*/ 3 w 19"/>
                <a:gd name="T13" fmla="*/ 23 h 23"/>
                <a:gd name="T14" fmla="*/ 2 w 19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3">
                  <a:moveTo>
                    <a:pt x="2" y="23"/>
                  </a:moveTo>
                  <a:cubicBezTo>
                    <a:pt x="2" y="23"/>
                    <a:pt x="1" y="23"/>
                    <a:pt x="1" y="23"/>
                  </a:cubicBezTo>
                  <a:cubicBezTo>
                    <a:pt x="0" y="22"/>
                    <a:pt x="0" y="21"/>
                    <a:pt x="1" y="2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0"/>
                    <a:pt x="19" y="0"/>
                  </a:cubicBezTo>
                  <a:cubicBezTo>
                    <a:pt x="19" y="1"/>
                    <a:pt x="19" y="2"/>
                    <a:pt x="19" y="2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3" y="23"/>
                    <a:pt x="2" y="23"/>
                    <a:pt x="2" y="2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0" name="Freeform 109"/>
            <p:cNvSpPr/>
            <p:nvPr/>
          </p:nvSpPr>
          <p:spPr bwMode="auto">
            <a:xfrm>
              <a:off x="4731980" y="3997217"/>
              <a:ext cx="187095" cy="202062"/>
            </a:xfrm>
            <a:custGeom>
              <a:avLst/>
              <a:gdLst>
                <a:gd name="T0" fmla="*/ 2 w 16"/>
                <a:gd name="T1" fmla="*/ 17 h 17"/>
                <a:gd name="T2" fmla="*/ 0 w 16"/>
                <a:gd name="T3" fmla="*/ 17 h 17"/>
                <a:gd name="T4" fmla="*/ 1 w 16"/>
                <a:gd name="T5" fmla="*/ 15 h 17"/>
                <a:gd name="T6" fmla="*/ 13 w 16"/>
                <a:gd name="T7" fmla="*/ 1 h 17"/>
                <a:gd name="T8" fmla="*/ 16 w 16"/>
                <a:gd name="T9" fmla="*/ 1 h 17"/>
                <a:gd name="T10" fmla="*/ 16 w 16"/>
                <a:gd name="T11" fmla="*/ 3 h 17"/>
                <a:gd name="T12" fmla="*/ 6 w 16"/>
                <a:gd name="T13" fmla="*/ 14 h 17"/>
                <a:gd name="T14" fmla="*/ 6 w 16"/>
                <a:gd name="T15" fmla="*/ 14 h 17"/>
                <a:gd name="T16" fmla="*/ 5 w 16"/>
                <a:gd name="T17" fmla="*/ 16 h 17"/>
                <a:gd name="T18" fmla="*/ 2 w 16"/>
                <a:gd name="T19" fmla="*/ 17 h 17"/>
                <a:gd name="T20" fmla="*/ 2 w 16"/>
                <a:gd name="T2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7">
                  <a:moveTo>
                    <a:pt x="2" y="17"/>
                  </a:moveTo>
                  <a:cubicBezTo>
                    <a:pt x="1" y="17"/>
                    <a:pt x="1" y="17"/>
                    <a:pt x="0" y="17"/>
                  </a:cubicBezTo>
                  <a:cubicBezTo>
                    <a:pt x="0" y="16"/>
                    <a:pt x="0" y="15"/>
                    <a:pt x="1" y="15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0"/>
                    <a:pt x="15" y="0"/>
                    <a:pt x="16" y="1"/>
                  </a:cubicBezTo>
                  <a:cubicBezTo>
                    <a:pt x="16" y="1"/>
                    <a:pt x="16" y="2"/>
                    <a:pt x="16" y="3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6"/>
                    <a:pt x="5" y="1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1" name="Freeform 110"/>
            <p:cNvSpPr/>
            <p:nvPr/>
          </p:nvSpPr>
          <p:spPr bwMode="auto">
            <a:xfrm>
              <a:off x="4731980" y="4104485"/>
              <a:ext cx="222019" cy="234491"/>
            </a:xfrm>
            <a:custGeom>
              <a:avLst/>
              <a:gdLst>
                <a:gd name="T0" fmla="*/ 1 w 19"/>
                <a:gd name="T1" fmla="*/ 20 h 20"/>
                <a:gd name="T2" fmla="*/ 1 w 19"/>
                <a:gd name="T3" fmla="*/ 20 h 20"/>
                <a:gd name="T4" fmla="*/ 0 w 19"/>
                <a:gd name="T5" fmla="*/ 18 h 20"/>
                <a:gd name="T6" fmla="*/ 9 w 19"/>
                <a:gd name="T7" fmla="*/ 8 h 20"/>
                <a:gd name="T8" fmla="*/ 16 w 19"/>
                <a:gd name="T9" fmla="*/ 1 h 20"/>
                <a:gd name="T10" fmla="*/ 18 w 19"/>
                <a:gd name="T11" fmla="*/ 0 h 20"/>
                <a:gd name="T12" fmla="*/ 18 w 19"/>
                <a:gd name="T13" fmla="*/ 2 h 20"/>
                <a:gd name="T14" fmla="*/ 12 w 19"/>
                <a:gd name="T15" fmla="*/ 10 h 20"/>
                <a:gd name="T16" fmla="*/ 3 w 19"/>
                <a:gd name="T17" fmla="*/ 20 h 20"/>
                <a:gd name="T18" fmla="*/ 1 w 19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0"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2" y="15"/>
                    <a:pt x="6" y="11"/>
                    <a:pt x="9" y="8"/>
                  </a:cubicBezTo>
                  <a:cubicBezTo>
                    <a:pt x="12" y="5"/>
                    <a:pt x="14" y="2"/>
                    <a:pt x="16" y="1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18" y="1"/>
                    <a:pt x="19" y="2"/>
                    <a:pt x="18" y="2"/>
                  </a:cubicBezTo>
                  <a:cubicBezTo>
                    <a:pt x="17" y="4"/>
                    <a:pt x="14" y="7"/>
                    <a:pt x="12" y="10"/>
                  </a:cubicBezTo>
                  <a:cubicBezTo>
                    <a:pt x="8" y="13"/>
                    <a:pt x="5" y="17"/>
                    <a:pt x="3" y="20"/>
                  </a:cubicBezTo>
                  <a:cubicBezTo>
                    <a:pt x="2" y="20"/>
                    <a:pt x="2" y="20"/>
                    <a:pt x="1" y="2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2" name="Freeform 111"/>
            <p:cNvSpPr/>
            <p:nvPr/>
          </p:nvSpPr>
          <p:spPr bwMode="auto">
            <a:xfrm>
              <a:off x="4719508" y="4256654"/>
              <a:ext cx="212041" cy="271911"/>
            </a:xfrm>
            <a:custGeom>
              <a:avLst/>
              <a:gdLst>
                <a:gd name="T0" fmla="*/ 2 w 18"/>
                <a:gd name="T1" fmla="*/ 23 h 23"/>
                <a:gd name="T2" fmla="*/ 0 w 18"/>
                <a:gd name="T3" fmla="*/ 23 h 23"/>
                <a:gd name="T4" fmla="*/ 0 w 18"/>
                <a:gd name="T5" fmla="*/ 20 h 23"/>
                <a:gd name="T6" fmla="*/ 1 w 18"/>
                <a:gd name="T7" fmla="*/ 19 h 23"/>
                <a:gd name="T8" fmla="*/ 8 w 18"/>
                <a:gd name="T9" fmla="*/ 10 h 23"/>
                <a:gd name="T10" fmla="*/ 15 w 18"/>
                <a:gd name="T11" fmla="*/ 0 h 23"/>
                <a:gd name="T12" fmla="*/ 18 w 18"/>
                <a:gd name="T13" fmla="*/ 0 h 23"/>
                <a:gd name="T14" fmla="*/ 18 w 18"/>
                <a:gd name="T15" fmla="*/ 2 h 23"/>
                <a:gd name="T16" fmla="*/ 10 w 18"/>
                <a:gd name="T17" fmla="*/ 12 h 23"/>
                <a:gd name="T18" fmla="*/ 4 w 18"/>
                <a:gd name="T19" fmla="*/ 21 h 23"/>
                <a:gd name="T20" fmla="*/ 3 w 18"/>
                <a:gd name="T21" fmla="*/ 22 h 23"/>
                <a:gd name="T22" fmla="*/ 2 w 18"/>
                <a:gd name="T23" fmla="*/ 23 h 23"/>
                <a:gd name="T24" fmla="*/ 2 w 18"/>
                <a:gd name="T2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3">
                  <a:moveTo>
                    <a:pt x="2" y="23"/>
                  </a:moveTo>
                  <a:cubicBezTo>
                    <a:pt x="1" y="23"/>
                    <a:pt x="0" y="23"/>
                    <a:pt x="0" y="23"/>
                  </a:cubicBezTo>
                  <a:cubicBezTo>
                    <a:pt x="0" y="22"/>
                    <a:pt x="0" y="21"/>
                    <a:pt x="0" y="20"/>
                  </a:cubicBezTo>
                  <a:cubicBezTo>
                    <a:pt x="0" y="20"/>
                    <a:pt x="1" y="20"/>
                    <a:pt x="1" y="19"/>
                  </a:cubicBezTo>
                  <a:cubicBezTo>
                    <a:pt x="4" y="16"/>
                    <a:pt x="6" y="13"/>
                    <a:pt x="8" y="10"/>
                  </a:cubicBezTo>
                  <a:cubicBezTo>
                    <a:pt x="10" y="7"/>
                    <a:pt x="13" y="4"/>
                    <a:pt x="15" y="0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5" y="6"/>
                    <a:pt x="13" y="9"/>
                    <a:pt x="10" y="12"/>
                  </a:cubicBezTo>
                  <a:cubicBezTo>
                    <a:pt x="8" y="15"/>
                    <a:pt x="6" y="17"/>
                    <a:pt x="4" y="21"/>
                  </a:cubicBezTo>
                  <a:cubicBezTo>
                    <a:pt x="4" y="21"/>
                    <a:pt x="3" y="22"/>
                    <a:pt x="3" y="22"/>
                  </a:cubicBezTo>
                  <a:cubicBezTo>
                    <a:pt x="3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3" name="Freeform 112"/>
            <p:cNvSpPr/>
            <p:nvPr/>
          </p:nvSpPr>
          <p:spPr bwMode="auto">
            <a:xfrm>
              <a:off x="4754432" y="4446243"/>
              <a:ext cx="177116" cy="209545"/>
            </a:xfrm>
            <a:custGeom>
              <a:avLst/>
              <a:gdLst>
                <a:gd name="T0" fmla="*/ 1 w 15"/>
                <a:gd name="T1" fmla="*/ 18 h 18"/>
                <a:gd name="T2" fmla="*/ 0 w 15"/>
                <a:gd name="T3" fmla="*/ 18 h 18"/>
                <a:gd name="T4" fmla="*/ 0 w 15"/>
                <a:gd name="T5" fmla="*/ 16 h 18"/>
                <a:gd name="T6" fmla="*/ 12 w 15"/>
                <a:gd name="T7" fmla="*/ 0 h 18"/>
                <a:gd name="T8" fmla="*/ 14 w 15"/>
                <a:gd name="T9" fmla="*/ 0 h 18"/>
                <a:gd name="T10" fmla="*/ 15 w 15"/>
                <a:gd name="T11" fmla="*/ 2 h 18"/>
                <a:gd name="T12" fmla="*/ 3 w 15"/>
                <a:gd name="T13" fmla="*/ 18 h 18"/>
                <a:gd name="T14" fmla="*/ 1 w 15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8">
                  <a:moveTo>
                    <a:pt x="1" y="18"/>
                  </a:moveTo>
                  <a:cubicBezTo>
                    <a:pt x="1" y="18"/>
                    <a:pt x="1" y="18"/>
                    <a:pt x="0" y="18"/>
                  </a:cubicBezTo>
                  <a:cubicBezTo>
                    <a:pt x="0" y="17"/>
                    <a:pt x="0" y="16"/>
                    <a:pt x="0" y="16"/>
                  </a:cubicBezTo>
                  <a:cubicBezTo>
                    <a:pt x="5" y="11"/>
                    <a:pt x="9" y="6"/>
                    <a:pt x="12" y="0"/>
                  </a:cubicBezTo>
                  <a:cubicBezTo>
                    <a:pt x="13" y="0"/>
                    <a:pt x="14" y="0"/>
                    <a:pt x="14" y="0"/>
                  </a:cubicBezTo>
                  <a:cubicBezTo>
                    <a:pt x="15" y="0"/>
                    <a:pt x="15" y="1"/>
                    <a:pt x="15" y="2"/>
                  </a:cubicBezTo>
                  <a:cubicBezTo>
                    <a:pt x="11" y="7"/>
                    <a:pt x="7" y="13"/>
                    <a:pt x="3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4" name="Freeform 113"/>
            <p:cNvSpPr/>
            <p:nvPr/>
          </p:nvSpPr>
          <p:spPr bwMode="auto">
            <a:xfrm>
              <a:off x="4744454" y="4585940"/>
              <a:ext cx="187095" cy="236986"/>
            </a:xfrm>
            <a:custGeom>
              <a:avLst/>
              <a:gdLst>
                <a:gd name="T0" fmla="*/ 2 w 16"/>
                <a:gd name="T1" fmla="*/ 20 h 20"/>
                <a:gd name="T2" fmla="*/ 1 w 16"/>
                <a:gd name="T3" fmla="*/ 20 h 20"/>
                <a:gd name="T4" fmla="*/ 1 w 16"/>
                <a:gd name="T5" fmla="*/ 18 h 20"/>
                <a:gd name="T6" fmla="*/ 13 w 16"/>
                <a:gd name="T7" fmla="*/ 0 h 20"/>
                <a:gd name="T8" fmla="*/ 15 w 16"/>
                <a:gd name="T9" fmla="*/ 0 h 20"/>
                <a:gd name="T10" fmla="*/ 15 w 16"/>
                <a:gd name="T11" fmla="*/ 2 h 20"/>
                <a:gd name="T12" fmla="*/ 3 w 16"/>
                <a:gd name="T13" fmla="*/ 20 h 20"/>
                <a:gd name="T14" fmla="*/ 2 w 16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20">
                  <a:moveTo>
                    <a:pt x="2" y="20"/>
                  </a:moveTo>
                  <a:cubicBezTo>
                    <a:pt x="2" y="20"/>
                    <a:pt x="1" y="20"/>
                    <a:pt x="1" y="20"/>
                  </a:cubicBezTo>
                  <a:cubicBezTo>
                    <a:pt x="0" y="20"/>
                    <a:pt x="0" y="19"/>
                    <a:pt x="1" y="18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4" y="0"/>
                    <a:pt x="15" y="0"/>
                  </a:cubicBezTo>
                  <a:cubicBezTo>
                    <a:pt x="16" y="0"/>
                    <a:pt x="16" y="1"/>
                    <a:pt x="15" y="2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2" y="20"/>
                    <a:pt x="2" y="2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5" name="Freeform 114"/>
            <p:cNvSpPr/>
            <p:nvPr/>
          </p:nvSpPr>
          <p:spPr bwMode="auto">
            <a:xfrm>
              <a:off x="4719508" y="4763056"/>
              <a:ext cx="212041" cy="246965"/>
            </a:xfrm>
            <a:custGeom>
              <a:avLst/>
              <a:gdLst>
                <a:gd name="T0" fmla="*/ 1 w 18"/>
                <a:gd name="T1" fmla="*/ 21 h 21"/>
                <a:gd name="T2" fmla="*/ 0 w 18"/>
                <a:gd name="T3" fmla="*/ 21 h 21"/>
                <a:gd name="T4" fmla="*/ 0 w 18"/>
                <a:gd name="T5" fmla="*/ 19 h 21"/>
                <a:gd name="T6" fmla="*/ 15 w 18"/>
                <a:gd name="T7" fmla="*/ 0 h 21"/>
                <a:gd name="T8" fmla="*/ 17 w 18"/>
                <a:gd name="T9" fmla="*/ 0 h 21"/>
                <a:gd name="T10" fmla="*/ 17 w 18"/>
                <a:gd name="T11" fmla="*/ 2 h 21"/>
                <a:gd name="T12" fmla="*/ 5 w 18"/>
                <a:gd name="T13" fmla="*/ 18 h 21"/>
                <a:gd name="T14" fmla="*/ 4 w 18"/>
                <a:gd name="T15" fmla="*/ 20 h 21"/>
                <a:gd name="T16" fmla="*/ 2 w 18"/>
                <a:gd name="T17" fmla="*/ 21 h 21"/>
                <a:gd name="T18" fmla="*/ 1 w 18"/>
                <a:gd name="T1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21">
                  <a:moveTo>
                    <a:pt x="1" y="21"/>
                  </a:moveTo>
                  <a:cubicBezTo>
                    <a:pt x="1" y="21"/>
                    <a:pt x="1" y="21"/>
                    <a:pt x="0" y="21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0"/>
                    <a:pt x="17" y="0"/>
                  </a:cubicBezTo>
                  <a:cubicBezTo>
                    <a:pt x="18" y="1"/>
                    <a:pt x="18" y="2"/>
                    <a:pt x="17" y="2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19"/>
                    <a:pt x="4" y="20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1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6" name="Freeform 115"/>
            <p:cNvSpPr/>
            <p:nvPr/>
          </p:nvSpPr>
          <p:spPr bwMode="auto">
            <a:xfrm>
              <a:off x="4744454" y="4905247"/>
              <a:ext cx="199567" cy="269415"/>
            </a:xfrm>
            <a:custGeom>
              <a:avLst/>
              <a:gdLst>
                <a:gd name="T0" fmla="*/ 3 w 17"/>
                <a:gd name="T1" fmla="*/ 23 h 23"/>
                <a:gd name="T2" fmla="*/ 1 w 17"/>
                <a:gd name="T3" fmla="*/ 22 h 23"/>
                <a:gd name="T4" fmla="*/ 1 w 17"/>
                <a:gd name="T5" fmla="*/ 19 h 23"/>
                <a:gd name="T6" fmla="*/ 14 w 17"/>
                <a:gd name="T7" fmla="*/ 1 h 23"/>
                <a:gd name="T8" fmla="*/ 16 w 17"/>
                <a:gd name="T9" fmla="*/ 1 h 23"/>
                <a:gd name="T10" fmla="*/ 17 w 17"/>
                <a:gd name="T11" fmla="*/ 3 h 23"/>
                <a:gd name="T12" fmla="*/ 4 w 17"/>
                <a:gd name="T13" fmla="*/ 20 h 23"/>
                <a:gd name="T14" fmla="*/ 4 w 17"/>
                <a:gd name="T15" fmla="*/ 22 h 23"/>
                <a:gd name="T16" fmla="*/ 3 w 17"/>
                <a:gd name="T1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23">
                  <a:moveTo>
                    <a:pt x="3" y="23"/>
                  </a:moveTo>
                  <a:cubicBezTo>
                    <a:pt x="2" y="23"/>
                    <a:pt x="2" y="22"/>
                    <a:pt x="1" y="22"/>
                  </a:cubicBezTo>
                  <a:cubicBezTo>
                    <a:pt x="1" y="22"/>
                    <a:pt x="0" y="20"/>
                    <a:pt x="1" y="19"/>
                  </a:cubicBezTo>
                  <a:cubicBezTo>
                    <a:pt x="6" y="13"/>
                    <a:pt x="10" y="7"/>
                    <a:pt x="14" y="1"/>
                  </a:cubicBezTo>
                  <a:cubicBezTo>
                    <a:pt x="15" y="0"/>
                    <a:pt x="16" y="0"/>
                    <a:pt x="16" y="1"/>
                  </a:cubicBezTo>
                  <a:cubicBezTo>
                    <a:pt x="17" y="1"/>
                    <a:pt x="17" y="2"/>
                    <a:pt x="17" y="3"/>
                  </a:cubicBezTo>
                  <a:cubicBezTo>
                    <a:pt x="12" y="8"/>
                    <a:pt x="8" y="14"/>
                    <a:pt x="4" y="20"/>
                  </a:cubicBezTo>
                  <a:cubicBezTo>
                    <a:pt x="5" y="21"/>
                    <a:pt x="4" y="22"/>
                    <a:pt x="4" y="22"/>
                  </a:cubicBezTo>
                  <a:cubicBezTo>
                    <a:pt x="3" y="23"/>
                    <a:pt x="3" y="23"/>
                    <a:pt x="3" y="2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7" name="Freeform 71"/>
            <p:cNvSpPr/>
            <p:nvPr/>
          </p:nvSpPr>
          <p:spPr bwMode="auto">
            <a:xfrm>
              <a:off x="1569258" y="4095754"/>
              <a:ext cx="389155" cy="1117575"/>
            </a:xfrm>
            <a:custGeom>
              <a:avLst/>
              <a:gdLst>
                <a:gd name="T0" fmla="*/ 30 w 33"/>
                <a:gd name="T1" fmla="*/ 95 h 95"/>
                <a:gd name="T2" fmla="*/ 30 w 33"/>
                <a:gd name="T3" fmla="*/ 95 h 95"/>
                <a:gd name="T4" fmla="*/ 28 w 33"/>
                <a:gd name="T5" fmla="*/ 93 h 95"/>
                <a:gd name="T6" fmla="*/ 27 w 33"/>
                <a:gd name="T7" fmla="*/ 5 h 95"/>
                <a:gd name="T8" fmla="*/ 4 w 33"/>
                <a:gd name="T9" fmla="*/ 4 h 95"/>
                <a:gd name="T10" fmla="*/ 4 w 33"/>
                <a:gd name="T11" fmla="*/ 93 h 95"/>
                <a:gd name="T12" fmla="*/ 2 w 33"/>
                <a:gd name="T13" fmla="*/ 95 h 95"/>
                <a:gd name="T14" fmla="*/ 2 w 33"/>
                <a:gd name="T15" fmla="*/ 95 h 95"/>
                <a:gd name="T16" fmla="*/ 0 w 33"/>
                <a:gd name="T17" fmla="*/ 92 h 95"/>
                <a:gd name="T18" fmla="*/ 0 w 33"/>
                <a:gd name="T19" fmla="*/ 2 h 95"/>
                <a:gd name="T20" fmla="*/ 0 w 33"/>
                <a:gd name="T21" fmla="*/ 1 h 95"/>
                <a:gd name="T22" fmla="*/ 2 w 33"/>
                <a:gd name="T23" fmla="*/ 0 h 95"/>
                <a:gd name="T24" fmla="*/ 2 w 33"/>
                <a:gd name="T25" fmla="*/ 0 h 95"/>
                <a:gd name="T26" fmla="*/ 29 w 33"/>
                <a:gd name="T27" fmla="*/ 1 h 95"/>
                <a:gd name="T28" fmla="*/ 31 w 33"/>
                <a:gd name="T29" fmla="*/ 3 h 95"/>
                <a:gd name="T30" fmla="*/ 32 w 33"/>
                <a:gd name="T31" fmla="*/ 93 h 95"/>
                <a:gd name="T32" fmla="*/ 30 w 33"/>
                <a:gd name="T33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95">
                  <a:moveTo>
                    <a:pt x="30" y="95"/>
                  </a:moveTo>
                  <a:cubicBezTo>
                    <a:pt x="30" y="95"/>
                    <a:pt x="30" y="95"/>
                    <a:pt x="30" y="95"/>
                  </a:cubicBezTo>
                  <a:cubicBezTo>
                    <a:pt x="29" y="95"/>
                    <a:pt x="28" y="94"/>
                    <a:pt x="28" y="93"/>
                  </a:cubicBezTo>
                  <a:cubicBezTo>
                    <a:pt x="28" y="68"/>
                    <a:pt x="27" y="15"/>
                    <a:pt x="27" y="5"/>
                  </a:cubicBezTo>
                  <a:cubicBezTo>
                    <a:pt x="23" y="5"/>
                    <a:pt x="12" y="4"/>
                    <a:pt x="4" y="4"/>
                  </a:cubicBezTo>
                  <a:cubicBezTo>
                    <a:pt x="4" y="26"/>
                    <a:pt x="4" y="54"/>
                    <a:pt x="4" y="93"/>
                  </a:cubicBezTo>
                  <a:cubicBezTo>
                    <a:pt x="4" y="94"/>
                    <a:pt x="3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1" y="94"/>
                    <a:pt x="0" y="94"/>
                    <a:pt x="0" y="92"/>
                  </a:cubicBezTo>
                  <a:cubicBezTo>
                    <a:pt x="0" y="53"/>
                    <a:pt x="0" y="24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0"/>
                    <a:pt x="29" y="1"/>
                    <a:pt x="29" y="1"/>
                  </a:cubicBezTo>
                  <a:cubicBezTo>
                    <a:pt x="30" y="1"/>
                    <a:pt x="31" y="2"/>
                    <a:pt x="31" y="3"/>
                  </a:cubicBezTo>
                  <a:cubicBezTo>
                    <a:pt x="31" y="4"/>
                    <a:pt x="33" y="65"/>
                    <a:pt x="32" y="93"/>
                  </a:cubicBezTo>
                  <a:cubicBezTo>
                    <a:pt x="32" y="94"/>
                    <a:pt x="31" y="95"/>
                    <a:pt x="30" y="9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8" name="Freeform 72"/>
            <p:cNvSpPr/>
            <p:nvPr/>
          </p:nvSpPr>
          <p:spPr bwMode="auto">
            <a:xfrm>
              <a:off x="1569258" y="3908659"/>
              <a:ext cx="576250" cy="246965"/>
            </a:xfrm>
            <a:custGeom>
              <a:avLst/>
              <a:gdLst>
                <a:gd name="T0" fmla="*/ 30 w 49"/>
                <a:gd name="T1" fmla="*/ 21 h 21"/>
                <a:gd name="T2" fmla="*/ 29 w 49"/>
                <a:gd name="T3" fmla="*/ 20 h 21"/>
                <a:gd name="T4" fmla="*/ 29 w 49"/>
                <a:gd name="T5" fmla="*/ 17 h 21"/>
                <a:gd name="T6" fmla="*/ 36 w 49"/>
                <a:gd name="T7" fmla="*/ 10 h 21"/>
                <a:gd name="T8" fmla="*/ 42 w 49"/>
                <a:gd name="T9" fmla="*/ 4 h 21"/>
                <a:gd name="T10" fmla="*/ 21 w 49"/>
                <a:gd name="T11" fmla="*/ 4 h 21"/>
                <a:gd name="T12" fmla="*/ 3 w 49"/>
                <a:gd name="T13" fmla="*/ 20 h 21"/>
                <a:gd name="T14" fmla="*/ 0 w 49"/>
                <a:gd name="T15" fmla="*/ 19 h 21"/>
                <a:gd name="T16" fmla="*/ 1 w 49"/>
                <a:gd name="T17" fmla="*/ 17 h 21"/>
                <a:gd name="T18" fmla="*/ 19 w 49"/>
                <a:gd name="T19" fmla="*/ 1 h 21"/>
                <a:gd name="T20" fmla="*/ 20 w 49"/>
                <a:gd name="T21" fmla="*/ 0 h 21"/>
                <a:gd name="T22" fmla="*/ 47 w 49"/>
                <a:gd name="T23" fmla="*/ 0 h 21"/>
                <a:gd name="T24" fmla="*/ 49 w 49"/>
                <a:gd name="T25" fmla="*/ 2 h 21"/>
                <a:gd name="T26" fmla="*/ 48 w 49"/>
                <a:gd name="T27" fmla="*/ 4 h 21"/>
                <a:gd name="T28" fmla="*/ 39 w 49"/>
                <a:gd name="T29" fmla="*/ 13 h 21"/>
                <a:gd name="T30" fmla="*/ 31 w 49"/>
                <a:gd name="T31" fmla="*/ 20 h 21"/>
                <a:gd name="T32" fmla="*/ 30 w 49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21">
                  <a:moveTo>
                    <a:pt x="30" y="21"/>
                  </a:moveTo>
                  <a:cubicBezTo>
                    <a:pt x="30" y="21"/>
                    <a:pt x="29" y="21"/>
                    <a:pt x="29" y="20"/>
                  </a:cubicBezTo>
                  <a:cubicBezTo>
                    <a:pt x="28" y="19"/>
                    <a:pt x="28" y="18"/>
                    <a:pt x="29" y="17"/>
                  </a:cubicBezTo>
                  <a:cubicBezTo>
                    <a:pt x="32" y="15"/>
                    <a:pt x="34" y="12"/>
                    <a:pt x="36" y="10"/>
                  </a:cubicBezTo>
                  <a:cubicBezTo>
                    <a:pt x="38" y="8"/>
                    <a:pt x="40" y="6"/>
                    <a:pt x="42" y="4"/>
                  </a:cubicBezTo>
                  <a:cubicBezTo>
                    <a:pt x="34" y="4"/>
                    <a:pt x="24" y="4"/>
                    <a:pt x="21" y="4"/>
                  </a:cubicBezTo>
                  <a:cubicBezTo>
                    <a:pt x="19" y="6"/>
                    <a:pt x="12" y="12"/>
                    <a:pt x="3" y="20"/>
                  </a:cubicBezTo>
                  <a:cubicBezTo>
                    <a:pt x="2" y="20"/>
                    <a:pt x="1" y="20"/>
                    <a:pt x="0" y="19"/>
                  </a:cubicBezTo>
                  <a:cubicBezTo>
                    <a:pt x="0" y="19"/>
                    <a:pt x="0" y="17"/>
                    <a:pt x="1" y="17"/>
                  </a:cubicBezTo>
                  <a:cubicBezTo>
                    <a:pt x="11" y="8"/>
                    <a:pt x="19" y="1"/>
                    <a:pt x="19" y="1"/>
                  </a:cubicBezTo>
                  <a:cubicBezTo>
                    <a:pt x="19" y="1"/>
                    <a:pt x="20" y="0"/>
                    <a:pt x="20" y="0"/>
                  </a:cubicBezTo>
                  <a:cubicBezTo>
                    <a:pt x="20" y="0"/>
                    <a:pt x="38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cubicBezTo>
                    <a:pt x="49" y="3"/>
                    <a:pt x="49" y="3"/>
                    <a:pt x="48" y="4"/>
                  </a:cubicBezTo>
                  <a:cubicBezTo>
                    <a:pt x="45" y="7"/>
                    <a:pt x="42" y="10"/>
                    <a:pt x="39" y="13"/>
                  </a:cubicBezTo>
                  <a:cubicBezTo>
                    <a:pt x="37" y="15"/>
                    <a:pt x="35" y="17"/>
                    <a:pt x="31" y="20"/>
                  </a:cubicBezTo>
                  <a:cubicBezTo>
                    <a:pt x="31" y="21"/>
                    <a:pt x="31" y="21"/>
                    <a:pt x="30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9" name="Freeform 73"/>
            <p:cNvSpPr/>
            <p:nvPr/>
          </p:nvSpPr>
          <p:spPr bwMode="auto">
            <a:xfrm>
              <a:off x="2098112" y="3908659"/>
              <a:ext cx="59870" cy="1199897"/>
            </a:xfrm>
            <a:custGeom>
              <a:avLst/>
              <a:gdLst>
                <a:gd name="T0" fmla="*/ 3 w 5"/>
                <a:gd name="T1" fmla="*/ 102 h 102"/>
                <a:gd name="T2" fmla="*/ 1 w 5"/>
                <a:gd name="T3" fmla="*/ 100 h 102"/>
                <a:gd name="T4" fmla="*/ 0 w 5"/>
                <a:gd name="T5" fmla="*/ 2 h 102"/>
                <a:gd name="T6" fmla="*/ 2 w 5"/>
                <a:gd name="T7" fmla="*/ 1 h 102"/>
                <a:gd name="T8" fmla="*/ 4 w 5"/>
                <a:gd name="T9" fmla="*/ 3 h 102"/>
                <a:gd name="T10" fmla="*/ 5 w 5"/>
                <a:gd name="T11" fmla="*/ 100 h 102"/>
                <a:gd name="T12" fmla="*/ 3 w 5"/>
                <a:gd name="T13" fmla="*/ 102 h 102"/>
                <a:gd name="T14" fmla="*/ 3 w 5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02">
                  <a:moveTo>
                    <a:pt x="3" y="102"/>
                  </a:moveTo>
                  <a:cubicBezTo>
                    <a:pt x="2" y="102"/>
                    <a:pt x="1" y="101"/>
                    <a:pt x="1" y="100"/>
                  </a:cubicBezTo>
                  <a:cubicBezTo>
                    <a:pt x="0" y="64"/>
                    <a:pt x="0" y="4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4" y="2"/>
                    <a:pt x="4" y="3"/>
                  </a:cubicBezTo>
                  <a:cubicBezTo>
                    <a:pt x="4" y="5"/>
                    <a:pt x="4" y="53"/>
                    <a:pt x="5" y="100"/>
                  </a:cubicBezTo>
                  <a:cubicBezTo>
                    <a:pt x="5" y="101"/>
                    <a:pt x="4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0" name="Freeform 74"/>
            <p:cNvSpPr/>
            <p:nvPr/>
          </p:nvSpPr>
          <p:spPr bwMode="auto">
            <a:xfrm>
              <a:off x="1569258" y="5168426"/>
              <a:ext cx="376683" cy="57376"/>
            </a:xfrm>
            <a:custGeom>
              <a:avLst/>
              <a:gdLst>
                <a:gd name="T0" fmla="*/ 30 w 32"/>
                <a:gd name="T1" fmla="*/ 5 h 5"/>
                <a:gd name="T2" fmla="*/ 30 w 32"/>
                <a:gd name="T3" fmla="*/ 5 h 5"/>
                <a:gd name="T4" fmla="*/ 16 w 32"/>
                <a:gd name="T5" fmla="*/ 4 h 5"/>
                <a:gd name="T6" fmla="*/ 2 w 32"/>
                <a:gd name="T7" fmla="*/ 4 h 5"/>
                <a:gd name="T8" fmla="*/ 0 w 32"/>
                <a:gd name="T9" fmla="*/ 2 h 5"/>
                <a:gd name="T10" fmla="*/ 2 w 32"/>
                <a:gd name="T11" fmla="*/ 0 h 5"/>
                <a:gd name="T12" fmla="*/ 16 w 32"/>
                <a:gd name="T13" fmla="*/ 0 h 5"/>
                <a:gd name="T14" fmla="*/ 30 w 32"/>
                <a:gd name="T15" fmla="*/ 1 h 5"/>
                <a:gd name="T16" fmla="*/ 32 w 32"/>
                <a:gd name="T17" fmla="*/ 3 h 5"/>
                <a:gd name="T18" fmla="*/ 30 w 32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5"/>
                    <a:pt x="20" y="5"/>
                    <a:pt x="16" y="4"/>
                  </a:cubicBezTo>
                  <a:cubicBezTo>
                    <a:pt x="12" y="4"/>
                    <a:pt x="8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2" y="0"/>
                    <a:pt x="16" y="0"/>
                  </a:cubicBezTo>
                  <a:cubicBezTo>
                    <a:pt x="20" y="1"/>
                    <a:pt x="25" y="1"/>
                    <a:pt x="30" y="1"/>
                  </a:cubicBezTo>
                  <a:cubicBezTo>
                    <a:pt x="31" y="1"/>
                    <a:pt x="32" y="2"/>
                    <a:pt x="32" y="3"/>
                  </a:cubicBezTo>
                  <a:cubicBezTo>
                    <a:pt x="32" y="4"/>
                    <a:pt x="31" y="5"/>
                    <a:pt x="30" y="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1" name="Freeform 75"/>
            <p:cNvSpPr/>
            <p:nvPr/>
          </p:nvSpPr>
          <p:spPr bwMode="auto">
            <a:xfrm>
              <a:off x="1898545" y="5061158"/>
              <a:ext cx="259437" cy="164643"/>
            </a:xfrm>
            <a:custGeom>
              <a:avLst/>
              <a:gdLst>
                <a:gd name="T0" fmla="*/ 2 w 22"/>
                <a:gd name="T1" fmla="*/ 14 h 14"/>
                <a:gd name="T2" fmla="*/ 0 w 22"/>
                <a:gd name="T3" fmla="*/ 13 h 14"/>
                <a:gd name="T4" fmla="*/ 1 w 22"/>
                <a:gd name="T5" fmla="*/ 10 h 14"/>
                <a:gd name="T6" fmla="*/ 18 w 22"/>
                <a:gd name="T7" fmla="*/ 0 h 14"/>
                <a:gd name="T8" fmla="*/ 21 w 22"/>
                <a:gd name="T9" fmla="*/ 1 h 14"/>
                <a:gd name="T10" fmla="*/ 21 w 22"/>
                <a:gd name="T11" fmla="*/ 4 h 14"/>
                <a:gd name="T12" fmla="*/ 3 w 22"/>
                <a:gd name="T13" fmla="*/ 14 h 14"/>
                <a:gd name="T14" fmla="*/ 2 w 2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4">
                  <a:moveTo>
                    <a:pt x="2" y="14"/>
                  </a:moveTo>
                  <a:cubicBezTo>
                    <a:pt x="1" y="14"/>
                    <a:pt x="0" y="14"/>
                    <a:pt x="0" y="13"/>
                  </a:cubicBezTo>
                  <a:cubicBezTo>
                    <a:pt x="0" y="12"/>
                    <a:pt x="0" y="11"/>
                    <a:pt x="1" y="10"/>
                  </a:cubicBezTo>
                  <a:cubicBezTo>
                    <a:pt x="7" y="8"/>
                    <a:pt x="13" y="4"/>
                    <a:pt x="18" y="0"/>
                  </a:cubicBezTo>
                  <a:cubicBezTo>
                    <a:pt x="19" y="0"/>
                    <a:pt x="20" y="0"/>
                    <a:pt x="21" y="1"/>
                  </a:cubicBezTo>
                  <a:cubicBezTo>
                    <a:pt x="22" y="2"/>
                    <a:pt x="21" y="3"/>
                    <a:pt x="21" y="4"/>
                  </a:cubicBezTo>
                  <a:cubicBezTo>
                    <a:pt x="15" y="8"/>
                    <a:pt x="9" y="11"/>
                    <a:pt x="3" y="14"/>
                  </a:cubicBezTo>
                  <a:cubicBezTo>
                    <a:pt x="3" y="14"/>
                    <a:pt x="2" y="14"/>
                    <a:pt x="2" y="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2" name="Freeform 81"/>
            <p:cNvSpPr/>
            <p:nvPr/>
          </p:nvSpPr>
          <p:spPr bwMode="auto">
            <a:xfrm>
              <a:off x="1886071" y="4038377"/>
              <a:ext cx="236986" cy="304340"/>
            </a:xfrm>
            <a:custGeom>
              <a:avLst/>
              <a:gdLst>
                <a:gd name="T0" fmla="*/ 2 w 20"/>
                <a:gd name="T1" fmla="*/ 26 h 26"/>
                <a:gd name="T2" fmla="*/ 1 w 20"/>
                <a:gd name="T3" fmla="*/ 26 h 26"/>
                <a:gd name="T4" fmla="*/ 1 w 20"/>
                <a:gd name="T5" fmla="*/ 23 h 26"/>
                <a:gd name="T6" fmla="*/ 2 w 20"/>
                <a:gd name="T7" fmla="*/ 23 h 26"/>
                <a:gd name="T8" fmla="*/ 2 w 20"/>
                <a:gd name="T9" fmla="*/ 23 h 26"/>
                <a:gd name="T10" fmla="*/ 17 w 20"/>
                <a:gd name="T11" fmla="*/ 1 h 26"/>
                <a:gd name="T12" fmla="*/ 19 w 20"/>
                <a:gd name="T13" fmla="*/ 1 h 26"/>
                <a:gd name="T14" fmla="*/ 19 w 20"/>
                <a:gd name="T15" fmla="*/ 3 h 26"/>
                <a:gd name="T16" fmla="*/ 5 w 20"/>
                <a:gd name="T17" fmla="*/ 24 h 26"/>
                <a:gd name="T18" fmla="*/ 4 w 20"/>
                <a:gd name="T19" fmla="*/ 25 h 26"/>
                <a:gd name="T20" fmla="*/ 4 w 20"/>
                <a:gd name="T21" fmla="*/ 25 h 26"/>
                <a:gd name="T22" fmla="*/ 3 w 20"/>
                <a:gd name="T23" fmla="*/ 26 h 26"/>
                <a:gd name="T24" fmla="*/ 2 w 20"/>
                <a:gd name="T2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2" y="26"/>
                  </a:moveTo>
                  <a:cubicBezTo>
                    <a:pt x="2" y="26"/>
                    <a:pt x="1" y="26"/>
                    <a:pt x="1" y="26"/>
                  </a:cubicBezTo>
                  <a:cubicBezTo>
                    <a:pt x="0" y="25"/>
                    <a:pt x="1" y="24"/>
                    <a:pt x="1" y="23"/>
                  </a:cubicBezTo>
                  <a:cubicBezTo>
                    <a:pt x="1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6" y="14"/>
                    <a:pt x="10" y="8"/>
                    <a:pt x="17" y="1"/>
                  </a:cubicBezTo>
                  <a:cubicBezTo>
                    <a:pt x="18" y="0"/>
                    <a:pt x="19" y="0"/>
                    <a:pt x="19" y="1"/>
                  </a:cubicBezTo>
                  <a:cubicBezTo>
                    <a:pt x="20" y="1"/>
                    <a:pt x="20" y="2"/>
                    <a:pt x="19" y="3"/>
                  </a:cubicBezTo>
                  <a:cubicBezTo>
                    <a:pt x="12" y="10"/>
                    <a:pt x="9" y="16"/>
                    <a:pt x="5" y="24"/>
                  </a:cubicBezTo>
                  <a:cubicBezTo>
                    <a:pt x="4" y="24"/>
                    <a:pt x="4" y="25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ubicBezTo>
                    <a:pt x="3" y="26"/>
                    <a:pt x="3" y="26"/>
                    <a:pt x="2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3" name="Freeform 82"/>
            <p:cNvSpPr/>
            <p:nvPr/>
          </p:nvSpPr>
          <p:spPr bwMode="auto">
            <a:xfrm>
              <a:off x="1898545" y="4155624"/>
              <a:ext cx="212041" cy="294361"/>
            </a:xfrm>
            <a:custGeom>
              <a:avLst/>
              <a:gdLst>
                <a:gd name="T0" fmla="*/ 2 w 18"/>
                <a:gd name="T1" fmla="*/ 25 h 25"/>
                <a:gd name="T2" fmla="*/ 1 w 18"/>
                <a:gd name="T3" fmla="*/ 24 h 25"/>
                <a:gd name="T4" fmla="*/ 0 w 18"/>
                <a:gd name="T5" fmla="*/ 22 h 25"/>
                <a:gd name="T6" fmla="*/ 15 w 18"/>
                <a:gd name="T7" fmla="*/ 0 h 25"/>
                <a:gd name="T8" fmla="*/ 17 w 18"/>
                <a:gd name="T9" fmla="*/ 0 h 25"/>
                <a:gd name="T10" fmla="*/ 18 w 18"/>
                <a:gd name="T11" fmla="*/ 2 h 25"/>
                <a:gd name="T12" fmla="*/ 3 w 18"/>
                <a:gd name="T13" fmla="*/ 24 h 25"/>
                <a:gd name="T14" fmla="*/ 2 w 18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25">
                  <a:moveTo>
                    <a:pt x="2" y="25"/>
                  </a:moveTo>
                  <a:cubicBezTo>
                    <a:pt x="1" y="25"/>
                    <a:pt x="1" y="25"/>
                    <a:pt x="1" y="24"/>
                  </a:cubicBezTo>
                  <a:cubicBezTo>
                    <a:pt x="0" y="24"/>
                    <a:pt x="0" y="23"/>
                    <a:pt x="0" y="22"/>
                  </a:cubicBezTo>
                  <a:cubicBezTo>
                    <a:pt x="5" y="15"/>
                    <a:pt x="10" y="7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2" y="9"/>
                    <a:pt x="7" y="16"/>
                    <a:pt x="3" y="24"/>
                  </a:cubicBezTo>
                  <a:cubicBezTo>
                    <a:pt x="3" y="24"/>
                    <a:pt x="2" y="25"/>
                    <a:pt x="2" y="2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4" name="Freeform 83"/>
            <p:cNvSpPr/>
            <p:nvPr/>
          </p:nvSpPr>
          <p:spPr bwMode="auto">
            <a:xfrm>
              <a:off x="1911017" y="4297814"/>
              <a:ext cx="212041" cy="329285"/>
            </a:xfrm>
            <a:custGeom>
              <a:avLst/>
              <a:gdLst>
                <a:gd name="T0" fmla="*/ 2 w 18"/>
                <a:gd name="T1" fmla="*/ 28 h 28"/>
                <a:gd name="T2" fmla="*/ 1 w 18"/>
                <a:gd name="T3" fmla="*/ 28 h 28"/>
                <a:gd name="T4" fmla="*/ 0 w 18"/>
                <a:gd name="T5" fmla="*/ 26 h 28"/>
                <a:gd name="T6" fmla="*/ 1 w 18"/>
                <a:gd name="T7" fmla="*/ 24 h 28"/>
                <a:gd name="T8" fmla="*/ 15 w 18"/>
                <a:gd name="T9" fmla="*/ 1 h 28"/>
                <a:gd name="T10" fmla="*/ 17 w 18"/>
                <a:gd name="T11" fmla="*/ 1 h 28"/>
                <a:gd name="T12" fmla="*/ 17 w 18"/>
                <a:gd name="T13" fmla="*/ 3 h 28"/>
                <a:gd name="T14" fmla="*/ 3 w 18"/>
                <a:gd name="T15" fmla="*/ 25 h 28"/>
                <a:gd name="T16" fmla="*/ 3 w 18"/>
                <a:gd name="T17" fmla="*/ 25 h 28"/>
                <a:gd name="T18" fmla="*/ 3 w 18"/>
                <a:gd name="T19" fmla="*/ 27 h 28"/>
                <a:gd name="T20" fmla="*/ 2 w 18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8">
                  <a:moveTo>
                    <a:pt x="2" y="28"/>
                  </a:moveTo>
                  <a:cubicBezTo>
                    <a:pt x="2" y="28"/>
                    <a:pt x="1" y="28"/>
                    <a:pt x="1" y="28"/>
                  </a:cubicBezTo>
                  <a:cubicBezTo>
                    <a:pt x="1" y="27"/>
                    <a:pt x="0" y="27"/>
                    <a:pt x="0" y="26"/>
                  </a:cubicBezTo>
                  <a:cubicBezTo>
                    <a:pt x="0" y="25"/>
                    <a:pt x="0" y="24"/>
                    <a:pt x="1" y="24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6" y="0"/>
                    <a:pt x="17" y="1"/>
                  </a:cubicBezTo>
                  <a:cubicBezTo>
                    <a:pt x="18" y="1"/>
                    <a:pt x="18" y="2"/>
                    <a:pt x="17" y="3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8"/>
                    <a:pt x="2" y="28"/>
                    <a:pt x="2" y="2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5" name="Freeform 84"/>
            <p:cNvSpPr/>
            <p:nvPr/>
          </p:nvSpPr>
          <p:spPr bwMode="auto">
            <a:xfrm>
              <a:off x="1911017" y="4484909"/>
              <a:ext cx="234491" cy="341759"/>
            </a:xfrm>
            <a:custGeom>
              <a:avLst/>
              <a:gdLst>
                <a:gd name="T0" fmla="*/ 1 w 20"/>
                <a:gd name="T1" fmla="*/ 29 h 29"/>
                <a:gd name="T2" fmla="*/ 1 w 20"/>
                <a:gd name="T3" fmla="*/ 29 h 29"/>
                <a:gd name="T4" fmla="*/ 0 w 20"/>
                <a:gd name="T5" fmla="*/ 27 h 29"/>
                <a:gd name="T6" fmla="*/ 13 w 20"/>
                <a:gd name="T7" fmla="*/ 5 h 29"/>
                <a:gd name="T8" fmla="*/ 17 w 20"/>
                <a:gd name="T9" fmla="*/ 1 h 29"/>
                <a:gd name="T10" fmla="*/ 19 w 20"/>
                <a:gd name="T11" fmla="*/ 1 h 29"/>
                <a:gd name="T12" fmla="*/ 18 w 20"/>
                <a:gd name="T13" fmla="*/ 3 h 29"/>
                <a:gd name="T14" fmla="*/ 15 w 20"/>
                <a:gd name="T15" fmla="*/ 7 h 29"/>
                <a:gd name="T16" fmla="*/ 3 w 20"/>
                <a:gd name="T17" fmla="*/ 28 h 29"/>
                <a:gd name="T18" fmla="*/ 1 w 20"/>
                <a:gd name="T1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9">
                  <a:moveTo>
                    <a:pt x="1" y="29"/>
                  </a:moveTo>
                  <a:cubicBezTo>
                    <a:pt x="1" y="29"/>
                    <a:pt x="1" y="29"/>
                    <a:pt x="1" y="29"/>
                  </a:cubicBezTo>
                  <a:cubicBezTo>
                    <a:pt x="0" y="28"/>
                    <a:pt x="0" y="27"/>
                    <a:pt x="0" y="27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4"/>
                    <a:pt x="15" y="2"/>
                    <a:pt x="17" y="1"/>
                  </a:cubicBezTo>
                  <a:cubicBezTo>
                    <a:pt x="18" y="0"/>
                    <a:pt x="19" y="1"/>
                    <a:pt x="19" y="1"/>
                  </a:cubicBezTo>
                  <a:cubicBezTo>
                    <a:pt x="20" y="2"/>
                    <a:pt x="19" y="3"/>
                    <a:pt x="18" y="3"/>
                  </a:cubicBezTo>
                  <a:cubicBezTo>
                    <a:pt x="17" y="4"/>
                    <a:pt x="16" y="5"/>
                    <a:pt x="15" y="7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2" y="29"/>
                    <a:pt x="2" y="29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6" name="Freeform 85"/>
            <p:cNvSpPr/>
            <p:nvPr/>
          </p:nvSpPr>
          <p:spPr bwMode="auto">
            <a:xfrm>
              <a:off x="1923491" y="4672002"/>
              <a:ext cx="222019" cy="306835"/>
            </a:xfrm>
            <a:custGeom>
              <a:avLst/>
              <a:gdLst>
                <a:gd name="T0" fmla="*/ 1 w 19"/>
                <a:gd name="T1" fmla="*/ 26 h 26"/>
                <a:gd name="T2" fmla="*/ 1 w 19"/>
                <a:gd name="T3" fmla="*/ 26 h 26"/>
                <a:gd name="T4" fmla="*/ 0 w 19"/>
                <a:gd name="T5" fmla="*/ 24 h 26"/>
                <a:gd name="T6" fmla="*/ 9 w 19"/>
                <a:gd name="T7" fmla="*/ 10 h 26"/>
                <a:gd name="T8" fmla="*/ 16 w 19"/>
                <a:gd name="T9" fmla="*/ 0 h 26"/>
                <a:gd name="T10" fmla="*/ 18 w 19"/>
                <a:gd name="T11" fmla="*/ 0 h 26"/>
                <a:gd name="T12" fmla="*/ 19 w 19"/>
                <a:gd name="T13" fmla="*/ 2 h 26"/>
                <a:gd name="T14" fmla="*/ 12 w 19"/>
                <a:gd name="T15" fmla="*/ 12 h 26"/>
                <a:gd name="T16" fmla="*/ 3 w 19"/>
                <a:gd name="T17" fmla="*/ 25 h 26"/>
                <a:gd name="T18" fmla="*/ 1 w 19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6"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5"/>
                    <a:pt x="0" y="24"/>
                    <a:pt x="0" y="24"/>
                  </a:cubicBezTo>
                  <a:cubicBezTo>
                    <a:pt x="2" y="20"/>
                    <a:pt x="6" y="15"/>
                    <a:pt x="9" y="10"/>
                  </a:cubicBezTo>
                  <a:cubicBezTo>
                    <a:pt x="12" y="7"/>
                    <a:pt x="14" y="3"/>
                    <a:pt x="16" y="0"/>
                  </a:cubicBezTo>
                  <a:cubicBezTo>
                    <a:pt x="17" y="0"/>
                    <a:pt x="17" y="0"/>
                    <a:pt x="18" y="0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17" y="5"/>
                    <a:pt x="14" y="8"/>
                    <a:pt x="12" y="12"/>
                  </a:cubicBezTo>
                  <a:cubicBezTo>
                    <a:pt x="8" y="17"/>
                    <a:pt x="5" y="21"/>
                    <a:pt x="3" y="25"/>
                  </a:cubicBezTo>
                  <a:cubicBezTo>
                    <a:pt x="2" y="26"/>
                    <a:pt x="2" y="26"/>
                    <a:pt x="1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7" name="Freeform 86"/>
            <p:cNvSpPr/>
            <p:nvPr/>
          </p:nvSpPr>
          <p:spPr bwMode="auto">
            <a:xfrm>
              <a:off x="1898545" y="4839140"/>
              <a:ext cx="224513" cy="304340"/>
            </a:xfrm>
            <a:custGeom>
              <a:avLst/>
              <a:gdLst>
                <a:gd name="T0" fmla="*/ 2 w 19"/>
                <a:gd name="T1" fmla="*/ 26 h 26"/>
                <a:gd name="T2" fmla="*/ 1 w 19"/>
                <a:gd name="T3" fmla="*/ 26 h 26"/>
                <a:gd name="T4" fmla="*/ 1 w 19"/>
                <a:gd name="T5" fmla="*/ 24 h 26"/>
                <a:gd name="T6" fmla="*/ 6 w 19"/>
                <a:gd name="T7" fmla="*/ 15 h 26"/>
                <a:gd name="T8" fmla="*/ 16 w 19"/>
                <a:gd name="T9" fmla="*/ 1 h 26"/>
                <a:gd name="T10" fmla="*/ 18 w 19"/>
                <a:gd name="T11" fmla="*/ 1 h 26"/>
                <a:gd name="T12" fmla="*/ 18 w 19"/>
                <a:gd name="T13" fmla="*/ 3 h 26"/>
                <a:gd name="T14" fmla="*/ 9 w 19"/>
                <a:gd name="T15" fmla="*/ 17 h 26"/>
                <a:gd name="T16" fmla="*/ 3 w 19"/>
                <a:gd name="T17" fmla="*/ 26 h 26"/>
                <a:gd name="T18" fmla="*/ 2 w 19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6">
                  <a:moveTo>
                    <a:pt x="2" y="26"/>
                  </a:moveTo>
                  <a:cubicBezTo>
                    <a:pt x="2" y="26"/>
                    <a:pt x="1" y="26"/>
                    <a:pt x="1" y="26"/>
                  </a:cubicBezTo>
                  <a:cubicBezTo>
                    <a:pt x="0" y="26"/>
                    <a:pt x="0" y="25"/>
                    <a:pt x="1" y="24"/>
                  </a:cubicBezTo>
                  <a:cubicBezTo>
                    <a:pt x="3" y="21"/>
                    <a:pt x="5" y="18"/>
                    <a:pt x="6" y="15"/>
                  </a:cubicBezTo>
                  <a:cubicBezTo>
                    <a:pt x="9" y="11"/>
                    <a:pt x="12" y="6"/>
                    <a:pt x="16" y="1"/>
                  </a:cubicBezTo>
                  <a:cubicBezTo>
                    <a:pt x="16" y="0"/>
                    <a:pt x="17" y="0"/>
                    <a:pt x="18" y="1"/>
                  </a:cubicBezTo>
                  <a:cubicBezTo>
                    <a:pt x="19" y="1"/>
                    <a:pt x="19" y="2"/>
                    <a:pt x="18" y="3"/>
                  </a:cubicBezTo>
                  <a:cubicBezTo>
                    <a:pt x="15" y="8"/>
                    <a:pt x="12" y="12"/>
                    <a:pt x="9" y="17"/>
                  </a:cubicBezTo>
                  <a:cubicBezTo>
                    <a:pt x="7" y="20"/>
                    <a:pt x="5" y="23"/>
                    <a:pt x="3" y="26"/>
                  </a:cubicBezTo>
                  <a:cubicBezTo>
                    <a:pt x="3" y="26"/>
                    <a:pt x="2" y="26"/>
                    <a:pt x="2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8" name="Freeform 87"/>
            <p:cNvSpPr/>
            <p:nvPr/>
          </p:nvSpPr>
          <p:spPr bwMode="auto">
            <a:xfrm>
              <a:off x="1933469" y="4991309"/>
              <a:ext cx="199567" cy="212041"/>
            </a:xfrm>
            <a:custGeom>
              <a:avLst/>
              <a:gdLst>
                <a:gd name="T0" fmla="*/ 3 w 17"/>
                <a:gd name="T1" fmla="*/ 18 h 18"/>
                <a:gd name="T2" fmla="*/ 3 w 17"/>
                <a:gd name="T3" fmla="*/ 18 h 18"/>
                <a:gd name="T4" fmla="*/ 0 w 17"/>
                <a:gd name="T5" fmla="*/ 17 h 18"/>
                <a:gd name="T6" fmla="*/ 4 w 17"/>
                <a:gd name="T7" fmla="*/ 15 h 18"/>
                <a:gd name="T8" fmla="*/ 4 w 17"/>
                <a:gd name="T9" fmla="*/ 15 h 18"/>
                <a:gd name="T10" fmla="*/ 14 w 17"/>
                <a:gd name="T11" fmla="*/ 1 h 18"/>
                <a:gd name="T12" fmla="*/ 16 w 17"/>
                <a:gd name="T13" fmla="*/ 0 h 18"/>
                <a:gd name="T14" fmla="*/ 16 w 17"/>
                <a:gd name="T15" fmla="*/ 2 h 18"/>
                <a:gd name="T16" fmla="*/ 7 w 17"/>
                <a:gd name="T17" fmla="*/ 16 h 18"/>
                <a:gd name="T18" fmla="*/ 7 w 17"/>
                <a:gd name="T19" fmla="*/ 16 h 18"/>
                <a:gd name="T20" fmla="*/ 6 w 17"/>
                <a:gd name="T21" fmla="*/ 17 h 18"/>
                <a:gd name="T22" fmla="*/ 3 w 17"/>
                <a:gd name="T2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18">
                  <a:moveTo>
                    <a:pt x="3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0" y="18"/>
                    <a:pt x="0" y="17"/>
                  </a:cubicBezTo>
                  <a:cubicBezTo>
                    <a:pt x="0" y="15"/>
                    <a:pt x="1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0"/>
                    <a:pt x="15" y="0"/>
                    <a:pt x="16" y="0"/>
                  </a:cubicBezTo>
                  <a:cubicBezTo>
                    <a:pt x="17" y="1"/>
                    <a:pt x="17" y="2"/>
                    <a:pt x="16" y="2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7"/>
                    <a:pt x="7" y="17"/>
                    <a:pt x="6" y="17"/>
                  </a:cubicBezTo>
                  <a:cubicBezTo>
                    <a:pt x="5" y="18"/>
                    <a:pt x="3" y="18"/>
                    <a:pt x="3" y="1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9" name="Freeform 71"/>
            <p:cNvSpPr/>
            <p:nvPr/>
          </p:nvSpPr>
          <p:spPr bwMode="auto">
            <a:xfrm>
              <a:off x="865101" y="4136915"/>
              <a:ext cx="389155" cy="1117575"/>
            </a:xfrm>
            <a:custGeom>
              <a:avLst/>
              <a:gdLst>
                <a:gd name="T0" fmla="*/ 30 w 33"/>
                <a:gd name="T1" fmla="*/ 95 h 95"/>
                <a:gd name="T2" fmla="*/ 30 w 33"/>
                <a:gd name="T3" fmla="*/ 95 h 95"/>
                <a:gd name="T4" fmla="*/ 28 w 33"/>
                <a:gd name="T5" fmla="*/ 93 h 95"/>
                <a:gd name="T6" fmla="*/ 27 w 33"/>
                <a:gd name="T7" fmla="*/ 5 h 95"/>
                <a:gd name="T8" fmla="*/ 4 w 33"/>
                <a:gd name="T9" fmla="*/ 4 h 95"/>
                <a:gd name="T10" fmla="*/ 4 w 33"/>
                <a:gd name="T11" fmla="*/ 93 h 95"/>
                <a:gd name="T12" fmla="*/ 2 w 33"/>
                <a:gd name="T13" fmla="*/ 95 h 95"/>
                <a:gd name="T14" fmla="*/ 2 w 33"/>
                <a:gd name="T15" fmla="*/ 95 h 95"/>
                <a:gd name="T16" fmla="*/ 0 w 33"/>
                <a:gd name="T17" fmla="*/ 92 h 95"/>
                <a:gd name="T18" fmla="*/ 0 w 33"/>
                <a:gd name="T19" fmla="*/ 2 h 95"/>
                <a:gd name="T20" fmla="*/ 0 w 33"/>
                <a:gd name="T21" fmla="*/ 1 h 95"/>
                <a:gd name="T22" fmla="*/ 2 w 33"/>
                <a:gd name="T23" fmla="*/ 0 h 95"/>
                <a:gd name="T24" fmla="*/ 2 w 33"/>
                <a:gd name="T25" fmla="*/ 0 h 95"/>
                <a:gd name="T26" fmla="*/ 29 w 33"/>
                <a:gd name="T27" fmla="*/ 1 h 95"/>
                <a:gd name="T28" fmla="*/ 31 w 33"/>
                <a:gd name="T29" fmla="*/ 3 h 95"/>
                <a:gd name="T30" fmla="*/ 32 w 33"/>
                <a:gd name="T31" fmla="*/ 93 h 95"/>
                <a:gd name="T32" fmla="*/ 30 w 33"/>
                <a:gd name="T33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95">
                  <a:moveTo>
                    <a:pt x="30" y="95"/>
                  </a:moveTo>
                  <a:cubicBezTo>
                    <a:pt x="30" y="95"/>
                    <a:pt x="30" y="95"/>
                    <a:pt x="30" y="95"/>
                  </a:cubicBezTo>
                  <a:cubicBezTo>
                    <a:pt x="29" y="95"/>
                    <a:pt x="28" y="94"/>
                    <a:pt x="28" y="93"/>
                  </a:cubicBezTo>
                  <a:cubicBezTo>
                    <a:pt x="28" y="68"/>
                    <a:pt x="27" y="15"/>
                    <a:pt x="27" y="5"/>
                  </a:cubicBezTo>
                  <a:cubicBezTo>
                    <a:pt x="23" y="5"/>
                    <a:pt x="12" y="4"/>
                    <a:pt x="4" y="4"/>
                  </a:cubicBezTo>
                  <a:cubicBezTo>
                    <a:pt x="4" y="26"/>
                    <a:pt x="4" y="54"/>
                    <a:pt x="4" y="93"/>
                  </a:cubicBezTo>
                  <a:cubicBezTo>
                    <a:pt x="4" y="94"/>
                    <a:pt x="3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1" y="94"/>
                    <a:pt x="0" y="94"/>
                    <a:pt x="0" y="92"/>
                  </a:cubicBezTo>
                  <a:cubicBezTo>
                    <a:pt x="0" y="53"/>
                    <a:pt x="0" y="24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0"/>
                    <a:pt x="29" y="1"/>
                    <a:pt x="29" y="1"/>
                  </a:cubicBezTo>
                  <a:cubicBezTo>
                    <a:pt x="30" y="1"/>
                    <a:pt x="31" y="2"/>
                    <a:pt x="31" y="3"/>
                  </a:cubicBezTo>
                  <a:cubicBezTo>
                    <a:pt x="31" y="4"/>
                    <a:pt x="33" y="65"/>
                    <a:pt x="32" y="93"/>
                  </a:cubicBezTo>
                  <a:cubicBezTo>
                    <a:pt x="32" y="94"/>
                    <a:pt x="31" y="95"/>
                    <a:pt x="30" y="9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0" name="Freeform 72"/>
            <p:cNvSpPr/>
            <p:nvPr/>
          </p:nvSpPr>
          <p:spPr bwMode="auto">
            <a:xfrm>
              <a:off x="865101" y="3949820"/>
              <a:ext cx="576250" cy="246965"/>
            </a:xfrm>
            <a:custGeom>
              <a:avLst/>
              <a:gdLst>
                <a:gd name="T0" fmla="*/ 30 w 49"/>
                <a:gd name="T1" fmla="*/ 21 h 21"/>
                <a:gd name="T2" fmla="*/ 29 w 49"/>
                <a:gd name="T3" fmla="*/ 20 h 21"/>
                <a:gd name="T4" fmla="*/ 29 w 49"/>
                <a:gd name="T5" fmla="*/ 17 h 21"/>
                <a:gd name="T6" fmla="*/ 36 w 49"/>
                <a:gd name="T7" fmla="*/ 10 h 21"/>
                <a:gd name="T8" fmla="*/ 42 w 49"/>
                <a:gd name="T9" fmla="*/ 4 h 21"/>
                <a:gd name="T10" fmla="*/ 21 w 49"/>
                <a:gd name="T11" fmla="*/ 4 h 21"/>
                <a:gd name="T12" fmla="*/ 3 w 49"/>
                <a:gd name="T13" fmla="*/ 20 h 21"/>
                <a:gd name="T14" fmla="*/ 0 w 49"/>
                <a:gd name="T15" fmla="*/ 19 h 21"/>
                <a:gd name="T16" fmla="*/ 1 w 49"/>
                <a:gd name="T17" fmla="*/ 17 h 21"/>
                <a:gd name="T18" fmla="*/ 19 w 49"/>
                <a:gd name="T19" fmla="*/ 1 h 21"/>
                <a:gd name="T20" fmla="*/ 20 w 49"/>
                <a:gd name="T21" fmla="*/ 0 h 21"/>
                <a:gd name="T22" fmla="*/ 47 w 49"/>
                <a:gd name="T23" fmla="*/ 0 h 21"/>
                <a:gd name="T24" fmla="*/ 49 w 49"/>
                <a:gd name="T25" fmla="*/ 2 h 21"/>
                <a:gd name="T26" fmla="*/ 48 w 49"/>
                <a:gd name="T27" fmla="*/ 4 h 21"/>
                <a:gd name="T28" fmla="*/ 39 w 49"/>
                <a:gd name="T29" fmla="*/ 13 h 21"/>
                <a:gd name="T30" fmla="*/ 31 w 49"/>
                <a:gd name="T31" fmla="*/ 20 h 21"/>
                <a:gd name="T32" fmla="*/ 30 w 49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21">
                  <a:moveTo>
                    <a:pt x="30" y="21"/>
                  </a:moveTo>
                  <a:cubicBezTo>
                    <a:pt x="30" y="21"/>
                    <a:pt x="29" y="21"/>
                    <a:pt x="29" y="20"/>
                  </a:cubicBezTo>
                  <a:cubicBezTo>
                    <a:pt x="28" y="19"/>
                    <a:pt x="28" y="18"/>
                    <a:pt x="29" y="17"/>
                  </a:cubicBezTo>
                  <a:cubicBezTo>
                    <a:pt x="32" y="15"/>
                    <a:pt x="34" y="12"/>
                    <a:pt x="36" y="10"/>
                  </a:cubicBezTo>
                  <a:cubicBezTo>
                    <a:pt x="38" y="8"/>
                    <a:pt x="40" y="6"/>
                    <a:pt x="42" y="4"/>
                  </a:cubicBezTo>
                  <a:cubicBezTo>
                    <a:pt x="34" y="4"/>
                    <a:pt x="24" y="4"/>
                    <a:pt x="21" y="4"/>
                  </a:cubicBezTo>
                  <a:cubicBezTo>
                    <a:pt x="19" y="6"/>
                    <a:pt x="12" y="12"/>
                    <a:pt x="3" y="20"/>
                  </a:cubicBezTo>
                  <a:cubicBezTo>
                    <a:pt x="2" y="20"/>
                    <a:pt x="1" y="20"/>
                    <a:pt x="0" y="19"/>
                  </a:cubicBezTo>
                  <a:cubicBezTo>
                    <a:pt x="0" y="19"/>
                    <a:pt x="0" y="17"/>
                    <a:pt x="1" y="17"/>
                  </a:cubicBezTo>
                  <a:cubicBezTo>
                    <a:pt x="11" y="8"/>
                    <a:pt x="19" y="1"/>
                    <a:pt x="19" y="1"/>
                  </a:cubicBezTo>
                  <a:cubicBezTo>
                    <a:pt x="19" y="1"/>
                    <a:pt x="20" y="0"/>
                    <a:pt x="20" y="0"/>
                  </a:cubicBezTo>
                  <a:cubicBezTo>
                    <a:pt x="20" y="0"/>
                    <a:pt x="38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cubicBezTo>
                    <a:pt x="49" y="3"/>
                    <a:pt x="49" y="3"/>
                    <a:pt x="48" y="4"/>
                  </a:cubicBezTo>
                  <a:cubicBezTo>
                    <a:pt x="45" y="7"/>
                    <a:pt x="42" y="10"/>
                    <a:pt x="39" y="13"/>
                  </a:cubicBezTo>
                  <a:cubicBezTo>
                    <a:pt x="37" y="15"/>
                    <a:pt x="35" y="17"/>
                    <a:pt x="31" y="20"/>
                  </a:cubicBezTo>
                  <a:cubicBezTo>
                    <a:pt x="31" y="21"/>
                    <a:pt x="31" y="21"/>
                    <a:pt x="30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1" name="Freeform 73"/>
            <p:cNvSpPr/>
            <p:nvPr/>
          </p:nvSpPr>
          <p:spPr bwMode="auto">
            <a:xfrm>
              <a:off x="1393955" y="3949820"/>
              <a:ext cx="59870" cy="1199897"/>
            </a:xfrm>
            <a:custGeom>
              <a:avLst/>
              <a:gdLst>
                <a:gd name="T0" fmla="*/ 3 w 5"/>
                <a:gd name="T1" fmla="*/ 102 h 102"/>
                <a:gd name="T2" fmla="*/ 1 w 5"/>
                <a:gd name="T3" fmla="*/ 100 h 102"/>
                <a:gd name="T4" fmla="*/ 0 w 5"/>
                <a:gd name="T5" fmla="*/ 2 h 102"/>
                <a:gd name="T6" fmla="*/ 2 w 5"/>
                <a:gd name="T7" fmla="*/ 1 h 102"/>
                <a:gd name="T8" fmla="*/ 4 w 5"/>
                <a:gd name="T9" fmla="*/ 3 h 102"/>
                <a:gd name="T10" fmla="*/ 5 w 5"/>
                <a:gd name="T11" fmla="*/ 100 h 102"/>
                <a:gd name="T12" fmla="*/ 3 w 5"/>
                <a:gd name="T13" fmla="*/ 102 h 102"/>
                <a:gd name="T14" fmla="*/ 3 w 5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02">
                  <a:moveTo>
                    <a:pt x="3" y="102"/>
                  </a:moveTo>
                  <a:cubicBezTo>
                    <a:pt x="2" y="102"/>
                    <a:pt x="1" y="101"/>
                    <a:pt x="1" y="100"/>
                  </a:cubicBezTo>
                  <a:cubicBezTo>
                    <a:pt x="0" y="64"/>
                    <a:pt x="0" y="4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4" y="2"/>
                    <a:pt x="4" y="3"/>
                  </a:cubicBezTo>
                  <a:cubicBezTo>
                    <a:pt x="4" y="5"/>
                    <a:pt x="4" y="53"/>
                    <a:pt x="5" y="100"/>
                  </a:cubicBezTo>
                  <a:cubicBezTo>
                    <a:pt x="5" y="101"/>
                    <a:pt x="4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2" name="Freeform 74"/>
            <p:cNvSpPr/>
            <p:nvPr/>
          </p:nvSpPr>
          <p:spPr bwMode="auto">
            <a:xfrm>
              <a:off x="865101" y="5209587"/>
              <a:ext cx="376683" cy="57376"/>
            </a:xfrm>
            <a:custGeom>
              <a:avLst/>
              <a:gdLst>
                <a:gd name="T0" fmla="*/ 30 w 32"/>
                <a:gd name="T1" fmla="*/ 5 h 5"/>
                <a:gd name="T2" fmla="*/ 30 w 32"/>
                <a:gd name="T3" fmla="*/ 5 h 5"/>
                <a:gd name="T4" fmla="*/ 16 w 32"/>
                <a:gd name="T5" fmla="*/ 4 h 5"/>
                <a:gd name="T6" fmla="*/ 2 w 32"/>
                <a:gd name="T7" fmla="*/ 4 h 5"/>
                <a:gd name="T8" fmla="*/ 0 w 32"/>
                <a:gd name="T9" fmla="*/ 2 h 5"/>
                <a:gd name="T10" fmla="*/ 2 w 32"/>
                <a:gd name="T11" fmla="*/ 0 h 5"/>
                <a:gd name="T12" fmla="*/ 16 w 32"/>
                <a:gd name="T13" fmla="*/ 0 h 5"/>
                <a:gd name="T14" fmla="*/ 30 w 32"/>
                <a:gd name="T15" fmla="*/ 1 h 5"/>
                <a:gd name="T16" fmla="*/ 32 w 32"/>
                <a:gd name="T17" fmla="*/ 3 h 5"/>
                <a:gd name="T18" fmla="*/ 30 w 32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5"/>
                    <a:pt x="20" y="5"/>
                    <a:pt x="16" y="4"/>
                  </a:cubicBezTo>
                  <a:cubicBezTo>
                    <a:pt x="12" y="4"/>
                    <a:pt x="8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2" y="0"/>
                    <a:pt x="16" y="0"/>
                  </a:cubicBezTo>
                  <a:cubicBezTo>
                    <a:pt x="20" y="1"/>
                    <a:pt x="25" y="1"/>
                    <a:pt x="30" y="1"/>
                  </a:cubicBezTo>
                  <a:cubicBezTo>
                    <a:pt x="31" y="1"/>
                    <a:pt x="32" y="2"/>
                    <a:pt x="32" y="3"/>
                  </a:cubicBezTo>
                  <a:cubicBezTo>
                    <a:pt x="32" y="4"/>
                    <a:pt x="31" y="5"/>
                    <a:pt x="30" y="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3" name="Freeform 75"/>
            <p:cNvSpPr/>
            <p:nvPr/>
          </p:nvSpPr>
          <p:spPr bwMode="auto">
            <a:xfrm>
              <a:off x="1194388" y="5102319"/>
              <a:ext cx="259437" cy="164643"/>
            </a:xfrm>
            <a:custGeom>
              <a:avLst/>
              <a:gdLst>
                <a:gd name="T0" fmla="*/ 2 w 22"/>
                <a:gd name="T1" fmla="*/ 14 h 14"/>
                <a:gd name="T2" fmla="*/ 0 w 22"/>
                <a:gd name="T3" fmla="*/ 13 h 14"/>
                <a:gd name="T4" fmla="*/ 1 w 22"/>
                <a:gd name="T5" fmla="*/ 10 h 14"/>
                <a:gd name="T6" fmla="*/ 18 w 22"/>
                <a:gd name="T7" fmla="*/ 0 h 14"/>
                <a:gd name="T8" fmla="*/ 21 w 22"/>
                <a:gd name="T9" fmla="*/ 1 h 14"/>
                <a:gd name="T10" fmla="*/ 21 w 22"/>
                <a:gd name="T11" fmla="*/ 4 h 14"/>
                <a:gd name="T12" fmla="*/ 3 w 22"/>
                <a:gd name="T13" fmla="*/ 14 h 14"/>
                <a:gd name="T14" fmla="*/ 2 w 2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4">
                  <a:moveTo>
                    <a:pt x="2" y="14"/>
                  </a:moveTo>
                  <a:cubicBezTo>
                    <a:pt x="1" y="14"/>
                    <a:pt x="0" y="14"/>
                    <a:pt x="0" y="13"/>
                  </a:cubicBezTo>
                  <a:cubicBezTo>
                    <a:pt x="0" y="12"/>
                    <a:pt x="0" y="11"/>
                    <a:pt x="1" y="10"/>
                  </a:cubicBezTo>
                  <a:cubicBezTo>
                    <a:pt x="7" y="8"/>
                    <a:pt x="13" y="4"/>
                    <a:pt x="18" y="0"/>
                  </a:cubicBezTo>
                  <a:cubicBezTo>
                    <a:pt x="19" y="0"/>
                    <a:pt x="20" y="0"/>
                    <a:pt x="21" y="1"/>
                  </a:cubicBezTo>
                  <a:cubicBezTo>
                    <a:pt x="22" y="2"/>
                    <a:pt x="21" y="3"/>
                    <a:pt x="21" y="4"/>
                  </a:cubicBezTo>
                  <a:cubicBezTo>
                    <a:pt x="15" y="8"/>
                    <a:pt x="9" y="11"/>
                    <a:pt x="3" y="14"/>
                  </a:cubicBezTo>
                  <a:cubicBezTo>
                    <a:pt x="3" y="14"/>
                    <a:pt x="2" y="14"/>
                    <a:pt x="2" y="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4" name="Freeform 81"/>
            <p:cNvSpPr/>
            <p:nvPr/>
          </p:nvSpPr>
          <p:spPr bwMode="auto">
            <a:xfrm>
              <a:off x="1181914" y="4079538"/>
              <a:ext cx="236986" cy="304340"/>
            </a:xfrm>
            <a:custGeom>
              <a:avLst/>
              <a:gdLst>
                <a:gd name="T0" fmla="*/ 2 w 20"/>
                <a:gd name="T1" fmla="*/ 26 h 26"/>
                <a:gd name="T2" fmla="*/ 1 w 20"/>
                <a:gd name="T3" fmla="*/ 26 h 26"/>
                <a:gd name="T4" fmla="*/ 1 w 20"/>
                <a:gd name="T5" fmla="*/ 23 h 26"/>
                <a:gd name="T6" fmla="*/ 2 w 20"/>
                <a:gd name="T7" fmla="*/ 23 h 26"/>
                <a:gd name="T8" fmla="*/ 2 w 20"/>
                <a:gd name="T9" fmla="*/ 23 h 26"/>
                <a:gd name="T10" fmla="*/ 17 w 20"/>
                <a:gd name="T11" fmla="*/ 1 h 26"/>
                <a:gd name="T12" fmla="*/ 19 w 20"/>
                <a:gd name="T13" fmla="*/ 1 h 26"/>
                <a:gd name="T14" fmla="*/ 19 w 20"/>
                <a:gd name="T15" fmla="*/ 3 h 26"/>
                <a:gd name="T16" fmla="*/ 5 w 20"/>
                <a:gd name="T17" fmla="*/ 24 h 26"/>
                <a:gd name="T18" fmla="*/ 4 w 20"/>
                <a:gd name="T19" fmla="*/ 25 h 26"/>
                <a:gd name="T20" fmla="*/ 4 w 20"/>
                <a:gd name="T21" fmla="*/ 25 h 26"/>
                <a:gd name="T22" fmla="*/ 3 w 20"/>
                <a:gd name="T23" fmla="*/ 26 h 26"/>
                <a:gd name="T24" fmla="*/ 2 w 20"/>
                <a:gd name="T2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2" y="26"/>
                  </a:moveTo>
                  <a:cubicBezTo>
                    <a:pt x="2" y="26"/>
                    <a:pt x="1" y="26"/>
                    <a:pt x="1" y="26"/>
                  </a:cubicBezTo>
                  <a:cubicBezTo>
                    <a:pt x="0" y="25"/>
                    <a:pt x="1" y="24"/>
                    <a:pt x="1" y="23"/>
                  </a:cubicBezTo>
                  <a:cubicBezTo>
                    <a:pt x="1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6" y="14"/>
                    <a:pt x="10" y="8"/>
                    <a:pt x="17" y="1"/>
                  </a:cubicBezTo>
                  <a:cubicBezTo>
                    <a:pt x="18" y="0"/>
                    <a:pt x="19" y="0"/>
                    <a:pt x="19" y="1"/>
                  </a:cubicBezTo>
                  <a:cubicBezTo>
                    <a:pt x="20" y="1"/>
                    <a:pt x="20" y="2"/>
                    <a:pt x="19" y="3"/>
                  </a:cubicBezTo>
                  <a:cubicBezTo>
                    <a:pt x="12" y="10"/>
                    <a:pt x="9" y="16"/>
                    <a:pt x="5" y="24"/>
                  </a:cubicBezTo>
                  <a:cubicBezTo>
                    <a:pt x="4" y="24"/>
                    <a:pt x="4" y="25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ubicBezTo>
                    <a:pt x="3" y="26"/>
                    <a:pt x="3" y="26"/>
                    <a:pt x="2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5" name="Freeform 82"/>
            <p:cNvSpPr/>
            <p:nvPr/>
          </p:nvSpPr>
          <p:spPr bwMode="auto">
            <a:xfrm>
              <a:off x="1194388" y="4196785"/>
              <a:ext cx="212041" cy="294361"/>
            </a:xfrm>
            <a:custGeom>
              <a:avLst/>
              <a:gdLst>
                <a:gd name="T0" fmla="*/ 2 w 18"/>
                <a:gd name="T1" fmla="*/ 25 h 25"/>
                <a:gd name="T2" fmla="*/ 1 w 18"/>
                <a:gd name="T3" fmla="*/ 24 h 25"/>
                <a:gd name="T4" fmla="*/ 0 w 18"/>
                <a:gd name="T5" fmla="*/ 22 h 25"/>
                <a:gd name="T6" fmla="*/ 15 w 18"/>
                <a:gd name="T7" fmla="*/ 0 h 25"/>
                <a:gd name="T8" fmla="*/ 17 w 18"/>
                <a:gd name="T9" fmla="*/ 0 h 25"/>
                <a:gd name="T10" fmla="*/ 18 w 18"/>
                <a:gd name="T11" fmla="*/ 2 h 25"/>
                <a:gd name="T12" fmla="*/ 3 w 18"/>
                <a:gd name="T13" fmla="*/ 24 h 25"/>
                <a:gd name="T14" fmla="*/ 2 w 18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25">
                  <a:moveTo>
                    <a:pt x="2" y="25"/>
                  </a:moveTo>
                  <a:cubicBezTo>
                    <a:pt x="1" y="25"/>
                    <a:pt x="1" y="25"/>
                    <a:pt x="1" y="24"/>
                  </a:cubicBezTo>
                  <a:cubicBezTo>
                    <a:pt x="0" y="24"/>
                    <a:pt x="0" y="23"/>
                    <a:pt x="0" y="22"/>
                  </a:cubicBezTo>
                  <a:cubicBezTo>
                    <a:pt x="5" y="15"/>
                    <a:pt x="10" y="7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2" y="9"/>
                    <a:pt x="7" y="16"/>
                    <a:pt x="3" y="24"/>
                  </a:cubicBezTo>
                  <a:cubicBezTo>
                    <a:pt x="3" y="24"/>
                    <a:pt x="2" y="25"/>
                    <a:pt x="2" y="2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6" name="Freeform 83"/>
            <p:cNvSpPr/>
            <p:nvPr/>
          </p:nvSpPr>
          <p:spPr bwMode="auto">
            <a:xfrm>
              <a:off x="1206860" y="4338975"/>
              <a:ext cx="212041" cy="329285"/>
            </a:xfrm>
            <a:custGeom>
              <a:avLst/>
              <a:gdLst>
                <a:gd name="T0" fmla="*/ 2 w 18"/>
                <a:gd name="T1" fmla="*/ 28 h 28"/>
                <a:gd name="T2" fmla="*/ 1 w 18"/>
                <a:gd name="T3" fmla="*/ 28 h 28"/>
                <a:gd name="T4" fmla="*/ 0 w 18"/>
                <a:gd name="T5" fmla="*/ 26 h 28"/>
                <a:gd name="T6" fmla="*/ 1 w 18"/>
                <a:gd name="T7" fmla="*/ 24 h 28"/>
                <a:gd name="T8" fmla="*/ 15 w 18"/>
                <a:gd name="T9" fmla="*/ 1 h 28"/>
                <a:gd name="T10" fmla="*/ 17 w 18"/>
                <a:gd name="T11" fmla="*/ 1 h 28"/>
                <a:gd name="T12" fmla="*/ 17 w 18"/>
                <a:gd name="T13" fmla="*/ 3 h 28"/>
                <a:gd name="T14" fmla="*/ 3 w 18"/>
                <a:gd name="T15" fmla="*/ 25 h 28"/>
                <a:gd name="T16" fmla="*/ 3 w 18"/>
                <a:gd name="T17" fmla="*/ 25 h 28"/>
                <a:gd name="T18" fmla="*/ 3 w 18"/>
                <a:gd name="T19" fmla="*/ 27 h 28"/>
                <a:gd name="T20" fmla="*/ 2 w 18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8">
                  <a:moveTo>
                    <a:pt x="2" y="28"/>
                  </a:moveTo>
                  <a:cubicBezTo>
                    <a:pt x="2" y="28"/>
                    <a:pt x="1" y="28"/>
                    <a:pt x="1" y="28"/>
                  </a:cubicBezTo>
                  <a:cubicBezTo>
                    <a:pt x="1" y="27"/>
                    <a:pt x="0" y="27"/>
                    <a:pt x="0" y="26"/>
                  </a:cubicBezTo>
                  <a:cubicBezTo>
                    <a:pt x="0" y="25"/>
                    <a:pt x="0" y="24"/>
                    <a:pt x="1" y="24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6" y="0"/>
                    <a:pt x="17" y="1"/>
                  </a:cubicBezTo>
                  <a:cubicBezTo>
                    <a:pt x="18" y="1"/>
                    <a:pt x="18" y="2"/>
                    <a:pt x="17" y="3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8"/>
                    <a:pt x="2" y="28"/>
                    <a:pt x="2" y="2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7" name="Freeform 84"/>
            <p:cNvSpPr/>
            <p:nvPr/>
          </p:nvSpPr>
          <p:spPr bwMode="auto">
            <a:xfrm>
              <a:off x="1206860" y="4526070"/>
              <a:ext cx="234491" cy="341759"/>
            </a:xfrm>
            <a:custGeom>
              <a:avLst/>
              <a:gdLst>
                <a:gd name="T0" fmla="*/ 1 w 20"/>
                <a:gd name="T1" fmla="*/ 29 h 29"/>
                <a:gd name="T2" fmla="*/ 1 w 20"/>
                <a:gd name="T3" fmla="*/ 29 h 29"/>
                <a:gd name="T4" fmla="*/ 0 w 20"/>
                <a:gd name="T5" fmla="*/ 27 h 29"/>
                <a:gd name="T6" fmla="*/ 13 w 20"/>
                <a:gd name="T7" fmla="*/ 5 h 29"/>
                <a:gd name="T8" fmla="*/ 17 w 20"/>
                <a:gd name="T9" fmla="*/ 1 h 29"/>
                <a:gd name="T10" fmla="*/ 19 w 20"/>
                <a:gd name="T11" fmla="*/ 1 h 29"/>
                <a:gd name="T12" fmla="*/ 18 w 20"/>
                <a:gd name="T13" fmla="*/ 3 h 29"/>
                <a:gd name="T14" fmla="*/ 15 w 20"/>
                <a:gd name="T15" fmla="*/ 7 h 29"/>
                <a:gd name="T16" fmla="*/ 3 w 20"/>
                <a:gd name="T17" fmla="*/ 28 h 29"/>
                <a:gd name="T18" fmla="*/ 1 w 20"/>
                <a:gd name="T1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9">
                  <a:moveTo>
                    <a:pt x="1" y="29"/>
                  </a:moveTo>
                  <a:cubicBezTo>
                    <a:pt x="1" y="29"/>
                    <a:pt x="1" y="29"/>
                    <a:pt x="1" y="29"/>
                  </a:cubicBezTo>
                  <a:cubicBezTo>
                    <a:pt x="0" y="28"/>
                    <a:pt x="0" y="27"/>
                    <a:pt x="0" y="27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4"/>
                    <a:pt x="15" y="2"/>
                    <a:pt x="17" y="1"/>
                  </a:cubicBezTo>
                  <a:cubicBezTo>
                    <a:pt x="18" y="0"/>
                    <a:pt x="19" y="1"/>
                    <a:pt x="19" y="1"/>
                  </a:cubicBezTo>
                  <a:cubicBezTo>
                    <a:pt x="20" y="2"/>
                    <a:pt x="19" y="3"/>
                    <a:pt x="18" y="3"/>
                  </a:cubicBezTo>
                  <a:cubicBezTo>
                    <a:pt x="17" y="4"/>
                    <a:pt x="16" y="5"/>
                    <a:pt x="15" y="7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2" y="29"/>
                    <a:pt x="2" y="29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8" name="Freeform 85"/>
            <p:cNvSpPr/>
            <p:nvPr/>
          </p:nvSpPr>
          <p:spPr bwMode="auto">
            <a:xfrm>
              <a:off x="1219334" y="4713163"/>
              <a:ext cx="222019" cy="306835"/>
            </a:xfrm>
            <a:custGeom>
              <a:avLst/>
              <a:gdLst>
                <a:gd name="T0" fmla="*/ 1 w 19"/>
                <a:gd name="T1" fmla="*/ 26 h 26"/>
                <a:gd name="T2" fmla="*/ 1 w 19"/>
                <a:gd name="T3" fmla="*/ 26 h 26"/>
                <a:gd name="T4" fmla="*/ 0 w 19"/>
                <a:gd name="T5" fmla="*/ 24 h 26"/>
                <a:gd name="T6" fmla="*/ 9 w 19"/>
                <a:gd name="T7" fmla="*/ 10 h 26"/>
                <a:gd name="T8" fmla="*/ 16 w 19"/>
                <a:gd name="T9" fmla="*/ 0 h 26"/>
                <a:gd name="T10" fmla="*/ 18 w 19"/>
                <a:gd name="T11" fmla="*/ 0 h 26"/>
                <a:gd name="T12" fmla="*/ 19 w 19"/>
                <a:gd name="T13" fmla="*/ 2 h 26"/>
                <a:gd name="T14" fmla="*/ 12 w 19"/>
                <a:gd name="T15" fmla="*/ 12 h 26"/>
                <a:gd name="T16" fmla="*/ 3 w 19"/>
                <a:gd name="T17" fmla="*/ 25 h 26"/>
                <a:gd name="T18" fmla="*/ 1 w 19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6"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5"/>
                    <a:pt x="0" y="24"/>
                    <a:pt x="0" y="24"/>
                  </a:cubicBezTo>
                  <a:cubicBezTo>
                    <a:pt x="2" y="20"/>
                    <a:pt x="6" y="15"/>
                    <a:pt x="9" y="10"/>
                  </a:cubicBezTo>
                  <a:cubicBezTo>
                    <a:pt x="12" y="7"/>
                    <a:pt x="14" y="3"/>
                    <a:pt x="16" y="0"/>
                  </a:cubicBezTo>
                  <a:cubicBezTo>
                    <a:pt x="17" y="0"/>
                    <a:pt x="17" y="0"/>
                    <a:pt x="18" y="0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17" y="5"/>
                    <a:pt x="14" y="8"/>
                    <a:pt x="12" y="12"/>
                  </a:cubicBezTo>
                  <a:cubicBezTo>
                    <a:pt x="8" y="17"/>
                    <a:pt x="5" y="21"/>
                    <a:pt x="3" y="25"/>
                  </a:cubicBezTo>
                  <a:cubicBezTo>
                    <a:pt x="2" y="26"/>
                    <a:pt x="2" y="26"/>
                    <a:pt x="1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9" name="Freeform 86"/>
            <p:cNvSpPr/>
            <p:nvPr/>
          </p:nvSpPr>
          <p:spPr bwMode="auto">
            <a:xfrm>
              <a:off x="1194388" y="4880301"/>
              <a:ext cx="224513" cy="304340"/>
            </a:xfrm>
            <a:custGeom>
              <a:avLst/>
              <a:gdLst>
                <a:gd name="T0" fmla="*/ 2 w 19"/>
                <a:gd name="T1" fmla="*/ 26 h 26"/>
                <a:gd name="T2" fmla="*/ 1 w 19"/>
                <a:gd name="T3" fmla="*/ 26 h 26"/>
                <a:gd name="T4" fmla="*/ 1 w 19"/>
                <a:gd name="T5" fmla="*/ 24 h 26"/>
                <a:gd name="T6" fmla="*/ 6 w 19"/>
                <a:gd name="T7" fmla="*/ 15 h 26"/>
                <a:gd name="T8" fmla="*/ 16 w 19"/>
                <a:gd name="T9" fmla="*/ 1 h 26"/>
                <a:gd name="T10" fmla="*/ 18 w 19"/>
                <a:gd name="T11" fmla="*/ 1 h 26"/>
                <a:gd name="T12" fmla="*/ 18 w 19"/>
                <a:gd name="T13" fmla="*/ 3 h 26"/>
                <a:gd name="T14" fmla="*/ 9 w 19"/>
                <a:gd name="T15" fmla="*/ 17 h 26"/>
                <a:gd name="T16" fmla="*/ 3 w 19"/>
                <a:gd name="T17" fmla="*/ 26 h 26"/>
                <a:gd name="T18" fmla="*/ 2 w 19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6">
                  <a:moveTo>
                    <a:pt x="2" y="26"/>
                  </a:moveTo>
                  <a:cubicBezTo>
                    <a:pt x="2" y="26"/>
                    <a:pt x="1" y="26"/>
                    <a:pt x="1" y="26"/>
                  </a:cubicBezTo>
                  <a:cubicBezTo>
                    <a:pt x="0" y="26"/>
                    <a:pt x="0" y="25"/>
                    <a:pt x="1" y="24"/>
                  </a:cubicBezTo>
                  <a:cubicBezTo>
                    <a:pt x="3" y="21"/>
                    <a:pt x="5" y="18"/>
                    <a:pt x="6" y="15"/>
                  </a:cubicBezTo>
                  <a:cubicBezTo>
                    <a:pt x="9" y="11"/>
                    <a:pt x="12" y="6"/>
                    <a:pt x="16" y="1"/>
                  </a:cubicBezTo>
                  <a:cubicBezTo>
                    <a:pt x="16" y="0"/>
                    <a:pt x="17" y="0"/>
                    <a:pt x="18" y="1"/>
                  </a:cubicBezTo>
                  <a:cubicBezTo>
                    <a:pt x="19" y="1"/>
                    <a:pt x="19" y="2"/>
                    <a:pt x="18" y="3"/>
                  </a:cubicBezTo>
                  <a:cubicBezTo>
                    <a:pt x="15" y="8"/>
                    <a:pt x="12" y="12"/>
                    <a:pt x="9" y="17"/>
                  </a:cubicBezTo>
                  <a:cubicBezTo>
                    <a:pt x="7" y="20"/>
                    <a:pt x="5" y="23"/>
                    <a:pt x="3" y="26"/>
                  </a:cubicBezTo>
                  <a:cubicBezTo>
                    <a:pt x="3" y="26"/>
                    <a:pt x="2" y="26"/>
                    <a:pt x="2" y="2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90" name="Freeform 87"/>
            <p:cNvSpPr/>
            <p:nvPr/>
          </p:nvSpPr>
          <p:spPr bwMode="auto">
            <a:xfrm>
              <a:off x="1229312" y="5032470"/>
              <a:ext cx="199567" cy="212041"/>
            </a:xfrm>
            <a:custGeom>
              <a:avLst/>
              <a:gdLst>
                <a:gd name="T0" fmla="*/ 3 w 17"/>
                <a:gd name="T1" fmla="*/ 18 h 18"/>
                <a:gd name="T2" fmla="*/ 3 w 17"/>
                <a:gd name="T3" fmla="*/ 18 h 18"/>
                <a:gd name="T4" fmla="*/ 0 w 17"/>
                <a:gd name="T5" fmla="*/ 17 h 18"/>
                <a:gd name="T6" fmla="*/ 4 w 17"/>
                <a:gd name="T7" fmla="*/ 15 h 18"/>
                <a:gd name="T8" fmla="*/ 4 w 17"/>
                <a:gd name="T9" fmla="*/ 15 h 18"/>
                <a:gd name="T10" fmla="*/ 14 w 17"/>
                <a:gd name="T11" fmla="*/ 1 h 18"/>
                <a:gd name="T12" fmla="*/ 16 w 17"/>
                <a:gd name="T13" fmla="*/ 0 h 18"/>
                <a:gd name="T14" fmla="*/ 16 w 17"/>
                <a:gd name="T15" fmla="*/ 2 h 18"/>
                <a:gd name="T16" fmla="*/ 7 w 17"/>
                <a:gd name="T17" fmla="*/ 16 h 18"/>
                <a:gd name="T18" fmla="*/ 7 w 17"/>
                <a:gd name="T19" fmla="*/ 16 h 18"/>
                <a:gd name="T20" fmla="*/ 6 w 17"/>
                <a:gd name="T21" fmla="*/ 17 h 18"/>
                <a:gd name="T22" fmla="*/ 3 w 17"/>
                <a:gd name="T2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18">
                  <a:moveTo>
                    <a:pt x="3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2" y="18"/>
                    <a:pt x="0" y="18"/>
                    <a:pt x="0" y="17"/>
                  </a:cubicBezTo>
                  <a:cubicBezTo>
                    <a:pt x="0" y="15"/>
                    <a:pt x="1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0"/>
                    <a:pt x="15" y="0"/>
                    <a:pt x="16" y="0"/>
                  </a:cubicBezTo>
                  <a:cubicBezTo>
                    <a:pt x="17" y="1"/>
                    <a:pt x="17" y="2"/>
                    <a:pt x="16" y="2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7"/>
                    <a:pt x="7" y="17"/>
                    <a:pt x="6" y="17"/>
                  </a:cubicBezTo>
                  <a:cubicBezTo>
                    <a:pt x="5" y="18"/>
                    <a:pt x="3" y="18"/>
                    <a:pt x="3" y="1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352108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cxnSp>
        <p:nvCxnSpPr>
          <p:cNvPr id="91" name="直接连接符 90"/>
          <p:cNvCxnSpPr/>
          <p:nvPr/>
        </p:nvCxnSpPr>
        <p:spPr>
          <a:xfrm>
            <a:off x="6685768" y="2434812"/>
            <a:ext cx="10054" cy="464442"/>
          </a:xfrm>
          <a:prstGeom prst="line">
            <a:avLst/>
          </a:prstGeom>
          <a:solidFill>
            <a:srgbClr val="070606"/>
          </a:solidFill>
          <a:ln w="28575">
            <a:solidFill>
              <a:schemeClr val="bg1"/>
            </a:solidFill>
            <a:round/>
          </a:ln>
        </p:spPr>
      </p:cxnSp>
      <p:cxnSp>
        <p:nvCxnSpPr>
          <p:cNvPr id="92" name="直接连接符 91"/>
          <p:cNvCxnSpPr/>
          <p:nvPr/>
        </p:nvCxnSpPr>
        <p:spPr>
          <a:xfrm>
            <a:off x="6675714" y="3750813"/>
            <a:ext cx="10054" cy="464442"/>
          </a:xfrm>
          <a:prstGeom prst="line">
            <a:avLst/>
          </a:prstGeom>
          <a:solidFill>
            <a:srgbClr val="070606"/>
          </a:solidFill>
          <a:ln w="28575">
            <a:solidFill>
              <a:schemeClr val="bg1"/>
            </a:solidFill>
            <a:round/>
          </a:ln>
        </p:spPr>
      </p:cxnSp>
      <p:cxnSp>
        <p:nvCxnSpPr>
          <p:cNvPr id="93" name="直接连接符 92"/>
          <p:cNvCxnSpPr/>
          <p:nvPr/>
        </p:nvCxnSpPr>
        <p:spPr>
          <a:xfrm>
            <a:off x="6708562" y="4870085"/>
            <a:ext cx="10054" cy="464442"/>
          </a:xfrm>
          <a:prstGeom prst="line">
            <a:avLst/>
          </a:prstGeom>
          <a:solidFill>
            <a:srgbClr val="070606"/>
          </a:solidFill>
          <a:ln w="28575">
            <a:solidFill>
              <a:schemeClr val="bg1"/>
            </a:solidFill>
            <a:round/>
          </a:ln>
        </p:spPr>
      </p:cxnSp>
      <p:sp>
        <p:nvSpPr>
          <p:cNvPr id="94" name="文本框 3"/>
          <p:cNvSpPr txBox="1"/>
          <p:nvPr/>
        </p:nvSpPr>
        <p:spPr>
          <a:xfrm>
            <a:off x="5970951" y="2293422"/>
            <a:ext cx="90764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4000" dirty="0">
                <a:solidFill>
                  <a:sysClr val="windowText" lastClr="000000"/>
                </a:solidFill>
                <a:latin typeface="情书体" pitchFamily="2" charset="-122"/>
                <a:ea typeface="情书体" pitchFamily="2" charset="-122"/>
              </a:rPr>
              <a:t>01</a:t>
            </a:r>
            <a:endParaRPr lang="zh-CN" altLang="en-US" sz="4000" dirty="0">
              <a:solidFill>
                <a:sysClr val="windowText" lastClr="000000"/>
              </a:solidFill>
              <a:latin typeface="情书体" pitchFamily="2" charset="-122"/>
              <a:ea typeface="情书体" pitchFamily="2" charset="-122"/>
            </a:endParaRPr>
          </a:p>
        </p:txBody>
      </p:sp>
      <p:sp>
        <p:nvSpPr>
          <p:cNvPr id="95" name="文本框 5"/>
          <p:cNvSpPr txBox="1"/>
          <p:nvPr/>
        </p:nvSpPr>
        <p:spPr>
          <a:xfrm>
            <a:off x="5844448" y="3646274"/>
            <a:ext cx="97196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4000" dirty="0">
                <a:solidFill>
                  <a:sysClr val="windowText" lastClr="000000"/>
                </a:solidFill>
                <a:latin typeface="情书体" pitchFamily="2" charset="-122"/>
                <a:ea typeface="情书体" pitchFamily="2" charset="-122"/>
              </a:rPr>
              <a:t>02</a:t>
            </a:r>
            <a:endParaRPr lang="zh-CN" altLang="en-US" sz="4000" dirty="0">
              <a:solidFill>
                <a:sysClr val="windowText" lastClr="000000"/>
              </a:solidFill>
              <a:latin typeface="情书体" pitchFamily="2" charset="-122"/>
              <a:ea typeface="情书体" pitchFamily="2" charset="-122"/>
            </a:endParaRPr>
          </a:p>
        </p:txBody>
      </p:sp>
      <p:sp>
        <p:nvSpPr>
          <p:cNvPr id="96" name="文本框 7"/>
          <p:cNvSpPr txBox="1"/>
          <p:nvPr/>
        </p:nvSpPr>
        <p:spPr>
          <a:xfrm>
            <a:off x="5896364" y="4735021"/>
            <a:ext cx="82225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4000" dirty="0">
                <a:solidFill>
                  <a:sysClr val="windowText" lastClr="000000"/>
                </a:solidFill>
                <a:latin typeface="情书体" pitchFamily="2" charset="-122"/>
                <a:ea typeface="情书体" pitchFamily="2" charset="-122"/>
              </a:rPr>
              <a:t>03</a:t>
            </a:r>
            <a:endParaRPr lang="zh-CN" altLang="en-US" sz="4000" dirty="0">
              <a:solidFill>
                <a:sysClr val="windowText" lastClr="000000"/>
              </a:solidFill>
              <a:latin typeface="情书体" pitchFamily="2" charset="-122"/>
              <a:ea typeface="情书体" pitchFamily="2" charset="-122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6798136" y="2201769"/>
            <a:ext cx="4435899" cy="922497"/>
            <a:chOff x="1646131" y="2380669"/>
            <a:chExt cx="4435899" cy="922497"/>
          </a:xfrm>
        </p:grpSpPr>
        <p:sp>
          <p:nvSpPr>
            <p:cNvPr id="98" name="Text Placeholder 32"/>
            <p:cNvSpPr txBox="1"/>
            <p:nvPr/>
          </p:nvSpPr>
          <p:spPr>
            <a:xfrm>
              <a:off x="1863970" y="2786112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1646131" y="2380669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6798136" y="3462140"/>
            <a:ext cx="4435899" cy="922497"/>
            <a:chOff x="1646131" y="2380669"/>
            <a:chExt cx="4435899" cy="922497"/>
          </a:xfrm>
        </p:grpSpPr>
        <p:sp>
          <p:nvSpPr>
            <p:cNvPr id="101" name="Text Placeholder 32"/>
            <p:cNvSpPr txBox="1"/>
            <p:nvPr/>
          </p:nvSpPr>
          <p:spPr>
            <a:xfrm>
              <a:off x="1863970" y="2786112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1646131" y="2380669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6798136" y="4627299"/>
            <a:ext cx="4435899" cy="922497"/>
            <a:chOff x="1646131" y="2380669"/>
            <a:chExt cx="4435899" cy="922497"/>
          </a:xfrm>
        </p:grpSpPr>
        <p:sp>
          <p:nvSpPr>
            <p:cNvPr id="104" name="Text Placeholder 32"/>
            <p:cNvSpPr txBox="1"/>
            <p:nvPr/>
          </p:nvSpPr>
          <p:spPr>
            <a:xfrm>
              <a:off x="1863970" y="2786112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1646131" y="2380669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sp>
        <p:nvSpPr>
          <p:cNvPr id="167" name="Freeform 109"/>
          <p:cNvSpPr>
            <a:spLocks noEditPoints="1"/>
          </p:cNvSpPr>
          <p:nvPr/>
        </p:nvSpPr>
        <p:spPr bwMode="auto">
          <a:xfrm rot="354084">
            <a:off x="1298604" y="1997000"/>
            <a:ext cx="3109268" cy="3108026"/>
          </a:xfrm>
          <a:custGeom>
            <a:avLst/>
            <a:gdLst>
              <a:gd name="T0" fmla="*/ 902 w 1331"/>
              <a:gd name="T1" fmla="*/ 102 h 1421"/>
              <a:gd name="T2" fmla="*/ 1018 w 1331"/>
              <a:gd name="T3" fmla="*/ 87 h 1421"/>
              <a:gd name="T4" fmla="*/ 1073 w 1331"/>
              <a:gd name="T5" fmla="*/ 309 h 1421"/>
              <a:gd name="T6" fmla="*/ 1151 w 1331"/>
              <a:gd name="T7" fmla="*/ 651 h 1421"/>
              <a:gd name="T8" fmla="*/ 1330 w 1331"/>
              <a:gd name="T9" fmla="*/ 1025 h 1421"/>
              <a:gd name="T10" fmla="*/ 1215 w 1331"/>
              <a:gd name="T11" fmla="*/ 1090 h 1421"/>
              <a:gd name="T12" fmla="*/ 975 w 1331"/>
              <a:gd name="T13" fmla="*/ 1169 h 1421"/>
              <a:gd name="T14" fmla="*/ 720 w 1331"/>
              <a:gd name="T15" fmla="*/ 1222 h 1421"/>
              <a:gd name="T16" fmla="*/ 377 w 1331"/>
              <a:gd name="T17" fmla="*/ 1355 h 1421"/>
              <a:gd name="T18" fmla="*/ 219 w 1331"/>
              <a:gd name="T19" fmla="*/ 1291 h 1421"/>
              <a:gd name="T20" fmla="*/ 115 w 1331"/>
              <a:gd name="T21" fmla="*/ 1011 h 1421"/>
              <a:gd name="T22" fmla="*/ 51 w 1331"/>
              <a:gd name="T23" fmla="*/ 769 h 1421"/>
              <a:gd name="T24" fmla="*/ 2 w 1331"/>
              <a:gd name="T25" fmla="*/ 426 h 1421"/>
              <a:gd name="T26" fmla="*/ 196 w 1331"/>
              <a:gd name="T27" fmla="*/ 304 h 1421"/>
              <a:gd name="T28" fmla="*/ 475 w 1331"/>
              <a:gd name="T29" fmla="*/ 215 h 1421"/>
              <a:gd name="T30" fmla="*/ 498 w 1331"/>
              <a:gd name="T31" fmla="*/ 105 h 1421"/>
              <a:gd name="T32" fmla="*/ 594 w 1331"/>
              <a:gd name="T33" fmla="*/ 0 h 1421"/>
              <a:gd name="T34" fmla="*/ 702 w 1331"/>
              <a:gd name="T35" fmla="*/ 57 h 1421"/>
              <a:gd name="T36" fmla="*/ 617 w 1331"/>
              <a:gd name="T37" fmla="*/ 259 h 1421"/>
              <a:gd name="T38" fmla="*/ 651 w 1331"/>
              <a:gd name="T39" fmla="*/ 166 h 1421"/>
              <a:gd name="T40" fmla="*/ 772 w 1331"/>
              <a:gd name="T41" fmla="*/ 434 h 1421"/>
              <a:gd name="T42" fmla="*/ 721 w 1331"/>
              <a:gd name="T43" fmla="*/ 504 h 1421"/>
              <a:gd name="T44" fmla="*/ 592 w 1331"/>
              <a:gd name="T45" fmla="*/ 291 h 1421"/>
              <a:gd name="T46" fmla="*/ 588 w 1331"/>
              <a:gd name="T47" fmla="*/ 42 h 1421"/>
              <a:gd name="T48" fmla="*/ 704 w 1331"/>
              <a:gd name="T49" fmla="*/ 133 h 1421"/>
              <a:gd name="T50" fmla="*/ 705 w 1331"/>
              <a:gd name="T51" fmla="*/ 98 h 1421"/>
              <a:gd name="T52" fmla="*/ 599 w 1331"/>
              <a:gd name="T53" fmla="*/ 16 h 1421"/>
              <a:gd name="T54" fmla="*/ 516 w 1331"/>
              <a:gd name="T55" fmla="*/ 109 h 1421"/>
              <a:gd name="T56" fmla="*/ 564 w 1331"/>
              <a:gd name="T57" fmla="*/ 271 h 1421"/>
              <a:gd name="T58" fmla="*/ 683 w 1331"/>
              <a:gd name="T59" fmla="*/ 517 h 1421"/>
              <a:gd name="T60" fmla="*/ 762 w 1331"/>
              <a:gd name="T61" fmla="*/ 514 h 1421"/>
              <a:gd name="T62" fmla="*/ 777 w 1331"/>
              <a:gd name="T63" fmla="*/ 373 h 1421"/>
              <a:gd name="T64" fmla="*/ 678 w 1331"/>
              <a:gd name="T65" fmla="*/ 152 h 1421"/>
              <a:gd name="T66" fmla="*/ 584 w 1331"/>
              <a:gd name="T67" fmla="*/ 185 h 1421"/>
              <a:gd name="T68" fmla="*/ 649 w 1331"/>
              <a:gd name="T69" fmla="*/ 370 h 1421"/>
              <a:gd name="T70" fmla="*/ 678 w 1331"/>
              <a:gd name="T71" fmla="*/ 110 h 1421"/>
              <a:gd name="T72" fmla="*/ 581 w 1331"/>
              <a:gd name="T73" fmla="*/ 64 h 1421"/>
              <a:gd name="T74" fmla="*/ 555 w 1331"/>
              <a:gd name="T75" fmla="*/ 143 h 1421"/>
              <a:gd name="T76" fmla="*/ 643 w 1331"/>
              <a:gd name="T77" fmla="*/ 127 h 1421"/>
              <a:gd name="T78" fmla="*/ 981 w 1331"/>
              <a:gd name="T79" fmla="*/ 110 h 1421"/>
              <a:gd name="T80" fmla="*/ 856 w 1331"/>
              <a:gd name="T81" fmla="*/ 131 h 1421"/>
              <a:gd name="T82" fmla="*/ 736 w 1331"/>
              <a:gd name="T83" fmla="*/ 231 h 1421"/>
              <a:gd name="T84" fmla="*/ 799 w 1331"/>
              <a:gd name="T85" fmla="*/ 516 h 1421"/>
              <a:gd name="T86" fmla="*/ 679 w 1331"/>
              <a:gd name="T87" fmla="*/ 529 h 1421"/>
              <a:gd name="T88" fmla="*/ 536 w 1331"/>
              <a:gd name="T89" fmla="*/ 214 h 1421"/>
              <a:gd name="T90" fmla="*/ 339 w 1331"/>
              <a:gd name="T91" fmla="*/ 272 h 1421"/>
              <a:gd name="T92" fmla="*/ 94 w 1331"/>
              <a:gd name="T93" fmla="*/ 365 h 1421"/>
              <a:gd name="T94" fmla="*/ 38 w 1331"/>
              <a:gd name="T95" fmla="*/ 640 h 1421"/>
              <a:gd name="T96" fmla="*/ 115 w 1331"/>
              <a:gd name="T97" fmla="*/ 969 h 1421"/>
              <a:gd name="T98" fmla="*/ 266 w 1331"/>
              <a:gd name="T99" fmla="*/ 1368 h 1421"/>
              <a:gd name="T100" fmla="*/ 589 w 1331"/>
              <a:gd name="T101" fmla="*/ 1248 h 1421"/>
              <a:gd name="T102" fmla="*/ 1094 w 1331"/>
              <a:gd name="T103" fmla="*/ 1116 h 1421"/>
              <a:gd name="T104" fmla="*/ 1309 w 1331"/>
              <a:gd name="T105" fmla="*/ 1027 h 1421"/>
              <a:gd name="T106" fmla="*/ 1195 w 1331"/>
              <a:gd name="T107" fmla="*/ 810 h 1421"/>
              <a:gd name="T108" fmla="*/ 1073 w 1331"/>
              <a:gd name="T109" fmla="*/ 388 h 1421"/>
              <a:gd name="T110" fmla="*/ 1014 w 1331"/>
              <a:gd name="T111" fmla="*/ 108 h 1421"/>
              <a:gd name="T112" fmla="*/ 745 w 1331"/>
              <a:gd name="T113" fmla="*/ 475 h 1421"/>
              <a:gd name="T114" fmla="*/ 660 w 1331"/>
              <a:gd name="T115" fmla="*/ 196 h 1421"/>
              <a:gd name="T116" fmla="*/ 619 w 1331"/>
              <a:gd name="T117" fmla="*/ 189 h 1421"/>
              <a:gd name="T118" fmla="*/ 663 w 1331"/>
              <a:gd name="T119" fmla="*/ 338 h 1421"/>
              <a:gd name="T120" fmla="*/ 674 w 1331"/>
              <a:gd name="T121" fmla="*/ 399 h 1421"/>
              <a:gd name="T122" fmla="*/ 713 w 1331"/>
              <a:gd name="T123" fmla="*/ 49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31" h="1421">
                <a:moveTo>
                  <a:pt x="739" y="139"/>
                </a:moveTo>
                <a:lnTo>
                  <a:pt x="739" y="139"/>
                </a:lnTo>
                <a:lnTo>
                  <a:pt x="766" y="132"/>
                </a:lnTo>
                <a:lnTo>
                  <a:pt x="796" y="125"/>
                </a:lnTo>
                <a:lnTo>
                  <a:pt x="855" y="109"/>
                </a:lnTo>
                <a:lnTo>
                  <a:pt x="855" y="109"/>
                </a:lnTo>
                <a:lnTo>
                  <a:pt x="863" y="108"/>
                </a:lnTo>
                <a:lnTo>
                  <a:pt x="871" y="108"/>
                </a:lnTo>
                <a:lnTo>
                  <a:pt x="879" y="108"/>
                </a:lnTo>
                <a:lnTo>
                  <a:pt x="889" y="106"/>
                </a:lnTo>
                <a:lnTo>
                  <a:pt x="889" y="106"/>
                </a:lnTo>
                <a:lnTo>
                  <a:pt x="896" y="105"/>
                </a:lnTo>
                <a:lnTo>
                  <a:pt x="902" y="102"/>
                </a:lnTo>
                <a:lnTo>
                  <a:pt x="902" y="102"/>
                </a:lnTo>
                <a:lnTo>
                  <a:pt x="911" y="101"/>
                </a:lnTo>
                <a:lnTo>
                  <a:pt x="920" y="101"/>
                </a:lnTo>
                <a:lnTo>
                  <a:pt x="928" y="102"/>
                </a:lnTo>
                <a:lnTo>
                  <a:pt x="936" y="102"/>
                </a:lnTo>
                <a:lnTo>
                  <a:pt x="936" y="102"/>
                </a:lnTo>
                <a:lnTo>
                  <a:pt x="949" y="99"/>
                </a:lnTo>
                <a:lnTo>
                  <a:pt x="962" y="95"/>
                </a:lnTo>
                <a:lnTo>
                  <a:pt x="976" y="91"/>
                </a:lnTo>
                <a:lnTo>
                  <a:pt x="988" y="89"/>
                </a:lnTo>
                <a:lnTo>
                  <a:pt x="988" y="89"/>
                </a:lnTo>
                <a:lnTo>
                  <a:pt x="1003" y="87"/>
                </a:lnTo>
                <a:lnTo>
                  <a:pt x="1018" y="87"/>
                </a:lnTo>
                <a:lnTo>
                  <a:pt x="1034" y="89"/>
                </a:lnTo>
                <a:lnTo>
                  <a:pt x="1049" y="91"/>
                </a:lnTo>
                <a:lnTo>
                  <a:pt x="1049" y="91"/>
                </a:lnTo>
                <a:lnTo>
                  <a:pt x="1056" y="125"/>
                </a:lnTo>
                <a:lnTo>
                  <a:pt x="1062" y="162"/>
                </a:lnTo>
                <a:lnTo>
                  <a:pt x="1064" y="180"/>
                </a:lnTo>
                <a:lnTo>
                  <a:pt x="1066" y="197"/>
                </a:lnTo>
                <a:lnTo>
                  <a:pt x="1066" y="212"/>
                </a:lnTo>
                <a:lnTo>
                  <a:pt x="1064" y="226"/>
                </a:lnTo>
                <a:lnTo>
                  <a:pt x="1064" y="226"/>
                </a:lnTo>
                <a:lnTo>
                  <a:pt x="1068" y="260"/>
                </a:lnTo>
                <a:lnTo>
                  <a:pt x="1071" y="293"/>
                </a:lnTo>
                <a:lnTo>
                  <a:pt x="1073" y="309"/>
                </a:lnTo>
                <a:lnTo>
                  <a:pt x="1074" y="324"/>
                </a:lnTo>
                <a:lnTo>
                  <a:pt x="1078" y="338"/>
                </a:lnTo>
                <a:lnTo>
                  <a:pt x="1082" y="351"/>
                </a:lnTo>
                <a:lnTo>
                  <a:pt x="1082" y="351"/>
                </a:lnTo>
                <a:lnTo>
                  <a:pt x="1094" y="429"/>
                </a:lnTo>
                <a:lnTo>
                  <a:pt x="1107" y="506"/>
                </a:lnTo>
                <a:lnTo>
                  <a:pt x="1107" y="506"/>
                </a:lnTo>
                <a:lnTo>
                  <a:pt x="1111" y="527"/>
                </a:lnTo>
                <a:lnTo>
                  <a:pt x="1115" y="546"/>
                </a:lnTo>
                <a:lnTo>
                  <a:pt x="1126" y="582"/>
                </a:lnTo>
                <a:lnTo>
                  <a:pt x="1138" y="617"/>
                </a:lnTo>
                <a:lnTo>
                  <a:pt x="1151" y="651"/>
                </a:lnTo>
                <a:lnTo>
                  <a:pt x="1151" y="651"/>
                </a:lnTo>
                <a:lnTo>
                  <a:pt x="1181" y="735"/>
                </a:lnTo>
                <a:lnTo>
                  <a:pt x="1196" y="776"/>
                </a:lnTo>
                <a:lnTo>
                  <a:pt x="1214" y="815"/>
                </a:lnTo>
                <a:lnTo>
                  <a:pt x="1214" y="815"/>
                </a:lnTo>
                <a:lnTo>
                  <a:pt x="1226" y="840"/>
                </a:lnTo>
                <a:lnTo>
                  <a:pt x="1240" y="864"/>
                </a:lnTo>
                <a:lnTo>
                  <a:pt x="1268" y="913"/>
                </a:lnTo>
                <a:lnTo>
                  <a:pt x="1296" y="962"/>
                </a:lnTo>
                <a:lnTo>
                  <a:pt x="1309" y="988"/>
                </a:lnTo>
                <a:lnTo>
                  <a:pt x="1320" y="1014"/>
                </a:lnTo>
                <a:lnTo>
                  <a:pt x="1320" y="1014"/>
                </a:lnTo>
                <a:lnTo>
                  <a:pt x="1326" y="1019"/>
                </a:lnTo>
                <a:lnTo>
                  <a:pt x="1330" y="1025"/>
                </a:lnTo>
                <a:lnTo>
                  <a:pt x="1331" y="1032"/>
                </a:lnTo>
                <a:lnTo>
                  <a:pt x="1330" y="1036"/>
                </a:lnTo>
                <a:lnTo>
                  <a:pt x="1330" y="1038"/>
                </a:lnTo>
                <a:lnTo>
                  <a:pt x="1330" y="1038"/>
                </a:lnTo>
                <a:lnTo>
                  <a:pt x="1326" y="1042"/>
                </a:lnTo>
                <a:lnTo>
                  <a:pt x="1322" y="1045"/>
                </a:lnTo>
                <a:lnTo>
                  <a:pt x="1309" y="1049"/>
                </a:lnTo>
                <a:lnTo>
                  <a:pt x="1309" y="1049"/>
                </a:lnTo>
                <a:lnTo>
                  <a:pt x="1289" y="1060"/>
                </a:lnTo>
                <a:lnTo>
                  <a:pt x="1277" y="1066"/>
                </a:lnTo>
                <a:lnTo>
                  <a:pt x="1264" y="1071"/>
                </a:lnTo>
                <a:lnTo>
                  <a:pt x="1264" y="1071"/>
                </a:lnTo>
                <a:lnTo>
                  <a:pt x="1215" y="1090"/>
                </a:lnTo>
                <a:lnTo>
                  <a:pt x="1194" y="1100"/>
                </a:lnTo>
                <a:lnTo>
                  <a:pt x="1173" y="1110"/>
                </a:lnTo>
                <a:lnTo>
                  <a:pt x="1173" y="1110"/>
                </a:lnTo>
                <a:lnTo>
                  <a:pt x="1162" y="1115"/>
                </a:lnTo>
                <a:lnTo>
                  <a:pt x="1149" y="1119"/>
                </a:lnTo>
                <a:lnTo>
                  <a:pt x="1136" y="1124"/>
                </a:lnTo>
                <a:lnTo>
                  <a:pt x="1131" y="1127"/>
                </a:lnTo>
                <a:lnTo>
                  <a:pt x="1127" y="1131"/>
                </a:lnTo>
                <a:lnTo>
                  <a:pt x="1127" y="1131"/>
                </a:lnTo>
                <a:lnTo>
                  <a:pt x="1105" y="1134"/>
                </a:lnTo>
                <a:lnTo>
                  <a:pt x="1081" y="1139"/>
                </a:lnTo>
                <a:lnTo>
                  <a:pt x="1028" y="1154"/>
                </a:lnTo>
                <a:lnTo>
                  <a:pt x="975" y="1169"/>
                </a:lnTo>
                <a:lnTo>
                  <a:pt x="923" y="1183"/>
                </a:lnTo>
                <a:lnTo>
                  <a:pt x="923" y="1183"/>
                </a:lnTo>
                <a:lnTo>
                  <a:pt x="920" y="1184"/>
                </a:lnTo>
                <a:lnTo>
                  <a:pt x="919" y="1185"/>
                </a:lnTo>
                <a:lnTo>
                  <a:pt x="917" y="1188"/>
                </a:lnTo>
                <a:lnTo>
                  <a:pt x="916" y="1189"/>
                </a:lnTo>
                <a:lnTo>
                  <a:pt x="916" y="1189"/>
                </a:lnTo>
                <a:lnTo>
                  <a:pt x="902" y="1189"/>
                </a:lnTo>
                <a:lnTo>
                  <a:pt x="887" y="1192"/>
                </a:lnTo>
                <a:lnTo>
                  <a:pt x="858" y="1198"/>
                </a:lnTo>
                <a:lnTo>
                  <a:pt x="858" y="1198"/>
                </a:lnTo>
                <a:lnTo>
                  <a:pt x="789" y="1210"/>
                </a:lnTo>
                <a:lnTo>
                  <a:pt x="720" y="1222"/>
                </a:lnTo>
                <a:lnTo>
                  <a:pt x="685" y="1230"/>
                </a:lnTo>
                <a:lnTo>
                  <a:pt x="651" y="1238"/>
                </a:lnTo>
                <a:lnTo>
                  <a:pt x="618" y="1249"/>
                </a:lnTo>
                <a:lnTo>
                  <a:pt x="585" y="1263"/>
                </a:lnTo>
                <a:lnTo>
                  <a:pt x="585" y="1263"/>
                </a:lnTo>
                <a:lnTo>
                  <a:pt x="540" y="1281"/>
                </a:lnTo>
                <a:lnTo>
                  <a:pt x="497" y="1298"/>
                </a:lnTo>
                <a:lnTo>
                  <a:pt x="455" y="1315"/>
                </a:lnTo>
                <a:lnTo>
                  <a:pt x="434" y="1324"/>
                </a:lnTo>
                <a:lnTo>
                  <a:pt x="414" y="1334"/>
                </a:lnTo>
                <a:lnTo>
                  <a:pt x="414" y="1334"/>
                </a:lnTo>
                <a:lnTo>
                  <a:pt x="395" y="1345"/>
                </a:lnTo>
                <a:lnTo>
                  <a:pt x="377" y="1355"/>
                </a:lnTo>
                <a:lnTo>
                  <a:pt x="343" y="1377"/>
                </a:lnTo>
                <a:lnTo>
                  <a:pt x="309" y="1400"/>
                </a:lnTo>
                <a:lnTo>
                  <a:pt x="276" y="1421"/>
                </a:lnTo>
                <a:lnTo>
                  <a:pt x="276" y="1421"/>
                </a:lnTo>
                <a:lnTo>
                  <a:pt x="270" y="1411"/>
                </a:lnTo>
                <a:lnTo>
                  <a:pt x="266" y="1400"/>
                </a:lnTo>
                <a:lnTo>
                  <a:pt x="256" y="1377"/>
                </a:lnTo>
                <a:lnTo>
                  <a:pt x="256" y="1377"/>
                </a:lnTo>
                <a:lnTo>
                  <a:pt x="242" y="1349"/>
                </a:lnTo>
                <a:lnTo>
                  <a:pt x="227" y="1319"/>
                </a:lnTo>
                <a:lnTo>
                  <a:pt x="227" y="1319"/>
                </a:lnTo>
                <a:lnTo>
                  <a:pt x="223" y="1305"/>
                </a:lnTo>
                <a:lnTo>
                  <a:pt x="219" y="1291"/>
                </a:lnTo>
                <a:lnTo>
                  <a:pt x="219" y="1291"/>
                </a:lnTo>
                <a:lnTo>
                  <a:pt x="185" y="1206"/>
                </a:lnTo>
                <a:lnTo>
                  <a:pt x="149" y="1115"/>
                </a:lnTo>
                <a:lnTo>
                  <a:pt x="149" y="1115"/>
                </a:lnTo>
                <a:lnTo>
                  <a:pt x="142" y="1102"/>
                </a:lnTo>
                <a:lnTo>
                  <a:pt x="136" y="1091"/>
                </a:lnTo>
                <a:lnTo>
                  <a:pt x="136" y="1091"/>
                </a:lnTo>
                <a:lnTo>
                  <a:pt x="135" y="1087"/>
                </a:lnTo>
                <a:lnTo>
                  <a:pt x="135" y="1082"/>
                </a:lnTo>
                <a:lnTo>
                  <a:pt x="135" y="1078"/>
                </a:lnTo>
                <a:lnTo>
                  <a:pt x="135" y="1072"/>
                </a:lnTo>
                <a:lnTo>
                  <a:pt x="135" y="1072"/>
                </a:lnTo>
                <a:lnTo>
                  <a:pt x="115" y="1011"/>
                </a:lnTo>
                <a:lnTo>
                  <a:pt x="95" y="949"/>
                </a:lnTo>
                <a:lnTo>
                  <a:pt x="95" y="949"/>
                </a:lnTo>
                <a:lnTo>
                  <a:pt x="75" y="882"/>
                </a:lnTo>
                <a:lnTo>
                  <a:pt x="75" y="882"/>
                </a:lnTo>
                <a:lnTo>
                  <a:pt x="70" y="863"/>
                </a:lnTo>
                <a:lnTo>
                  <a:pt x="63" y="845"/>
                </a:lnTo>
                <a:lnTo>
                  <a:pt x="63" y="845"/>
                </a:lnTo>
                <a:lnTo>
                  <a:pt x="61" y="836"/>
                </a:lnTo>
                <a:lnTo>
                  <a:pt x="60" y="825"/>
                </a:lnTo>
                <a:lnTo>
                  <a:pt x="60" y="814"/>
                </a:lnTo>
                <a:lnTo>
                  <a:pt x="59" y="803"/>
                </a:lnTo>
                <a:lnTo>
                  <a:pt x="59" y="803"/>
                </a:lnTo>
                <a:lnTo>
                  <a:pt x="51" y="769"/>
                </a:lnTo>
                <a:lnTo>
                  <a:pt x="42" y="735"/>
                </a:lnTo>
                <a:lnTo>
                  <a:pt x="34" y="701"/>
                </a:lnTo>
                <a:lnTo>
                  <a:pt x="27" y="666"/>
                </a:lnTo>
                <a:lnTo>
                  <a:pt x="27" y="666"/>
                </a:lnTo>
                <a:lnTo>
                  <a:pt x="22" y="629"/>
                </a:lnTo>
                <a:lnTo>
                  <a:pt x="18" y="589"/>
                </a:lnTo>
                <a:lnTo>
                  <a:pt x="18" y="589"/>
                </a:lnTo>
                <a:lnTo>
                  <a:pt x="10" y="527"/>
                </a:lnTo>
                <a:lnTo>
                  <a:pt x="7" y="495"/>
                </a:lnTo>
                <a:lnTo>
                  <a:pt x="6" y="464"/>
                </a:lnTo>
                <a:lnTo>
                  <a:pt x="6" y="464"/>
                </a:lnTo>
                <a:lnTo>
                  <a:pt x="4" y="445"/>
                </a:lnTo>
                <a:lnTo>
                  <a:pt x="2" y="426"/>
                </a:lnTo>
                <a:lnTo>
                  <a:pt x="0" y="407"/>
                </a:lnTo>
                <a:lnTo>
                  <a:pt x="0" y="399"/>
                </a:lnTo>
                <a:lnTo>
                  <a:pt x="2" y="389"/>
                </a:lnTo>
                <a:lnTo>
                  <a:pt x="2" y="389"/>
                </a:lnTo>
                <a:lnTo>
                  <a:pt x="41" y="372"/>
                </a:lnTo>
                <a:lnTo>
                  <a:pt x="83" y="351"/>
                </a:lnTo>
                <a:lnTo>
                  <a:pt x="105" y="340"/>
                </a:lnTo>
                <a:lnTo>
                  <a:pt x="128" y="331"/>
                </a:lnTo>
                <a:lnTo>
                  <a:pt x="151" y="323"/>
                </a:lnTo>
                <a:lnTo>
                  <a:pt x="174" y="316"/>
                </a:lnTo>
                <a:lnTo>
                  <a:pt x="174" y="316"/>
                </a:lnTo>
                <a:lnTo>
                  <a:pt x="185" y="309"/>
                </a:lnTo>
                <a:lnTo>
                  <a:pt x="196" y="304"/>
                </a:lnTo>
                <a:lnTo>
                  <a:pt x="208" y="301"/>
                </a:lnTo>
                <a:lnTo>
                  <a:pt x="219" y="298"/>
                </a:lnTo>
                <a:lnTo>
                  <a:pt x="219" y="298"/>
                </a:lnTo>
                <a:lnTo>
                  <a:pt x="236" y="290"/>
                </a:lnTo>
                <a:lnTo>
                  <a:pt x="252" y="283"/>
                </a:lnTo>
                <a:lnTo>
                  <a:pt x="286" y="271"/>
                </a:lnTo>
                <a:lnTo>
                  <a:pt x="323" y="260"/>
                </a:lnTo>
                <a:lnTo>
                  <a:pt x="359" y="250"/>
                </a:lnTo>
                <a:lnTo>
                  <a:pt x="359" y="250"/>
                </a:lnTo>
                <a:lnTo>
                  <a:pt x="393" y="241"/>
                </a:lnTo>
                <a:lnTo>
                  <a:pt x="428" y="229"/>
                </a:lnTo>
                <a:lnTo>
                  <a:pt x="460" y="219"/>
                </a:lnTo>
                <a:lnTo>
                  <a:pt x="475" y="215"/>
                </a:lnTo>
                <a:lnTo>
                  <a:pt x="490" y="214"/>
                </a:lnTo>
                <a:lnTo>
                  <a:pt x="490" y="214"/>
                </a:lnTo>
                <a:lnTo>
                  <a:pt x="500" y="210"/>
                </a:lnTo>
                <a:lnTo>
                  <a:pt x="509" y="206"/>
                </a:lnTo>
                <a:lnTo>
                  <a:pt x="531" y="200"/>
                </a:lnTo>
                <a:lnTo>
                  <a:pt x="531" y="200"/>
                </a:lnTo>
                <a:lnTo>
                  <a:pt x="528" y="189"/>
                </a:lnTo>
                <a:lnTo>
                  <a:pt x="524" y="178"/>
                </a:lnTo>
                <a:lnTo>
                  <a:pt x="513" y="154"/>
                </a:lnTo>
                <a:lnTo>
                  <a:pt x="504" y="128"/>
                </a:lnTo>
                <a:lnTo>
                  <a:pt x="501" y="117"/>
                </a:lnTo>
                <a:lnTo>
                  <a:pt x="498" y="105"/>
                </a:lnTo>
                <a:lnTo>
                  <a:pt x="498" y="105"/>
                </a:lnTo>
                <a:lnTo>
                  <a:pt x="498" y="93"/>
                </a:lnTo>
                <a:lnTo>
                  <a:pt x="501" y="82"/>
                </a:lnTo>
                <a:lnTo>
                  <a:pt x="504" y="71"/>
                </a:lnTo>
                <a:lnTo>
                  <a:pt x="508" y="60"/>
                </a:lnTo>
                <a:lnTo>
                  <a:pt x="520" y="41"/>
                </a:lnTo>
                <a:lnTo>
                  <a:pt x="532" y="20"/>
                </a:lnTo>
                <a:lnTo>
                  <a:pt x="532" y="20"/>
                </a:lnTo>
                <a:lnTo>
                  <a:pt x="539" y="19"/>
                </a:lnTo>
                <a:lnTo>
                  <a:pt x="547" y="16"/>
                </a:lnTo>
                <a:lnTo>
                  <a:pt x="561" y="11"/>
                </a:lnTo>
                <a:lnTo>
                  <a:pt x="577" y="4"/>
                </a:lnTo>
                <a:lnTo>
                  <a:pt x="585" y="1"/>
                </a:lnTo>
                <a:lnTo>
                  <a:pt x="594" y="0"/>
                </a:lnTo>
                <a:lnTo>
                  <a:pt x="594" y="0"/>
                </a:lnTo>
                <a:lnTo>
                  <a:pt x="604" y="0"/>
                </a:lnTo>
                <a:lnTo>
                  <a:pt x="614" y="0"/>
                </a:lnTo>
                <a:lnTo>
                  <a:pt x="622" y="1"/>
                </a:lnTo>
                <a:lnTo>
                  <a:pt x="632" y="4"/>
                </a:lnTo>
                <a:lnTo>
                  <a:pt x="648" y="10"/>
                </a:lnTo>
                <a:lnTo>
                  <a:pt x="667" y="16"/>
                </a:lnTo>
                <a:lnTo>
                  <a:pt x="667" y="16"/>
                </a:lnTo>
                <a:lnTo>
                  <a:pt x="674" y="27"/>
                </a:lnTo>
                <a:lnTo>
                  <a:pt x="683" y="37"/>
                </a:lnTo>
                <a:lnTo>
                  <a:pt x="693" y="46"/>
                </a:lnTo>
                <a:lnTo>
                  <a:pt x="702" y="57"/>
                </a:lnTo>
                <a:lnTo>
                  <a:pt x="702" y="57"/>
                </a:lnTo>
                <a:lnTo>
                  <a:pt x="708" y="67"/>
                </a:lnTo>
                <a:lnTo>
                  <a:pt x="712" y="78"/>
                </a:lnTo>
                <a:lnTo>
                  <a:pt x="720" y="98"/>
                </a:lnTo>
                <a:lnTo>
                  <a:pt x="728" y="120"/>
                </a:lnTo>
                <a:lnTo>
                  <a:pt x="734" y="129"/>
                </a:lnTo>
                <a:lnTo>
                  <a:pt x="739" y="139"/>
                </a:lnTo>
                <a:lnTo>
                  <a:pt x="739" y="139"/>
                </a:lnTo>
                <a:close/>
                <a:moveTo>
                  <a:pt x="653" y="343"/>
                </a:moveTo>
                <a:lnTo>
                  <a:pt x="653" y="343"/>
                </a:lnTo>
                <a:lnTo>
                  <a:pt x="640" y="313"/>
                </a:lnTo>
                <a:lnTo>
                  <a:pt x="626" y="282"/>
                </a:lnTo>
                <a:lnTo>
                  <a:pt x="626" y="282"/>
                </a:lnTo>
                <a:lnTo>
                  <a:pt x="617" y="259"/>
                </a:lnTo>
                <a:lnTo>
                  <a:pt x="608" y="234"/>
                </a:lnTo>
                <a:lnTo>
                  <a:pt x="606" y="222"/>
                </a:lnTo>
                <a:lnTo>
                  <a:pt x="604" y="208"/>
                </a:lnTo>
                <a:lnTo>
                  <a:pt x="603" y="196"/>
                </a:lnTo>
                <a:lnTo>
                  <a:pt x="604" y="184"/>
                </a:lnTo>
                <a:lnTo>
                  <a:pt x="604" y="184"/>
                </a:lnTo>
                <a:lnTo>
                  <a:pt x="608" y="177"/>
                </a:lnTo>
                <a:lnTo>
                  <a:pt x="614" y="173"/>
                </a:lnTo>
                <a:lnTo>
                  <a:pt x="619" y="169"/>
                </a:lnTo>
                <a:lnTo>
                  <a:pt x="626" y="166"/>
                </a:lnTo>
                <a:lnTo>
                  <a:pt x="634" y="165"/>
                </a:lnTo>
                <a:lnTo>
                  <a:pt x="641" y="165"/>
                </a:lnTo>
                <a:lnTo>
                  <a:pt x="651" y="166"/>
                </a:lnTo>
                <a:lnTo>
                  <a:pt x="660" y="167"/>
                </a:lnTo>
                <a:lnTo>
                  <a:pt x="660" y="167"/>
                </a:lnTo>
                <a:lnTo>
                  <a:pt x="671" y="184"/>
                </a:lnTo>
                <a:lnTo>
                  <a:pt x="682" y="204"/>
                </a:lnTo>
                <a:lnTo>
                  <a:pt x="693" y="225"/>
                </a:lnTo>
                <a:lnTo>
                  <a:pt x="704" y="248"/>
                </a:lnTo>
                <a:lnTo>
                  <a:pt x="724" y="295"/>
                </a:lnTo>
                <a:lnTo>
                  <a:pt x="740" y="340"/>
                </a:lnTo>
                <a:lnTo>
                  <a:pt x="740" y="340"/>
                </a:lnTo>
                <a:lnTo>
                  <a:pt x="754" y="376"/>
                </a:lnTo>
                <a:lnTo>
                  <a:pt x="761" y="395"/>
                </a:lnTo>
                <a:lnTo>
                  <a:pt x="768" y="415"/>
                </a:lnTo>
                <a:lnTo>
                  <a:pt x="772" y="434"/>
                </a:lnTo>
                <a:lnTo>
                  <a:pt x="772" y="444"/>
                </a:lnTo>
                <a:lnTo>
                  <a:pt x="772" y="453"/>
                </a:lnTo>
                <a:lnTo>
                  <a:pt x="772" y="461"/>
                </a:lnTo>
                <a:lnTo>
                  <a:pt x="769" y="470"/>
                </a:lnTo>
                <a:lnTo>
                  <a:pt x="766" y="476"/>
                </a:lnTo>
                <a:lnTo>
                  <a:pt x="761" y="483"/>
                </a:lnTo>
                <a:lnTo>
                  <a:pt x="761" y="483"/>
                </a:lnTo>
                <a:lnTo>
                  <a:pt x="749" y="494"/>
                </a:lnTo>
                <a:lnTo>
                  <a:pt x="739" y="499"/>
                </a:lnTo>
                <a:lnTo>
                  <a:pt x="735" y="502"/>
                </a:lnTo>
                <a:lnTo>
                  <a:pt x="731" y="504"/>
                </a:lnTo>
                <a:lnTo>
                  <a:pt x="731" y="504"/>
                </a:lnTo>
                <a:lnTo>
                  <a:pt x="721" y="504"/>
                </a:lnTo>
                <a:lnTo>
                  <a:pt x="709" y="502"/>
                </a:lnTo>
                <a:lnTo>
                  <a:pt x="697" y="499"/>
                </a:lnTo>
                <a:lnTo>
                  <a:pt x="689" y="495"/>
                </a:lnTo>
                <a:lnTo>
                  <a:pt x="689" y="495"/>
                </a:lnTo>
                <a:lnTo>
                  <a:pt x="685" y="490"/>
                </a:lnTo>
                <a:lnTo>
                  <a:pt x="681" y="483"/>
                </a:lnTo>
                <a:lnTo>
                  <a:pt x="678" y="478"/>
                </a:lnTo>
                <a:lnTo>
                  <a:pt x="675" y="475"/>
                </a:lnTo>
                <a:lnTo>
                  <a:pt x="674" y="472"/>
                </a:lnTo>
                <a:lnTo>
                  <a:pt x="674" y="472"/>
                </a:lnTo>
                <a:lnTo>
                  <a:pt x="632" y="382"/>
                </a:lnTo>
                <a:lnTo>
                  <a:pt x="611" y="338"/>
                </a:lnTo>
                <a:lnTo>
                  <a:pt x="592" y="291"/>
                </a:lnTo>
                <a:lnTo>
                  <a:pt x="574" y="244"/>
                </a:lnTo>
                <a:lnTo>
                  <a:pt x="558" y="195"/>
                </a:lnTo>
                <a:lnTo>
                  <a:pt x="551" y="169"/>
                </a:lnTo>
                <a:lnTo>
                  <a:pt x="546" y="142"/>
                </a:lnTo>
                <a:lnTo>
                  <a:pt x="540" y="114"/>
                </a:lnTo>
                <a:lnTo>
                  <a:pt x="536" y="84"/>
                </a:lnTo>
                <a:lnTo>
                  <a:pt x="536" y="84"/>
                </a:lnTo>
                <a:lnTo>
                  <a:pt x="540" y="78"/>
                </a:lnTo>
                <a:lnTo>
                  <a:pt x="546" y="71"/>
                </a:lnTo>
                <a:lnTo>
                  <a:pt x="558" y="60"/>
                </a:lnTo>
                <a:lnTo>
                  <a:pt x="573" y="50"/>
                </a:lnTo>
                <a:lnTo>
                  <a:pt x="588" y="42"/>
                </a:lnTo>
                <a:lnTo>
                  <a:pt x="588" y="42"/>
                </a:lnTo>
                <a:lnTo>
                  <a:pt x="598" y="42"/>
                </a:lnTo>
                <a:lnTo>
                  <a:pt x="607" y="42"/>
                </a:lnTo>
                <a:lnTo>
                  <a:pt x="625" y="46"/>
                </a:lnTo>
                <a:lnTo>
                  <a:pt x="641" y="52"/>
                </a:lnTo>
                <a:lnTo>
                  <a:pt x="656" y="57"/>
                </a:lnTo>
                <a:lnTo>
                  <a:pt x="656" y="57"/>
                </a:lnTo>
                <a:lnTo>
                  <a:pt x="666" y="71"/>
                </a:lnTo>
                <a:lnTo>
                  <a:pt x="677" y="84"/>
                </a:lnTo>
                <a:lnTo>
                  <a:pt x="686" y="98"/>
                </a:lnTo>
                <a:lnTo>
                  <a:pt x="696" y="112"/>
                </a:lnTo>
                <a:lnTo>
                  <a:pt x="696" y="112"/>
                </a:lnTo>
                <a:lnTo>
                  <a:pt x="700" y="123"/>
                </a:lnTo>
                <a:lnTo>
                  <a:pt x="704" y="133"/>
                </a:lnTo>
                <a:lnTo>
                  <a:pt x="708" y="144"/>
                </a:lnTo>
                <a:lnTo>
                  <a:pt x="712" y="148"/>
                </a:lnTo>
                <a:lnTo>
                  <a:pt x="716" y="152"/>
                </a:lnTo>
                <a:lnTo>
                  <a:pt x="716" y="152"/>
                </a:lnTo>
                <a:lnTo>
                  <a:pt x="717" y="150"/>
                </a:lnTo>
                <a:lnTo>
                  <a:pt x="719" y="150"/>
                </a:lnTo>
                <a:lnTo>
                  <a:pt x="720" y="150"/>
                </a:lnTo>
                <a:lnTo>
                  <a:pt x="723" y="150"/>
                </a:lnTo>
                <a:lnTo>
                  <a:pt x="723" y="150"/>
                </a:lnTo>
                <a:lnTo>
                  <a:pt x="720" y="135"/>
                </a:lnTo>
                <a:lnTo>
                  <a:pt x="716" y="123"/>
                </a:lnTo>
                <a:lnTo>
                  <a:pt x="711" y="110"/>
                </a:lnTo>
                <a:lnTo>
                  <a:pt x="705" y="98"/>
                </a:lnTo>
                <a:lnTo>
                  <a:pt x="693" y="75"/>
                </a:lnTo>
                <a:lnTo>
                  <a:pt x="678" y="50"/>
                </a:lnTo>
                <a:lnTo>
                  <a:pt x="678" y="50"/>
                </a:lnTo>
                <a:lnTo>
                  <a:pt x="666" y="42"/>
                </a:lnTo>
                <a:lnTo>
                  <a:pt x="662" y="37"/>
                </a:lnTo>
                <a:lnTo>
                  <a:pt x="656" y="30"/>
                </a:lnTo>
                <a:lnTo>
                  <a:pt x="656" y="30"/>
                </a:lnTo>
                <a:lnTo>
                  <a:pt x="645" y="26"/>
                </a:lnTo>
                <a:lnTo>
                  <a:pt x="632" y="20"/>
                </a:lnTo>
                <a:lnTo>
                  <a:pt x="623" y="18"/>
                </a:lnTo>
                <a:lnTo>
                  <a:pt x="615" y="16"/>
                </a:lnTo>
                <a:lnTo>
                  <a:pt x="607" y="16"/>
                </a:lnTo>
                <a:lnTo>
                  <a:pt x="599" y="16"/>
                </a:lnTo>
                <a:lnTo>
                  <a:pt x="599" y="16"/>
                </a:lnTo>
                <a:lnTo>
                  <a:pt x="585" y="20"/>
                </a:lnTo>
                <a:lnTo>
                  <a:pt x="570" y="25"/>
                </a:lnTo>
                <a:lnTo>
                  <a:pt x="540" y="35"/>
                </a:lnTo>
                <a:lnTo>
                  <a:pt x="540" y="35"/>
                </a:lnTo>
                <a:lnTo>
                  <a:pt x="535" y="42"/>
                </a:lnTo>
                <a:lnTo>
                  <a:pt x="528" y="49"/>
                </a:lnTo>
                <a:lnTo>
                  <a:pt x="523" y="57"/>
                </a:lnTo>
                <a:lnTo>
                  <a:pt x="519" y="67"/>
                </a:lnTo>
                <a:lnTo>
                  <a:pt x="516" y="76"/>
                </a:lnTo>
                <a:lnTo>
                  <a:pt x="515" y="86"/>
                </a:lnTo>
                <a:lnTo>
                  <a:pt x="515" y="97"/>
                </a:lnTo>
                <a:lnTo>
                  <a:pt x="516" y="109"/>
                </a:lnTo>
                <a:lnTo>
                  <a:pt x="516" y="109"/>
                </a:lnTo>
                <a:lnTo>
                  <a:pt x="524" y="131"/>
                </a:lnTo>
                <a:lnTo>
                  <a:pt x="531" y="154"/>
                </a:lnTo>
                <a:lnTo>
                  <a:pt x="538" y="177"/>
                </a:lnTo>
                <a:lnTo>
                  <a:pt x="546" y="199"/>
                </a:lnTo>
                <a:lnTo>
                  <a:pt x="546" y="199"/>
                </a:lnTo>
                <a:lnTo>
                  <a:pt x="547" y="210"/>
                </a:lnTo>
                <a:lnTo>
                  <a:pt x="550" y="219"/>
                </a:lnTo>
                <a:lnTo>
                  <a:pt x="555" y="237"/>
                </a:lnTo>
                <a:lnTo>
                  <a:pt x="561" y="253"/>
                </a:lnTo>
                <a:lnTo>
                  <a:pt x="562" y="263"/>
                </a:lnTo>
                <a:lnTo>
                  <a:pt x="564" y="271"/>
                </a:lnTo>
                <a:lnTo>
                  <a:pt x="564" y="271"/>
                </a:lnTo>
                <a:lnTo>
                  <a:pt x="577" y="308"/>
                </a:lnTo>
                <a:lnTo>
                  <a:pt x="589" y="344"/>
                </a:lnTo>
                <a:lnTo>
                  <a:pt x="602" y="381"/>
                </a:lnTo>
                <a:lnTo>
                  <a:pt x="608" y="399"/>
                </a:lnTo>
                <a:lnTo>
                  <a:pt x="615" y="415"/>
                </a:lnTo>
                <a:lnTo>
                  <a:pt x="615" y="415"/>
                </a:lnTo>
                <a:lnTo>
                  <a:pt x="629" y="444"/>
                </a:lnTo>
                <a:lnTo>
                  <a:pt x="645" y="471"/>
                </a:lnTo>
                <a:lnTo>
                  <a:pt x="655" y="485"/>
                </a:lnTo>
                <a:lnTo>
                  <a:pt x="663" y="497"/>
                </a:lnTo>
                <a:lnTo>
                  <a:pt x="674" y="508"/>
                </a:lnTo>
                <a:lnTo>
                  <a:pt x="683" y="517"/>
                </a:lnTo>
                <a:lnTo>
                  <a:pt x="683" y="517"/>
                </a:lnTo>
                <a:lnTo>
                  <a:pt x="693" y="519"/>
                </a:lnTo>
                <a:lnTo>
                  <a:pt x="701" y="521"/>
                </a:lnTo>
                <a:lnTo>
                  <a:pt x="708" y="524"/>
                </a:lnTo>
                <a:lnTo>
                  <a:pt x="717" y="525"/>
                </a:lnTo>
                <a:lnTo>
                  <a:pt x="717" y="525"/>
                </a:lnTo>
                <a:lnTo>
                  <a:pt x="721" y="524"/>
                </a:lnTo>
                <a:lnTo>
                  <a:pt x="727" y="523"/>
                </a:lnTo>
                <a:lnTo>
                  <a:pt x="739" y="521"/>
                </a:lnTo>
                <a:lnTo>
                  <a:pt x="750" y="520"/>
                </a:lnTo>
                <a:lnTo>
                  <a:pt x="760" y="519"/>
                </a:lnTo>
                <a:lnTo>
                  <a:pt x="760" y="519"/>
                </a:lnTo>
                <a:lnTo>
                  <a:pt x="761" y="516"/>
                </a:lnTo>
                <a:lnTo>
                  <a:pt x="762" y="514"/>
                </a:lnTo>
                <a:lnTo>
                  <a:pt x="766" y="510"/>
                </a:lnTo>
                <a:lnTo>
                  <a:pt x="779" y="505"/>
                </a:lnTo>
                <a:lnTo>
                  <a:pt x="779" y="505"/>
                </a:lnTo>
                <a:lnTo>
                  <a:pt x="785" y="493"/>
                </a:lnTo>
                <a:lnTo>
                  <a:pt x="789" y="480"/>
                </a:lnTo>
                <a:lnTo>
                  <a:pt x="791" y="467"/>
                </a:lnTo>
                <a:lnTo>
                  <a:pt x="791" y="453"/>
                </a:lnTo>
                <a:lnTo>
                  <a:pt x="789" y="440"/>
                </a:lnTo>
                <a:lnTo>
                  <a:pt x="787" y="425"/>
                </a:lnTo>
                <a:lnTo>
                  <a:pt x="780" y="396"/>
                </a:lnTo>
                <a:lnTo>
                  <a:pt x="780" y="396"/>
                </a:lnTo>
                <a:lnTo>
                  <a:pt x="777" y="380"/>
                </a:lnTo>
                <a:lnTo>
                  <a:pt x="777" y="373"/>
                </a:lnTo>
                <a:lnTo>
                  <a:pt x="775" y="366"/>
                </a:lnTo>
                <a:lnTo>
                  <a:pt x="775" y="366"/>
                </a:lnTo>
                <a:lnTo>
                  <a:pt x="764" y="333"/>
                </a:lnTo>
                <a:lnTo>
                  <a:pt x="750" y="302"/>
                </a:lnTo>
                <a:lnTo>
                  <a:pt x="726" y="244"/>
                </a:lnTo>
                <a:lnTo>
                  <a:pt x="726" y="244"/>
                </a:lnTo>
                <a:lnTo>
                  <a:pt x="717" y="226"/>
                </a:lnTo>
                <a:lnTo>
                  <a:pt x="709" y="208"/>
                </a:lnTo>
                <a:lnTo>
                  <a:pt x="692" y="177"/>
                </a:lnTo>
                <a:lnTo>
                  <a:pt x="692" y="177"/>
                </a:lnTo>
                <a:lnTo>
                  <a:pt x="685" y="163"/>
                </a:lnTo>
                <a:lnTo>
                  <a:pt x="678" y="152"/>
                </a:lnTo>
                <a:lnTo>
                  <a:pt x="678" y="152"/>
                </a:lnTo>
                <a:lnTo>
                  <a:pt x="674" y="148"/>
                </a:lnTo>
                <a:lnTo>
                  <a:pt x="668" y="144"/>
                </a:lnTo>
                <a:lnTo>
                  <a:pt x="662" y="142"/>
                </a:lnTo>
                <a:lnTo>
                  <a:pt x="656" y="139"/>
                </a:lnTo>
                <a:lnTo>
                  <a:pt x="651" y="139"/>
                </a:lnTo>
                <a:lnTo>
                  <a:pt x="644" y="139"/>
                </a:lnTo>
                <a:lnTo>
                  <a:pt x="632" y="140"/>
                </a:lnTo>
                <a:lnTo>
                  <a:pt x="618" y="144"/>
                </a:lnTo>
                <a:lnTo>
                  <a:pt x="607" y="151"/>
                </a:lnTo>
                <a:lnTo>
                  <a:pt x="596" y="159"/>
                </a:lnTo>
                <a:lnTo>
                  <a:pt x="587" y="167"/>
                </a:lnTo>
                <a:lnTo>
                  <a:pt x="587" y="167"/>
                </a:lnTo>
                <a:lnTo>
                  <a:pt x="584" y="185"/>
                </a:lnTo>
                <a:lnTo>
                  <a:pt x="584" y="201"/>
                </a:lnTo>
                <a:lnTo>
                  <a:pt x="585" y="219"/>
                </a:lnTo>
                <a:lnTo>
                  <a:pt x="588" y="234"/>
                </a:lnTo>
                <a:lnTo>
                  <a:pt x="594" y="250"/>
                </a:lnTo>
                <a:lnTo>
                  <a:pt x="599" y="265"/>
                </a:lnTo>
                <a:lnTo>
                  <a:pt x="611" y="297"/>
                </a:lnTo>
                <a:lnTo>
                  <a:pt x="611" y="297"/>
                </a:lnTo>
                <a:lnTo>
                  <a:pt x="617" y="309"/>
                </a:lnTo>
                <a:lnTo>
                  <a:pt x="622" y="321"/>
                </a:lnTo>
                <a:lnTo>
                  <a:pt x="636" y="346"/>
                </a:lnTo>
                <a:lnTo>
                  <a:pt x="636" y="346"/>
                </a:lnTo>
                <a:lnTo>
                  <a:pt x="643" y="358"/>
                </a:lnTo>
                <a:lnTo>
                  <a:pt x="649" y="370"/>
                </a:lnTo>
                <a:lnTo>
                  <a:pt x="653" y="376"/>
                </a:lnTo>
                <a:lnTo>
                  <a:pt x="657" y="380"/>
                </a:lnTo>
                <a:lnTo>
                  <a:pt x="663" y="382"/>
                </a:lnTo>
                <a:lnTo>
                  <a:pt x="668" y="382"/>
                </a:lnTo>
                <a:lnTo>
                  <a:pt x="668" y="382"/>
                </a:lnTo>
                <a:lnTo>
                  <a:pt x="670" y="378"/>
                </a:lnTo>
                <a:lnTo>
                  <a:pt x="670" y="373"/>
                </a:lnTo>
                <a:lnTo>
                  <a:pt x="668" y="369"/>
                </a:lnTo>
                <a:lnTo>
                  <a:pt x="666" y="363"/>
                </a:lnTo>
                <a:lnTo>
                  <a:pt x="653" y="343"/>
                </a:lnTo>
                <a:lnTo>
                  <a:pt x="653" y="343"/>
                </a:lnTo>
                <a:close/>
                <a:moveTo>
                  <a:pt x="678" y="110"/>
                </a:moveTo>
                <a:lnTo>
                  <a:pt x="678" y="110"/>
                </a:lnTo>
                <a:lnTo>
                  <a:pt x="671" y="99"/>
                </a:lnTo>
                <a:lnTo>
                  <a:pt x="663" y="87"/>
                </a:lnTo>
                <a:lnTo>
                  <a:pt x="653" y="76"/>
                </a:lnTo>
                <a:lnTo>
                  <a:pt x="647" y="69"/>
                </a:lnTo>
                <a:lnTo>
                  <a:pt x="647" y="69"/>
                </a:lnTo>
                <a:lnTo>
                  <a:pt x="634" y="64"/>
                </a:lnTo>
                <a:lnTo>
                  <a:pt x="619" y="59"/>
                </a:lnTo>
                <a:lnTo>
                  <a:pt x="604" y="56"/>
                </a:lnTo>
                <a:lnTo>
                  <a:pt x="598" y="56"/>
                </a:lnTo>
                <a:lnTo>
                  <a:pt x="592" y="57"/>
                </a:lnTo>
                <a:lnTo>
                  <a:pt x="592" y="57"/>
                </a:lnTo>
                <a:lnTo>
                  <a:pt x="587" y="60"/>
                </a:lnTo>
                <a:lnTo>
                  <a:pt x="581" y="64"/>
                </a:lnTo>
                <a:lnTo>
                  <a:pt x="577" y="69"/>
                </a:lnTo>
                <a:lnTo>
                  <a:pt x="572" y="74"/>
                </a:lnTo>
                <a:lnTo>
                  <a:pt x="572" y="74"/>
                </a:lnTo>
                <a:lnTo>
                  <a:pt x="560" y="79"/>
                </a:lnTo>
                <a:lnTo>
                  <a:pt x="553" y="83"/>
                </a:lnTo>
                <a:lnTo>
                  <a:pt x="551" y="86"/>
                </a:lnTo>
                <a:lnTo>
                  <a:pt x="550" y="90"/>
                </a:lnTo>
                <a:lnTo>
                  <a:pt x="550" y="90"/>
                </a:lnTo>
                <a:lnTo>
                  <a:pt x="549" y="98"/>
                </a:lnTo>
                <a:lnTo>
                  <a:pt x="549" y="108"/>
                </a:lnTo>
                <a:lnTo>
                  <a:pt x="551" y="125"/>
                </a:lnTo>
                <a:lnTo>
                  <a:pt x="551" y="125"/>
                </a:lnTo>
                <a:lnTo>
                  <a:pt x="555" y="143"/>
                </a:lnTo>
                <a:lnTo>
                  <a:pt x="561" y="161"/>
                </a:lnTo>
                <a:lnTo>
                  <a:pt x="573" y="192"/>
                </a:lnTo>
                <a:lnTo>
                  <a:pt x="573" y="192"/>
                </a:lnTo>
                <a:lnTo>
                  <a:pt x="573" y="184"/>
                </a:lnTo>
                <a:lnTo>
                  <a:pt x="574" y="177"/>
                </a:lnTo>
                <a:lnTo>
                  <a:pt x="576" y="170"/>
                </a:lnTo>
                <a:lnTo>
                  <a:pt x="579" y="165"/>
                </a:lnTo>
                <a:lnTo>
                  <a:pt x="585" y="154"/>
                </a:lnTo>
                <a:lnTo>
                  <a:pt x="595" y="144"/>
                </a:lnTo>
                <a:lnTo>
                  <a:pt x="606" y="138"/>
                </a:lnTo>
                <a:lnTo>
                  <a:pt x="618" y="132"/>
                </a:lnTo>
                <a:lnTo>
                  <a:pt x="630" y="128"/>
                </a:lnTo>
                <a:lnTo>
                  <a:pt x="643" y="127"/>
                </a:lnTo>
                <a:lnTo>
                  <a:pt x="643" y="127"/>
                </a:lnTo>
                <a:lnTo>
                  <a:pt x="651" y="128"/>
                </a:lnTo>
                <a:lnTo>
                  <a:pt x="659" y="129"/>
                </a:lnTo>
                <a:lnTo>
                  <a:pt x="666" y="132"/>
                </a:lnTo>
                <a:lnTo>
                  <a:pt x="671" y="136"/>
                </a:lnTo>
                <a:lnTo>
                  <a:pt x="683" y="144"/>
                </a:lnTo>
                <a:lnTo>
                  <a:pt x="694" y="152"/>
                </a:lnTo>
                <a:lnTo>
                  <a:pt x="694" y="152"/>
                </a:lnTo>
                <a:lnTo>
                  <a:pt x="687" y="131"/>
                </a:lnTo>
                <a:lnTo>
                  <a:pt x="685" y="121"/>
                </a:lnTo>
                <a:lnTo>
                  <a:pt x="678" y="110"/>
                </a:lnTo>
                <a:lnTo>
                  <a:pt x="678" y="110"/>
                </a:lnTo>
                <a:close/>
                <a:moveTo>
                  <a:pt x="981" y="110"/>
                </a:moveTo>
                <a:lnTo>
                  <a:pt x="981" y="110"/>
                </a:lnTo>
                <a:lnTo>
                  <a:pt x="976" y="113"/>
                </a:lnTo>
                <a:lnTo>
                  <a:pt x="968" y="114"/>
                </a:lnTo>
                <a:lnTo>
                  <a:pt x="953" y="116"/>
                </a:lnTo>
                <a:lnTo>
                  <a:pt x="936" y="116"/>
                </a:lnTo>
                <a:lnTo>
                  <a:pt x="920" y="117"/>
                </a:lnTo>
                <a:lnTo>
                  <a:pt x="920" y="117"/>
                </a:lnTo>
                <a:lnTo>
                  <a:pt x="905" y="120"/>
                </a:lnTo>
                <a:lnTo>
                  <a:pt x="890" y="124"/>
                </a:lnTo>
                <a:lnTo>
                  <a:pt x="877" y="128"/>
                </a:lnTo>
                <a:lnTo>
                  <a:pt x="863" y="131"/>
                </a:lnTo>
                <a:lnTo>
                  <a:pt x="863" y="131"/>
                </a:lnTo>
                <a:lnTo>
                  <a:pt x="856" y="131"/>
                </a:lnTo>
                <a:lnTo>
                  <a:pt x="849" y="131"/>
                </a:lnTo>
                <a:lnTo>
                  <a:pt x="843" y="129"/>
                </a:lnTo>
                <a:lnTo>
                  <a:pt x="836" y="131"/>
                </a:lnTo>
                <a:lnTo>
                  <a:pt x="836" y="131"/>
                </a:lnTo>
                <a:lnTo>
                  <a:pt x="819" y="133"/>
                </a:lnTo>
                <a:lnTo>
                  <a:pt x="802" y="139"/>
                </a:lnTo>
                <a:lnTo>
                  <a:pt x="770" y="148"/>
                </a:lnTo>
                <a:lnTo>
                  <a:pt x="738" y="159"/>
                </a:lnTo>
                <a:lnTo>
                  <a:pt x="704" y="170"/>
                </a:lnTo>
                <a:lnTo>
                  <a:pt x="704" y="170"/>
                </a:lnTo>
                <a:lnTo>
                  <a:pt x="712" y="182"/>
                </a:lnTo>
                <a:lnTo>
                  <a:pt x="720" y="197"/>
                </a:lnTo>
                <a:lnTo>
                  <a:pt x="736" y="231"/>
                </a:lnTo>
                <a:lnTo>
                  <a:pt x="766" y="304"/>
                </a:lnTo>
                <a:lnTo>
                  <a:pt x="766" y="304"/>
                </a:lnTo>
                <a:lnTo>
                  <a:pt x="773" y="329"/>
                </a:lnTo>
                <a:lnTo>
                  <a:pt x="781" y="357"/>
                </a:lnTo>
                <a:lnTo>
                  <a:pt x="791" y="384"/>
                </a:lnTo>
                <a:lnTo>
                  <a:pt x="798" y="411"/>
                </a:lnTo>
                <a:lnTo>
                  <a:pt x="804" y="438"/>
                </a:lnTo>
                <a:lnTo>
                  <a:pt x="806" y="452"/>
                </a:lnTo>
                <a:lnTo>
                  <a:pt x="807" y="464"/>
                </a:lnTo>
                <a:lnTo>
                  <a:pt x="807" y="478"/>
                </a:lnTo>
                <a:lnTo>
                  <a:pt x="806" y="490"/>
                </a:lnTo>
                <a:lnTo>
                  <a:pt x="803" y="504"/>
                </a:lnTo>
                <a:lnTo>
                  <a:pt x="799" y="516"/>
                </a:lnTo>
                <a:lnTo>
                  <a:pt x="799" y="516"/>
                </a:lnTo>
                <a:lnTo>
                  <a:pt x="791" y="521"/>
                </a:lnTo>
                <a:lnTo>
                  <a:pt x="781" y="525"/>
                </a:lnTo>
                <a:lnTo>
                  <a:pt x="772" y="529"/>
                </a:lnTo>
                <a:lnTo>
                  <a:pt x="762" y="532"/>
                </a:lnTo>
                <a:lnTo>
                  <a:pt x="740" y="536"/>
                </a:lnTo>
                <a:lnTo>
                  <a:pt x="719" y="543"/>
                </a:lnTo>
                <a:lnTo>
                  <a:pt x="719" y="543"/>
                </a:lnTo>
                <a:lnTo>
                  <a:pt x="711" y="539"/>
                </a:lnTo>
                <a:lnTo>
                  <a:pt x="704" y="536"/>
                </a:lnTo>
                <a:lnTo>
                  <a:pt x="704" y="536"/>
                </a:lnTo>
                <a:lnTo>
                  <a:pt x="690" y="534"/>
                </a:lnTo>
                <a:lnTo>
                  <a:pt x="679" y="529"/>
                </a:lnTo>
                <a:lnTo>
                  <a:pt x="670" y="524"/>
                </a:lnTo>
                <a:lnTo>
                  <a:pt x="660" y="516"/>
                </a:lnTo>
                <a:lnTo>
                  <a:pt x="652" y="508"/>
                </a:lnTo>
                <a:lnTo>
                  <a:pt x="645" y="498"/>
                </a:lnTo>
                <a:lnTo>
                  <a:pt x="634" y="478"/>
                </a:lnTo>
                <a:lnTo>
                  <a:pt x="634" y="478"/>
                </a:lnTo>
                <a:lnTo>
                  <a:pt x="619" y="448"/>
                </a:lnTo>
                <a:lnTo>
                  <a:pt x="604" y="415"/>
                </a:lnTo>
                <a:lnTo>
                  <a:pt x="591" y="382"/>
                </a:lnTo>
                <a:lnTo>
                  <a:pt x="577" y="347"/>
                </a:lnTo>
                <a:lnTo>
                  <a:pt x="566" y="313"/>
                </a:lnTo>
                <a:lnTo>
                  <a:pt x="554" y="279"/>
                </a:lnTo>
                <a:lnTo>
                  <a:pt x="536" y="214"/>
                </a:lnTo>
                <a:lnTo>
                  <a:pt x="536" y="214"/>
                </a:lnTo>
                <a:lnTo>
                  <a:pt x="523" y="216"/>
                </a:lnTo>
                <a:lnTo>
                  <a:pt x="511" y="221"/>
                </a:lnTo>
                <a:lnTo>
                  <a:pt x="489" y="227"/>
                </a:lnTo>
                <a:lnTo>
                  <a:pt x="489" y="227"/>
                </a:lnTo>
                <a:lnTo>
                  <a:pt x="457" y="237"/>
                </a:lnTo>
                <a:lnTo>
                  <a:pt x="432" y="244"/>
                </a:lnTo>
                <a:lnTo>
                  <a:pt x="432" y="244"/>
                </a:lnTo>
                <a:lnTo>
                  <a:pt x="408" y="252"/>
                </a:lnTo>
                <a:lnTo>
                  <a:pt x="385" y="260"/>
                </a:lnTo>
                <a:lnTo>
                  <a:pt x="385" y="260"/>
                </a:lnTo>
                <a:lnTo>
                  <a:pt x="362" y="267"/>
                </a:lnTo>
                <a:lnTo>
                  <a:pt x="339" y="272"/>
                </a:lnTo>
                <a:lnTo>
                  <a:pt x="316" y="276"/>
                </a:lnTo>
                <a:lnTo>
                  <a:pt x="294" y="283"/>
                </a:lnTo>
                <a:lnTo>
                  <a:pt x="294" y="283"/>
                </a:lnTo>
                <a:lnTo>
                  <a:pt x="281" y="289"/>
                </a:lnTo>
                <a:lnTo>
                  <a:pt x="267" y="294"/>
                </a:lnTo>
                <a:lnTo>
                  <a:pt x="240" y="306"/>
                </a:lnTo>
                <a:lnTo>
                  <a:pt x="240" y="306"/>
                </a:lnTo>
                <a:lnTo>
                  <a:pt x="203" y="320"/>
                </a:lnTo>
                <a:lnTo>
                  <a:pt x="166" y="333"/>
                </a:lnTo>
                <a:lnTo>
                  <a:pt x="130" y="347"/>
                </a:lnTo>
                <a:lnTo>
                  <a:pt x="112" y="355"/>
                </a:lnTo>
                <a:lnTo>
                  <a:pt x="94" y="365"/>
                </a:lnTo>
                <a:lnTo>
                  <a:pt x="94" y="365"/>
                </a:lnTo>
                <a:lnTo>
                  <a:pt x="83" y="366"/>
                </a:lnTo>
                <a:lnTo>
                  <a:pt x="74" y="369"/>
                </a:lnTo>
                <a:lnTo>
                  <a:pt x="66" y="374"/>
                </a:lnTo>
                <a:lnTo>
                  <a:pt x="56" y="378"/>
                </a:lnTo>
                <a:lnTo>
                  <a:pt x="37" y="389"/>
                </a:lnTo>
                <a:lnTo>
                  <a:pt x="27" y="393"/>
                </a:lnTo>
                <a:lnTo>
                  <a:pt x="18" y="396"/>
                </a:lnTo>
                <a:lnTo>
                  <a:pt x="18" y="396"/>
                </a:lnTo>
                <a:lnTo>
                  <a:pt x="18" y="455"/>
                </a:lnTo>
                <a:lnTo>
                  <a:pt x="22" y="514"/>
                </a:lnTo>
                <a:lnTo>
                  <a:pt x="29" y="576"/>
                </a:lnTo>
                <a:lnTo>
                  <a:pt x="38" y="640"/>
                </a:lnTo>
                <a:lnTo>
                  <a:pt x="38" y="640"/>
                </a:lnTo>
                <a:lnTo>
                  <a:pt x="44" y="664"/>
                </a:lnTo>
                <a:lnTo>
                  <a:pt x="51" y="689"/>
                </a:lnTo>
                <a:lnTo>
                  <a:pt x="59" y="713"/>
                </a:lnTo>
                <a:lnTo>
                  <a:pt x="61" y="725"/>
                </a:lnTo>
                <a:lnTo>
                  <a:pt x="63" y="739"/>
                </a:lnTo>
                <a:lnTo>
                  <a:pt x="63" y="739"/>
                </a:lnTo>
                <a:lnTo>
                  <a:pt x="68" y="777"/>
                </a:lnTo>
                <a:lnTo>
                  <a:pt x="75" y="815"/>
                </a:lnTo>
                <a:lnTo>
                  <a:pt x="83" y="853"/>
                </a:lnTo>
                <a:lnTo>
                  <a:pt x="94" y="891"/>
                </a:lnTo>
                <a:lnTo>
                  <a:pt x="94" y="891"/>
                </a:lnTo>
                <a:lnTo>
                  <a:pt x="105" y="931"/>
                </a:lnTo>
                <a:lnTo>
                  <a:pt x="115" y="969"/>
                </a:lnTo>
                <a:lnTo>
                  <a:pt x="124" y="1007"/>
                </a:lnTo>
                <a:lnTo>
                  <a:pt x="135" y="1044"/>
                </a:lnTo>
                <a:lnTo>
                  <a:pt x="135" y="1044"/>
                </a:lnTo>
                <a:lnTo>
                  <a:pt x="144" y="1074"/>
                </a:lnTo>
                <a:lnTo>
                  <a:pt x="155" y="1102"/>
                </a:lnTo>
                <a:lnTo>
                  <a:pt x="178" y="1158"/>
                </a:lnTo>
                <a:lnTo>
                  <a:pt x="178" y="1158"/>
                </a:lnTo>
                <a:lnTo>
                  <a:pt x="198" y="1204"/>
                </a:lnTo>
                <a:lnTo>
                  <a:pt x="215" y="1249"/>
                </a:lnTo>
                <a:lnTo>
                  <a:pt x="215" y="1249"/>
                </a:lnTo>
                <a:lnTo>
                  <a:pt x="232" y="1290"/>
                </a:lnTo>
                <a:lnTo>
                  <a:pt x="248" y="1330"/>
                </a:lnTo>
                <a:lnTo>
                  <a:pt x="266" y="1368"/>
                </a:lnTo>
                <a:lnTo>
                  <a:pt x="275" y="1385"/>
                </a:lnTo>
                <a:lnTo>
                  <a:pt x="285" y="1403"/>
                </a:lnTo>
                <a:lnTo>
                  <a:pt x="285" y="1403"/>
                </a:lnTo>
                <a:lnTo>
                  <a:pt x="300" y="1391"/>
                </a:lnTo>
                <a:lnTo>
                  <a:pt x="315" y="1380"/>
                </a:lnTo>
                <a:lnTo>
                  <a:pt x="346" y="1358"/>
                </a:lnTo>
                <a:lnTo>
                  <a:pt x="380" y="1340"/>
                </a:lnTo>
                <a:lnTo>
                  <a:pt x="414" y="1323"/>
                </a:lnTo>
                <a:lnTo>
                  <a:pt x="448" y="1306"/>
                </a:lnTo>
                <a:lnTo>
                  <a:pt x="483" y="1291"/>
                </a:lnTo>
                <a:lnTo>
                  <a:pt x="553" y="1263"/>
                </a:lnTo>
                <a:lnTo>
                  <a:pt x="553" y="1263"/>
                </a:lnTo>
                <a:lnTo>
                  <a:pt x="589" y="1248"/>
                </a:lnTo>
                <a:lnTo>
                  <a:pt x="629" y="1236"/>
                </a:lnTo>
                <a:lnTo>
                  <a:pt x="668" y="1225"/>
                </a:lnTo>
                <a:lnTo>
                  <a:pt x="708" y="1215"/>
                </a:lnTo>
                <a:lnTo>
                  <a:pt x="789" y="1199"/>
                </a:lnTo>
                <a:lnTo>
                  <a:pt x="830" y="1191"/>
                </a:lnTo>
                <a:lnTo>
                  <a:pt x="870" y="1181"/>
                </a:lnTo>
                <a:lnTo>
                  <a:pt x="870" y="1181"/>
                </a:lnTo>
                <a:lnTo>
                  <a:pt x="905" y="1172"/>
                </a:lnTo>
                <a:lnTo>
                  <a:pt x="936" y="1164"/>
                </a:lnTo>
                <a:lnTo>
                  <a:pt x="996" y="1144"/>
                </a:lnTo>
                <a:lnTo>
                  <a:pt x="996" y="1144"/>
                </a:lnTo>
                <a:lnTo>
                  <a:pt x="1062" y="1125"/>
                </a:lnTo>
                <a:lnTo>
                  <a:pt x="1094" y="1116"/>
                </a:lnTo>
                <a:lnTo>
                  <a:pt x="1126" y="1105"/>
                </a:lnTo>
                <a:lnTo>
                  <a:pt x="1126" y="1105"/>
                </a:lnTo>
                <a:lnTo>
                  <a:pt x="1156" y="1093"/>
                </a:lnTo>
                <a:lnTo>
                  <a:pt x="1184" y="1081"/>
                </a:lnTo>
                <a:lnTo>
                  <a:pt x="1214" y="1068"/>
                </a:lnTo>
                <a:lnTo>
                  <a:pt x="1243" y="1059"/>
                </a:lnTo>
                <a:lnTo>
                  <a:pt x="1243" y="1059"/>
                </a:lnTo>
                <a:lnTo>
                  <a:pt x="1249" y="1053"/>
                </a:lnTo>
                <a:lnTo>
                  <a:pt x="1256" y="1048"/>
                </a:lnTo>
                <a:lnTo>
                  <a:pt x="1266" y="1044"/>
                </a:lnTo>
                <a:lnTo>
                  <a:pt x="1274" y="1041"/>
                </a:lnTo>
                <a:lnTo>
                  <a:pt x="1293" y="1034"/>
                </a:lnTo>
                <a:lnTo>
                  <a:pt x="1309" y="1027"/>
                </a:lnTo>
                <a:lnTo>
                  <a:pt x="1309" y="1027"/>
                </a:lnTo>
                <a:lnTo>
                  <a:pt x="1305" y="1017"/>
                </a:lnTo>
                <a:lnTo>
                  <a:pt x="1301" y="1007"/>
                </a:lnTo>
                <a:lnTo>
                  <a:pt x="1296" y="998"/>
                </a:lnTo>
                <a:lnTo>
                  <a:pt x="1290" y="988"/>
                </a:lnTo>
                <a:lnTo>
                  <a:pt x="1278" y="970"/>
                </a:lnTo>
                <a:lnTo>
                  <a:pt x="1266" y="953"/>
                </a:lnTo>
                <a:lnTo>
                  <a:pt x="1266" y="953"/>
                </a:lnTo>
                <a:lnTo>
                  <a:pt x="1240" y="906"/>
                </a:lnTo>
                <a:lnTo>
                  <a:pt x="1228" y="883"/>
                </a:lnTo>
                <a:lnTo>
                  <a:pt x="1217" y="861"/>
                </a:lnTo>
                <a:lnTo>
                  <a:pt x="1217" y="861"/>
                </a:lnTo>
                <a:lnTo>
                  <a:pt x="1195" y="810"/>
                </a:lnTo>
                <a:lnTo>
                  <a:pt x="1173" y="758"/>
                </a:lnTo>
                <a:lnTo>
                  <a:pt x="1154" y="706"/>
                </a:lnTo>
                <a:lnTo>
                  <a:pt x="1136" y="655"/>
                </a:lnTo>
                <a:lnTo>
                  <a:pt x="1136" y="655"/>
                </a:lnTo>
                <a:lnTo>
                  <a:pt x="1119" y="606"/>
                </a:lnTo>
                <a:lnTo>
                  <a:pt x="1111" y="582"/>
                </a:lnTo>
                <a:lnTo>
                  <a:pt x="1104" y="558"/>
                </a:lnTo>
                <a:lnTo>
                  <a:pt x="1104" y="558"/>
                </a:lnTo>
                <a:lnTo>
                  <a:pt x="1097" y="529"/>
                </a:lnTo>
                <a:lnTo>
                  <a:pt x="1093" y="501"/>
                </a:lnTo>
                <a:lnTo>
                  <a:pt x="1083" y="442"/>
                </a:lnTo>
                <a:lnTo>
                  <a:pt x="1083" y="442"/>
                </a:lnTo>
                <a:lnTo>
                  <a:pt x="1073" y="388"/>
                </a:lnTo>
                <a:lnTo>
                  <a:pt x="1062" y="332"/>
                </a:lnTo>
                <a:lnTo>
                  <a:pt x="1062" y="332"/>
                </a:lnTo>
                <a:lnTo>
                  <a:pt x="1058" y="304"/>
                </a:lnTo>
                <a:lnTo>
                  <a:pt x="1055" y="275"/>
                </a:lnTo>
                <a:lnTo>
                  <a:pt x="1051" y="218"/>
                </a:lnTo>
                <a:lnTo>
                  <a:pt x="1049" y="189"/>
                </a:lnTo>
                <a:lnTo>
                  <a:pt x="1045" y="161"/>
                </a:lnTo>
                <a:lnTo>
                  <a:pt x="1040" y="133"/>
                </a:lnTo>
                <a:lnTo>
                  <a:pt x="1033" y="105"/>
                </a:lnTo>
                <a:lnTo>
                  <a:pt x="1033" y="105"/>
                </a:lnTo>
                <a:lnTo>
                  <a:pt x="1029" y="105"/>
                </a:lnTo>
                <a:lnTo>
                  <a:pt x="1029" y="105"/>
                </a:lnTo>
                <a:lnTo>
                  <a:pt x="1014" y="108"/>
                </a:lnTo>
                <a:lnTo>
                  <a:pt x="1003" y="110"/>
                </a:lnTo>
                <a:lnTo>
                  <a:pt x="994" y="112"/>
                </a:lnTo>
                <a:lnTo>
                  <a:pt x="981" y="110"/>
                </a:lnTo>
                <a:lnTo>
                  <a:pt x="981" y="110"/>
                </a:lnTo>
                <a:close/>
                <a:moveTo>
                  <a:pt x="713" y="490"/>
                </a:moveTo>
                <a:lnTo>
                  <a:pt x="713" y="490"/>
                </a:lnTo>
                <a:lnTo>
                  <a:pt x="721" y="489"/>
                </a:lnTo>
                <a:lnTo>
                  <a:pt x="731" y="486"/>
                </a:lnTo>
                <a:lnTo>
                  <a:pt x="738" y="483"/>
                </a:lnTo>
                <a:lnTo>
                  <a:pt x="739" y="480"/>
                </a:lnTo>
                <a:lnTo>
                  <a:pt x="739" y="479"/>
                </a:lnTo>
                <a:lnTo>
                  <a:pt x="739" y="479"/>
                </a:lnTo>
                <a:lnTo>
                  <a:pt x="745" y="475"/>
                </a:lnTo>
                <a:lnTo>
                  <a:pt x="749" y="470"/>
                </a:lnTo>
                <a:lnTo>
                  <a:pt x="753" y="463"/>
                </a:lnTo>
                <a:lnTo>
                  <a:pt x="754" y="456"/>
                </a:lnTo>
                <a:lnTo>
                  <a:pt x="757" y="441"/>
                </a:lnTo>
                <a:lnTo>
                  <a:pt x="757" y="426"/>
                </a:lnTo>
                <a:lnTo>
                  <a:pt x="757" y="426"/>
                </a:lnTo>
                <a:lnTo>
                  <a:pt x="743" y="393"/>
                </a:lnTo>
                <a:lnTo>
                  <a:pt x="732" y="362"/>
                </a:lnTo>
                <a:lnTo>
                  <a:pt x="709" y="298"/>
                </a:lnTo>
                <a:lnTo>
                  <a:pt x="697" y="267"/>
                </a:lnTo>
                <a:lnTo>
                  <a:pt x="683" y="237"/>
                </a:lnTo>
                <a:lnTo>
                  <a:pt x="668" y="210"/>
                </a:lnTo>
                <a:lnTo>
                  <a:pt x="660" y="196"/>
                </a:lnTo>
                <a:lnTo>
                  <a:pt x="651" y="184"/>
                </a:lnTo>
                <a:lnTo>
                  <a:pt x="651" y="184"/>
                </a:lnTo>
                <a:lnTo>
                  <a:pt x="640" y="182"/>
                </a:lnTo>
                <a:lnTo>
                  <a:pt x="632" y="181"/>
                </a:lnTo>
                <a:lnTo>
                  <a:pt x="628" y="181"/>
                </a:lnTo>
                <a:lnTo>
                  <a:pt x="623" y="182"/>
                </a:lnTo>
                <a:lnTo>
                  <a:pt x="621" y="185"/>
                </a:lnTo>
                <a:lnTo>
                  <a:pt x="619" y="188"/>
                </a:lnTo>
                <a:lnTo>
                  <a:pt x="619" y="188"/>
                </a:lnTo>
                <a:lnTo>
                  <a:pt x="622" y="188"/>
                </a:lnTo>
                <a:lnTo>
                  <a:pt x="621" y="189"/>
                </a:lnTo>
                <a:lnTo>
                  <a:pt x="619" y="189"/>
                </a:lnTo>
                <a:lnTo>
                  <a:pt x="619" y="189"/>
                </a:lnTo>
                <a:lnTo>
                  <a:pt x="618" y="206"/>
                </a:lnTo>
                <a:lnTo>
                  <a:pt x="619" y="221"/>
                </a:lnTo>
                <a:lnTo>
                  <a:pt x="623" y="234"/>
                </a:lnTo>
                <a:lnTo>
                  <a:pt x="628" y="246"/>
                </a:lnTo>
                <a:lnTo>
                  <a:pt x="638" y="270"/>
                </a:lnTo>
                <a:lnTo>
                  <a:pt x="644" y="282"/>
                </a:lnTo>
                <a:lnTo>
                  <a:pt x="648" y="295"/>
                </a:lnTo>
                <a:lnTo>
                  <a:pt x="648" y="295"/>
                </a:lnTo>
                <a:lnTo>
                  <a:pt x="653" y="310"/>
                </a:lnTo>
                <a:lnTo>
                  <a:pt x="660" y="324"/>
                </a:lnTo>
                <a:lnTo>
                  <a:pt x="660" y="324"/>
                </a:lnTo>
                <a:lnTo>
                  <a:pt x="662" y="331"/>
                </a:lnTo>
                <a:lnTo>
                  <a:pt x="663" y="338"/>
                </a:lnTo>
                <a:lnTo>
                  <a:pt x="663" y="338"/>
                </a:lnTo>
                <a:lnTo>
                  <a:pt x="668" y="346"/>
                </a:lnTo>
                <a:lnTo>
                  <a:pt x="674" y="353"/>
                </a:lnTo>
                <a:lnTo>
                  <a:pt x="679" y="361"/>
                </a:lnTo>
                <a:lnTo>
                  <a:pt x="685" y="367"/>
                </a:lnTo>
                <a:lnTo>
                  <a:pt x="689" y="376"/>
                </a:lnTo>
                <a:lnTo>
                  <a:pt x="689" y="382"/>
                </a:lnTo>
                <a:lnTo>
                  <a:pt x="689" y="387"/>
                </a:lnTo>
                <a:lnTo>
                  <a:pt x="687" y="391"/>
                </a:lnTo>
                <a:lnTo>
                  <a:pt x="685" y="395"/>
                </a:lnTo>
                <a:lnTo>
                  <a:pt x="681" y="399"/>
                </a:lnTo>
                <a:lnTo>
                  <a:pt x="681" y="399"/>
                </a:lnTo>
                <a:lnTo>
                  <a:pt x="674" y="399"/>
                </a:lnTo>
                <a:lnTo>
                  <a:pt x="668" y="400"/>
                </a:lnTo>
                <a:lnTo>
                  <a:pt x="655" y="403"/>
                </a:lnTo>
                <a:lnTo>
                  <a:pt x="655" y="403"/>
                </a:lnTo>
                <a:lnTo>
                  <a:pt x="660" y="414"/>
                </a:lnTo>
                <a:lnTo>
                  <a:pt x="667" y="426"/>
                </a:lnTo>
                <a:lnTo>
                  <a:pt x="679" y="453"/>
                </a:lnTo>
                <a:lnTo>
                  <a:pt x="686" y="467"/>
                </a:lnTo>
                <a:lnTo>
                  <a:pt x="694" y="478"/>
                </a:lnTo>
                <a:lnTo>
                  <a:pt x="698" y="482"/>
                </a:lnTo>
                <a:lnTo>
                  <a:pt x="704" y="486"/>
                </a:lnTo>
                <a:lnTo>
                  <a:pt x="708" y="489"/>
                </a:lnTo>
                <a:lnTo>
                  <a:pt x="713" y="490"/>
                </a:lnTo>
                <a:lnTo>
                  <a:pt x="713" y="49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40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68" name="Freeform 109"/>
          <p:cNvSpPr>
            <a:spLocks noEditPoints="1"/>
          </p:cNvSpPr>
          <p:nvPr/>
        </p:nvSpPr>
        <p:spPr bwMode="auto">
          <a:xfrm rot="354084">
            <a:off x="4560098" y="2334123"/>
            <a:ext cx="3109268" cy="3108026"/>
          </a:xfrm>
          <a:custGeom>
            <a:avLst/>
            <a:gdLst>
              <a:gd name="T0" fmla="*/ 902 w 1331"/>
              <a:gd name="T1" fmla="*/ 102 h 1421"/>
              <a:gd name="T2" fmla="*/ 1018 w 1331"/>
              <a:gd name="T3" fmla="*/ 87 h 1421"/>
              <a:gd name="T4" fmla="*/ 1073 w 1331"/>
              <a:gd name="T5" fmla="*/ 309 h 1421"/>
              <a:gd name="T6" fmla="*/ 1151 w 1331"/>
              <a:gd name="T7" fmla="*/ 651 h 1421"/>
              <a:gd name="T8" fmla="*/ 1330 w 1331"/>
              <a:gd name="T9" fmla="*/ 1025 h 1421"/>
              <a:gd name="T10" fmla="*/ 1215 w 1331"/>
              <a:gd name="T11" fmla="*/ 1090 h 1421"/>
              <a:gd name="T12" fmla="*/ 975 w 1331"/>
              <a:gd name="T13" fmla="*/ 1169 h 1421"/>
              <a:gd name="T14" fmla="*/ 720 w 1331"/>
              <a:gd name="T15" fmla="*/ 1222 h 1421"/>
              <a:gd name="T16" fmla="*/ 377 w 1331"/>
              <a:gd name="T17" fmla="*/ 1355 h 1421"/>
              <a:gd name="T18" fmla="*/ 219 w 1331"/>
              <a:gd name="T19" fmla="*/ 1291 h 1421"/>
              <a:gd name="T20" fmla="*/ 115 w 1331"/>
              <a:gd name="T21" fmla="*/ 1011 h 1421"/>
              <a:gd name="T22" fmla="*/ 51 w 1331"/>
              <a:gd name="T23" fmla="*/ 769 h 1421"/>
              <a:gd name="T24" fmla="*/ 2 w 1331"/>
              <a:gd name="T25" fmla="*/ 426 h 1421"/>
              <a:gd name="T26" fmla="*/ 196 w 1331"/>
              <a:gd name="T27" fmla="*/ 304 h 1421"/>
              <a:gd name="T28" fmla="*/ 475 w 1331"/>
              <a:gd name="T29" fmla="*/ 215 h 1421"/>
              <a:gd name="T30" fmla="*/ 498 w 1331"/>
              <a:gd name="T31" fmla="*/ 105 h 1421"/>
              <a:gd name="T32" fmla="*/ 594 w 1331"/>
              <a:gd name="T33" fmla="*/ 0 h 1421"/>
              <a:gd name="T34" fmla="*/ 702 w 1331"/>
              <a:gd name="T35" fmla="*/ 57 h 1421"/>
              <a:gd name="T36" fmla="*/ 617 w 1331"/>
              <a:gd name="T37" fmla="*/ 259 h 1421"/>
              <a:gd name="T38" fmla="*/ 651 w 1331"/>
              <a:gd name="T39" fmla="*/ 166 h 1421"/>
              <a:gd name="T40" fmla="*/ 772 w 1331"/>
              <a:gd name="T41" fmla="*/ 434 h 1421"/>
              <a:gd name="T42" fmla="*/ 721 w 1331"/>
              <a:gd name="T43" fmla="*/ 504 h 1421"/>
              <a:gd name="T44" fmla="*/ 592 w 1331"/>
              <a:gd name="T45" fmla="*/ 291 h 1421"/>
              <a:gd name="T46" fmla="*/ 588 w 1331"/>
              <a:gd name="T47" fmla="*/ 42 h 1421"/>
              <a:gd name="T48" fmla="*/ 704 w 1331"/>
              <a:gd name="T49" fmla="*/ 133 h 1421"/>
              <a:gd name="T50" fmla="*/ 705 w 1331"/>
              <a:gd name="T51" fmla="*/ 98 h 1421"/>
              <a:gd name="T52" fmla="*/ 599 w 1331"/>
              <a:gd name="T53" fmla="*/ 16 h 1421"/>
              <a:gd name="T54" fmla="*/ 516 w 1331"/>
              <a:gd name="T55" fmla="*/ 109 h 1421"/>
              <a:gd name="T56" fmla="*/ 564 w 1331"/>
              <a:gd name="T57" fmla="*/ 271 h 1421"/>
              <a:gd name="T58" fmla="*/ 683 w 1331"/>
              <a:gd name="T59" fmla="*/ 517 h 1421"/>
              <a:gd name="T60" fmla="*/ 762 w 1331"/>
              <a:gd name="T61" fmla="*/ 514 h 1421"/>
              <a:gd name="T62" fmla="*/ 777 w 1331"/>
              <a:gd name="T63" fmla="*/ 373 h 1421"/>
              <a:gd name="T64" fmla="*/ 678 w 1331"/>
              <a:gd name="T65" fmla="*/ 152 h 1421"/>
              <a:gd name="T66" fmla="*/ 584 w 1331"/>
              <a:gd name="T67" fmla="*/ 185 h 1421"/>
              <a:gd name="T68" fmla="*/ 649 w 1331"/>
              <a:gd name="T69" fmla="*/ 370 h 1421"/>
              <a:gd name="T70" fmla="*/ 678 w 1331"/>
              <a:gd name="T71" fmla="*/ 110 h 1421"/>
              <a:gd name="T72" fmla="*/ 581 w 1331"/>
              <a:gd name="T73" fmla="*/ 64 h 1421"/>
              <a:gd name="T74" fmla="*/ 555 w 1331"/>
              <a:gd name="T75" fmla="*/ 143 h 1421"/>
              <a:gd name="T76" fmla="*/ 643 w 1331"/>
              <a:gd name="T77" fmla="*/ 127 h 1421"/>
              <a:gd name="T78" fmla="*/ 981 w 1331"/>
              <a:gd name="T79" fmla="*/ 110 h 1421"/>
              <a:gd name="T80" fmla="*/ 856 w 1331"/>
              <a:gd name="T81" fmla="*/ 131 h 1421"/>
              <a:gd name="T82" fmla="*/ 736 w 1331"/>
              <a:gd name="T83" fmla="*/ 231 h 1421"/>
              <a:gd name="T84" fmla="*/ 799 w 1331"/>
              <a:gd name="T85" fmla="*/ 516 h 1421"/>
              <a:gd name="T86" fmla="*/ 679 w 1331"/>
              <a:gd name="T87" fmla="*/ 529 h 1421"/>
              <a:gd name="T88" fmla="*/ 536 w 1331"/>
              <a:gd name="T89" fmla="*/ 214 h 1421"/>
              <a:gd name="T90" fmla="*/ 339 w 1331"/>
              <a:gd name="T91" fmla="*/ 272 h 1421"/>
              <a:gd name="T92" fmla="*/ 94 w 1331"/>
              <a:gd name="T93" fmla="*/ 365 h 1421"/>
              <a:gd name="T94" fmla="*/ 38 w 1331"/>
              <a:gd name="T95" fmla="*/ 640 h 1421"/>
              <a:gd name="T96" fmla="*/ 115 w 1331"/>
              <a:gd name="T97" fmla="*/ 969 h 1421"/>
              <a:gd name="T98" fmla="*/ 266 w 1331"/>
              <a:gd name="T99" fmla="*/ 1368 h 1421"/>
              <a:gd name="T100" fmla="*/ 589 w 1331"/>
              <a:gd name="T101" fmla="*/ 1248 h 1421"/>
              <a:gd name="T102" fmla="*/ 1094 w 1331"/>
              <a:gd name="T103" fmla="*/ 1116 h 1421"/>
              <a:gd name="T104" fmla="*/ 1309 w 1331"/>
              <a:gd name="T105" fmla="*/ 1027 h 1421"/>
              <a:gd name="T106" fmla="*/ 1195 w 1331"/>
              <a:gd name="T107" fmla="*/ 810 h 1421"/>
              <a:gd name="T108" fmla="*/ 1073 w 1331"/>
              <a:gd name="T109" fmla="*/ 388 h 1421"/>
              <a:gd name="T110" fmla="*/ 1014 w 1331"/>
              <a:gd name="T111" fmla="*/ 108 h 1421"/>
              <a:gd name="T112" fmla="*/ 745 w 1331"/>
              <a:gd name="T113" fmla="*/ 475 h 1421"/>
              <a:gd name="T114" fmla="*/ 660 w 1331"/>
              <a:gd name="T115" fmla="*/ 196 h 1421"/>
              <a:gd name="T116" fmla="*/ 619 w 1331"/>
              <a:gd name="T117" fmla="*/ 189 h 1421"/>
              <a:gd name="T118" fmla="*/ 663 w 1331"/>
              <a:gd name="T119" fmla="*/ 338 h 1421"/>
              <a:gd name="T120" fmla="*/ 674 w 1331"/>
              <a:gd name="T121" fmla="*/ 399 h 1421"/>
              <a:gd name="T122" fmla="*/ 713 w 1331"/>
              <a:gd name="T123" fmla="*/ 49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31" h="1421">
                <a:moveTo>
                  <a:pt x="739" y="139"/>
                </a:moveTo>
                <a:lnTo>
                  <a:pt x="739" y="139"/>
                </a:lnTo>
                <a:lnTo>
                  <a:pt x="766" y="132"/>
                </a:lnTo>
                <a:lnTo>
                  <a:pt x="796" y="125"/>
                </a:lnTo>
                <a:lnTo>
                  <a:pt x="855" y="109"/>
                </a:lnTo>
                <a:lnTo>
                  <a:pt x="855" y="109"/>
                </a:lnTo>
                <a:lnTo>
                  <a:pt x="863" y="108"/>
                </a:lnTo>
                <a:lnTo>
                  <a:pt x="871" y="108"/>
                </a:lnTo>
                <a:lnTo>
                  <a:pt x="879" y="108"/>
                </a:lnTo>
                <a:lnTo>
                  <a:pt x="889" y="106"/>
                </a:lnTo>
                <a:lnTo>
                  <a:pt x="889" y="106"/>
                </a:lnTo>
                <a:lnTo>
                  <a:pt x="896" y="105"/>
                </a:lnTo>
                <a:lnTo>
                  <a:pt x="902" y="102"/>
                </a:lnTo>
                <a:lnTo>
                  <a:pt x="902" y="102"/>
                </a:lnTo>
                <a:lnTo>
                  <a:pt x="911" y="101"/>
                </a:lnTo>
                <a:lnTo>
                  <a:pt x="920" y="101"/>
                </a:lnTo>
                <a:lnTo>
                  <a:pt x="928" y="102"/>
                </a:lnTo>
                <a:lnTo>
                  <a:pt x="936" y="102"/>
                </a:lnTo>
                <a:lnTo>
                  <a:pt x="936" y="102"/>
                </a:lnTo>
                <a:lnTo>
                  <a:pt x="949" y="99"/>
                </a:lnTo>
                <a:lnTo>
                  <a:pt x="962" y="95"/>
                </a:lnTo>
                <a:lnTo>
                  <a:pt x="976" y="91"/>
                </a:lnTo>
                <a:lnTo>
                  <a:pt x="988" y="89"/>
                </a:lnTo>
                <a:lnTo>
                  <a:pt x="988" y="89"/>
                </a:lnTo>
                <a:lnTo>
                  <a:pt x="1003" y="87"/>
                </a:lnTo>
                <a:lnTo>
                  <a:pt x="1018" y="87"/>
                </a:lnTo>
                <a:lnTo>
                  <a:pt x="1034" y="89"/>
                </a:lnTo>
                <a:lnTo>
                  <a:pt x="1049" y="91"/>
                </a:lnTo>
                <a:lnTo>
                  <a:pt x="1049" y="91"/>
                </a:lnTo>
                <a:lnTo>
                  <a:pt x="1056" y="125"/>
                </a:lnTo>
                <a:lnTo>
                  <a:pt x="1062" y="162"/>
                </a:lnTo>
                <a:lnTo>
                  <a:pt x="1064" y="180"/>
                </a:lnTo>
                <a:lnTo>
                  <a:pt x="1066" y="197"/>
                </a:lnTo>
                <a:lnTo>
                  <a:pt x="1066" y="212"/>
                </a:lnTo>
                <a:lnTo>
                  <a:pt x="1064" y="226"/>
                </a:lnTo>
                <a:lnTo>
                  <a:pt x="1064" y="226"/>
                </a:lnTo>
                <a:lnTo>
                  <a:pt x="1068" y="260"/>
                </a:lnTo>
                <a:lnTo>
                  <a:pt x="1071" y="293"/>
                </a:lnTo>
                <a:lnTo>
                  <a:pt x="1073" y="309"/>
                </a:lnTo>
                <a:lnTo>
                  <a:pt x="1074" y="324"/>
                </a:lnTo>
                <a:lnTo>
                  <a:pt x="1078" y="338"/>
                </a:lnTo>
                <a:lnTo>
                  <a:pt x="1082" y="351"/>
                </a:lnTo>
                <a:lnTo>
                  <a:pt x="1082" y="351"/>
                </a:lnTo>
                <a:lnTo>
                  <a:pt x="1094" y="429"/>
                </a:lnTo>
                <a:lnTo>
                  <a:pt x="1107" y="506"/>
                </a:lnTo>
                <a:lnTo>
                  <a:pt x="1107" y="506"/>
                </a:lnTo>
                <a:lnTo>
                  <a:pt x="1111" y="527"/>
                </a:lnTo>
                <a:lnTo>
                  <a:pt x="1115" y="546"/>
                </a:lnTo>
                <a:lnTo>
                  <a:pt x="1126" y="582"/>
                </a:lnTo>
                <a:lnTo>
                  <a:pt x="1138" y="617"/>
                </a:lnTo>
                <a:lnTo>
                  <a:pt x="1151" y="651"/>
                </a:lnTo>
                <a:lnTo>
                  <a:pt x="1151" y="651"/>
                </a:lnTo>
                <a:lnTo>
                  <a:pt x="1181" y="735"/>
                </a:lnTo>
                <a:lnTo>
                  <a:pt x="1196" y="776"/>
                </a:lnTo>
                <a:lnTo>
                  <a:pt x="1214" y="815"/>
                </a:lnTo>
                <a:lnTo>
                  <a:pt x="1214" y="815"/>
                </a:lnTo>
                <a:lnTo>
                  <a:pt x="1226" y="840"/>
                </a:lnTo>
                <a:lnTo>
                  <a:pt x="1240" y="864"/>
                </a:lnTo>
                <a:lnTo>
                  <a:pt x="1268" y="913"/>
                </a:lnTo>
                <a:lnTo>
                  <a:pt x="1296" y="962"/>
                </a:lnTo>
                <a:lnTo>
                  <a:pt x="1309" y="988"/>
                </a:lnTo>
                <a:lnTo>
                  <a:pt x="1320" y="1014"/>
                </a:lnTo>
                <a:lnTo>
                  <a:pt x="1320" y="1014"/>
                </a:lnTo>
                <a:lnTo>
                  <a:pt x="1326" y="1019"/>
                </a:lnTo>
                <a:lnTo>
                  <a:pt x="1330" y="1025"/>
                </a:lnTo>
                <a:lnTo>
                  <a:pt x="1331" y="1032"/>
                </a:lnTo>
                <a:lnTo>
                  <a:pt x="1330" y="1036"/>
                </a:lnTo>
                <a:lnTo>
                  <a:pt x="1330" y="1038"/>
                </a:lnTo>
                <a:lnTo>
                  <a:pt x="1330" y="1038"/>
                </a:lnTo>
                <a:lnTo>
                  <a:pt x="1326" y="1042"/>
                </a:lnTo>
                <a:lnTo>
                  <a:pt x="1322" y="1045"/>
                </a:lnTo>
                <a:lnTo>
                  <a:pt x="1309" y="1049"/>
                </a:lnTo>
                <a:lnTo>
                  <a:pt x="1309" y="1049"/>
                </a:lnTo>
                <a:lnTo>
                  <a:pt x="1289" y="1060"/>
                </a:lnTo>
                <a:lnTo>
                  <a:pt x="1277" y="1066"/>
                </a:lnTo>
                <a:lnTo>
                  <a:pt x="1264" y="1071"/>
                </a:lnTo>
                <a:lnTo>
                  <a:pt x="1264" y="1071"/>
                </a:lnTo>
                <a:lnTo>
                  <a:pt x="1215" y="1090"/>
                </a:lnTo>
                <a:lnTo>
                  <a:pt x="1194" y="1100"/>
                </a:lnTo>
                <a:lnTo>
                  <a:pt x="1173" y="1110"/>
                </a:lnTo>
                <a:lnTo>
                  <a:pt x="1173" y="1110"/>
                </a:lnTo>
                <a:lnTo>
                  <a:pt x="1162" y="1115"/>
                </a:lnTo>
                <a:lnTo>
                  <a:pt x="1149" y="1119"/>
                </a:lnTo>
                <a:lnTo>
                  <a:pt x="1136" y="1124"/>
                </a:lnTo>
                <a:lnTo>
                  <a:pt x="1131" y="1127"/>
                </a:lnTo>
                <a:lnTo>
                  <a:pt x="1127" y="1131"/>
                </a:lnTo>
                <a:lnTo>
                  <a:pt x="1127" y="1131"/>
                </a:lnTo>
                <a:lnTo>
                  <a:pt x="1105" y="1134"/>
                </a:lnTo>
                <a:lnTo>
                  <a:pt x="1081" y="1139"/>
                </a:lnTo>
                <a:lnTo>
                  <a:pt x="1028" y="1154"/>
                </a:lnTo>
                <a:lnTo>
                  <a:pt x="975" y="1169"/>
                </a:lnTo>
                <a:lnTo>
                  <a:pt x="923" y="1183"/>
                </a:lnTo>
                <a:lnTo>
                  <a:pt x="923" y="1183"/>
                </a:lnTo>
                <a:lnTo>
                  <a:pt x="920" y="1184"/>
                </a:lnTo>
                <a:lnTo>
                  <a:pt x="919" y="1185"/>
                </a:lnTo>
                <a:lnTo>
                  <a:pt x="917" y="1188"/>
                </a:lnTo>
                <a:lnTo>
                  <a:pt x="916" y="1189"/>
                </a:lnTo>
                <a:lnTo>
                  <a:pt x="916" y="1189"/>
                </a:lnTo>
                <a:lnTo>
                  <a:pt x="902" y="1189"/>
                </a:lnTo>
                <a:lnTo>
                  <a:pt x="887" y="1192"/>
                </a:lnTo>
                <a:lnTo>
                  <a:pt x="858" y="1198"/>
                </a:lnTo>
                <a:lnTo>
                  <a:pt x="858" y="1198"/>
                </a:lnTo>
                <a:lnTo>
                  <a:pt x="789" y="1210"/>
                </a:lnTo>
                <a:lnTo>
                  <a:pt x="720" y="1222"/>
                </a:lnTo>
                <a:lnTo>
                  <a:pt x="685" y="1230"/>
                </a:lnTo>
                <a:lnTo>
                  <a:pt x="651" y="1238"/>
                </a:lnTo>
                <a:lnTo>
                  <a:pt x="618" y="1249"/>
                </a:lnTo>
                <a:lnTo>
                  <a:pt x="585" y="1263"/>
                </a:lnTo>
                <a:lnTo>
                  <a:pt x="585" y="1263"/>
                </a:lnTo>
                <a:lnTo>
                  <a:pt x="540" y="1281"/>
                </a:lnTo>
                <a:lnTo>
                  <a:pt x="497" y="1298"/>
                </a:lnTo>
                <a:lnTo>
                  <a:pt x="455" y="1315"/>
                </a:lnTo>
                <a:lnTo>
                  <a:pt x="434" y="1324"/>
                </a:lnTo>
                <a:lnTo>
                  <a:pt x="414" y="1334"/>
                </a:lnTo>
                <a:lnTo>
                  <a:pt x="414" y="1334"/>
                </a:lnTo>
                <a:lnTo>
                  <a:pt x="395" y="1345"/>
                </a:lnTo>
                <a:lnTo>
                  <a:pt x="377" y="1355"/>
                </a:lnTo>
                <a:lnTo>
                  <a:pt x="343" y="1377"/>
                </a:lnTo>
                <a:lnTo>
                  <a:pt x="309" y="1400"/>
                </a:lnTo>
                <a:lnTo>
                  <a:pt x="276" y="1421"/>
                </a:lnTo>
                <a:lnTo>
                  <a:pt x="276" y="1421"/>
                </a:lnTo>
                <a:lnTo>
                  <a:pt x="270" y="1411"/>
                </a:lnTo>
                <a:lnTo>
                  <a:pt x="266" y="1400"/>
                </a:lnTo>
                <a:lnTo>
                  <a:pt x="256" y="1377"/>
                </a:lnTo>
                <a:lnTo>
                  <a:pt x="256" y="1377"/>
                </a:lnTo>
                <a:lnTo>
                  <a:pt x="242" y="1349"/>
                </a:lnTo>
                <a:lnTo>
                  <a:pt x="227" y="1319"/>
                </a:lnTo>
                <a:lnTo>
                  <a:pt x="227" y="1319"/>
                </a:lnTo>
                <a:lnTo>
                  <a:pt x="223" y="1305"/>
                </a:lnTo>
                <a:lnTo>
                  <a:pt x="219" y="1291"/>
                </a:lnTo>
                <a:lnTo>
                  <a:pt x="219" y="1291"/>
                </a:lnTo>
                <a:lnTo>
                  <a:pt x="185" y="1206"/>
                </a:lnTo>
                <a:lnTo>
                  <a:pt x="149" y="1115"/>
                </a:lnTo>
                <a:lnTo>
                  <a:pt x="149" y="1115"/>
                </a:lnTo>
                <a:lnTo>
                  <a:pt x="142" y="1102"/>
                </a:lnTo>
                <a:lnTo>
                  <a:pt x="136" y="1091"/>
                </a:lnTo>
                <a:lnTo>
                  <a:pt x="136" y="1091"/>
                </a:lnTo>
                <a:lnTo>
                  <a:pt x="135" y="1087"/>
                </a:lnTo>
                <a:lnTo>
                  <a:pt x="135" y="1082"/>
                </a:lnTo>
                <a:lnTo>
                  <a:pt x="135" y="1078"/>
                </a:lnTo>
                <a:lnTo>
                  <a:pt x="135" y="1072"/>
                </a:lnTo>
                <a:lnTo>
                  <a:pt x="135" y="1072"/>
                </a:lnTo>
                <a:lnTo>
                  <a:pt x="115" y="1011"/>
                </a:lnTo>
                <a:lnTo>
                  <a:pt x="95" y="949"/>
                </a:lnTo>
                <a:lnTo>
                  <a:pt x="95" y="949"/>
                </a:lnTo>
                <a:lnTo>
                  <a:pt x="75" y="882"/>
                </a:lnTo>
                <a:lnTo>
                  <a:pt x="75" y="882"/>
                </a:lnTo>
                <a:lnTo>
                  <a:pt x="70" y="863"/>
                </a:lnTo>
                <a:lnTo>
                  <a:pt x="63" y="845"/>
                </a:lnTo>
                <a:lnTo>
                  <a:pt x="63" y="845"/>
                </a:lnTo>
                <a:lnTo>
                  <a:pt x="61" y="836"/>
                </a:lnTo>
                <a:lnTo>
                  <a:pt x="60" y="825"/>
                </a:lnTo>
                <a:lnTo>
                  <a:pt x="60" y="814"/>
                </a:lnTo>
                <a:lnTo>
                  <a:pt x="59" y="803"/>
                </a:lnTo>
                <a:lnTo>
                  <a:pt x="59" y="803"/>
                </a:lnTo>
                <a:lnTo>
                  <a:pt x="51" y="769"/>
                </a:lnTo>
                <a:lnTo>
                  <a:pt x="42" y="735"/>
                </a:lnTo>
                <a:lnTo>
                  <a:pt x="34" y="701"/>
                </a:lnTo>
                <a:lnTo>
                  <a:pt x="27" y="666"/>
                </a:lnTo>
                <a:lnTo>
                  <a:pt x="27" y="666"/>
                </a:lnTo>
                <a:lnTo>
                  <a:pt x="22" y="629"/>
                </a:lnTo>
                <a:lnTo>
                  <a:pt x="18" y="589"/>
                </a:lnTo>
                <a:lnTo>
                  <a:pt x="18" y="589"/>
                </a:lnTo>
                <a:lnTo>
                  <a:pt x="10" y="527"/>
                </a:lnTo>
                <a:lnTo>
                  <a:pt x="7" y="495"/>
                </a:lnTo>
                <a:lnTo>
                  <a:pt x="6" y="464"/>
                </a:lnTo>
                <a:lnTo>
                  <a:pt x="6" y="464"/>
                </a:lnTo>
                <a:lnTo>
                  <a:pt x="4" y="445"/>
                </a:lnTo>
                <a:lnTo>
                  <a:pt x="2" y="426"/>
                </a:lnTo>
                <a:lnTo>
                  <a:pt x="0" y="407"/>
                </a:lnTo>
                <a:lnTo>
                  <a:pt x="0" y="399"/>
                </a:lnTo>
                <a:lnTo>
                  <a:pt x="2" y="389"/>
                </a:lnTo>
                <a:lnTo>
                  <a:pt x="2" y="389"/>
                </a:lnTo>
                <a:lnTo>
                  <a:pt x="41" y="372"/>
                </a:lnTo>
                <a:lnTo>
                  <a:pt x="83" y="351"/>
                </a:lnTo>
                <a:lnTo>
                  <a:pt x="105" y="340"/>
                </a:lnTo>
                <a:lnTo>
                  <a:pt x="128" y="331"/>
                </a:lnTo>
                <a:lnTo>
                  <a:pt x="151" y="323"/>
                </a:lnTo>
                <a:lnTo>
                  <a:pt x="174" y="316"/>
                </a:lnTo>
                <a:lnTo>
                  <a:pt x="174" y="316"/>
                </a:lnTo>
                <a:lnTo>
                  <a:pt x="185" y="309"/>
                </a:lnTo>
                <a:lnTo>
                  <a:pt x="196" y="304"/>
                </a:lnTo>
                <a:lnTo>
                  <a:pt x="208" y="301"/>
                </a:lnTo>
                <a:lnTo>
                  <a:pt x="219" y="298"/>
                </a:lnTo>
                <a:lnTo>
                  <a:pt x="219" y="298"/>
                </a:lnTo>
                <a:lnTo>
                  <a:pt x="236" y="290"/>
                </a:lnTo>
                <a:lnTo>
                  <a:pt x="252" y="283"/>
                </a:lnTo>
                <a:lnTo>
                  <a:pt x="286" y="271"/>
                </a:lnTo>
                <a:lnTo>
                  <a:pt x="323" y="260"/>
                </a:lnTo>
                <a:lnTo>
                  <a:pt x="359" y="250"/>
                </a:lnTo>
                <a:lnTo>
                  <a:pt x="359" y="250"/>
                </a:lnTo>
                <a:lnTo>
                  <a:pt x="393" y="241"/>
                </a:lnTo>
                <a:lnTo>
                  <a:pt x="428" y="229"/>
                </a:lnTo>
                <a:lnTo>
                  <a:pt x="460" y="219"/>
                </a:lnTo>
                <a:lnTo>
                  <a:pt x="475" y="215"/>
                </a:lnTo>
                <a:lnTo>
                  <a:pt x="490" y="214"/>
                </a:lnTo>
                <a:lnTo>
                  <a:pt x="490" y="214"/>
                </a:lnTo>
                <a:lnTo>
                  <a:pt x="500" y="210"/>
                </a:lnTo>
                <a:lnTo>
                  <a:pt x="509" y="206"/>
                </a:lnTo>
                <a:lnTo>
                  <a:pt x="531" y="200"/>
                </a:lnTo>
                <a:lnTo>
                  <a:pt x="531" y="200"/>
                </a:lnTo>
                <a:lnTo>
                  <a:pt x="528" y="189"/>
                </a:lnTo>
                <a:lnTo>
                  <a:pt x="524" y="178"/>
                </a:lnTo>
                <a:lnTo>
                  <a:pt x="513" y="154"/>
                </a:lnTo>
                <a:lnTo>
                  <a:pt x="504" y="128"/>
                </a:lnTo>
                <a:lnTo>
                  <a:pt x="501" y="117"/>
                </a:lnTo>
                <a:lnTo>
                  <a:pt x="498" y="105"/>
                </a:lnTo>
                <a:lnTo>
                  <a:pt x="498" y="105"/>
                </a:lnTo>
                <a:lnTo>
                  <a:pt x="498" y="93"/>
                </a:lnTo>
                <a:lnTo>
                  <a:pt x="501" y="82"/>
                </a:lnTo>
                <a:lnTo>
                  <a:pt x="504" y="71"/>
                </a:lnTo>
                <a:lnTo>
                  <a:pt x="508" y="60"/>
                </a:lnTo>
                <a:lnTo>
                  <a:pt x="520" y="41"/>
                </a:lnTo>
                <a:lnTo>
                  <a:pt x="532" y="20"/>
                </a:lnTo>
                <a:lnTo>
                  <a:pt x="532" y="20"/>
                </a:lnTo>
                <a:lnTo>
                  <a:pt x="539" y="19"/>
                </a:lnTo>
                <a:lnTo>
                  <a:pt x="547" y="16"/>
                </a:lnTo>
                <a:lnTo>
                  <a:pt x="561" y="11"/>
                </a:lnTo>
                <a:lnTo>
                  <a:pt x="577" y="4"/>
                </a:lnTo>
                <a:lnTo>
                  <a:pt x="585" y="1"/>
                </a:lnTo>
                <a:lnTo>
                  <a:pt x="594" y="0"/>
                </a:lnTo>
                <a:lnTo>
                  <a:pt x="594" y="0"/>
                </a:lnTo>
                <a:lnTo>
                  <a:pt x="604" y="0"/>
                </a:lnTo>
                <a:lnTo>
                  <a:pt x="614" y="0"/>
                </a:lnTo>
                <a:lnTo>
                  <a:pt x="622" y="1"/>
                </a:lnTo>
                <a:lnTo>
                  <a:pt x="632" y="4"/>
                </a:lnTo>
                <a:lnTo>
                  <a:pt x="648" y="10"/>
                </a:lnTo>
                <a:lnTo>
                  <a:pt x="667" y="16"/>
                </a:lnTo>
                <a:lnTo>
                  <a:pt x="667" y="16"/>
                </a:lnTo>
                <a:lnTo>
                  <a:pt x="674" y="27"/>
                </a:lnTo>
                <a:lnTo>
                  <a:pt x="683" y="37"/>
                </a:lnTo>
                <a:lnTo>
                  <a:pt x="693" y="46"/>
                </a:lnTo>
                <a:lnTo>
                  <a:pt x="702" y="57"/>
                </a:lnTo>
                <a:lnTo>
                  <a:pt x="702" y="57"/>
                </a:lnTo>
                <a:lnTo>
                  <a:pt x="708" y="67"/>
                </a:lnTo>
                <a:lnTo>
                  <a:pt x="712" y="78"/>
                </a:lnTo>
                <a:lnTo>
                  <a:pt x="720" y="98"/>
                </a:lnTo>
                <a:lnTo>
                  <a:pt x="728" y="120"/>
                </a:lnTo>
                <a:lnTo>
                  <a:pt x="734" y="129"/>
                </a:lnTo>
                <a:lnTo>
                  <a:pt x="739" y="139"/>
                </a:lnTo>
                <a:lnTo>
                  <a:pt x="739" y="139"/>
                </a:lnTo>
                <a:close/>
                <a:moveTo>
                  <a:pt x="653" y="343"/>
                </a:moveTo>
                <a:lnTo>
                  <a:pt x="653" y="343"/>
                </a:lnTo>
                <a:lnTo>
                  <a:pt x="640" y="313"/>
                </a:lnTo>
                <a:lnTo>
                  <a:pt x="626" y="282"/>
                </a:lnTo>
                <a:lnTo>
                  <a:pt x="626" y="282"/>
                </a:lnTo>
                <a:lnTo>
                  <a:pt x="617" y="259"/>
                </a:lnTo>
                <a:lnTo>
                  <a:pt x="608" y="234"/>
                </a:lnTo>
                <a:lnTo>
                  <a:pt x="606" y="222"/>
                </a:lnTo>
                <a:lnTo>
                  <a:pt x="604" y="208"/>
                </a:lnTo>
                <a:lnTo>
                  <a:pt x="603" y="196"/>
                </a:lnTo>
                <a:lnTo>
                  <a:pt x="604" y="184"/>
                </a:lnTo>
                <a:lnTo>
                  <a:pt x="604" y="184"/>
                </a:lnTo>
                <a:lnTo>
                  <a:pt x="608" y="177"/>
                </a:lnTo>
                <a:lnTo>
                  <a:pt x="614" y="173"/>
                </a:lnTo>
                <a:lnTo>
                  <a:pt x="619" y="169"/>
                </a:lnTo>
                <a:lnTo>
                  <a:pt x="626" y="166"/>
                </a:lnTo>
                <a:lnTo>
                  <a:pt x="634" y="165"/>
                </a:lnTo>
                <a:lnTo>
                  <a:pt x="641" y="165"/>
                </a:lnTo>
                <a:lnTo>
                  <a:pt x="651" y="166"/>
                </a:lnTo>
                <a:lnTo>
                  <a:pt x="660" y="167"/>
                </a:lnTo>
                <a:lnTo>
                  <a:pt x="660" y="167"/>
                </a:lnTo>
                <a:lnTo>
                  <a:pt x="671" y="184"/>
                </a:lnTo>
                <a:lnTo>
                  <a:pt x="682" y="204"/>
                </a:lnTo>
                <a:lnTo>
                  <a:pt x="693" y="225"/>
                </a:lnTo>
                <a:lnTo>
                  <a:pt x="704" y="248"/>
                </a:lnTo>
                <a:lnTo>
                  <a:pt x="724" y="295"/>
                </a:lnTo>
                <a:lnTo>
                  <a:pt x="740" y="340"/>
                </a:lnTo>
                <a:lnTo>
                  <a:pt x="740" y="340"/>
                </a:lnTo>
                <a:lnTo>
                  <a:pt x="754" y="376"/>
                </a:lnTo>
                <a:lnTo>
                  <a:pt x="761" y="395"/>
                </a:lnTo>
                <a:lnTo>
                  <a:pt x="768" y="415"/>
                </a:lnTo>
                <a:lnTo>
                  <a:pt x="772" y="434"/>
                </a:lnTo>
                <a:lnTo>
                  <a:pt x="772" y="444"/>
                </a:lnTo>
                <a:lnTo>
                  <a:pt x="772" y="453"/>
                </a:lnTo>
                <a:lnTo>
                  <a:pt x="772" y="461"/>
                </a:lnTo>
                <a:lnTo>
                  <a:pt x="769" y="470"/>
                </a:lnTo>
                <a:lnTo>
                  <a:pt x="766" y="476"/>
                </a:lnTo>
                <a:lnTo>
                  <a:pt x="761" y="483"/>
                </a:lnTo>
                <a:lnTo>
                  <a:pt x="761" y="483"/>
                </a:lnTo>
                <a:lnTo>
                  <a:pt x="749" y="494"/>
                </a:lnTo>
                <a:lnTo>
                  <a:pt x="739" y="499"/>
                </a:lnTo>
                <a:lnTo>
                  <a:pt x="735" y="502"/>
                </a:lnTo>
                <a:lnTo>
                  <a:pt x="731" y="504"/>
                </a:lnTo>
                <a:lnTo>
                  <a:pt x="731" y="504"/>
                </a:lnTo>
                <a:lnTo>
                  <a:pt x="721" y="504"/>
                </a:lnTo>
                <a:lnTo>
                  <a:pt x="709" y="502"/>
                </a:lnTo>
                <a:lnTo>
                  <a:pt x="697" y="499"/>
                </a:lnTo>
                <a:lnTo>
                  <a:pt x="689" y="495"/>
                </a:lnTo>
                <a:lnTo>
                  <a:pt x="689" y="495"/>
                </a:lnTo>
                <a:lnTo>
                  <a:pt x="685" y="490"/>
                </a:lnTo>
                <a:lnTo>
                  <a:pt x="681" y="483"/>
                </a:lnTo>
                <a:lnTo>
                  <a:pt x="678" y="478"/>
                </a:lnTo>
                <a:lnTo>
                  <a:pt x="675" y="475"/>
                </a:lnTo>
                <a:lnTo>
                  <a:pt x="674" y="472"/>
                </a:lnTo>
                <a:lnTo>
                  <a:pt x="674" y="472"/>
                </a:lnTo>
                <a:lnTo>
                  <a:pt x="632" y="382"/>
                </a:lnTo>
                <a:lnTo>
                  <a:pt x="611" y="338"/>
                </a:lnTo>
                <a:lnTo>
                  <a:pt x="592" y="291"/>
                </a:lnTo>
                <a:lnTo>
                  <a:pt x="574" y="244"/>
                </a:lnTo>
                <a:lnTo>
                  <a:pt x="558" y="195"/>
                </a:lnTo>
                <a:lnTo>
                  <a:pt x="551" y="169"/>
                </a:lnTo>
                <a:lnTo>
                  <a:pt x="546" y="142"/>
                </a:lnTo>
                <a:lnTo>
                  <a:pt x="540" y="114"/>
                </a:lnTo>
                <a:lnTo>
                  <a:pt x="536" y="84"/>
                </a:lnTo>
                <a:lnTo>
                  <a:pt x="536" y="84"/>
                </a:lnTo>
                <a:lnTo>
                  <a:pt x="540" y="78"/>
                </a:lnTo>
                <a:lnTo>
                  <a:pt x="546" y="71"/>
                </a:lnTo>
                <a:lnTo>
                  <a:pt x="558" y="60"/>
                </a:lnTo>
                <a:lnTo>
                  <a:pt x="573" y="50"/>
                </a:lnTo>
                <a:lnTo>
                  <a:pt x="588" y="42"/>
                </a:lnTo>
                <a:lnTo>
                  <a:pt x="588" y="42"/>
                </a:lnTo>
                <a:lnTo>
                  <a:pt x="598" y="42"/>
                </a:lnTo>
                <a:lnTo>
                  <a:pt x="607" y="42"/>
                </a:lnTo>
                <a:lnTo>
                  <a:pt x="625" y="46"/>
                </a:lnTo>
                <a:lnTo>
                  <a:pt x="641" y="52"/>
                </a:lnTo>
                <a:lnTo>
                  <a:pt x="656" y="57"/>
                </a:lnTo>
                <a:lnTo>
                  <a:pt x="656" y="57"/>
                </a:lnTo>
                <a:lnTo>
                  <a:pt x="666" y="71"/>
                </a:lnTo>
                <a:lnTo>
                  <a:pt x="677" y="84"/>
                </a:lnTo>
                <a:lnTo>
                  <a:pt x="686" y="98"/>
                </a:lnTo>
                <a:lnTo>
                  <a:pt x="696" y="112"/>
                </a:lnTo>
                <a:lnTo>
                  <a:pt x="696" y="112"/>
                </a:lnTo>
                <a:lnTo>
                  <a:pt x="700" y="123"/>
                </a:lnTo>
                <a:lnTo>
                  <a:pt x="704" y="133"/>
                </a:lnTo>
                <a:lnTo>
                  <a:pt x="708" y="144"/>
                </a:lnTo>
                <a:lnTo>
                  <a:pt x="712" y="148"/>
                </a:lnTo>
                <a:lnTo>
                  <a:pt x="716" y="152"/>
                </a:lnTo>
                <a:lnTo>
                  <a:pt x="716" y="152"/>
                </a:lnTo>
                <a:lnTo>
                  <a:pt x="717" y="150"/>
                </a:lnTo>
                <a:lnTo>
                  <a:pt x="719" y="150"/>
                </a:lnTo>
                <a:lnTo>
                  <a:pt x="720" y="150"/>
                </a:lnTo>
                <a:lnTo>
                  <a:pt x="723" y="150"/>
                </a:lnTo>
                <a:lnTo>
                  <a:pt x="723" y="150"/>
                </a:lnTo>
                <a:lnTo>
                  <a:pt x="720" y="135"/>
                </a:lnTo>
                <a:lnTo>
                  <a:pt x="716" y="123"/>
                </a:lnTo>
                <a:lnTo>
                  <a:pt x="711" y="110"/>
                </a:lnTo>
                <a:lnTo>
                  <a:pt x="705" y="98"/>
                </a:lnTo>
                <a:lnTo>
                  <a:pt x="693" y="75"/>
                </a:lnTo>
                <a:lnTo>
                  <a:pt x="678" y="50"/>
                </a:lnTo>
                <a:lnTo>
                  <a:pt x="678" y="50"/>
                </a:lnTo>
                <a:lnTo>
                  <a:pt x="666" y="42"/>
                </a:lnTo>
                <a:lnTo>
                  <a:pt x="662" y="37"/>
                </a:lnTo>
                <a:lnTo>
                  <a:pt x="656" y="30"/>
                </a:lnTo>
                <a:lnTo>
                  <a:pt x="656" y="30"/>
                </a:lnTo>
                <a:lnTo>
                  <a:pt x="645" y="26"/>
                </a:lnTo>
                <a:lnTo>
                  <a:pt x="632" y="20"/>
                </a:lnTo>
                <a:lnTo>
                  <a:pt x="623" y="18"/>
                </a:lnTo>
                <a:lnTo>
                  <a:pt x="615" y="16"/>
                </a:lnTo>
                <a:lnTo>
                  <a:pt x="607" y="16"/>
                </a:lnTo>
                <a:lnTo>
                  <a:pt x="599" y="16"/>
                </a:lnTo>
                <a:lnTo>
                  <a:pt x="599" y="16"/>
                </a:lnTo>
                <a:lnTo>
                  <a:pt x="585" y="20"/>
                </a:lnTo>
                <a:lnTo>
                  <a:pt x="570" y="25"/>
                </a:lnTo>
                <a:lnTo>
                  <a:pt x="540" y="35"/>
                </a:lnTo>
                <a:lnTo>
                  <a:pt x="540" y="35"/>
                </a:lnTo>
                <a:lnTo>
                  <a:pt x="535" y="42"/>
                </a:lnTo>
                <a:lnTo>
                  <a:pt x="528" y="49"/>
                </a:lnTo>
                <a:lnTo>
                  <a:pt x="523" y="57"/>
                </a:lnTo>
                <a:lnTo>
                  <a:pt x="519" y="67"/>
                </a:lnTo>
                <a:lnTo>
                  <a:pt x="516" y="76"/>
                </a:lnTo>
                <a:lnTo>
                  <a:pt x="515" y="86"/>
                </a:lnTo>
                <a:lnTo>
                  <a:pt x="515" y="97"/>
                </a:lnTo>
                <a:lnTo>
                  <a:pt x="516" y="109"/>
                </a:lnTo>
                <a:lnTo>
                  <a:pt x="516" y="109"/>
                </a:lnTo>
                <a:lnTo>
                  <a:pt x="524" y="131"/>
                </a:lnTo>
                <a:lnTo>
                  <a:pt x="531" y="154"/>
                </a:lnTo>
                <a:lnTo>
                  <a:pt x="538" y="177"/>
                </a:lnTo>
                <a:lnTo>
                  <a:pt x="546" y="199"/>
                </a:lnTo>
                <a:lnTo>
                  <a:pt x="546" y="199"/>
                </a:lnTo>
                <a:lnTo>
                  <a:pt x="547" y="210"/>
                </a:lnTo>
                <a:lnTo>
                  <a:pt x="550" y="219"/>
                </a:lnTo>
                <a:lnTo>
                  <a:pt x="555" y="237"/>
                </a:lnTo>
                <a:lnTo>
                  <a:pt x="561" y="253"/>
                </a:lnTo>
                <a:lnTo>
                  <a:pt x="562" y="263"/>
                </a:lnTo>
                <a:lnTo>
                  <a:pt x="564" y="271"/>
                </a:lnTo>
                <a:lnTo>
                  <a:pt x="564" y="271"/>
                </a:lnTo>
                <a:lnTo>
                  <a:pt x="577" y="308"/>
                </a:lnTo>
                <a:lnTo>
                  <a:pt x="589" y="344"/>
                </a:lnTo>
                <a:lnTo>
                  <a:pt x="602" y="381"/>
                </a:lnTo>
                <a:lnTo>
                  <a:pt x="608" y="399"/>
                </a:lnTo>
                <a:lnTo>
                  <a:pt x="615" y="415"/>
                </a:lnTo>
                <a:lnTo>
                  <a:pt x="615" y="415"/>
                </a:lnTo>
                <a:lnTo>
                  <a:pt x="629" y="444"/>
                </a:lnTo>
                <a:lnTo>
                  <a:pt x="645" y="471"/>
                </a:lnTo>
                <a:lnTo>
                  <a:pt x="655" y="485"/>
                </a:lnTo>
                <a:lnTo>
                  <a:pt x="663" y="497"/>
                </a:lnTo>
                <a:lnTo>
                  <a:pt x="674" y="508"/>
                </a:lnTo>
                <a:lnTo>
                  <a:pt x="683" y="517"/>
                </a:lnTo>
                <a:lnTo>
                  <a:pt x="683" y="517"/>
                </a:lnTo>
                <a:lnTo>
                  <a:pt x="693" y="519"/>
                </a:lnTo>
                <a:lnTo>
                  <a:pt x="701" y="521"/>
                </a:lnTo>
                <a:lnTo>
                  <a:pt x="708" y="524"/>
                </a:lnTo>
                <a:lnTo>
                  <a:pt x="717" y="525"/>
                </a:lnTo>
                <a:lnTo>
                  <a:pt x="717" y="525"/>
                </a:lnTo>
                <a:lnTo>
                  <a:pt x="721" y="524"/>
                </a:lnTo>
                <a:lnTo>
                  <a:pt x="727" y="523"/>
                </a:lnTo>
                <a:lnTo>
                  <a:pt x="739" y="521"/>
                </a:lnTo>
                <a:lnTo>
                  <a:pt x="750" y="520"/>
                </a:lnTo>
                <a:lnTo>
                  <a:pt x="760" y="519"/>
                </a:lnTo>
                <a:lnTo>
                  <a:pt x="760" y="519"/>
                </a:lnTo>
                <a:lnTo>
                  <a:pt x="761" y="516"/>
                </a:lnTo>
                <a:lnTo>
                  <a:pt x="762" y="514"/>
                </a:lnTo>
                <a:lnTo>
                  <a:pt x="766" y="510"/>
                </a:lnTo>
                <a:lnTo>
                  <a:pt x="779" y="505"/>
                </a:lnTo>
                <a:lnTo>
                  <a:pt x="779" y="505"/>
                </a:lnTo>
                <a:lnTo>
                  <a:pt x="785" y="493"/>
                </a:lnTo>
                <a:lnTo>
                  <a:pt x="789" y="480"/>
                </a:lnTo>
                <a:lnTo>
                  <a:pt x="791" y="467"/>
                </a:lnTo>
                <a:lnTo>
                  <a:pt x="791" y="453"/>
                </a:lnTo>
                <a:lnTo>
                  <a:pt x="789" y="440"/>
                </a:lnTo>
                <a:lnTo>
                  <a:pt x="787" y="425"/>
                </a:lnTo>
                <a:lnTo>
                  <a:pt x="780" y="396"/>
                </a:lnTo>
                <a:lnTo>
                  <a:pt x="780" y="396"/>
                </a:lnTo>
                <a:lnTo>
                  <a:pt x="777" y="380"/>
                </a:lnTo>
                <a:lnTo>
                  <a:pt x="777" y="373"/>
                </a:lnTo>
                <a:lnTo>
                  <a:pt x="775" y="366"/>
                </a:lnTo>
                <a:lnTo>
                  <a:pt x="775" y="366"/>
                </a:lnTo>
                <a:lnTo>
                  <a:pt x="764" y="333"/>
                </a:lnTo>
                <a:lnTo>
                  <a:pt x="750" y="302"/>
                </a:lnTo>
                <a:lnTo>
                  <a:pt x="726" y="244"/>
                </a:lnTo>
                <a:lnTo>
                  <a:pt x="726" y="244"/>
                </a:lnTo>
                <a:lnTo>
                  <a:pt x="717" y="226"/>
                </a:lnTo>
                <a:lnTo>
                  <a:pt x="709" y="208"/>
                </a:lnTo>
                <a:lnTo>
                  <a:pt x="692" y="177"/>
                </a:lnTo>
                <a:lnTo>
                  <a:pt x="692" y="177"/>
                </a:lnTo>
                <a:lnTo>
                  <a:pt x="685" y="163"/>
                </a:lnTo>
                <a:lnTo>
                  <a:pt x="678" y="152"/>
                </a:lnTo>
                <a:lnTo>
                  <a:pt x="678" y="152"/>
                </a:lnTo>
                <a:lnTo>
                  <a:pt x="674" y="148"/>
                </a:lnTo>
                <a:lnTo>
                  <a:pt x="668" y="144"/>
                </a:lnTo>
                <a:lnTo>
                  <a:pt x="662" y="142"/>
                </a:lnTo>
                <a:lnTo>
                  <a:pt x="656" y="139"/>
                </a:lnTo>
                <a:lnTo>
                  <a:pt x="651" y="139"/>
                </a:lnTo>
                <a:lnTo>
                  <a:pt x="644" y="139"/>
                </a:lnTo>
                <a:lnTo>
                  <a:pt x="632" y="140"/>
                </a:lnTo>
                <a:lnTo>
                  <a:pt x="618" y="144"/>
                </a:lnTo>
                <a:lnTo>
                  <a:pt x="607" y="151"/>
                </a:lnTo>
                <a:lnTo>
                  <a:pt x="596" y="159"/>
                </a:lnTo>
                <a:lnTo>
                  <a:pt x="587" y="167"/>
                </a:lnTo>
                <a:lnTo>
                  <a:pt x="587" y="167"/>
                </a:lnTo>
                <a:lnTo>
                  <a:pt x="584" y="185"/>
                </a:lnTo>
                <a:lnTo>
                  <a:pt x="584" y="201"/>
                </a:lnTo>
                <a:lnTo>
                  <a:pt x="585" y="219"/>
                </a:lnTo>
                <a:lnTo>
                  <a:pt x="588" y="234"/>
                </a:lnTo>
                <a:lnTo>
                  <a:pt x="594" y="250"/>
                </a:lnTo>
                <a:lnTo>
                  <a:pt x="599" y="265"/>
                </a:lnTo>
                <a:lnTo>
                  <a:pt x="611" y="297"/>
                </a:lnTo>
                <a:lnTo>
                  <a:pt x="611" y="297"/>
                </a:lnTo>
                <a:lnTo>
                  <a:pt x="617" y="309"/>
                </a:lnTo>
                <a:lnTo>
                  <a:pt x="622" y="321"/>
                </a:lnTo>
                <a:lnTo>
                  <a:pt x="636" y="346"/>
                </a:lnTo>
                <a:lnTo>
                  <a:pt x="636" y="346"/>
                </a:lnTo>
                <a:lnTo>
                  <a:pt x="643" y="358"/>
                </a:lnTo>
                <a:lnTo>
                  <a:pt x="649" y="370"/>
                </a:lnTo>
                <a:lnTo>
                  <a:pt x="653" y="376"/>
                </a:lnTo>
                <a:lnTo>
                  <a:pt x="657" y="380"/>
                </a:lnTo>
                <a:lnTo>
                  <a:pt x="663" y="382"/>
                </a:lnTo>
                <a:lnTo>
                  <a:pt x="668" y="382"/>
                </a:lnTo>
                <a:lnTo>
                  <a:pt x="668" y="382"/>
                </a:lnTo>
                <a:lnTo>
                  <a:pt x="670" y="378"/>
                </a:lnTo>
                <a:lnTo>
                  <a:pt x="670" y="373"/>
                </a:lnTo>
                <a:lnTo>
                  <a:pt x="668" y="369"/>
                </a:lnTo>
                <a:lnTo>
                  <a:pt x="666" y="363"/>
                </a:lnTo>
                <a:lnTo>
                  <a:pt x="653" y="343"/>
                </a:lnTo>
                <a:lnTo>
                  <a:pt x="653" y="343"/>
                </a:lnTo>
                <a:close/>
                <a:moveTo>
                  <a:pt x="678" y="110"/>
                </a:moveTo>
                <a:lnTo>
                  <a:pt x="678" y="110"/>
                </a:lnTo>
                <a:lnTo>
                  <a:pt x="671" y="99"/>
                </a:lnTo>
                <a:lnTo>
                  <a:pt x="663" y="87"/>
                </a:lnTo>
                <a:lnTo>
                  <a:pt x="653" y="76"/>
                </a:lnTo>
                <a:lnTo>
                  <a:pt x="647" y="69"/>
                </a:lnTo>
                <a:lnTo>
                  <a:pt x="647" y="69"/>
                </a:lnTo>
                <a:lnTo>
                  <a:pt x="634" y="64"/>
                </a:lnTo>
                <a:lnTo>
                  <a:pt x="619" y="59"/>
                </a:lnTo>
                <a:lnTo>
                  <a:pt x="604" y="56"/>
                </a:lnTo>
                <a:lnTo>
                  <a:pt x="598" y="56"/>
                </a:lnTo>
                <a:lnTo>
                  <a:pt x="592" y="57"/>
                </a:lnTo>
                <a:lnTo>
                  <a:pt x="592" y="57"/>
                </a:lnTo>
                <a:lnTo>
                  <a:pt x="587" y="60"/>
                </a:lnTo>
                <a:lnTo>
                  <a:pt x="581" y="64"/>
                </a:lnTo>
                <a:lnTo>
                  <a:pt x="577" y="69"/>
                </a:lnTo>
                <a:lnTo>
                  <a:pt x="572" y="74"/>
                </a:lnTo>
                <a:lnTo>
                  <a:pt x="572" y="74"/>
                </a:lnTo>
                <a:lnTo>
                  <a:pt x="560" y="79"/>
                </a:lnTo>
                <a:lnTo>
                  <a:pt x="553" y="83"/>
                </a:lnTo>
                <a:lnTo>
                  <a:pt x="551" y="86"/>
                </a:lnTo>
                <a:lnTo>
                  <a:pt x="550" y="90"/>
                </a:lnTo>
                <a:lnTo>
                  <a:pt x="550" y="90"/>
                </a:lnTo>
                <a:lnTo>
                  <a:pt x="549" y="98"/>
                </a:lnTo>
                <a:lnTo>
                  <a:pt x="549" y="108"/>
                </a:lnTo>
                <a:lnTo>
                  <a:pt x="551" y="125"/>
                </a:lnTo>
                <a:lnTo>
                  <a:pt x="551" y="125"/>
                </a:lnTo>
                <a:lnTo>
                  <a:pt x="555" y="143"/>
                </a:lnTo>
                <a:lnTo>
                  <a:pt x="561" y="161"/>
                </a:lnTo>
                <a:lnTo>
                  <a:pt x="573" y="192"/>
                </a:lnTo>
                <a:lnTo>
                  <a:pt x="573" y="192"/>
                </a:lnTo>
                <a:lnTo>
                  <a:pt x="573" y="184"/>
                </a:lnTo>
                <a:lnTo>
                  <a:pt x="574" y="177"/>
                </a:lnTo>
                <a:lnTo>
                  <a:pt x="576" y="170"/>
                </a:lnTo>
                <a:lnTo>
                  <a:pt x="579" y="165"/>
                </a:lnTo>
                <a:lnTo>
                  <a:pt x="585" y="154"/>
                </a:lnTo>
                <a:lnTo>
                  <a:pt x="595" y="144"/>
                </a:lnTo>
                <a:lnTo>
                  <a:pt x="606" y="138"/>
                </a:lnTo>
                <a:lnTo>
                  <a:pt x="618" y="132"/>
                </a:lnTo>
                <a:lnTo>
                  <a:pt x="630" y="128"/>
                </a:lnTo>
                <a:lnTo>
                  <a:pt x="643" y="127"/>
                </a:lnTo>
                <a:lnTo>
                  <a:pt x="643" y="127"/>
                </a:lnTo>
                <a:lnTo>
                  <a:pt x="651" y="128"/>
                </a:lnTo>
                <a:lnTo>
                  <a:pt x="659" y="129"/>
                </a:lnTo>
                <a:lnTo>
                  <a:pt x="666" y="132"/>
                </a:lnTo>
                <a:lnTo>
                  <a:pt x="671" y="136"/>
                </a:lnTo>
                <a:lnTo>
                  <a:pt x="683" y="144"/>
                </a:lnTo>
                <a:lnTo>
                  <a:pt x="694" y="152"/>
                </a:lnTo>
                <a:lnTo>
                  <a:pt x="694" y="152"/>
                </a:lnTo>
                <a:lnTo>
                  <a:pt x="687" y="131"/>
                </a:lnTo>
                <a:lnTo>
                  <a:pt x="685" y="121"/>
                </a:lnTo>
                <a:lnTo>
                  <a:pt x="678" y="110"/>
                </a:lnTo>
                <a:lnTo>
                  <a:pt x="678" y="110"/>
                </a:lnTo>
                <a:close/>
                <a:moveTo>
                  <a:pt x="981" y="110"/>
                </a:moveTo>
                <a:lnTo>
                  <a:pt x="981" y="110"/>
                </a:lnTo>
                <a:lnTo>
                  <a:pt x="976" y="113"/>
                </a:lnTo>
                <a:lnTo>
                  <a:pt x="968" y="114"/>
                </a:lnTo>
                <a:lnTo>
                  <a:pt x="953" y="116"/>
                </a:lnTo>
                <a:lnTo>
                  <a:pt x="936" y="116"/>
                </a:lnTo>
                <a:lnTo>
                  <a:pt x="920" y="117"/>
                </a:lnTo>
                <a:lnTo>
                  <a:pt x="920" y="117"/>
                </a:lnTo>
                <a:lnTo>
                  <a:pt x="905" y="120"/>
                </a:lnTo>
                <a:lnTo>
                  <a:pt x="890" y="124"/>
                </a:lnTo>
                <a:lnTo>
                  <a:pt x="877" y="128"/>
                </a:lnTo>
                <a:lnTo>
                  <a:pt x="863" y="131"/>
                </a:lnTo>
                <a:lnTo>
                  <a:pt x="863" y="131"/>
                </a:lnTo>
                <a:lnTo>
                  <a:pt x="856" y="131"/>
                </a:lnTo>
                <a:lnTo>
                  <a:pt x="849" y="131"/>
                </a:lnTo>
                <a:lnTo>
                  <a:pt x="843" y="129"/>
                </a:lnTo>
                <a:lnTo>
                  <a:pt x="836" y="131"/>
                </a:lnTo>
                <a:lnTo>
                  <a:pt x="836" y="131"/>
                </a:lnTo>
                <a:lnTo>
                  <a:pt x="819" y="133"/>
                </a:lnTo>
                <a:lnTo>
                  <a:pt x="802" y="139"/>
                </a:lnTo>
                <a:lnTo>
                  <a:pt x="770" y="148"/>
                </a:lnTo>
                <a:lnTo>
                  <a:pt x="738" y="159"/>
                </a:lnTo>
                <a:lnTo>
                  <a:pt x="704" y="170"/>
                </a:lnTo>
                <a:lnTo>
                  <a:pt x="704" y="170"/>
                </a:lnTo>
                <a:lnTo>
                  <a:pt x="712" y="182"/>
                </a:lnTo>
                <a:lnTo>
                  <a:pt x="720" y="197"/>
                </a:lnTo>
                <a:lnTo>
                  <a:pt x="736" y="231"/>
                </a:lnTo>
                <a:lnTo>
                  <a:pt x="766" y="304"/>
                </a:lnTo>
                <a:lnTo>
                  <a:pt x="766" y="304"/>
                </a:lnTo>
                <a:lnTo>
                  <a:pt x="773" y="329"/>
                </a:lnTo>
                <a:lnTo>
                  <a:pt x="781" y="357"/>
                </a:lnTo>
                <a:lnTo>
                  <a:pt x="791" y="384"/>
                </a:lnTo>
                <a:lnTo>
                  <a:pt x="798" y="411"/>
                </a:lnTo>
                <a:lnTo>
                  <a:pt x="804" y="438"/>
                </a:lnTo>
                <a:lnTo>
                  <a:pt x="806" y="452"/>
                </a:lnTo>
                <a:lnTo>
                  <a:pt x="807" y="464"/>
                </a:lnTo>
                <a:lnTo>
                  <a:pt x="807" y="478"/>
                </a:lnTo>
                <a:lnTo>
                  <a:pt x="806" y="490"/>
                </a:lnTo>
                <a:lnTo>
                  <a:pt x="803" y="504"/>
                </a:lnTo>
                <a:lnTo>
                  <a:pt x="799" y="516"/>
                </a:lnTo>
                <a:lnTo>
                  <a:pt x="799" y="516"/>
                </a:lnTo>
                <a:lnTo>
                  <a:pt x="791" y="521"/>
                </a:lnTo>
                <a:lnTo>
                  <a:pt x="781" y="525"/>
                </a:lnTo>
                <a:lnTo>
                  <a:pt x="772" y="529"/>
                </a:lnTo>
                <a:lnTo>
                  <a:pt x="762" y="532"/>
                </a:lnTo>
                <a:lnTo>
                  <a:pt x="740" y="536"/>
                </a:lnTo>
                <a:lnTo>
                  <a:pt x="719" y="543"/>
                </a:lnTo>
                <a:lnTo>
                  <a:pt x="719" y="543"/>
                </a:lnTo>
                <a:lnTo>
                  <a:pt x="711" y="539"/>
                </a:lnTo>
                <a:lnTo>
                  <a:pt x="704" y="536"/>
                </a:lnTo>
                <a:lnTo>
                  <a:pt x="704" y="536"/>
                </a:lnTo>
                <a:lnTo>
                  <a:pt x="690" y="534"/>
                </a:lnTo>
                <a:lnTo>
                  <a:pt x="679" y="529"/>
                </a:lnTo>
                <a:lnTo>
                  <a:pt x="670" y="524"/>
                </a:lnTo>
                <a:lnTo>
                  <a:pt x="660" y="516"/>
                </a:lnTo>
                <a:lnTo>
                  <a:pt x="652" y="508"/>
                </a:lnTo>
                <a:lnTo>
                  <a:pt x="645" y="498"/>
                </a:lnTo>
                <a:lnTo>
                  <a:pt x="634" y="478"/>
                </a:lnTo>
                <a:lnTo>
                  <a:pt x="634" y="478"/>
                </a:lnTo>
                <a:lnTo>
                  <a:pt x="619" y="448"/>
                </a:lnTo>
                <a:lnTo>
                  <a:pt x="604" y="415"/>
                </a:lnTo>
                <a:lnTo>
                  <a:pt x="591" y="382"/>
                </a:lnTo>
                <a:lnTo>
                  <a:pt x="577" y="347"/>
                </a:lnTo>
                <a:lnTo>
                  <a:pt x="566" y="313"/>
                </a:lnTo>
                <a:lnTo>
                  <a:pt x="554" y="279"/>
                </a:lnTo>
                <a:lnTo>
                  <a:pt x="536" y="214"/>
                </a:lnTo>
                <a:lnTo>
                  <a:pt x="536" y="214"/>
                </a:lnTo>
                <a:lnTo>
                  <a:pt x="523" y="216"/>
                </a:lnTo>
                <a:lnTo>
                  <a:pt x="511" y="221"/>
                </a:lnTo>
                <a:lnTo>
                  <a:pt x="489" y="227"/>
                </a:lnTo>
                <a:lnTo>
                  <a:pt x="489" y="227"/>
                </a:lnTo>
                <a:lnTo>
                  <a:pt x="457" y="237"/>
                </a:lnTo>
                <a:lnTo>
                  <a:pt x="432" y="244"/>
                </a:lnTo>
                <a:lnTo>
                  <a:pt x="432" y="244"/>
                </a:lnTo>
                <a:lnTo>
                  <a:pt x="408" y="252"/>
                </a:lnTo>
                <a:lnTo>
                  <a:pt x="385" y="260"/>
                </a:lnTo>
                <a:lnTo>
                  <a:pt x="385" y="260"/>
                </a:lnTo>
                <a:lnTo>
                  <a:pt x="362" y="267"/>
                </a:lnTo>
                <a:lnTo>
                  <a:pt x="339" y="272"/>
                </a:lnTo>
                <a:lnTo>
                  <a:pt x="316" y="276"/>
                </a:lnTo>
                <a:lnTo>
                  <a:pt x="294" y="283"/>
                </a:lnTo>
                <a:lnTo>
                  <a:pt x="294" y="283"/>
                </a:lnTo>
                <a:lnTo>
                  <a:pt x="281" y="289"/>
                </a:lnTo>
                <a:lnTo>
                  <a:pt x="267" y="294"/>
                </a:lnTo>
                <a:lnTo>
                  <a:pt x="240" y="306"/>
                </a:lnTo>
                <a:lnTo>
                  <a:pt x="240" y="306"/>
                </a:lnTo>
                <a:lnTo>
                  <a:pt x="203" y="320"/>
                </a:lnTo>
                <a:lnTo>
                  <a:pt x="166" y="333"/>
                </a:lnTo>
                <a:lnTo>
                  <a:pt x="130" y="347"/>
                </a:lnTo>
                <a:lnTo>
                  <a:pt x="112" y="355"/>
                </a:lnTo>
                <a:lnTo>
                  <a:pt x="94" y="365"/>
                </a:lnTo>
                <a:lnTo>
                  <a:pt x="94" y="365"/>
                </a:lnTo>
                <a:lnTo>
                  <a:pt x="83" y="366"/>
                </a:lnTo>
                <a:lnTo>
                  <a:pt x="74" y="369"/>
                </a:lnTo>
                <a:lnTo>
                  <a:pt x="66" y="374"/>
                </a:lnTo>
                <a:lnTo>
                  <a:pt x="56" y="378"/>
                </a:lnTo>
                <a:lnTo>
                  <a:pt x="37" y="389"/>
                </a:lnTo>
                <a:lnTo>
                  <a:pt x="27" y="393"/>
                </a:lnTo>
                <a:lnTo>
                  <a:pt x="18" y="396"/>
                </a:lnTo>
                <a:lnTo>
                  <a:pt x="18" y="396"/>
                </a:lnTo>
                <a:lnTo>
                  <a:pt x="18" y="455"/>
                </a:lnTo>
                <a:lnTo>
                  <a:pt x="22" y="514"/>
                </a:lnTo>
                <a:lnTo>
                  <a:pt x="29" y="576"/>
                </a:lnTo>
                <a:lnTo>
                  <a:pt x="38" y="640"/>
                </a:lnTo>
                <a:lnTo>
                  <a:pt x="38" y="640"/>
                </a:lnTo>
                <a:lnTo>
                  <a:pt x="44" y="664"/>
                </a:lnTo>
                <a:lnTo>
                  <a:pt x="51" y="689"/>
                </a:lnTo>
                <a:lnTo>
                  <a:pt x="59" y="713"/>
                </a:lnTo>
                <a:lnTo>
                  <a:pt x="61" y="725"/>
                </a:lnTo>
                <a:lnTo>
                  <a:pt x="63" y="739"/>
                </a:lnTo>
                <a:lnTo>
                  <a:pt x="63" y="739"/>
                </a:lnTo>
                <a:lnTo>
                  <a:pt x="68" y="777"/>
                </a:lnTo>
                <a:lnTo>
                  <a:pt x="75" y="815"/>
                </a:lnTo>
                <a:lnTo>
                  <a:pt x="83" y="853"/>
                </a:lnTo>
                <a:lnTo>
                  <a:pt x="94" y="891"/>
                </a:lnTo>
                <a:lnTo>
                  <a:pt x="94" y="891"/>
                </a:lnTo>
                <a:lnTo>
                  <a:pt x="105" y="931"/>
                </a:lnTo>
                <a:lnTo>
                  <a:pt x="115" y="969"/>
                </a:lnTo>
                <a:lnTo>
                  <a:pt x="124" y="1007"/>
                </a:lnTo>
                <a:lnTo>
                  <a:pt x="135" y="1044"/>
                </a:lnTo>
                <a:lnTo>
                  <a:pt x="135" y="1044"/>
                </a:lnTo>
                <a:lnTo>
                  <a:pt x="144" y="1074"/>
                </a:lnTo>
                <a:lnTo>
                  <a:pt x="155" y="1102"/>
                </a:lnTo>
                <a:lnTo>
                  <a:pt x="178" y="1158"/>
                </a:lnTo>
                <a:lnTo>
                  <a:pt x="178" y="1158"/>
                </a:lnTo>
                <a:lnTo>
                  <a:pt x="198" y="1204"/>
                </a:lnTo>
                <a:lnTo>
                  <a:pt x="215" y="1249"/>
                </a:lnTo>
                <a:lnTo>
                  <a:pt x="215" y="1249"/>
                </a:lnTo>
                <a:lnTo>
                  <a:pt x="232" y="1290"/>
                </a:lnTo>
                <a:lnTo>
                  <a:pt x="248" y="1330"/>
                </a:lnTo>
                <a:lnTo>
                  <a:pt x="266" y="1368"/>
                </a:lnTo>
                <a:lnTo>
                  <a:pt x="275" y="1385"/>
                </a:lnTo>
                <a:lnTo>
                  <a:pt x="285" y="1403"/>
                </a:lnTo>
                <a:lnTo>
                  <a:pt x="285" y="1403"/>
                </a:lnTo>
                <a:lnTo>
                  <a:pt x="300" y="1391"/>
                </a:lnTo>
                <a:lnTo>
                  <a:pt x="315" y="1380"/>
                </a:lnTo>
                <a:lnTo>
                  <a:pt x="346" y="1358"/>
                </a:lnTo>
                <a:lnTo>
                  <a:pt x="380" y="1340"/>
                </a:lnTo>
                <a:lnTo>
                  <a:pt x="414" y="1323"/>
                </a:lnTo>
                <a:lnTo>
                  <a:pt x="448" y="1306"/>
                </a:lnTo>
                <a:lnTo>
                  <a:pt x="483" y="1291"/>
                </a:lnTo>
                <a:lnTo>
                  <a:pt x="553" y="1263"/>
                </a:lnTo>
                <a:lnTo>
                  <a:pt x="553" y="1263"/>
                </a:lnTo>
                <a:lnTo>
                  <a:pt x="589" y="1248"/>
                </a:lnTo>
                <a:lnTo>
                  <a:pt x="629" y="1236"/>
                </a:lnTo>
                <a:lnTo>
                  <a:pt x="668" y="1225"/>
                </a:lnTo>
                <a:lnTo>
                  <a:pt x="708" y="1215"/>
                </a:lnTo>
                <a:lnTo>
                  <a:pt x="789" y="1199"/>
                </a:lnTo>
                <a:lnTo>
                  <a:pt x="830" y="1191"/>
                </a:lnTo>
                <a:lnTo>
                  <a:pt x="870" y="1181"/>
                </a:lnTo>
                <a:lnTo>
                  <a:pt x="870" y="1181"/>
                </a:lnTo>
                <a:lnTo>
                  <a:pt x="905" y="1172"/>
                </a:lnTo>
                <a:lnTo>
                  <a:pt x="936" y="1164"/>
                </a:lnTo>
                <a:lnTo>
                  <a:pt x="996" y="1144"/>
                </a:lnTo>
                <a:lnTo>
                  <a:pt x="996" y="1144"/>
                </a:lnTo>
                <a:lnTo>
                  <a:pt x="1062" y="1125"/>
                </a:lnTo>
                <a:lnTo>
                  <a:pt x="1094" y="1116"/>
                </a:lnTo>
                <a:lnTo>
                  <a:pt x="1126" y="1105"/>
                </a:lnTo>
                <a:lnTo>
                  <a:pt x="1126" y="1105"/>
                </a:lnTo>
                <a:lnTo>
                  <a:pt x="1156" y="1093"/>
                </a:lnTo>
                <a:lnTo>
                  <a:pt x="1184" y="1081"/>
                </a:lnTo>
                <a:lnTo>
                  <a:pt x="1214" y="1068"/>
                </a:lnTo>
                <a:lnTo>
                  <a:pt x="1243" y="1059"/>
                </a:lnTo>
                <a:lnTo>
                  <a:pt x="1243" y="1059"/>
                </a:lnTo>
                <a:lnTo>
                  <a:pt x="1249" y="1053"/>
                </a:lnTo>
                <a:lnTo>
                  <a:pt x="1256" y="1048"/>
                </a:lnTo>
                <a:lnTo>
                  <a:pt x="1266" y="1044"/>
                </a:lnTo>
                <a:lnTo>
                  <a:pt x="1274" y="1041"/>
                </a:lnTo>
                <a:lnTo>
                  <a:pt x="1293" y="1034"/>
                </a:lnTo>
                <a:lnTo>
                  <a:pt x="1309" y="1027"/>
                </a:lnTo>
                <a:lnTo>
                  <a:pt x="1309" y="1027"/>
                </a:lnTo>
                <a:lnTo>
                  <a:pt x="1305" y="1017"/>
                </a:lnTo>
                <a:lnTo>
                  <a:pt x="1301" y="1007"/>
                </a:lnTo>
                <a:lnTo>
                  <a:pt x="1296" y="998"/>
                </a:lnTo>
                <a:lnTo>
                  <a:pt x="1290" y="988"/>
                </a:lnTo>
                <a:lnTo>
                  <a:pt x="1278" y="970"/>
                </a:lnTo>
                <a:lnTo>
                  <a:pt x="1266" y="953"/>
                </a:lnTo>
                <a:lnTo>
                  <a:pt x="1266" y="953"/>
                </a:lnTo>
                <a:lnTo>
                  <a:pt x="1240" y="906"/>
                </a:lnTo>
                <a:lnTo>
                  <a:pt x="1228" y="883"/>
                </a:lnTo>
                <a:lnTo>
                  <a:pt x="1217" y="861"/>
                </a:lnTo>
                <a:lnTo>
                  <a:pt x="1217" y="861"/>
                </a:lnTo>
                <a:lnTo>
                  <a:pt x="1195" y="810"/>
                </a:lnTo>
                <a:lnTo>
                  <a:pt x="1173" y="758"/>
                </a:lnTo>
                <a:lnTo>
                  <a:pt x="1154" y="706"/>
                </a:lnTo>
                <a:lnTo>
                  <a:pt x="1136" y="655"/>
                </a:lnTo>
                <a:lnTo>
                  <a:pt x="1136" y="655"/>
                </a:lnTo>
                <a:lnTo>
                  <a:pt x="1119" y="606"/>
                </a:lnTo>
                <a:lnTo>
                  <a:pt x="1111" y="582"/>
                </a:lnTo>
                <a:lnTo>
                  <a:pt x="1104" y="558"/>
                </a:lnTo>
                <a:lnTo>
                  <a:pt x="1104" y="558"/>
                </a:lnTo>
                <a:lnTo>
                  <a:pt x="1097" y="529"/>
                </a:lnTo>
                <a:lnTo>
                  <a:pt x="1093" y="501"/>
                </a:lnTo>
                <a:lnTo>
                  <a:pt x="1083" y="442"/>
                </a:lnTo>
                <a:lnTo>
                  <a:pt x="1083" y="442"/>
                </a:lnTo>
                <a:lnTo>
                  <a:pt x="1073" y="388"/>
                </a:lnTo>
                <a:lnTo>
                  <a:pt x="1062" y="332"/>
                </a:lnTo>
                <a:lnTo>
                  <a:pt x="1062" y="332"/>
                </a:lnTo>
                <a:lnTo>
                  <a:pt x="1058" y="304"/>
                </a:lnTo>
                <a:lnTo>
                  <a:pt x="1055" y="275"/>
                </a:lnTo>
                <a:lnTo>
                  <a:pt x="1051" y="218"/>
                </a:lnTo>
                <a:lnTo>
                  <a:pt x="1049" y="189"/>
                </a:lnTo>
                <a:lnTo>
                  <a:pt x="1045" y="161"/>
                </a:lnTo>
                <a:lnTo>
                  <a:pt x="1040" y="133"/>
                </a:lnTo>
                <a:lnTo>
                  <a:pt x="1033" y="105"/>
                </a:lnTo>
                <a:lnTo>
                  <a:pt x="1033" y="105"/>
                </a:lnTo>
                <a:lnTo>
                  <a:pt x="1029" y="105"/>
                </a:lnTo>
                <a:lnTo>
                  <a:pt x="1029" y="105"/>
                </a:lnTo>
                <a:lnTo>
                  <a:pt x="1014" y="108"/>
                </a:lnTo>
                <a:lnTo>
                  <a:pt x="1003" y="110"/>
                </a:lnTo>
                <a:lnTo>
                  <a:pt x="994" y="112"/>
                </a:lnTo>
                <a:lnTo>
                  <a:pt x="981" y="110"/>
                </a:lnTo>
                <a:lnTo>
                  <a:pt x="981" y="110"/>
                </a:lnTo>
                <a:close/>
                <a:moveTo>
                  <a:pt x="713" y="490"/>
                </a:moveTo>
                <a:lnTo>
                  <a:pt x="713" y="490"/>
                </a:lnTo>
                <a:lnTo>
                  <a:pt x="721" y="489"/>
                </a:lnTo>
                <a:lnTo>
                  <a:pt x="731" y="486"/>
                </a:lnTo>
                <a:lnTo>
                  <a:pt x="738" y="483"/>
                </a:lnTo>
                <a:lnTo>
                  <a:pt x="739" y="480"/>
                </a:lnTo>
                <a:lnTo>
                  <a:pt x="739" y="479"/>
                </a:lnTo>
                <a:lnTo>
                  <a:pt x="739" y="479"/>
                </a:lnTo>
                <a:lnTo>
                  <a:pt x="745" y="475"/>
                </a:lnTo>
                <a:lnTo>
                  <a:pt x="749" y="470"/>
                </a:lnTo>
                <a:lnTo>
                  <a:pt x="753" y="463"/>
                </a:lnTo>
                <a:lnTo>
                  <a:pt x="754" y="456"/>
                </a:lnTo>
                <a:lnTo>
                  <a:pt x="757" y="441"/>
                </a:lnTo>
                <a:lnTo>
                  <a:pt x="757" y="426"/>
                </a:lnTo>
                <a:lnTo>
                  <a:pt x="757" y="426"/>
                </a:lnTo>
                <a:lnTo>
                  <a:pt x="743" y="393"/>
                </a:lnTo>
                <a:lnTo>
                  <a:pt x="732" y="362"/>
                </a:lnTo>
                <a:lnTo>
                  <a:pt x="709" y="298"/>
                </a:lnTo>
                <a:lnTo>
                  <a:pt x="697" y="267"/>
                </a:lnTo>
                <a:lnTo>
                  <a:pt x="683" y="237"/>
                </a:lnTo>
                <a:lnTo>
                  <a:pt x="668" y="210"/>
                </a:lnTo>
                <a:lnTo>
                  <a:pt x="660" y="196"/>
                </a:lnTo>
                <a:lnTo>
                  <a:pt x="651" y="184"/>
                </a:lnTo>
                <a:lnTo>
                  <a:pt x="651" y="184"/>
                </a:lnTo>
                <a:lnTo>
                  <a:pt x="640" y="182"/>
                </a:lnTo>
                <a:lnTo>
                  <a:pt x="632" y="181"/>
                </a:lnTo>
                <a:lnTo>
                  <a:pt x="628" y="181"/>
                </a:lnTo>
                <a:lnTo>
                  <a:pt x="623" y="182"/>
                </a:lnTo>
                <a:lnTo>
                  <a:pt x="621" y="185"/>
                </a:lnTo>
                <a:lnTo>
                  <a:pt x="619" y="188"/>
                </a:lnTo>
                <a:lnTo>
                  <a:pt x="619" y="188"/>
                </a:lnTo>
                <a:lnTo>
                  <a:pt x="622" y="188"/>
                </a:lnTo>
                <a:lnTo>
                  <a:pt x="621" y="189"/>
                </a:lnTo>
                <a:lnTo>
                  <a:pt x="619" y="189"/>
                </a:lnTo>
                <a:lnTo>
                  <a:pt x="619" y="189"/>
                </a:lnTo>
                <a:lnTo>
                  <a:pt x="618" y="206"/>
                </a:lnTo>
                <a:lnTo>
                  <a:pt x="619" y="221"/>
                </a:lnTo>
                <a:lnTo>
                  <a:pt x="623" y="234"/>
                </a:lnTo>
                <a:lnTo>
                  <a:pt x="628" y="246"/>
                </a:lnTo>
                <a:lnTo>
                  <a:pt x="638" y="270"/>
                </a:lnTo>
                <a:lnTo>
                  <a:pt x="644" y="282"/>
                </a:lnTo>
                <a:lnTo>
                  <a:pt x="648" y="295"/>
                </a:lnTo>
                <a:lnTo>
                  <a:pt x="648" y="295"/>
                </a:lnTo>
                <a:lnTo>
                  <a:pt x="653" y="310"/>
                </a:lnTo>
                <a:lnTo>
                  <a:pt x="660" y="324"/>
                </a:lnTo>
                <a:lnTo>
                  <a:pt x="660" y="324"/>
                </a:lnTo>
                <a:lnTo>
                  <a:pt x="662" y="331"/>
                </a:lnTo>
                <a:lnTo>
                  <a:pt x="663" y="338"/>
                </a:lnTo>
                <a:lnTo>
                  <a:pt x="663" y="338"/>
                </a:lnTo>
                <a:lnTo>
                  <a:pt x="668" y="346"/>
                </a:lnTo>
                <a:lnTo>
                  <a:pt x="674" y="353"/>
                </a:lnTo>
                <a:lnTo>
                  <a:pt x="679" y="361"/>
                </a:lnTo>
                <a:lnTo>
                  <a:pt x="685" y="367"/>
                </a:lnTo>
                <a:lnTo>
                  <a:pt x="689" y="376"/>
                </a:lnTo>
                <a:lnTo>
                  <a:pt x="689" y="382"/>
                </a:lnTo>
                <a:lnTo>
                  <a:pt x="689" y="387"/>
                </a:lnTo>
                <a:lnTo>
                  <a:pt x="687" y="391"/>
                </a:lnTo>
                <a:lnTo>
                  <a:pt x="685" y="395"/>
                </a:lnTo>
                <a:lnTo>
                  <a:pt x="681" y="399"/>
                </a:lnTo>
                <a:lnTo>
                  <a:pt x="681" y="399"/>
                </a:lnTo>
                <a:lnTo>
                  <a:pt x="674" y="399"/>
                </a:lnTo>
                <a:lnTo>
                  <a:pt x="668" y="400"/>
                </a:lnTo>
                <a:lnTo>
                  <a:pt x="655" y="403"/>
                </a:lnTo>
                <a:lnTo>
                  <a:pt x="655" y="403"/>
                </a:lnTo>
                <a:lnTo>
                  <a:pt x="660" y="414"/>
                </a:lnTo>
                <a:lnTo>
                  <a:pt x="667" y="426"/>
                </a:lnTo>
                <a:lnTo>
                  <a:pt x="679" y="453"/>
                </a:lnTo>
                <a:lnTo>
                  <a:pt x="686" y="467"/>
                </a:lnTo>
                <a:lnTo>
                  <a:pt x="694" y="478"/>
                </a:lnTo>
                <a:lnTo>
                  <a:pt x="698" y="482"/>
                </a:lnTo>
                <a:lnTo>
                  <a:pt x="704" y="486"/>
                </a:lnTo>
                <a:lnTo>
                  <a:pt x="708" y="489"/>
                </a:lnTo>
                <a:lnTo>
                  <a:pt x="713" y="490"/>
                </a:lnTo>
                <a:lnTo>
                  <a:pt x="713" y="49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40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69" name="Freeform 109"/>
          <p:cNvSpPr>
            <a:spLocks noEditPoints="1"/>
          </p:cNvSpPr>
          <p:nvPr/>
        </p:nvSpPr>
        <p:spPr bwMode="auto">
          <a:xfrm rot="354084">
            <a:off x="7784128" y="2667374"/>
            <a:ext cx="3109268" cy="3108026"/>
          </a:xfrm>
          <a:custGeom>
            <a:avLst/>
            <a:gdLst>
              <a:gd name="T0" fmla="*/ 902 w 1331"/>
              <a:gd name="T1" fmla="*/ 102 h 1421"/>
              <a:gd name="T2" fmla="*/ 1018 w 1331"/>
              <a:gd name="T3" fmla="*/ 87 h 1421"/>
              <a:gd name="T4" fmla="*/ 1073 w 1331"/>
              <a:gd name="T5" fmla="*/ 309 h 1421"/>
              <a:gd name="T6" fmla="*/ 1151 w 1331"/>
              <a:gd name="T7" fmla="*/ 651 h 1421"/>
              <a:gd name="T8" fmla="*/ 1330 w 1331"/>
              <a:gd name="T9" fmla="*/ 1025 h 1421"/>
              <a:gd name="T10" fmla="*/ 1215 w 1331"/>
              <a:gd name="T11" fmla="*/ 1090 h 1421"/>
              <a:gd name="T12" fmla="*/ 975 w 1331"/>
              <a:gd name="T13" fmla="*/ 1169 h 1421"/>
              <a:gd name="T14" fmla="*/ 720 w 1331"/>
              <a:gd name="T15" fmla="*/ 1222 h 1421"/>
              <a:gd name="T16" fmla="*/ 377 w 1331"/>
              <a:gd name="T17" fmla="*/ 1355 h 1421"/>
              <a:gd name="T18" fmla="*/ 219 w 1331"/>
              <a:gd name="T19" fmla="*/ 1291 h 1421"/>
              <a:gd name="T20" fmla="*/ 115 w 1331"/>
              <a:gd name="T21" fmla="*/ 1011 h 1421"/>
              <a:gd name="T22" fmla="*/ 51 w 1331"/>
              <a:gd name="T23" fmla="*/ 769 h 1421"/>
              <a:gd name="T24" fmla="*/ 2 w 1331"/>
              <a:gd name="T25" fmla="*/ 426 h 1421"/>
              <a:gd name="T26" fmla="*/ 196 w 1331"/>
              <a:gd name="T27" fmla="*/ 304 h 1421"/>
              <a:gd name="T28" fmla="*/ 475 w 1331"/>
              <a:gd name="T29" fmla="*/ 215 h 1421"/>
              <a:gd name="T30" fmla="*/ 498 w 1331"/>
              <a:gd name="T31" fmla="*/ 105 h 1421"/>
              <a:gd name="T32" fmla="*/ 594 w 1331"/>
              <a:gd name="T33" fmla="*/ 0 h 1421"/>
              <a:gd name="T34" fmla="*/ 702 w 1331"/>
              <a:gd name="T35" fmla="*/ 57 h 1421"/>
              <a:gd name="T36" fmla="*/ 617 w 1331"/>
              <a:gd name="T37" fmla="*/ 259 h 1421"/>
              <a:gd name="T38" fmla="*/ 651 w 1331"/>
              <a:gd name="T39" fmla="*/ 166 h 1421"/>
              <a:gd name="T40" fmla="*/ 772 w 1331"/>
              <a:gd name="T41" fmla="*/ 434 h 1421"/>
              <a:gd name="T42" fmla="*/ 721 w 1331"/>
              <a:gd name="T43" fmla="*/ 504 h 1421"/>
              <a:gd name="T44" fmla="*/ 592 w 1331"/>
              <a:gd name="T45" fmla="*/ 291 h 1421"/>
              <a:gd name="T46" fmla="*/ 588 w 1331"/>
              <a:gd name="T47" fmla="*/ 42 h 1421"/>
              <a:gd name="T48" fmla="*/ 704 w 1331"/>
              <a:gd name="T49" fmla="*/ 133 h 1421"/>
              <a:gd name="T50" fmla="*/ 705 w 1331"/>
              <a:gd name="T51" fmla="*/ 98 h 1421"/>
              <a:gd name="T52" fmla="*/ 599 w 1331"/>
              <a:gd name="T53" fmla="*/ 16 h 1421"/>
              <a:gd name="T54" fmla="*/ 516 w 1331"/>
              <a:gd name="T55" fmla="*/ 109 h 1421"/>
              <a:gd name="T56" fmla="*/ 564 w 1331"/>
              <a:gd name="T57" fmla="*/ 271 h 1421"/>
              <a:gd name="T58" fmla="*/ 683 w 1331"/>
              <a:gd name="T59" fmla="*/ 517 h 1421"/>
              <a:gd name="T60" fmla="*/ 762 w 1331"/>
              <a:gd name="T61" fmla="*/ 514 h 1421"/>
              <a:gd name="T62" fmla="*/ 777 w 1331"/>
              <a:gd name="T63" fmla="*/ 373 h 1421"/>
              <a:gd name="T64" fmla="*/ 678 w 1331"/>
              <a:gd name="T65" fmla="*/ 152 h 1421"/>
              <a:gd name="T66" fmla="*/ 584 w 1331"/>
              <a:gd name="T67" fmla="*/ 185 h 1421"/>
              <a:gd name="T68" fmla="*/ 649 w 1331"/>
              <a:gd name="T69" fmla="*/ 370 h 1421"/>
              <a:gd name="T70" fmla="*/ 678 w 1331"/>
              <a:gd name="T71" fmla="*/ 110 h 1421"/>
              <a:gd name="T72" fmla="*/ 581 w 1331"/>
              <a:gd name="T73" fmla="*/ 64 h 1421"/>
              <a:gd name="T74" fmla="*/ 555 w 1331"/>
              <a:gd name="T75" fmla="*/ 143 h 1421"/>
              <a:gd name="T76" fmla="*/ 643 w 1331"/>
              <a:gd name="T77" fmla="*/ 127 h 1421"/>
              <a:gd name="T78" fmla="*/ 981 w 1331"/>
              <a:gd name="T79" fmla="*/ 110 h 1421"/>
              <a:gd name="T80" fmla="*/ 856 w 1331"/>
              <a:gd name="T81" fmla="*/ 131 h 1421"/>
              <a:gd name="T82" fmla="*/ 736 w 1331"/>
              <a:gd name="T83" fmla="*/ 231 h 1421"/>
              <a:gd name="T84" fmla="*/ 799 w 1331"/>
              <a:gd name="T85" fmla="*/ 516 h 1421"/>
              <a:gd name="T86" fmla="*/ 679 w 1331"/>
              <a:gd name="T87" fmla="*/ 529 h 1421"/>
              <a:gd name="T88" fmla="*/ 536 w 1331"/>
              <a:gd name="T89" fmla="*/ 214 h 1421"/>
              <a:gd name="T90" fmla="*/ 339 w 1331"/>
              <a:gd name="T91" fmla="*/ 272 h 1421"/>
              <a:gd name="T92" fmla="*/ 94 w 1331"/>
              <a:gd name="T93" fmla="*/ 365 h 1421"/>
              <a:gd name="T94" fmla="*/ 38 w 1331"/>
              <a:gd name="T95" fmla="*/ 640 h 1421"/>
              <a:gd name="T96" fmla="*/ 115 w 1331"/>
              <a:gd name="T97" fmla="*/ 969 h 1421"/>
              <a:gd name="T98" fmla="*/ 266 w 1331"/>
              <a:gd name="T99" fmla="*/ 1368 h 1421"/>
              <a:gd name="T100" fmla="*/ 589 w 1331"/>
              <a:gd name="T101" fmla="*/ 1248 h 1421"/>
              <a:gd name="T102" fmla="*/ 1094 w 1331"/>
              <a:gd name="T103" fmla="*/ 1116 h 1421"/>
              <a:gd name="T104" fmla="*/ 1309 w 1331"/>
              <a:gd name="T105" fmla="*/ 1027 h 1421"/>
              <a:gd name="T106" fmla="*/ 1195 w 1331"/>
              <a:gd name="T107" fmla="*/ 810 h 1421"/>
              <a:gd name="T108" fmla="*/ 1073 w 1331"/>
              <a:gd name="T109" fmla="*/ 388 h 1421"/>
              <a:gd name="T110" fmla="*/ 1014 w 1331"/>
              <a:gd name="T111" fmla="*/ 108 h 1421"/>
              <a:gd name="T112" fmla="*/ 745 w 1331"/>
              <a:gd name="T113" fmla="*/ 475 h 1421"/>
              <a:gd name="T114" fmla="*/ 660 w 1331"/>
              <a:gd name="T115" fmla="*/ 196 h 1421"/>
              <a:gd name="T116" fmla="*/ 619 w 1331"/>
              <a:gd name="T117" fmla="*/ 189 h 1421"/>
              <a:gd name="T118" fmla="*/ 663 w 1331"/>
              <a:gd name="T119" fmla="*/ 338 h 1421"/>
              <a:gd name="T120" fmla="*/ 674 w 1331"/>
              <a:gd name="T121" fmla="*/ 399 h 1421"/>
              <a:gd name="T122" fmla="*/ 713 w 1331"/>
              <a:gd name="T123" fmla="*/ 49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31" h="1421">
                <a:moveTo>
                  <a:pt x="739" y="139"/>
                </a:moveTo>
                <a:lnTo>
                  <a:pt x="739" y="139"/>
                </a:lnTo>
                <a:lnTo>
                  <a:pt x="766" y="132"/>
                </a:lnTo>
                <a:lnTo>
                  <a:pt x="796" y="125"/>
                </a:lnTo>
                <a:lnTo>
                  <a:pt x="855" y="109"/>
                </a:lnTo>
                <a:lnTo>
                  <a:pt x="855" y="109"/>
                </a:lnTo>
                <a:lnTo>
                  <a:pt x="863" y="108"/>
                </a:lnTo>
                <a:lnTo>
                  <a:pt x="871" y="108"/>
                </a:lnTo>
                <a:lnTo>
                  <a:pt x="879" y="108"/>
                </a:lnTo>
                <a:lnTo>
                  <a:pt x="889" y="106"/>
                </a:lnTo>
                <a:lnTo>
                  <a:pt x="889" y="106"/>
                </a:lnTo>
                <a:lnTo>
                  <a:pt x="896" y="105"/>
                </a:lnTo>
                <a:lnTo>
                  <a:pt x="902" y="102"/>
                </a:lnTo>
                <a:lnTo>
                  <a:pt x="902" y="102"/>
                </a:lnTo>
                <a:lnTo>
                  <a:pt x="911" y="101"/>
                </a:lnTo>
                <a:lnTo>
                  <a:pt x="920" y="101"/>
                </a:lnTo>
                <a:lnTo>
                  <a:pt x="928" y="102"/>
                </a:lnTo>
                <a:lnTo>
                  <a:pt x="936" y="102"/>
                </a:lnTo>
                <a:lnTo>
                  <a:pt x="936" y="102"/>
                </a:lnTo>
                <a:lnTo>
                  <a:pt x="949" y="99"/>
                </a:lnTo>
                <a:lnTo>
                  <a:pt x="962" y="95"/>
                </a:lnTo>
                <a:lnTo>
                  <a:pt x="976" y="91"/>
                </a:lnTo>
                <a:lnTo>
                  <a:pt x="988" y="89"/>
                </a:lnTo>
                <a:lnTo>
                  <a:pt x="988" y="89"/>
                </a:lnTo>
                <a:lnTo>
                  <a:pt x="1003" y="87"/>
                </a:lnTo>
                <a:lnTo>
                  <a:pt x="1018" y="87"/>
                </a:lnTo>
                <a:lnTo>
                  <a:pt x="1034" y="89"/>
                </a:lnTo>
                <a:lnTo>
                  <a:pt x="1049" y="91"/>
                </a:lnTo>
                <a:lnTo>
                  <a:pt x="1049" y="91"/>
                </a:lnTo>
                <a:lnTo>
                  <a:pt x="1056" y="125"/>
                </a:lnTo>
                <a:lnTo>
                  <a:pt x="1062" y="162"/>
                </a:lnTo>
                <a:lnTo>
                  <a:pt x="1064" y="180"/>
                </a:lnTo>
                <a:lnTo>
                  <a:pt x="1066" y="197"/>
                </a:lnTo>
                <a:lnTo>
                  <a:pt x="1066" y="212"/>
                </a:lnTo>
                <a:lnTo>
                  <a:pt x="1064" y="226"/>
                </a:lnTo>
                <a:lnTo>
                  <a:pt x="1064" y="226"/>
                </a:lnTo>
                <a:lnTo>
                  <a:pt x="1068" y="260"/>
                </a:lnTo>
                <a:lnTo>
                  <a:pt x="1071" y="293"/>
                </a:lnTo>
                <a:lnTo>
                  <a:pt x="1073" y="309"/>
                </a:lnTo>
                <a:lnTo>
                  <a:pt x="1074" y="324"/>
                </a:lnTo>
                <a:lnTo>
                  <a:pt x="1078" y="338"/>
                </a:lnTo>
                <a:lnTo>
                  <a:pt x="1082" y="351"/>
                </a:lnTo>
                <a:lnTo>
                  <a:pt x="1082" y="351"/>
                </a:lnTo>
                <a:lnTo>
                  <a:pt x="1094" y="429"/>
                </a:lnTo>
                <a:lnTo>
                  <a:pt x="1107" y="506"/>
                </a:lnTo>
                <a:lnTo>
                  <a:pt x="1107" y="506"/>
                </a:lnTo>
                <a:lnTo>
                  <a:pt x="1111" y="527"/>
                </a:lnTo>
                <a:lnTo>
                  <a:pt x="1115" y="546"/>
                </a:lnTo>
                <a:lnTo>
                  <a:pt x="1126" y="582"/>
                </a:lnTo>
                <a:lnTo>
                  <a:pt x="1138" y="617"/>
                </a:lnTo>
                <a:lnTo>
                  <a:pt x="1151" y="651"/>
                </a:lnTo>
                <a:lnTo>
                  <a:pt x="1151" y="651"/>
                </a:lnTo>
                <a:lnTo>
                  <a:pt x="1181" y="735"/>
                </a:lnTo>
                <a:lnTo>
                  <a:pt x="1196" y="776"/>
                </a:lnTo>
                <a:lnTo>
                  <a:pt x="1214" y="815"/>
                </a:lnTo>
                <a:lnTo>
                  <a:pt x="1214" y="815"/>
                </a:lnTo>
                <a:lnTo>
                  <a:pt x="1226" y="840"/>
                </a:lnTo>
                <a:lnTo>
                  <a:pt x="1240" y="864"/>
                </a:lnTo>
                <a:lnTo>
                  <a:pt x="1268" y="913"/>
                </a:lnTo>
                <a:lnTo>
                  <a:pt x="1296" y="962"/>
                </a:lnTo>
                <a:lnTo>
                  <a:pt x="1309" y="988"/>
                </a:lnTo>
                <a:lnTo>
                  <a:pt x="1320" y="1014"/>
                </a:lnTo>
                <a:lnTo>
                  <a:pt x="1320" y="1014"/>
                </a:lnTo>
                <a:lnTo>
                  <a:pt x="1326" y="1019"/>
                </a:lnTo>
                <a:lnTo>
                  <a:pt x="1330" y="1025"/>
                </a:lnTo>
                <a:lnTo>
                  <a:pt x="1331" y="1032"/>
                </a:lnTo>
                <a:lnTo>
                  <a:pt x="1330" y="1036"/>
                </a:lnTo>
                <a:lnTo>
                  <a:pt x="1330" y="1038"/>
                </a:lnTo>
                <a:lnTo>
                  <a:pt x="1330" y="1038"/>
                </a:lnTo>
                <a:lnTo>
                  <a:pt x="1326" y="1042"/>
                </a:lnTo>
                <a:lnTo>
                  <a:pt x="1322" y="1045"/>
                </a:lnTo>
                <a:lnTo>
                  <a:pt x="1309" y="1049"/>
                </a:lnTo>
                <a:lnTo>
                  <a:pt x="1309" y="1049"/>
                </a:lnTo>
                <a:lnTo>
                  <a:pt x="1289" y="1060"/>
                </a:lnTo>
                <a:lnTo>
                  <a:pt x="1277" y="1066"/>
                </a:lnTo>
                <a:lnTo>
                  <a:pt x="1264" y="1071"/>
                </a:lnTo>
                <a:lnTo>
                  <a:pt x="1264" y="1071"/>
                </a:lnTo>
                <a:lnTo>
                  <a:pt x="1215" y="1090"/>
                </a:lnTo>
                <a:lnTo>
                  <a:pt x="1194" y="1100"/>
                </a:lnTo>
                <a:lnTo>
                  <a:pt x="1173" y="1110"/>
                </a:lnTo>
                <a:lnTo>
                  <a:pt x="1173" y="1110"/>
                </a:lnTo>
                <a:lnTo>
                  <a:pt x="1162" y="1115"/>
                </a:lnTo>
                <a:lnTo>
                  <a:pt x="1149" y="1119"/>
                </a:lnTo>
                <a:lnTo>
                  <a:pt x="1136" y="1124"/>
                </a:lnTo>
                <a:lnTo>
                  <a:pt x="1131" y="1127"/>
                </a:lnTo>
                <a:lnTo>
                  <a:pt x="1127" y="1131"/>
                </a:lnTo>
                <a:lnTo>
                  <a:pt x="1127" y="1131"/>
                </a:lnTo>
                <a:lnTo>
                  <a:pt x="1105" y="1134"/>
                </a:lnTo>
                <a:lnTo>
                  <a:pt x="1081" y="1139"/>
                </a:lnTo>
                <a:lnTo>
                  <a:pt x="1028" y="1154"/>
                </a:lnTo>
                <a:lnTo>
                  <a:pt x="975" y="1169"/>
                </a:lnTo>
                <a:lnTo>
                  <a:pt x="923" y="1183"/>
                </a:lnTo>
                <a:lnTo>
                  <a:pt x="923" y="1183"/>
                </a:lnTo>
                <a:lnTo>
                  <a:pt x="920" y="1184"/>
                </a:lnTo>
                <a:lnTo>
                  <a:pt x="919" y="1185"/>
                </a:lnTo>
                <a:lnTo>
                  <a:pt x="917" y="1188"/>
                </a:lnTo>
                <a:lnTo>
                  <a:pt x="916" y="1189"/>
                </a:lnTo>
                <a:lnTo>
                  <a:pt x="916" y="1189"/>
                </a:lnTo>
                <a:lnTo>
                  <a:pt x="902" y="1189"/>
                </a:lnTo>
                <a:lnTo>
                  <a:pt x="887" y="1192"/>
                </a:lnTo>
                <a:lnTo>
                  <a:pt x="858" y="1198"/>
                </a:lnTo>
                <a:lnTo>
                  <a:pt x="858" y="1198"/>
                </a:lnTo>
                <a:lnTo>
                  <a:pt x="789" y="1210"/>
                </a:lnTo>
                <a:lnTo>
                  <a:pt x="720" y="1222"/>
                </a:lnTo>
                <a:lnTo>
                  <a:pt x="685" y="1230"/>
                </a:lnTo>
                <a:lnTo>
                  <a:pt x="651" y="1238"/>
                </a:lnTo>
                <a:lnTo>
                  <a:pt x="618" y="1249"/>
                </a:lnTo>
                <a:lnTo>
                  <a:pt x="585" y="1263"/>
                </a:lnTo>
                <a:lnTo>
                  <a:pt x="585" y="1263"/>
                </a:lnTo>
                <a:lnTo>
                  <a:pt x="540" y="1281"/>
                </a:lnTo>
                <a:lnTo>
                  <a:pt x="497" y="1298"/>
                </a:lnTo>
                <a:lnTo>
                  <a:pt x="455" y="1315"/>
                </a:lnTo>
                <a:lnTo>
                  <a:pt x="434" y="1324"/>
                </a:lnTo>
                <a:lnTo>
                  <a:pt x="414" y="1334"/>
                </a:lnTo>
                <a:lnTo>
                  <a:pt x="414" y="1334"/>
                </a:lnTo>
                <a:lnTo>
                  <a:pt x="395" y="1345"/>
                </a:lnTo>
                <a:lnTo>
                  <a:pt x="377" y="1355"/>
                </a:lnTo>
                <a:lnTo>
                  <a:pt x="343" y="1377"/>
                </a:lnTo>
                <a:lnTo>
                  <a:pt x="309" y="1400"/>
                </a:lnTo>
                <a:lnTo>
                  <a:pt x="276" y="1421"/>
                </a:lnTo>
                <a:lnTo>
                  <a:pt x="276" y="1421"/>
                </a:lnTo>
                <a:lnTo>
                  <a:pt x="270" y="1411"/>
                </a:lnTo>
                <a:lnTo>
                  <a:pt x="266" y="1400"/>
                </a:lnTo>
                <a:lnTo>
                  <a:pt x="256" y="1377"/>
                </a:lnTo>
                <a:lnTo>
                  <a:pt x="256" y="1377"/>
                </a:lnTo>
                <a:lnTo>
                  <a:pt x="242" y="1349"/>
                </a:lnTo>
                <a:lnTo>
                  <a:pt x="227" y="1319"/>
                </a:lnTo>
                <a:lnTo>
                  <a:pt x="227" y="1319"/>
                </a:lnTo>
                <a:lnTo>
                  <a:pt x="223" y="1305"/>
                </a:lnTo>
                <a:lnTo>
                  <a:pt x="219" y="1291"/>
                </a:lnTo>
                <a:lnTo>
                  <a:pt x="219" y="1291"/>
                </a:lnTo>
                <a:lnTo>
                  <a:pt x="185" y="1206"/>
                </a:lnTo>
                <a:lnTo>
                  <a:pt x="149" y="1115"/>
                </a:lnTo>
                <a:lnTo>
                  <a:pt x="149" y="1115"/>
                </a:lnTo>
                <a:lnTo>
                  <a:pt x="142" y="1102"/>
                </a:lnTo>
                <a:lnTo>
                  <a:pt x="136" y="1091"/>
                </a:lnTo>
                <a:lnTo>
                  <a:pt x="136" y="1091"/>
                </a:lnTo>
                <a:lnTo>
                  <a:pt x="135" y="1087"/>
                </a:lnTo>
                <a:lnTo>
                  <a:pt x="135" y="1082"/>
                </a:lnTo>
                <a:lnTo>
                  <a:pt x="135" y="1078"/>
                </a:lnTo>
                <a:lnTo>
                  <a:pt x="135" y="1072"/>
                </a:lnTo>
                <a:lnTo>
                  <a:pt x="135" y="1072"/>
                </a:lnTo>
                <a:lnTo>
                  <a:pt x="115" y="1011"/>
                </a:lnTo>
                <a:lnTo>
                  <a:pt x="95" y="949"/>
                </a:lnTo>
                <a:lnTo>
                  <a:pt x="95" y="949"/>
                </a:lnTo>
                <a:lnTo>
                  <a:pt x="75" y="882"/>
                </a:lnTo>
                <a:lnTo>
                  <a:pt x="75" y="882"/>
                </a:lnTo>
                <a:lnTo>
                  <a:pt x="70" y="863"/>
                </a:lnTo>
                <a:lnTo>
                  <a:pt x="63" y="845"/>
                </a:lnTo>
                <a:lnTo>
                  <a:pt x="63" y="845"/>
                </a:lnTo>
                <a:lnTo>
                  <a:pt x="61" y="836"/>
                </a:lnTo>
                <a:lnTo>
                  <a:pt x="60" y="825"/>
                </a:lnTo>
                <a:lnTo>
                  <a:pt x="60" y="814"/>
                </a:lnTo>
                <a:lnTo>
                  <a:pt x="59" y="803"/>
                </a:lnTo>
                <a:lnTo>
                  <a:pt x="59" y="803"/>
                </a:lnTo>
                <a:lnTo>
                  <a:pt x="51" y="769"/>
                </a:lnTo>
                <a:lnTo>
                  <a:pt x="42" y="735"/>
                </a:lnTo>
                <a:lnTo>
                  <a:pt x="34" y="701"/>
                </a:lnTo>
                <a:lnTo>
                  <a:pt x="27" y="666"/>
                </a:lnTo>
                <a:lnTo>
                  <a:pt x="27" y="666"/>
                </a:lnTo>
                <a:lnTo>
                  <a:pt x="22" y="629"/>
                </a:lnTo>
                <a:lnTo>
                  <a:pt x="18" y="589"/>
                </a:lnTo>
                <a:lnTo>
                  <a:pt x="18" y="589"/>
                </a:lnTo>
                <a:lnTo>
                  <a:pt x="10" y="527"/>
                </a:lnTo>
                <a:lnTo>
                  <a:pt x="7" y="495"/>
                </a:lnTo>
                <a:lnTo>
                  <a:pt x="6" y="464"/>
                </a:lnTo>
                <a:lnTo>
                  <a:pt x="6" y="464"/>
                </a:lnTo>
                <a:lnTo>
                  <a:pt x="4" y="445"/>
                </a:lnTo>
                <a:lnTo>
                  <a:pt x="2" y="426"/>
                </a:lnTo>
                <a:lnTo>
                  <a:pt x="0" y="407"/>
                </a:lnTo>
                <a:lnTo>
                  <a:pt x="0" y="399"/>
                </a:lnTo>
                <a:lnTo>
                  <a:pt x="2" y="389"/>
                </a:lnTo>
                <a:lnTo>
                  <a:pt x="2" y="389"/>
                </a:lnTo>
                <a:lnTo>
                  <a:pt x="41" y="372"/>
                </a:lnTo>
                <a:lnTo>
                  <a:pt x="83" y="351"/>
                </a:lnTo>
                <a:lnTo>
                  <a:pt x="105" y="340"/>
                </a:lnTo>
                <a:lnTo>
                  <a:pt x="128" y="331"/>
                </a:lnTo>
                <a:lnTo>
                  <a:pt x="151" y="323"/>
                </a:lnTo>
                <a:lnTo>
                  <a:pt x="174" y="316"/>
                </a:lnTo>
                <a:lnTo>
                  <a:pt x="174" y="316"/>
                </a:lnTo>
                <a:lnTo>
                  <a:pt x="185" y="309"/>
                </a:lnTo>
                <a:lnTo>
                  <a:pt x="196" y="304"/>
                </a:lnTo>
                <a:lnTo>
                  <a:pt x="208" y="301"/>
                </a:lnTo>
                <a:lnTo>
                  <a:pt x="219" y="298"/>
                </a:lnTo>
                <a:lnTo>
                  <a:pt x="219" y="298"/>
                </a:lnTo>
                <a:lnTo>
                  <a:pt x="236" y="290"/>
                </a:lnTo>
                <a:lnTo>
                  <a:pt x="252" y="283"/>
                </a:lnTo>
                <a:lnTo>
                  <a:pt x="286" y="271"/>
                </a:lnTo>
                <a:lnTo>
                  <a:pt x="323" y="260"/>
                </a:lnTo>
                <a:lnTo>
                  <a:pt x="359" y="250"/>
                </a:lnTo>
                <a:lnTo>
                  <a:pt x="359" y="250"/>
                </a:lnTo>
                <a:lnTo>
                  <a:pt x="393" y="241"/>
                </a:lnTo>
                <a:lnTo>
                  <a:pt x="428" y="229"/>
                </a:lnTo>
                <a:lnTo>
                  <a:pt x="460" y="219"/>
                </a:lnTo>
                <a:lnTo>
                  <a:pt x="475" y="215"/>
                </a:lnTo>
                <a:lnTo>
                  <a:pt x="490" y="214"/>
                </a:lnTo>
                <a:lnTo>
                  <a:pt x="490" y="214"/>
                </a:lnTo>
                <a:lnTo>
                  <a:pt x="500" y="210"/>
                </a:lnTo>
                <a:lnTo>
                  <a:pt x="509" y="206"/>
                </a:lnTo>
                <a:lnTo>
                  <a:pt x="531" y="200"/>
                </a:lnTo>
                <a:lnTo>
                  <a:pt x="531" y="200"/>
                </a:lnTo>
                <a:lnTo>
                  <a:pt x="528" y="189"/>
                </a:lnTo>
                <a:lnTo>
                  <a:pt x="524" y="178"/>
                </a:lnTo>
                <a:lnTo>
                  <a:pt x="513" y="154"/>
                </a:lnTo>
                <a:lnTo>
                  <a:pt x="504" y="128"/>
                </a:lnTo>
                <a:lnTo>
                  <a:pt x="501" y="117"/>
                </a:lnTo>
                <a:lnTo>
                  <a:pt x="498" y="105"/>
                </a:lnTo>
                <a:lnTo>
                  <a:pt x="498" y="105"/>
                </a:lnTo>
                <a:lnTo>
                  <a:pt x="498" y="93"/>
                </a:lnTo>
                <a:lnTo>
                  <a:pt x="501" y="82"/>
                </a:lnTo>
                <a:lnTo>
                  <a:pt x="504" y="71"/>
                </a:lnTo>
                <a:lnTo>
                  <a:pt x="508" y="60"/>
                </a:lnTo>
                <a:lnTo>
                  <a:pt x="520" y="41"/>
                </a:lnTo>
                <a:lnTo>
                  <a:pt x="532" y="20"/>
                </a:lnTo>
                <a:lnTo>
                  <a:pt x="532" y="20"/>
                </a:lnTo>
                <a:lnTo>
                  <a:pt x="539" y="19"/>
                </a:lnTo>
                <a:lnTo>
                  <a:pt x="547" y="16"/>
                </a:lnTo>
                <a:lnTo>
                  <a:pt x="561" y="11"/>
                </a:lnTo>
                <a:lnTo>
                  <a:pt x="577" y="4"/>
                </a:lnTo>
                <a:lnTo>
                  <a:pt x="585" y="1"/>
                </a:lnTo>
                <a:lnTo>
                  <a:pt x="594" y="0"/>
                </a:lnTo>
                <a:lnTo>
                  <a:pt x="594" y="0"/>
                </a:lnTo>
                <a:lnTo>
                  <a:pt x="604" y="0"/>
                </a:lnTo>
                <a:lnTo>
                  <a:pt x="614" y="0"/>
                </a:lnTo>
                <a:lnTo>
                  <a:pt x="622" y="1"/>
                </a:lnTo>
                <a:lnTo>
                  <a:pt x="632" y="4"/>
                </a:lnTo>
                <a:lnTo>
                  <a:pt x="648" y="10"/>
                </a:lnTo>
                <a:lnTo>
                  <a:pt x="667" y="16"/>
                </a:lnTo>
                <a:lnTo>
                  <a:pt x="667" y="16"/>
                </a:lnTo>
                <a:lnTo>
                  <a:pt x="674" y="27"/>
                </a:lnTo>
                <a:lnTo>
                  <a:pt x="683" y="37"/>
                </a:lnTo>
                <a:lnTo>
                  <a:pt x="693" y="46"/>
                </a:lnTo>
                <a:lnTo>
                  <a:pt x="702" y="57"/>
                </a:lnTo>
                <a:lnTo>
                  <a:pt x="702" y="57"/>
                </a:lnTo>
                <a:lnTo>
                  <a:pt x="708" y="67"/>
                </a:lnTo>
                <a:lnTo>
                  <a:pt x="712" y="78"/>
                </a:lnTo>
                <a:lnTo>
                  <a:pt x="720" y="98"/>
                </a:lnTo>
                <a:lnTo>
                  <a:pt x="728" y="120"/>
                </a:lnTo>
                <a:lnTo>
                  <a:pt x="734" y="129"/>
                </a:lnTo>
                <a:lnTo>
                  <a:pt x="739" y="139"/>
                </a:lnTo>
                <a:lnTo>
                  <a:pt x="739" y="139"/>
                </a:lnTo>
                <a:close/>
                <a:moveTo>
                  <a:pt x="653" y="343"/>
                </a:moveTo>
                <a:lnTo>
                  <a:pt x="653" y="343"/>
                </a:lnTo>
                <a:lnTo>
                  <a:pt x="640" y="313"/>
                </a:lnTo>
                <a:lnTo>
                  <a:pt x="626" y="282"/>
                </a:lnTo>
                <a:lnTo>
                  <a:pt x="626" y="282"/>
                </a:lnTo>
                <a:lnTo>
                  <a:pt x="617" y="259"/>
                </a:lnTo>
                <a:lnTo>
                  <a:pt x="608" y="234"/>
                </a:lnTo>
                <a:lnTo>
                  <a:pt x="606" y="222"/>
                </a:lnTo>
                <a:lnTo>
                  <a:pt x="604" y="208"/>
                </a:lnTo>
                <a:lnTo>
                  <a:pt x="603" y="196"/>
                </a:lnTo>
                <a:lnTo>
                  <a:pt x="604" y="184"/>
                </a:lnTo>
                <a:lnTo>
                  <a:pt x="604" y="184"/>
                </a:lnTo>
                <a:lnTo>
                  <a:pt x="608" y="177"/>
                </a:lnTo>
                <a:lnTo>
                  <a:pt x="614" y="173"/>
                </a:lnTo>
                <a:lnTo>
                  <a:pt x="619" y="169"/>
                </a:lnTo>
                <a:lnTo>
                  <a:pt x="626" y="166"/>
                </a:lnTo>
                <a:lnTo>
                  <a:pt x="634" y="165"/>
                </a:lnTo>
                <a:lnTo>
                  <a:pt x="641" y="165"/>
                </a:lnTo>
                <a:lnTo>
                  <a:pt x="651" y="166"/>
                </a:lnTo>
                <a:lnTo>
                  <a:pt x="660" y="167"/>
                </a:lnTo>
                <a:lnTo>
                  <a:pt x="660" y="167"/>
                </a:lnTo>
                <a:lnTo>
                  <a:pt x="671" y="184"/>
                </a:lnTo>
                <a:lnTo>
                  <a:pt x="682" y="204"/>
                </a:lnTo>
                <a:lnTo>
                  <a:pt x="693" y="225"/>
                </a:lnTo>
                <a:lnTo>
                  <a:pt x="704" y="248"/>
                </a:lnTo>
                <a:lnTo>
                  <a:pt x="724" y="295"/>
                </a:lnTo>
                <a:lnTo>
                  <a:pt x="740" y="340"/>
                </a:lnTo>
                <a:lnTo>
                  <a:pt x="740" y="340"/>
                </a:lnTo>
                <a:lnTo>
                  <a:pt x="754" y="376"/>
                </a:lnTo>
                <a:lnTo>
                  <a:pt x="761" y="395"/>
                </a:lnTo>
                <a:lnTo>
                  <a:pt x="768" y="415"/>
                </a:lnTo>
                <a:lnTo>
                  <a:pt x="772" y="434"/>
                </a:lnTo>
                <a:lnTo>
                  <a:pt x="772" y="444"/>
                </a:lnTo>
                <a:lnTo>
                  <a:pt x="772" y="453"/>
                </a:lnTo>
                <a:lnTo>
                  <a:pt x="772" y="461"/>
                </a:lnTo>
                <a:lnTo>
                  <a:pt x="769" y="470"/>
                </a:lnTo>
                <a:lnTo>
                  <a:pt x="766" y="476"/>
                </a:lnTo>
                <a:lnTo>
                  <a:pt x="761" y="483"/>
                </a:lnTo>
                <a:lnTo>
                  <a:pt x="761" y="483"/>
                </a:lnTo>
                <a:lnTo>
                  <a:pt x="749" y="494"/>
                </a:lnTo>
                <a:lnTo>
                  <a:pt x="739" y="499"/>
                </a:lnTo>
                <a:lnTo>
                  <a:pt x="735" y="502"/>
                </a:lnTo>
                <a:lnTo>
                  <a:pt x="731" y="504"/>
                </a:lnTo>
                <a:lnTo>
                  <a:pt x="731" y="504"/>
                </a:lnTo>
                <a:lnTo>
                  <a:pt x="721" y="504"/>
                </a:lnTo>
                <a:lnTo>
                  <a:pt x="709" y="502"/>
                </a:lnTo>
                <a:lnTo>
                  <a:pt x="697" y="499"/>
                </a:lnTo>
                <a:lnTo>
                  <a:pt x="689" y="495"/>
                </a:lnTo>
                <a:lnTo>
                  <a:pt x="689" y="495"/>
                </a:lnTo>
                <a:lnTo>
                  <a:pt x="685" y="490"/>
                </a:lnTo>
                <a:lnTo>
                  <a:pt x="681" y="483"/>
                </a:lnTo>
                <a:lnTo>
                  <a:pt x="678" y="478"/>
                </a:lnTo>
                <a:lnTo>
                  <a:pt x="675" y="475"/>
                </a:lnTo>
                <a:lnTo>
                  <a:pt x="674" y="472"/>
                </a:lnTo>
                <a:lnTo>
                  <a:pt x="674" y="472"/>
                </a:lnTo>
                <a:lnTo>
                  <a:pt x="632" y="382"/>
                </a:lnTo>
                <a:lnTo>
                  <a:pt x="611" y="338"/>
                </a:lnTo>
                <a:lnTo>
                  <a:pt x="592" y="291"/>
                </a:lnTo>
                <a:lnTo>
                  <a:pt x="574" y="244"/>
                </a:lnTo>
                <a:lnTo>
                  <a:pt x="558" y="195"/>
                </a:lnTo>
                <a:lnTo>
                  <a:pt x="551" y="169"/>
                </a:lnTo>
                <a:lnTo>
                  <a:pt x="546" y="142"/>
                </a:lnTo>
                <a:lnTo>
                  <a:pt x="540" y="114"/>
                </a:lnTo>
                <a:lnTo>
                  <a:pt x="536" y="84"/>
                </a:lnTo>
                <a:lnTo>
                  <a:pt x="536" y="84"/>
                </a:lnTo>
                <a:lnTo>
                  <a:pt x="540" y="78"/>
                </a:lnTo>
                <a:lnTo>
                  <a:pt x="546" y="71"/>
                </a:lnTo>
                <a:lnTo>
                  <a:pt x="558" y="60"/>
                </a:lnTo>
                <a:lnTo>
                  <a:pt x="573" y="50"/>
                </a:lnTo>
                <a:lnTo>
                  <a:pt x="588" y="42"/>
                </a:lnTo>
                <a:lnTo>
                  <a:pt x="588" y="42"/>
                </a:lnTo>
                <a:lnTo>
                  <a:pt x="598" y="42"/>
                </a:lnTo>
                <a:lnTo>
                  <a:pt x="607" y="42"/>
                </a:lnTo>
                <a:lnTo>
                  <a:pt x="625" y="46"/>
                </a:lnTo>
                <a:lnTo>
                  <a:pt x="641" y="52"/>
                </a:lnTo>
                <a:lnTo>
                  <a:pt x="656" y="57"/>
                </a:lnTo>
                <a:lnTo>
                  <a:pt x="656" y="57"/>
                </a:lnTo>
                <a:lnTo>
                  <a:pt x="666" y="71"/>
                </a:lnTo>
                <a:lnTo>
                  <a:pt x="677" y="84"/>
                </a:lnTo>
                <a:lnTo>
                  <a:pt x="686" y="98"/>
                </a:lnTo>
                <a:lnTo>
                  <a:pt x="696" y="112"/>
                </a:lnTo>
                <a:lnTo>
                  <a:pt x="696" y="112"/>
                </a:lnTo>
                <a:lnTo>
                  <a:pt x="700" y="123"/>
                </a:lnTo>
                <a:lnTo>
                  <a:pt x="704" y="133"/>
                </a:lnTo>
                <a:lnTo>
                  <a:pt x="708" y="144"/>
                </a:lnTo>
                <a:lnTo>
                  <a:pt x="712" y="148"/>
                </a:lnTo>
                <a:lnTo>
                  <a:pt x="716" y="152"/>
                </a:lnTo>
                <a:lnTo>
                  <a:pt x="716" y="152"/>
                </a:lnTo>
                <a:lnTo>
                  <a:pt x="717" y="150"/>
                </a:lnTo>
                <a:lnTo>
                  <a:pt x="719" y="150"/>
                </a:lnTo>
                <a:lnTo>
                  <a:pt x="720" y="150"/>
                </a:lnTo>
                <a:lnTo>
                  <a:pt x="723" y="150"/>
                </a:lnTo>
                <a:lnTo>
                  <a:pt x="723" y="150"/>
                </a:lnTo>
                <a:lnTo>
                  <a:pt x="720" y="135"/>
                </a:lnTo>
                <a:lnTo>
                  <a:pt x="716" y="123"/>
                </a:lnTo>
                <a:lnTo>
                  <a:pt x="711" y="110"/>
                </a:lnTo>
                <a:lnTo>
                  <a:pt x="705" y="98"/>
                </a:lnTo>
                <a:lnTo>
                  <a:pt x="693" y="75"/>
                </a:lnTo>
                <a:lnTo>
                  <a:pt x="678" y="50"/>
                </a:lnTo>
                <a:lnTo>
                  <a:pt x="678" y="50"/>
                </a:lnTo>
                <a:lnTo>
                  <a:pt x="666" y="42"/>
                </a:lnTo>
                <a:lnTo>
                  <a:pt x="662" y="37"/>
                </a:lnTo>
                <a:lnTo>
                  <a:pt x="656" y="30"/>
                </a:lnTo>
                <a:lnTo>
                  <a:pt x="656" y="30"/>
                </a:lnTo>
                <a:lnTo>
                  <a:pt x="645" y="26"/>
                </a:lnTo>
                <a:lnTo>
                  <a:pt x="632" y="20"/>
                </a:lnTo>
                <a:lnTo>
                  <a:pt x="623" y="18"/>
                </a:lnTo>
                <a:lnTo>
                  <a:pt x="615" y="16"/>
                </a:lnTo>
                <a:lnTo>
                  <a:pt x="607" y="16"/>
                </a:lnTo>
                <a:lnTo>
                  <a:pt x="599" y="16"/>
                </a:lnTo>
                <a:lnTo>
                  <a:pt x="599" y="16"/>
                </a:lnTo>
                <a:lnTo>
                  <a:pt x="585" y="20"/>
                </a:lnTo>
                <a:lnTo>
                  <a:pt x="570" y="25"/>
                </a:lnTo>
                <a:lnTo>
                  <a:pt x="540" y="35"/>
                </a:lnTo>
                <a:lnTo>
                  <a:pt x="540" y="35"/>
                </a:lnTo>
                <a:lnTo>
                  <a:pt x="535" y="42"/>
                </a:lnTo>
                <a:lnTo>
                  <a:pt x="528" y="49"/>
                </a:lnTo>
                <a:lnTo>
                  <a:pt x="523" y="57"/>
                </a:lnTo>
                <a:lnTo>
                  <a:pt x="519" y="67"/>
                </a:lnTo>
                <a:lnTo>
                  <a:pt x="516" y="76"/>
                </a:lnTo>
                <a:lnTo>
                  <a:pt x="515" y="86"/>
                </a:lnTo>
                <a:lnTo>
                  <a:pt x="515" y="97"/>
                </a:lnTo>
                <a:lnTo>
                  <a:pt x="516" y="109"/>
                </a:lnTo>
                <a:lnTo>
                  <a:pt x="516" y="109"/>
                </a:lnTo>
                <a:lnTo>
                  <a:pt x="524" y="131"/>
                </a:lnTo>
                <a:lnTo>
                  <a:pt x="531" y="154"/>
                </a:lnTo>
                <a:lnTo>
                  <a:pt x="538" y="177"/>
                </a:lnTo>
                <a:lnTo>
                  <a:pt x="546" y="199"/>
                </a:lnTo>
                <a:lnTo>
                  <a:pt x="546" y="199"/>
                </a:lnTo>
                <a:lnTo>
                  <a:pt x="547" y="210"/>
                </a:lnTo>
                <a:lnTo>
                  <a:pt x="550" y="219"/>
                </a:lnTo>
                <a:lnTo>
                  <a:pt x="555" y="237"/>
                </a:lnTo>
                <a:lnTo>
                  <a:pt x="561" y="253"/>
                </a:lnTo>
                <a:lnTo>
                  <a:pt x="562" y="263"/>
                </a:lnTo>
                <a:lnTo>
                  <a:pt x="564" y="271"/>
                </a:lnTo>
                <a:lnTo>
                  <a:pt x="564" y="271"/>
                </a:lnTo>
                <a:lnTo>
                  <a:pt x="577" y="308"/>
                </a:lnTo>
                <a:lnTo>
                  <a:pt x="589" y="344"/>
                </a:lnTo>
                <a:lnTo>
                  <a:pt x="602" y="381"/>
                </a:lnTo>
                <a:lnTo>
                  <a:pt x="608" y="399"/>
                </a:lnTo>
                <a:lnTo>
                  <a:pt x="615" y="415"/>
                </a:lnTo>
                <a:lnTo>
                  <a:pt x="615" y="415"/>
                </a:lnTo>
                <a:lnTo>
                  <a:pt x="629" y="444"/>
                </a:lnTo>
                <a:lnTo>
                  <a:pt x="645" y="471"/>
                </a:lnTo>
                <a:lnTo>
                  <a:pt x="655" y="485"/>
                </a:lnTo>
                <a:lnTo>
                  <a:pt x="663" y="497"/>
                </a:lnTo>
                <a:lnTo>
                  <a:pt x="674" y="508"/>
                </a:lnTo>
                <a:lnTo>
                  <a:pt x="683" y="517"/>
                </a:lnTo>
                <a:lnTo>
                  <a:pt x="683" y="517"/>
                </a:lnTo>
                <a:lnTo>
                  <a:pt x="693" y="519"/>
                </a:lnTo>
                <a:lnTo>
                  <a:pt x="701" y="521"/>
                </a:lnTo>
                <a:lnTo>
                  <a:pt x="708" y="524"/>
                </a:lnTo>
                <a:lnTo>
                  <a:pt x="717" y="525"/>
                </a:lnTo>
                <a:lnTo>
                  <a:pt x="717" y="525"/>
                </a:lnTo>
                <a:lnTo>
                  <a:pt x="721" y="524"/>
                </a:lnTo>
                <a:lnTo>
                  <a:pt x="727" y="523"/>
                </a:lnTo>
                <a:lnTo>
                  <a:pt x="739" y="521"/>
                </a:lnTo>
                <a:lnTo>
                  <a:pt x="750" y="520"/>
                </a:lnTo>
                <a:lnTo>
                  <a:pt x="760" y="519"/>
                </a:lnTo>
                <a:lnTo>
                  <a:pt x="760" y="519"/>
                </a:lnTo>
                <a:lnTo>
                  <a:pt x="761" y="516"/>
                </a:lnTo>
                <a:lnTo>
                  <a:pt x="762" y="514"/>
                </a:lnTo>
                <a:lnTo>
                  <a:pt x="766" y="510"/>
                </a:lnTo>
                <a:lnTo>
                  <a:pt x="779" y="505"/>
                </a:lnTo>
                <a:lnTo>
                  <a:pt x="779" y="505"/>
                </a:lnTo>
                <a:lnTo>
                  <a:pt x="785" y="493"/>
                </a:lnTo>
                <a:lnTo>
                  <a:pt x="789" y="480"/>
                </a:lnTo>
                <a:lnTo>
                  <a:pt x="791" y="467"/>
                </a:lnTo>
                <a:lnTo>
                  <a:pt x="791" y="453"/>
                </a:lnTo>
                <a:lnTo>
                  <a:pt x="789" y="440"/>
                </a:lnTo>
                <a:lnTo>
                  <a:pt x="787" y="425"/>
                </a:lnTo>
                <a:lnTo>
                  <a:pt x="780" y="396"/>
                </a:lnTo>
                <a:lnTo>
                  <a:pt x="780" y="396"/>
                </a:lnTo>
                <a:lnTo>
                  <a:pt x="777" y="380"/>
                </a:lnTo>
                <a:lnTo>
                  <a:pt x="777" y="373"/>
                </a:lnTo>
                <a:lnTo>
                  <a:pt x="775" y="366"/>
                </a:lnTo>
                <a:lnTo>
                  <a:pt x="775" y="366"/>
                </a:lnTo>
                <a:lnTo>
                  <a:pt x="764" y="333"/>
                </a:lnTo>
                <a:lnTo>
                  <a:pt x="750" y="302"/>
                </a:lnTo>
                <a:lnTo>
                  <a:pt x="726" y="244"/>
                </a:lnTo>
                <a:lnTo>
                  <a:pt x="726" y="244"/>
                </a:lnTo>
                <a:lnTo>
                  <a:pt x="717" y="226"/>
                </a:lnTo>
                <a:lnTo>
                  <a:pt x="709" y="208"/>
                </a:lnTo>
                <a:lnTo>
                  <a:pt x="692" y="177"/>
                </a:lnTo>
                <a:lnTo>
                  <a:pt x="692" y="177"/>
                </a:lnTo>
                <a:lnTo>
                  <a:pt x="685" y="163"/>
                </a:lnTo>
                <a:lnTo>
                  <a:pt x="678" y="152"/>
                </a:lnTo>
                <a:lnTo>
                  <a:pt x="678" y="152"/>
                </a:lnTo>
                <a:lnTo>
                  <a:pt x="674" y="148"/>
                </a:lnTo>
                <a:lnTo>
                  <a:pt x="668" y="144"/>
                </a:lnTo>
                <a:lnTo>
                  <a:pt x="662" y="142"/>
                </a:lnTo>
                <a:lnTo>
                  <a:pt x="656" y="139"/>
                </a:lnTo>
                <a:lnTo>
                  <a:pt x="651" y="139"/>
                </a:lnTo>
                <a:lnTo>
                  <a:pt x="644" y="139"/>
                </a:lnTo>
                <a:lnTo>
                  <a:pt x="632" y="140"/>
                </a:lnTo>
                <a:lnTo>
                  <a:pt x="618" y="144"/>
                </a:lnTo>
                <a:lnTo>
                  <a:pt x="607" y="151"/>
                </a:lnTo>
                <a:lnTo>
                  <a:pt x="596" y="159"/>
                </a:lnTo>
                <a:lnTo>
                  <a:pt x="587" y="167"/>
                </a:lnTo>
                <a:lnTo>
                  <a:pt x="587" y="167"/>
                </a:lnTo>
                <a:lnTo>
                  <a:pt x="584" y="185"/>
                </a:lnTo>
                <a:lnTo>
                  <a:pt x="584" y="201"/>
                </a:lnTo>
                <a:lnTo>
                  <a:pt x="585" y="219"/>
                </a:lnTo>
                <a:lnTo>
                  <a:pt x="588" y="234"/>
                </a:lnTo>
                <a:lnTo>
                  <a:pt x="594" y="250"/>
                </a:lnTo>
                <a:lnTo>
                  <a:pt x="599" y="265"/>
                </a:lnTo>
                <a:lnTo>
                  <a:pt x="611" y="297"/>
                </a:lnTo>
                <a:lnTo>
                  <a:pt x="611" y="297"/>
                </a:lnTo>
                <a:lnTo>
                  <a:pt x="617" y="309"/>
                </a:lnTo>
                <a:lnTo>
                  <a:pt x="622" y="321"/>
                </a:lnTo>
                <a:lnTo>
                  <a:pt x="636" y="346"/>
                </a:lnTo>
                <a:lnTo>
                  <a:pt x="636" y="346"/>
                </a:lnTo>
                <a:lnTo>
                  <a:pt x="643" y="358"/>
                </a:lnTo>
                <a:lnTo>
                  <a:pt x="649" y="370"/>
                </a:lnTo>
                <a:lnTo>
                  <a:pt x="653" y="376"/>
                </a:lnTo>
                <a:lnTo>
                  <a:pt x="657" y="380"/>
                </a:lnTo>
                <a:lnTo>
                  <a:pt x="663" y="382"/>
                </a:lnTo>
                <a:lnTo>
                  <a:pt x="668" y="382"/>
                </a:lnTo>
                <a:lnTo>
                  <a:pt x="668" y="382"/>
                </a:lnTo>
                <a:lnTo>
                  <a:pt x="670" y="378"/>
                </a:lnTo>
                <a:lnTo>
                  <a:pt x="670" y="373"/>
                </a:lnTo>
                <a:lnTo>
                  <a:pt x="668" y="369"/>
                </a:lnTo>
                <a:lnTo>
                  <a:pt x="666" y="363"/>
                </a:lnTo>
                <a:lnTo>
                  <a:pt x="653" y="343"/>
                </a:lnTo>
                <a:lnTo>
                  <a:pt x="653" y="343"/>
                </a:lnTo>
                <a:close/>
                <a:moveTo>
                  <a:pt x="678" y="110"/>
                </a:moveTo>
                <a:lnTo>
                  <a:pt x="678" y="110"/>
                </a:lnTo>
                <a:lnTo>
                  <a:pt x="671" y="99"/>
                </a:lnTo>
                <a:lnTo>
                  <a:pt x="663" y="87"/>
                </a:lnTo>
                <a:lnTo>
                  <a:pt x="653" y="76"/>
                </a:lnTo>
                <a:lnTo>
                  <a:pt x="647" y="69"/>
                </a:lnTo>
                <a:lnTo>
                  <a:pt x="647" y="69"/>
                </a:lnTo>
                <a:lnTo>
                  <a:pt x="634" y="64"/>
                </a:lnTo>
                <a:lnTo>
                  <a:pt x="619" y="59"/>
                </a:lnTo>
                <a:lnTo>
                  <a:pt x="604" y="56"/>
                </a:lnTo>
                <a:lnTo>
                  <a:pt x="598" y="56"/>
                </a:lnTo>
                <a:lnTo>
                  <a:pt x="592" y="57"/>
                </a:lnTo>
                <a:lnTo>
                  <a:pt x="592" y="57"/>
                </a:lnTo>
                <a:lnTo>
                  <a:pt x="587" y="60"/>
                </a:lnTo>
                <a:lnTo>
                  <a:pt x="581" y="64"/>
                </a:lnTo>
                <a:lnTo>
                  <a:pt x="577" y="69"/>
                </a:lnTo>
                <a:lnTo>
                  <a:pt x="572" y="74"/>
                </a:lnTo>
                <a:lnTo>
                  <a:pt x="572" y="74"/>
                </a:lnTo>
                <a:lnTo>
                  <a:pt x="560" y="79"/>
                </a:lnTo>
                <a:lnTo>
                  <a:pt x="553" y="83"/>
                </a:lnTo>
                <a:lnTo>
                  <a:pt x="551" y="86"/>
                </a:lnTo>
                <a:lnTo>
                  <a:pt x="550" y="90"/>
                </a:lnTo>
                <a:lnTo>
                  <a:pt x="550" y="90"/>
                </a:lnTo>
                <a:lnTo>
                  <a:pt x="549" y="98"/>
                </a:lnTo>
                <a:lnTo>
                  <a:pt x="549" y="108"/>
                </a:lnTo>
                <a:lnTo>
                  <a:pt x="551" y="125"/>
                </a:lnTo>
                <a:lnTo>
                  <a:pt x="551" y="125"/>
                </a:lnTo>
                <a:lnTo>
                  <a:pt x="555" y="143"/>
                </a:lnTo>
                <a:lnTo>
                  <a:pt x="561" y="161"/>
                </a:lnTo>
                <a:lnTo>
                  <a:pt x="573" y="192"/>
                </a:lnTo>
                <a:lnTo>
                  <a:pt x="573" y="192"/>
                </a:lnTo>
                <a:lnTo>
                  <a:pt x="573" y="184"/>
                </a:lnTo>
                <a:lnTo>
                  <a:pt x="574" y="177"/>
                </a:lnTo>
                <a:lnTo>
                  <a:pt x="576" y="170"/>
                </a:lnTo>
                <a:lnTo>
                  <a:pt x="579" y="165"/>
                </a:lnTo>
                <a:lnTo>
                  <a:pt x="585" y="154"/>
                </a:lnTo>
                <a:lnTo>
                  <a:pt x="595" y="144"/>
                </a:lnTo>
                <a:lnTo>
                  <a:pt x="606" y="138"/>
                </a:lnTo>
                <a:lnTo>
                  <a:pt x="618" y="132"/>
                </a:lnTo>
                <a:lnTo>
                  <a:pt x="630" y="128"/>
                </a:lnTo>
                <a:lnTo>
                  <a:pt x="643" y="127"/>
                </a:lnTo>
                <a:lnTo>
                  <a:pt x="643" y="127"/>
                </a:lnTo>
                <a:lnTo>
                  <a:pt x="651" y="128"/>
                </a:lnTo>
                <a:lnTo>
                  <a:pt x="659" y="129"/>
                </a:lnTo>
                <a:lnTo>
                  <a:pt x="666" y="132"/>
                </a:lnTo>
                <a:lnTo>
                  <a:pt x="671" y="136"/>
                </a:lnTo>
                <a:lnTo>
                  <a:pt x="683" y="144"/>
                </a:lnTo>
                <a:lnTo>
                  <a:pt x="694" y="152"/>
                </a:lnTo>
                <a:lnTo>
                  <a:pt x="694" y="152"/>
                </a:lnTo>
                <a:lnTo>
                  <a:pt x="687" y="131"/>
                </a:lnTo>
                <a:lnTo>
                  <a:pt x="685" y="121"/>
                </a:lnTo>
                <a:lnTo>
                  <a:pt x="678" y="110"/>
                </a:lnTo>
                <a:lnTo>
                  <a:pt x="678" y="110"/>
                </a:lnTo>
                <a:close/>
                <a:moveTo>
                  <a:pt x="981" y="110"/>
                </a:moveTo>
                <a:lnTo>
                  <a:pt x="981" y="110"/>
                </a:lnTo>
                <a:lnTo>
                  <a:pt x="976" y="113"/>
                </a:lnTo>
                <a:lnTo>
                  <a:pt x="968" y="114"/>
                </a:lnTo>
                <a:lnTo>
                  <a:pt x="953" y="116"/>
                </a:lnTo>
                <a:lnTo>
                  <a:pt x="936" y="116"/>
                </a:lnTo>
                <a:lnTo>
                  <a:pt x="920" y="117"/>
                </a:lnTo>
                <a:lnTo>
                  <a:pt x="920" y="117"/>
                </a:lnTo>
                <a:lnTo>
                  <a:pt x="905" y="120"/>
                </a:lnTo>
                <a:lnTo>
                  <a:pt x="890" y="124"/>
                </a:lnTo>
                <a:lnTo>
                  <a:pt x="877" y="128"/>
                </a:lnTo>
                <a:lnTo>
                  <a:pt x="863" y="131"/>
                </a:lnTo>
                <a:lnTo>
                  <a:pt x="863" y="131"/>
                </a:lnTo>
                <a:lnTo>
                  <a:pt x="856" y="131"/>
                </a:lnTo>
                <a:lnTo>
                  <a:pt x="849" y="131"/>
                </a:lnTo>
                <a:lnTo>
                  <a:pt x="843" y="129"/>
                </a:lnTo>
                <a:lnTo>
                  <a:pt x="836" y="131"/>
                </a:lnTo>
                <a:lnTo>
                  <a:pt x="836" y="131"/>
                </a:lnTo>
                <a:lnTo>
                  <a:pt x="819" y="133"/>
                </a:lnTo>
                <a:lnTo>
                  <a:pt x="802" y="139"/>
                </a:lnTo>
                <a:lnTo>
                  <a:pt x="770" y="148"/>
                </a:lnTo>
                <a:lnTo>
                  <a:pt x="738" y="159"/>
                </a:lnTo>
                <a:lnTo>
                  <a:pt x="704" y="170"/>
                </a:lnTo>
                <a:lnTo>
                  <a:pt x="704" y="170"/>
                </a:lnTo>
                <a:lnTo>
                  <a:pt x="712" y="182"/>
                </a:lnTo>
                <a:lnTo>
                  <a:pt x="720" y="197"/>
                </a:lnTo>
                <a:lnTo>
                  <a:pt x="736" y="231"/>
                </a:lnTo>
                <a:lnTo>
                  <a:pt x="766" y="304"/>
                </a:lnTo>
                <a:lnTo>
                  <a:pt x="766" y="304"/>
                </a:lnTo>
                <a:lnTo>
                  <a:pt x="773" y="329"/>
                </a:lnTo>
                <a:lnTo>
                  <a:pt x="781" y="357"/>
                </a:lnTo>
                <a:lnTo>
                  <a:pt x="791" y="384"/>
                </a:lnTo>
                <a:lnTo>
                  <a:pt x="798" y="411"/>
                </a:lnTo>
                <a:lnTo>
                  <a:pt x="804" y="438"/>
                </a:lnTo>
                <a:lnTo>
                  <a:pt x="806" y="452"/>
                </a:lnTo>
                <a:lnTo>
                  <a:pt x="807" y="464"/>
                </a:lnTo>
                <a:lnTo>
                  <a:pt x="807" y="478"/>
                </a:lnTo>
                <a:lnTo>
                  <a:pt x="806" y="490"/>
                </a:lnTo>
                <a:lnTo>
                  <a:pt x="803" y="504"/>
                </a:lnTo>
                <a:lnTo>
                  <a:pt x="799" y="516"/>
                </a:lnTo>
                <a:lnTo>
                  <a:pt x="799" y="516"/>
                </a:lnTo>
                <a:lnTo>
                  <a:pt x="791" y="521"/>
                </a:lnTo>
                <a:lnTo>
                  <a:pt x="781" y="525"/>
                </a:lnTo>
                <a:lnTo>
                  <a:pt x="772" y="529"/>
                </a:lnTo>
                <a:lnTo>
                  <a:pt x="762" y="532"/>
                </a:lnTo>
                <a:lnTo>
                  <a:pt x="740" y="536"/>
                </a:lnTo>
                <a:lnTo>
                  <a:pt x="719" y="543"/>
                </a:lnTo>
                <a:lnTo>
                  <a:pt x="719" y="543"/>
                </a:lnTo>
                <a:lnTo>
                  <a:pt x="711" y="539"/>
                </a:lnTo>
                <a:lnTo>
                  <a:pt x="704" y="536"/>
                </a:lnTo>
                <a:lnTo>
                  <a:pt x="704" y="536"/>
                </a:lnTo>
                <a:lnTo>
                  <a:pt x="690" y="534"/>
                </a:lnTo>
                <a:lnTo>
                  <a:pt x="679" y="529"/>
                </a:lnTo>
                <a:lnTo>
                  <a:pt x="670" y="524"/>
                </a:lnTo>
                <a:lnTo>
                  <a:pt x="660" y="516"/>
                </a:lnTo>
                <a:lnTo>
                  <a:pt x="652" y="508"/>
                </a:lnTo>
                <a:lnTo>
                  <a:pt x="645" y="498"/>
                </a:lnTo>
                <a:lnTo>
                  <a:pt x="634" y="478"/>
                </a:lnTo>
                <a:lnTo>
                  <a:pt x="634" y="478"/>
                </a:lnTo>
                <a:lnTo>
                  <a:pt x="619" y="448"/>
                </a:lnTo>
                <a:lnTo>
                  <a:pt x="604" y="415"/>
                </a:lnTo>
                <a:lnTo>
                  <a:pt x="591" y="382"/>
                </a:lnTo>
                <a:lnTo>
                  <a:pt x="577" y="347"/>
                </a:lnTo>
                <a:lnTo>
                  <a:pt x="566" y="313"/>
                </a:lnTo>
                <a:lnTo>
                  <a:pt x="554" y="279"/>
                </a:lnTo>
                <a:lnTo>
                  <a:pt x="536" y="214"/>
                </a:lnTo>
                <a:lnTo>
                  <a:pt x="536" y="214"/>
                </a:lnTo>
                <a:lnTo>
                  <a:pt x="523" y="216"/>
                </a:lnTo>
                <a:lnTo>
                  <a:pt x="511" y="221"/>
                </a:lnTo>
                <a:lnTo>
                  <a:pt x="489" y="227"/>
                </a:lnTo>
                <a:lnTo>
                  <a:pt x="489" y="227"/>
                </a:lnTo>
                <a:lnTo>
                  <a:pt x="457" y="237"/>
                </a:lnTo>
                <a:lnTo>
                  <a:pt x="432" y="244"/>
                </a:lnTo>
                <a:lnTo>
                  <a:pt x="432" y="244"/>
                </a:lnTo>
                <a:lnTo>
                  <a:pt x="408" y="252"/>
                </a:lnTo>
                <a:lnTo>
                  <a:pt x="385" y="260"/>
                </a:lnTo>
                <a:lnTo>
                  <a:pt x="385" y="260"/>
                </a:lnTo>
                <a:lnTo>
                  <a:pt x="362" y="267"/>
                </a:lnTo>
                <a:lnTo>
                  <a:pt x="339" y="272"/>
                </a:lnTo>
                <a:lnTo>
                  <a:pt x="316" y="276"/>
                </a:lnTo>
                <a:lnTo>
                  <a:pt x="294" y="283"/>
                </a:lnTo>
                <a:lnTo>
                  <a:pt x="294" y="283"/>
                </a:lnTo>
                <a:lnTo>
                  <a:pt x="281" y="289"/>
                </a:lnTo>
                <a:lnTo>
                  <a:pt x="267" y="294"/>
                </a:lnTo>
                <a:lnTo>
                  <a:pt x="240" y="306"/>
                </a:lnTo>
                <a:lnTo>
                  <a:pt x="240" y="306"/>
                </a:lnTo>
                <a:lnTo>
                  <a:pt x="203" y="320"/>
                </a:lnTo>
                <a:lnTo>
                  <a:pt x="166" y="333"/>
                </a:lnTo>
                <a:lnTo>
                  <a:pt x="130" y="347"/>
                </a:lnTo>
                <a:lnTo>
                  <a:pt x="112" y="355"/>
                </a:lnTo>
                <a:lnTo>
                  <a:pt x="94" y="365"/>
                </a:lnTo>
                <a:lnTo>
                  <a:pt x="94" y="365"/>
                </a:lnTo>
                <a:lnTo>
                  <a:pt x="83" y="366"/>
                </a:lnTo>
                <a:lnTo>
                  <a:pt x="74" y="369"/>
                </a:lnTo>
                <a:lnTo>
                  <a:pt x="66" y="374"/>
                </a:lnTo>
                <a:lnTo>
                  <a:pt x="56" y="378"/>
                </a:lnTo>
                <a:lnTo>
                  <a:pt x="37" y="389"/>
                </a:lnTo>
                <a:lnTo>
                  <a:pt x="27" y="393"/>
                </a:lnTo>
                <a:lnTo>
                  <a:pt x="18" y="396"/>
                </a:lnTo>
                <a:lnTo>
                  <a:pt x="18" y="396"/>
                </a:lnTo>
                <a:lnTo>
                  <a:pt x="18" y="455"/>
                </a:lnTo>
                <a:lnTo>
                  <a:pt x="22" y="514"/>
                </a:lnTo>
                <a:lnTo>
                  <a:pt x="29" y="576"/>
                </a:lnTo>
                <a:lnTo>
                  <a:pt x="38" y="640"/>
                </a:lnTo>
                <a:lnTo>
                  <a:pt x="38" y="640"/>
                </a:lnTo>
                <a:lnTo>
                  <a:pt x="44" y="664"/>
                </a:lnTo>
                <a:lnTo>
                  <a:pt x="51" y="689"/>
                </a:lnTo>
                <a:lnTo>
                  <a:pt x="59" y="713"/>
                </a:lnTo>
                <a:lnTo>
                  <a:pt x="61" y="725"/>
                </a:lnTo>
                <a:lnTo>
                  <a:pt x="63" y="739"/>
                </a:lnTo>
                <a:lnTo>
                  <a:pt x="63" y="739"/>
                </a:lnTo>
                <a:lnTo>
                  <a:pt x="68" y="777"/>
                </a:lnTo>
                <a:lnTo>
                  <a:pt x="75" y="815"/>
                </a:lnTo>
                <a:lnTo>
                  <a:pt x="83" y="853"/>
                </a:lnTo>
                <a:lnTo>
                  <a:pt x="94" y="891"/>
                </a:lnTo>
                <a:lnTo>
                  <a:pt x="94" y="891"/>
                </a:lnTo>
                <a:lnTo>
                  <a:pt x="105" y="931"/>
                </a:lnTo>
                <a:lnTo>
                  <a:pt x="115" y="969"/>
                </a:lnTo>
                <a:lnTo>
                  <a:pt x="124" y="1007"/>
                </a:lnTo>
                <a:lnTo>
                  <a:pt x="135" y="1044"/>
                </a:lnTo>
                <a:lnTo>
                  <a:pt x="135" y="1044"/>
                </a:lnTo>
                <a:lnTo>
                  <a:pt x="144" y="1074"/>
                </a:lnTo>
                <a:lnTo>
                  <a:pt x="155" y="1102"/>
                </a:lnTo>
                <a:lnTo>
                  <a:pt x="178" y="1158"/>
                </a:lnTo>
                <a:lnTo>
                  <a:pt x="178" y="1158"/>
                </a:lnTo>
                <a:lnTo>
                  <a:pt x="198" y="1204"/>
                </a:lnTo>
                <a:lnTo>
                  <a:pt x="215" y="1249"/>
                </a:lnTo>
                <a:lnTo>
                  <a:pt x="215" y="1249"/>
                </a:lnTo>
                <a:lnTo>
                  <a:pt x="232" y="1290"/>
                </a:lnTo>
                <a:lnTo>
                  <a:pt x="248" y="1330"/>
                </a:lnTo>
                <a:lnTo>
                  <a:pt x="266" y="1368"/>
                </a:lnTo>
                <a:lnTo>
                  <a:pt x="275" y="1385"/>
                </a:lnTo>
                <a:lnTo>
                  <a:pt x="285" y="1403"/>
                </a:lnTo>
                <a:lnTo>
                  <a:pt x="285" y="1403"/>
                </a:lnTo>
                <a:lnTo>
                  <a:pt x="300" y="1391"/>
                </a:lnTo>
                <a:lnTo>
                  <a:pt x="315" y="1380"/>
                </a:lnTo>
                <a:lnTo>
                  <a:pt x="346" y="1358"/>
                </a:lnTo>
                <a:lnTo>
                  <a:pt x="380" y="1340"/>
                </a:lnTo>
                <a:lnTo>
                  <a:pt x="414" y="1323"/>
                </a:lnTo>
                <a:lnTo>
                  <a:pt x="448" y="1306"/>
                </a:lnTo>
                <a:lnTo>
                  <a:pt x="483" y="1291"/>
                </a:lnTo>
                <a:lnTo>
                  <a:pt x="553" y="1263"/>
                </a:lnTo>
                <a:lnTo>
                  <a:pt x="553" y="1263"/>
                </a:lnTo>
                <a:lnTo>
                  <a:pt x="589" y="1248"/>
                </a:lnTo>
                <a:lnTo>
                  <a:pt x="629" y="1236"/>
                </a:lnTo>
                <a:lnTo>
                  <a:pt x="668" y="1225"/>
                </a:lnTo>
                <a:lnTo>
                  <a:pt x="708" y="1215"/>
                </a:lnTo>
                <a:lnTo>
                  <a:pt x="789" y="1199"/>
                </a:lnTo>
                <a:lnTo>
                  <a:pt x="830" y="1191"/>
                </a:lnTo>
                <a:lnTo>
                  <a:pt x="870" y="1181"/>
                </a:lnTo>
                <a:lnTo>
                  <a:pt x="870" y="1181"/>
                </a:lnTo>
                <a:lnTo>
                  <a:pt x="905" y="1172"/>
                </a:lnTo>
                <a:lnTo>
                  <a:pt x="936" y="1164"/>
                </a:lnTo>
                <a:lnTo>
                  <a:pt x="996" y="1144"/>
                </a:lnTo>
                <a:lnTo>
                  <a:pt x="996" y="1144"/>
                </a:lnTo>
                <a:lnTo>
                  <a:pt x="1062" y="1125"/>
                </a:lnTo>
                <a:lnTo>
                  <a:pt x="1094" y="1116"/>
                </a:lnTo>
                <a:lnTo>
                  <a:pt x="1126" y="1105"/>
                </a:lnTo>
                <a:lnTo>
                  <a:pt x="1126" y="1105"/>
                </a:lnTo>
                <a:lnTo>
                  <a:pt x="1156" y="1093"/>
                </a:lnTo>
                <a:lnTo>
                  <a:pt x="1184" y="1081"/>
                </a:lnTo>
                <a:lnTo>
                  <a:pt x="1214" y="1068"/>
                </a:lnTo>
                <a:lnTo>
                  <a:pt x="1243" y="1059"/>
                </a:lnTo>
                <a:lnTo>
                  <a:pt x="1243" y="1059"/>
                </a:lnTo>
                <a:lnTo>
                  <a:pt x="1249" y="1053"/>
                </a:lnTo>
                <a:lnTo>
                  <a:pt x="1256" y="1048"/>
                </a:lnTo>
                <a:lnTo>
                  <a:pt x="1266" y="1044"/>
                </a:lnTo>
                <a:lnTo>
                  <a:pt x="1274" y="1041"/>
                </a:lnTo>
                <a:lnTo>
                  <a:pt x="1293" y="1034"/>
                </a:lnTo>
                <a:lnTo>
                  <a:pt x="1309" y="1027"/>
                </a:lnTo>
                <a:lnTo>
                  <a:pt x="1309" y="1027"/>
                </a:lnTo>
                <a:lnTo>
                  <a:pt x="1305" y="1017"/>
                </a:lnTo>
                <a:lnTo>
                  <a:pt x="1301" y="1007"/>
                </a:lnTo>
                <a:lnTo>
                  <a:pt x="1296" y="998"/>
                </a:lnTo>
                <a:lnTo>
                  <a:pt x="1290" y="988"/>
                </a:lnTo>
                <a:lnTo>
                  <a:pt x="1278" y="970"/>
                </a:lnTo>
                <a:lnTo>
                  <a:pt x="1266" y="953"/>
                </a:lnTo>
                <a:lnTo>
                  <a:pt x="1266" y="953"/>
                </a:lnTo>
                <a:lnTo>
                  <a:pt x="1240" y="906"/>
                </a:lnTo>
                <a:lnTo>
                  <a:pt x="1228" y="883"/>
                </a:lnTo>
                <a:lnTo>
                  <a:pt x="1217" y="861"/>
                </a:lnTo>
                <a:lnTo>
                  <a:pt x="1217" y="861"/>
                </a:lnTo>
                <a:lnTo>
                  <a:pt x="1195" y="810"/>
                </a:lnTo>
                <a:lnTo>
                  <a:pt x="1173" y="758"/>
                </a:lnTo>
                <a:lnTo>
                  <a:pt x="1154" y="706"/>
                </a:lnTo>
                <a:lnTo>
                  <a:pt x="1136" y="655"/>
                </a:lnTo>
                <a:lnTo>
                  <a:pt x="1136" y="655"/>
                </a:lnTo>
                <a:lnTo>
                  <a:pt x="1119" y="606"/>
                </a:lnTo>
                <a:lnTo>
                  <a:pt x="1111" y="582"/>
                </a:lnTo>
                <a:lnTo>
                  <a:pt x="1104" y="558"/>
                </a:lnTo>
                <a:lnTo>
                  <a:pt x="1104" y="558"/>
                </a:lnTo>
                <a:lnTo>
                  <a:pt x="1097" y="529"/>
                </a:lnTo>
                <a:lnTo>
                  <a:pt x="1093" y="501"/>
                </a:lnTo>
                <a:lnTo>
                  <a:pt x="1083" y="442"/>
                </a:lnTo>
                <a:lnTo>
                  <a:pt x="1083" y="442"/>
                </a:lnTo>
                <a:lnTo>
                  <a:pt x="1073" y="388"/>
                </a:lnTo>
                <a:lnTo>
                  <a:pt x="1062" y="332"/>
                </a:lnTo>
                <a:lnTo>
                  <a:pt x="1062" y="332"/>
                </a:lnTo>
                <a:lnTo>
                  <a:pt x="1058" y="304"/>
                </a:lnTo>
                <a:lnTo>
                  <a:pt x="1055" y="275"/>
                </a:lnTo>
                <a:lnTo>
                  <a:pt x="1051" y="218"/>
                </a:lnTo>
                <a:lnTo>
                  <a:pt x="1049" y="189"/>
                </a:lnTo>
                <a:lnTo>
                  <a:pt x="1045" y="161"/>
                </a:lnTo>
                <a:lnTo>
                  <a:pt x="1040" y="133"/>
                </a:lnTo>
                <a:lnTo>
                  <a:pt x="1033" y="105"/>
                </a:lnTo>
                <a:lnTo>
                  <a:pt x="1033" y="105"/>
                </a:lnTo>
                <a:lnTo>
                  <a:pt x="1029" y="105"/>
                </a:lnTo>
                <a:lnTo>
                  <a:pt x="1029" y="105"/>
                </a:lnTo>
                <a:lnTo>
                  <a:pt x="1014" y="108"/>
                </a:lnTo>
                <a:lnTo>
                  <a:pt x="1003" y="110"/>
                </a:lnTo>
                <a:lnTo>
                  <a:pt x="994" y="112"/>
                </a:lnTo>
                <a:lnTo>
                  <a:pt x="981" y="110"/>
                </a:lnTo>
                <a:lnTo>
                  <a:pt x="981" y="110"/>
                </a:lnTo>
                <a:close/>
                <a:moveTo>
                  <a:pt x="713" y="490"/>
                </a:moveTo>
                <a:lnTo>
                  <a:pt x="713" y="490"/>
                </a:lnTo>
                <a:lnTo>
                  <a:pt x="721" y="489"/>
                </a:lnTo>
                <a:lnTo>
                  <a:pt x="731" y="486"/>
                </a:lnTo>
                <a:lnTo>
                  <a:pt x="738" y="483"/>
                </a:lnTo>
                <a:lnTo>
                  <a:pt x="739" y="480"/>
                </a:lnTo>
                <a:lnTo>
                  <a:pt x="739" y="479"/>
                </a:lnTo>
                <a:lnTo>
                  <a:pt x="739" y="479"/>
                </a:lnTo>
                <a:lnTo>
                  <a:pt x="745" y="475"/>
                </a:lnTo>
                <a:lnTo>
                  <a:pt x="749" y="470"/>
                </a:lnTo>
                <a:lnTo>
                  <a:pt x="753" y="463"/>
                </a:lnTo>
                <a:lnTo>
                  <a:pt x="754" y="456"/>
                </a:lnTo>
                <a:lnTo>
                  <a:pt x="757" y="441"/>
                </a:lnTo>
                <a:lnTo>
                  <a:pt x="757" y="426"/>
                </a:lnTo>
                <a:lnTo>
                  <a:pt x="757" y="426"/>
                </a:lnTo>
                <a:lnTo>
                  <a:pt x="743" y="393"/>
                </a:lnTo>
                <a:lnTo>
                  <a:pt x="732" y="362"/>
                </a:lnTo>
                <a:lnTo>
                  <a:pt x="709" y="298"/>
                </a:lnTo>
                <a:lnTo>
                  <a:pt x="697" y="267"/>
                </a:lnTo>
                <a:lnTo>
                  <a:pt x="683" y="237"/>
                </a:lnTo>
                <a:lnTo>
                  <a:pt x="668" y="210"/>
                </a:lnTo>
                <a:lnTo>
                  <a:pt x="660" y="196"/>
                </a:lnTo>
                <a:lnTo>
                  <a:pt x="651" y="184"/>
                </a:lnTo>
                <a:lnTo>
                  <a:pt x="651" y="184"/>
                </a:lnTo>
                <a:lnTo>
                  <a:pt x="640" y="182"/>
                </a:lnTo>
                <a:lnTo>
                  <a:pt x="632" y="181"/>
                </a:lnTo>
                <a:lnTo>
                  <a:pt x="628" y="181"/>
                </a:lnTo>
                <a:lnTo>
                  <a:pt x="623" y="182"/>
                </a:lnTo>
                <a:lnTo>
                  <a:pt x="621" y="185"/>
                </a:lnTo>
                <a:lnTo>
                  <a:pt x="619" y="188"/>
                </a:lnTo>
                <a:lnTo>
                  <a:pt x="619" y="188"/>
                </a:lnTo>
                <a:lnTo>
                  <a:pt x="622" y="188"/>
                </a:lnTo>
                <a:lnTo>
                  <a:pt x="621" y="189"/>
                </a:lnTo>
                <a:lnTo>
                  <a:pt x="619" y="189"/>
                </a:lnTo>
                <a:lnTo>
                  <a:pt x="619" y="189"/>
                </a:lnTo>
                <a:lnTo>
                  <a:pt x="618" y="206"/>
                </a:lnTo>
                <a:lnTo>
                  <a:pt x="619" y="221"/>
                </a:lnTo>
                <a:lnTo>
                  <a:pt x="623" y="234"/>
                </a:lnTo>
                <a:lnTo>
                  <a:pt x="628" y="246"/>
                </a:lnTo>
                <a:lnTo>
                  <a:pt x="638" y="270"/>
                </a:lnTo>
                <a:lnTo>
                  <a:pt x="644" y="282"/>
                </a:lnTo>
                <a:lnTo>
                  <a:pt x="648" y="295"/>
                </a:lnTo>
                <a:lnTo>
                  <a:pt x="648" y="295"/>
                </a:lnTo>
                <a:lnTo>
                  <a:pt x="653" y="310"/>
                </a:lnTo>
                <a:lnTo>
                  <a:pt x="660" y="324"/>
                </a:lnTo>
                <a:lnTo>
                  <a:pt x="660" y="324"/>
                </a:lnTo>
                <a:lnTo>
                  <a:pt x="662" y="331"/>
                </a:lnTo>
                <a:lnTo>
                  <a:pt x="663" y="338"/>
                </a:lnTo>
                <a:lnTo>
                  <a:pt x="663" y="338"/>
                </a:lnTo>
                <a:lnTo>
                  <a:pt x="668" y="346"/>
                </a:lnTo>
                <a:lnTo>
                  <a:pt x="674" y="353"/>
                </a:lnTo>
                <a:lnTo>
                  <a:pt x="679" y="361"/>
                </a:lnTo>
                <a:lnTo>
                  <a:pt x="685" y="367"/>
                </a:lnTo>
                <a:lnTo>
                  <a:pt x="689" y="376"/>
                </a:lnTo>
                <a:lnTo>
                  <a:pt x="689" y="382"/>
                </a:lnTo>
                <a:lnTo>
                  <a:pt x="689" y="387"/>
                </a:lnTo>
                <a:lnTo>
                  <a:pt x="687" y="391"/>
                </a:lnTo>
                <a:lnTo>
                  <a:pt x="685" y="395"/>
                </a:lnTo>
                <a:lnTo>
                  <a:pt x="681" y="399"/>
                </a:lnTo>
                <a:lnTo>
                  <a:pt x="681" y="399"/>
                </a:lnTo>
                <a:lnTo>
                  <a:pt x="674" y="399"/>
                </a:lnTo>
                <a:lnTo>
                  <a:pt x="668" y="400"/>
                </a:lnTo>
                <a:lnTo>
                  <a:pt x="655" y="403"/>
                </a:lnTo>
                <a:lnTo>
                  <a:pt x="655" y="403"/>
                </a:lnTo>
                <a:lnTo>
                  <a:pt x="660" y="414"/>
                </a:lnTo>
                <a:lnTo>
                  <a:pt x="667" y="426"/>
                </a:lnTo>
                <a:lnTo>
                  <a:pt x="679" y="453"/>
                </a:lnTo>
                <a:lnTo>
                  <a:pt x="686" y="467"/>
                </a:lnTo>
                <a:lnTo>
                  <a:pt x="694" y="478"/>
                </a:lnTo>
                <a:lnTo>
                  <a:pt x="698" y="482"/>
                </a:lnTo>
                <a:lnTo>
                  <a:pt x="704" y="486"/>
                </a:lnTo>
                <a:lnTo>
                  <a:pt x="708" y="489"/>
                </a:lnTo>
                <a:lnTo>
                  <a:pt x="713" y="490"/>
                </a:lnTo>
                <a:lnTo>
                  <a:pt x="713" y="49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400">
              <a:solidFill>
                <a:schemeClr val="bg1"/>
              </a:solidFill>
              <a:latin typeface="方正静蕾简体" panose="02000000000000000000" pitchFamily="2" charset="-122"/>
              <a:ea typeface="方正静蕾简体" panose="02000000000000000000" pitchFamily="2" charset="-122"/>
            </a:endParaRPr>
          </a:p>
        </p:txBody>
      </p:sp>
      <p:sp>
        <p:nvSpPr>
          <p:cNvPr id="165" name="Text Placeholder 32"/>
          <p:cNvSpPr txBox="1"/>
          <p:nvPr/>
        </p:nvSpPr>
        <p:spPr>
          <a:xfrm>
            <a:off x="1647865" y="3627861"/>
            <a:ext cx="2253318" cy="9822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Lemon drops oat cake oat cake sugar sugar plum. Jelly beans macaroon i love topping danish cake</a:t>
            </a:r>
          </a:p>
        </p:txBody>
      </p:sp>
      <p:sp>
        <p:nvSpPr>
          <p:cNvPr id="166" name="文本框 36"/>
          <p:cNvSpPr txBox="1"/>
          <p:nvPr/>
        </p:nvSpPr>
        <p:spPr>
          <a:xfrm>
            <a:off x="1754377" y="3166196"/>
            <a:ext cx="2040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CN" sz="24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 YOUR TEXT </a:t>
            </a:r>
          </a:p>
        </p:txBody>
      </p:sp>
      <p:sp>
        <p:nvSpPr>
          <p:cNvPr id="163" name="Text Placeholder 32"/>
          <p:cNvSpPr txBox="1"/>
          <p:nvPr/>
        </p:nvSpPr>
        <p:spPr>
          <a:xfrm>
            <a:off x="4893914" y="3961112"/>
            <a:ext cx="2253318" cy="9822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Lemon drops oat cake oat cake sugar sugar plum. Jelly beans macaroon i love topping danish cake</a:t>
            </a:r>
          </a:p>
        </p:txBody>
      </p:sp>
      <p:sp>
        <p:nvSpPr>
          <p:cNvPr id="164" name="文本框 36"/>
          <p:cNvSpPr txBox="1"/>
          <p:nvPr/>
        </p:nvSpPr>
        <p:spPr>
          <a:xfrm>
            <a:off x="5000426" y="3499447"/>
            <a:ext cx="2040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CN" sz="24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 YOUR TEXT </a:t>
            </a:r>
          </a:p>
        </p:txBody>
      </p:sp>
      <p:sp>
        <p:nvSpPr>
          <p:cNvPr id="161" name="Text Placeholder 32"/>
          <p:cNvSpPr txBox="1"/>
          <p:nvPr/>
        </p:nvSpPr>
        <p:spPr>
          <a:xfrm>
            <a:off x="8212103" y="4274419"/>
            <a:ext cx="2253318" cy="9822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Lemon drops oat cake oat cake sugar sugar plum. Jelly beans macaroon i love topping danish cake</a:t>
            </a:r>
          </a:p>
        </p:txBody>
      </p:sp>
      <p:sp>
        <p:nvSpPr>
          <p:cNvPr id="162" name="文本框 36"/>
          <p:cNvSpPr txBox="1"/>
          <p:nvPr/>
        </p:nvSpPr>
        <p:spPr>
          <a:xfrm>
            <a:off x="8318615" y="3812754"/>
            <a:ext cx="2040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CN" sz="24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 YOUR TEXT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3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32563"/>
            <a:ext cx="3009900" cy="2868134"/>
          </a:xfrm>
          <a:prstGeom prst="rect">
            <a:avLst/>
          </a:prstGeom>
        </p:spPr>
      </p:pic>
      <p:pic>
        <p:nvPicPr>
          <p:cNvPr id="7" name="图片 6" descr="资源 3011"/>
          <p:cNvPicPr>
            <a:picLocks noChangeAspect="1"/>
          </p:cNvPicPr>
          <p:nvPr/>
        </p:nvPicPr>
        <p:blipFill>
          <a:blip r:embed="rId3"/>
          <a:srcRect t="51908" r="-3575"/>
          <a:stretch>
            <a:fillRect/>
          </a:stretch>
        </p:blipFill>
        <p:spPr>
          <a:xfrm>
            <a:off x="3768725" y="0"/>
            <a:ext cx="2999105" cy="1464310"/>
          </a:xfrm>
          <a:prstGeom prst="rect">
            <a:avLst/>
          </a:prstGeom>
        </p:spPr>
      </p:pic>
      <p:pic>
        <p:nvPicPr>
          <p:cNvPr id="8" name="图片 7" descr="资源 32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2070">
            <a:off x="3589829" y="1685270"/>
            <a:ext cx="1089025" cy="850900"/>
          </a:xfrm>
          <a:prstGeom prst="rect">
            <a:avLst/>
          </a:prstGeom>
        </p:spPr>
      </p:pic>
      <p:pic>
        <p:nvPicPr>
          <p:cNvPr id="9" name="图片 8" descr="资源 13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445" y="4221440"/>
            <a:ext cx="1527810" cy="163004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4416425"/>
            <a:ext cx="2038350" cy="1758950"/>
          </a:xfrm>
          <a:prstGeom prst="rect">
            <a:avLst/>
          </a:prstGeom>
        </p:spPr>
      </p:pic>
      <p:sp>
        <p:nvSpPr>
          <p:cNvPr id="13" name="原创设计师QQ598969553      _12"/>
          <p:cNvSpPr>
            <a:spLocks noChangeArrowheads="1"/>
          </p:cNvSpPr>
          <p:nvPr/>
        </p:nvSpPr>
        <p:spPr bwMode="auto">
          <a:xfrm>
            <a:off x="4674910" y="2473324"/>
            <a:ext cx="607538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微软雅黑" panose="020B0503020204020204" charset="-122"/>
                <a:cs typeface="宋体" panose="02010600030101010101" pitchFamily="2" charset="-122"/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3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32563"/>
            <a:ext cx="3009900" cy="2868134"/>
          </a:xfrm>
          <a:prstGeom prst="rect">
            <a:avLst/>
          </a:prstGeom>
        </p:spPr>
      </p:pic>
      <p:pic>
        <p:nvPicPr>
          <p:cNvPr id="7" name="图片 6" descr="资源 3011"/>
          <p:cNvPicPr>
            <a:picLocks noChangeAspect="1"/>
          </p:cNvPicPr>
          <p:nvPr/>
        </p:nvPicPr>
        <p:blipFill>
          <a:blip r:embed="rId3"/>
          <a:srcRect t="51908" r="-3575"/>
          <a:stretch>
            <a:fillRect/>
          </a:stretch>
        </p:blipFill>
        <p:spPr>
          <a:xfrm>
            <a:off x="3768725" y="0"/>
            <a:ext cx="2999105" cy="1464310"/>
          </a:xfrm>
          <a:prstGeom prst="rect">
            <a:avLst/>
          </a:prstGeom>
        </p:spPr>
      </p:pic>
      <p:pic>
        <p:nvPicPr>
          <p:cNvPr id="8" name="图片 7" descr="资源 32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2070">
            <a:off x="3589829" y="1685270"/>
            <a:ext cx="1089025" cy="850900"/>
          </a:xfrm>
          <a:prstGeom prst="rect">
            <a:avLst/>
          </a:prstGeom>
        </p:spPr>
      </p:pic>
      <p:pic>
        <p:nvPicPr>
          <p:cNvPr id="9" name="图片 8" descr="资源 13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445" y="4221440"/>
            <a:ext cx="1527810" cy="163004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4416425"/>
            <a:ext cx="2038350" cy="175895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5443530" y="1199824"/>
            <a:ext cx="5184652" cy="4794782"/>
            <a:chOff x="7615479" y="1279519"/>
            <a:chExt cx="4236300" cy="3917742"/>
          </a:xfrm>
          <a:effectLst/>
        </p:grpSpPr>
        <p:grpSp>
          <p:nvGrpSpPr>
            <p:cNvPr id="13" name="组合 12"/>
            <p:cNvGrpSpPr/>
            <p:nvPr/>
          </p:nvGrpSpPr>
          <p:grpSpPr>
            <a:xfrm>
              <a:off x="8008513" y="2352978"/>
              <a:ext cx="3843266" cy="489489"/>
              <a:chOff x="7026832" y="2082615"/>
              <a:chExt cx="3843266" cy="489489"/>
            </a:xfrm>
          </p:grpSpPr>
          <p:sp>
            <p:nvSpPr>
              <p:cNvPr id="33" name="矩形 32"/>
              <p:cNvSpPr/>
              <p:nvPr/>
            </p:nvSpPr>
            <p:spPr>
              <a:xfrm>
                <a:off x="7026832" y="2145067"/>
                <a:ext cx="85725" cy="42703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7380940" y="2082615"/>
                <a:ext cx="3489158" cy="427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ADD YOUR TITLE HERE</a:t>
                </a: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8008513" y="3186286"/>
              <a:ext cx="3843266" cy="489489"/>
              <a:chOff x="7026832" y="2082615"/>
              <a:chExt cx="3843266" cy="489489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7026832" y="2145067"/>
                <a:ext cx="85725" cy="42703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7380940" y="2082615"/>
                <a:ext cx="3489158" cy="427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ADD YOUR TITLE HERE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8008513" y="3960562"/>
              <a:ext cx="3843266" cy="489489"/>
              <a:chOff x="7026832" y="2082615"/>
              <a:chExt cx="3843266" cy="489489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7026832" y="2145067"/>
                <a:ext cx="85725" cy="42703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7380940" y="2082615"/>
                <a:ext cx="3489158" cy="427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ADD YOUR TITLE HERE</a:t>
                </a: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8008513" y="4707772"/>
              <a:ext cx="3843266" cy="489489"/>
              <a:chOff x="7026832" y="2082615"/>
              <a:chExt cx="3843266" cy="489489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7026832" y="2145067"/>
                <a:ext cx="85725" cy="42703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7380940" y="2082615"/>
                <a:ext cx="3489158" cy="427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ADD YOUR TITLE HERE</a:t>
                </a: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7615479" y="1279519"/>
              <a:ext cx="3259183" cy="67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CONTENTS</a:t>
              </a:r>
              <a:endPara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3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32563"/>
            <a:ext cx="3009900" cy="2868134"/>
          </a:xfrm>
          <a:prstGeom prst="rect">
            <a:avLst/>
          </a:prstGeom>
        </p:spPr>
      </p:pic>
      <p:pic>
        <p:nvPicPr>
          <p:cNvPr id="7" name="图片 6" descr="资源 3011"/>
          <p:cNvPicPr>
            <a:picLocks noChangeAspect="1"/>
          </p:cNvPicPr>
          <p:nvPr/>
        </p:nvPicPr>
        <p:blipFill>
          <a:blip r:embed="rId3"/>
          <a:srcRect t="51908" r="-3575"/>
          <a:stretch>
            <a:fillRect/>
          </a:stretch>
        </p:blipFill>
        <p:spPr>
          <a:xfrm>
            <a:off x="3768725" y="0"/>
            <a:ext cx="2999105" cy="1464310"/>
          </a:xfrm>
          <a:prstGeom prst="rect">
            <a:avLst/>
          </a:prstGeom>
        </p:spPr>
      </p:pic>
      <p:pic>
        <p:nvPicPr>
          <p:cNvPr id="8" name="图片 7" descr="资源 32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2070">
            <a:off x="3589829" y="1685270"/>
            <a:ext cx="1089025" cy="850900"/>
          </a:xfrm>
          <a:prstGeom prst="rect">
            <a:avLst/>
          </a:prstGeom>
        </p:spPr>
      </p:pic>
      <p:pic>
        <p:nvPicPr>
          <p:cNvPr id="9" name="图片 8" descr="资源 13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445" y="4221440"/>
            <a:ext cx="1527810" cy="163004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4416425"/>
            <a:ext cx="2038350" cy="175895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6096000" y="2522220"/>
            <a:ext cx="5568778" cy="1813560"/>
            <a:chOff x="3819020" y="2239101"/>
            <a:chExt cx="5568778" cy="1813560"/>
          </a:xfrm>
          <a:effectLst/>
        </p:grpSpPr>
        <p:sp>
          <p:nvSpPr>
            <p:cNvPr id="26" name="文本框 25"/>
            <p:cNvSpPr txBox="1"/>
            <p:nvPr/>
          </p:nvSpPr>
          <p:spPr>
            <a:xfrm>
              <a:off x="4491486" y="2239101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PART 01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819020" y="3007451"/>
              <a:ext cx="5568778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Click here to enter a title</a:t>
              </a:r>
            </a:p>
          </p:txBody>
        </p:sp>
        <p:sp>
          <p:nvSpPr>
            <p:cNvPr id="32" name="文本框 48"/>
            <p:cNvSpPr txBox="1">
              <a:spLocks noChangeArrowheads="1"/>
            </p:cNvSpPr>
            <p:nvPr/>
          </p:nvSpPr>
          <p:spPr bwMode="auto">
            <a:xfrm>
              <a:off x="3819020" y="3652611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ADD YOUR TITLE HERE</a:t>
              </a:r>
              <a:endParaRPr lang="id-ID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1410467" y="2218981"/>
            <a:ext cx="9794389" cy="3350762"/>
            <a:chOff x="1410467" y="2044170"/>
            <a:chExt cx="9794389" cy="3350762"/>
          </a:xfrm>
        </p:grpSpPr>
        <p:grpSp>
          <p:nvGrpSpPr>
            <p:cNvPr id="8" name="组合 7"/>
            <p:cNvGrpSpPr/>
            <p:nvPr/>
          </p:nvGrpSpPr>
          <p:grpSpPr>
            <a:xfrm>
              <a:off x="1410467" y="2044170"/>
              <a:ext cx="9485352" cy="1740960"/>
              <a:chOff x="1353317" y="2558520"/>
              <a:chExt cx="9485352" cy="174096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2" name="Freeform 347"/>
              <p:cNvSpPr>
                <a:spLocks noEditPoints="1"/>
              </p:cNvSpPr>
              <p:nvPr/>
            </p:nvSpPr>
            <p:spPr bwMode="auto">
              <a:xfrm>
                <a:off x="5577550" y="2558520"/>
                <a:ext cx="1466545" cy="1740960"/>
              </a:xfrm>
              <a:custGeom>
                <a:avLst/>
                <a:gdLst>
                  <a:gd name="T0" fmla="*/ 19 w 240"/>
                  <a:gd name="T1" fmla="*/ 245 h 284"/>
                  <a:gd name="T2" fmla="*/ 7 w 240"/>
                  <a:gd name="T3" fmla="*/ 116 h 284"/>
                  <a:gd name="T4" fmla="*/ 23 w 240"/>
                  <a:gd name="T5" fmla="*/ 85 h 284"/>
                  <a:gd name="T6" fmla="*/ 207 w 240"/>
                  <a:gd name="T7" fmla="*/ 37 h 284"/>
                  <a:gd name="T8" fmla="*/ 191 w 240"/>
                  <a:gd name="T9" fmla="*/ 113 h 284"/>
                  <a:gd name="T10" fmla="*/ 113 w 240"/>
                  <a:gd name="T11" fmla="*/ 119 h 284"/>
                  <a:gd name="T12" fmla="*/ 33 w 240"/>
                  <a:gd name="T13" fmla="*/ 112 h 284"/>
                  <a:gd name="T14" fmla="*/ 104 w 240"/>
                  <a:gd name="T15" fmla="*/ 233 h 284"/>
                  <a:gd name="T16" fmla="*/ 89 w 240"/>
                  <a:gd name="T17" fmla="*/ 139 h 284"/>
                  <a:gd name="T18" fmla="*/ 128 w 240"/>
                  <a:gd name="T19" fmla="*/ 154 h 284"/>
                  <a:gd name="T20" fmla="*/ 178 w 240"/>
                  <a:gd name="T21" fmla="*/ 149 h 284"/>
                  <a:gd name="T22" fmla="*/ 131 w 240"/>
                  <a:gd name="T23" fmla="*/ 247 h 284"/>
                  <a:gd name="T24" fmla="*/ 28 w 240"/>
                  <a:gd name="T25" fmla="*/ 91 h 284"/>
                  <a:gd name="T26" fmla="*/ 161 w 240"/>
                  <a:gd name="T27" fmla="*/ 5 h 284"/>
                  <a:gd name="T28" fmla="*/ 190 w 240"/>
                  <a:gd name="T29" fmla="*/ 36 h 284"/>
                  <a:gd name="T30" fmla="*/ 117 w 240"/>
                  <a:gd name="T31" fmla="*/ 88 h 284"/>
                  <a:gd name="T32" fmla="*/ 117 w 240"/>
                  <a:gd name="T33" fmla="*/ 58 h 284"/>
                  <a:gd name="T34" fmla="*/ 85 w 240"/>
                  <a:gd name="T35" fmla="*/ 58 h 284"/>
                  <a:gd name="T36" fmla="*/ 113 w 240"/>
                  <a:gd name="T37" fmla="*/ 49 h 284"/>
                  <a:gd name="T38" fmla="*/ 113 w 240"/>
                  <a:gd name="T39" fmla="*/ 52 h 284"/>
                  <a:gd name="T40" fmla="*/ 117 w 240"/>
                  <a:gd name="T41" fmla="*/ 62 h 284"/>
                  <a:gd name="T42" fmla="*/ 226 w 240"/>
                  <a:gd name="T43" fmla="*/ 87 h 284"/>
                  <a:gd name="T44" fmla="*/ 37 w 240"/>
                  <a:gd name="T45" fmla="*/ 101 h 284"/>
                  <a:gd name="T46" fmla="*/ 194 w 240"/>
                  <a:gd name="T47" fmla="*/ 87 h 284"/>
                  <a:gd name="T48" fmla="*/ 188 w 240"/>
                  <a:gd name="T49" fmla="*/ 104 h 284"/>
                  <a:gd name="T50" fmla="*/ 158 w 240"/>
                  <a:gd name="T51" fmla="*/ 81 h 284"/>
                  <a:gd name="T52" fmla="*/ 199 w 240"/>
                  <a:gd name="T53" fmla="*/ 111 h 284"/>
                  <a:gd name="T54" fmla="*/ 184 w 240"/>
                  <a:gd name="T55" fmla="*/ 89 h 284"/>
                  <a:gd name="T56" fmla="*/ 170 w 240"/>
                  <a:gd name="T57" fmla="*/ 83 h 284"/>
                  <a:gd name="T58" fmla="*/ 85 w 240"/>
                  <a:gd name="T59" fmla="*/ 224 h 284"/>
                  <a:gd name="T60" fmla="*/ 31 w 240"/>
                  <a:gd name="T61" fmla="*/ 115 h 284"/>
                  <a:gd name="T62" fmla="*/ 85 w 240"/>
                  <a:gd name="T63" fmla="*/ 224 h 284"/>
                  <a:gd name="T64" fmla="*/ 65 w 240"/>
                  <a:gd name="T65" fmla="*/ 218 h 284"/>
                  <a:gd name="T66" fmla="*/ 12 w 240"/>
                  <a:gd name="T67" fmla="*/ 118 h 284"/>
                  <a:gd name="T68" fmla="*/ 73 w 240"/>
                  <a:gd name="T69" fmla="*/ 217 h 284"/>
                  <a:gd name="T70" fmla="*/ 131 w 240"/>
                  <a:gd name="T71" fmla="*/ 192 h 284"/>
                  <a:gd name="T72" fmla="*/ 126 w 240"/>
                  <a:gd name="T73" fmla="*/ 178 h 284"/>
                  <a:gd name="T74" fmla="*/ 120 w 240"/>
                  <a:gd name="T75" fmla="*/ 166 h 284"/>
                  <a:gd name="T76" fmla="*/ 114 w 240"/>
                  <a:gd name="T77" fmla="*/ 154 h 284"/>
                  <a:gd name="T78" fmla="*/ 110 w 240"/>
                  <a:gd name="T79" fmla="*/ 147 h 284"/>
                  <a:gd name="T80" fmla="*/ 98 w 240"/>
                  <a:gd name="T81" fmla="*/ 143 h 284"/>
                  <a:gd name="T82" fmla="*/ 168 w 240"/>
                  <a:gd name="T83" fmla="*/ 143 h 284"/>
                  <a:gd name="T84" fmla="*/ 139 w 240"/>
                  <a:gd name="T85" fmla="*/ 151 h 284"/>
                  <a:gd name="T86" fmla="*/ 166 w 240"/>
                  <a:gd name="T87" fmla="*/ 165 h 284"/>
                  <a:gd name="T88" fmla="*/ 167 w 240"/>
                  <a:gd name="T89" fmla="*/ 172 h 284"/>
                  <a:gd name="T90" fmla="*/ 147 w 240"/>
                  <a:gd name="T91" fmla="*/ 156 h 284"/>
                  <a:gd name="T92" fmla="*/ 164 w 240"/>
                  <a:gd name="T93" fmla="*/ 169 h 284"/>
                  <a:gd name="T94" fmla="*/ 115 w 240"/>
                  <a:gd name="T95" fmla="*/ 207 h 284"/>
                  <a:gd name="T96" fmla="*/ 153 w 240"/>
                  <a:gd name="T97" fmla="*/ 209 h 284"/>
                  <a:gd name="T98" fmla="*/ 150 w 240"/>
                  <a:gd name="T99" fmla="*/ 209 h 284"/>
                  <a:gd name="T100" fmla="*/ 140 w 240"/>
                  <a:gd name="T101" fmla="*/ 211 h 284"/>
                  <a:gd name="T102" fmla="*/ 131 w 240"/>
                  <a:gd name="T103" fmla="*/ 212 h 284"/>
                  <a:gd name="T104" fmla="*/ 135 w 240"/>
                  <a:gd name="T105" fmla="*/ 211 h 284"/>
                  <a:gd name="T106" fmla="*/ 136 w 240"/>
                  <a:gd name="T107" fmla="*/ 243 h 284"/>
                  <a:gd name="T108" fmla="*/ 58 w 240"/>
                  <a:gd name="T109" fmla="*/ 223 h 284"/>
                  <a:gd name="T110" fmla="*/ 75 w 240"/>
                  <a:gd name="T111" fmla="*/ 220 h 284"/>
                  <a:gd name="T112" fmla="*/ 72 w 240"/>
                  <a:gd name="T113" fmla="*/ 247 h 284"/>
                  <a:gd name="T114" fmla="*/ 12 w 240"/>
                  <a:gd name="T115" fmla="*/ 255 h 284"/>
                  <a:gd name="T116" fmla="*/ 140 w 240"/>
                  <a:gd name="T117" fmla="*/ 262 h 284"/>
                  <a:gd name="T118" fmla="*/ 45 w 240"/>
                  <a:gd name="T119" fmla="*/ 236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40" h="284">
                    <a:moveTo>
                      <a:pt x="131" y="247"/>
                    </a:moveTo>
                    <a:cubicBezTo>
                      <a:pt x="135" y="252"/>
                      <a:pt x="144" y="256"/>
                      <a:pt x="143" y="265"/>
                    </a:cubicBezTo>
                    <a:cubicBezTo>
                      <a:pt x="132" y="272"/>
                      <a:pt x="119" y="277"/>
                      <a:pt x="104" y="280"/>
                    </a:cubicBezTo>
                    <a:cubicBezTo>
                      <a:pt x="74" y="283"/>
                      <a:pt x="43" y="284"/>
                      <a:pt x="16" y="273"/>
                    </a:cubicBezTo>
                    <a:cubicBezTo>
                      <a:pt x="11" y="272"/>
                      <a:pt x="9" y="267"/>
                      <a:pt x="4" y="266"/>
                    </a:cubicBezTo>
                    <a:cubicBezTo>
                      <a:pt x="1" y="260"/>
                      <a:pt x="8" y="256"/>
                      <a:pt x="12" y="252"/>
                    </a:cubicBezTo>
                    <a:cubicBezTo>
                      <a:pt x="14" y="250"/>
                      <a:pt x="16" y="248"/>
                      <a:pt x="19" y="245"/>
                    </a:cubicBezTo>
                    <a:cubicBezTo>
                      <a:pt x="25" y="242"/>
                      <a:pt x="32" y="238"/>
                      <a:pt x="38" y="235"/>
                    </a:cubicBezTo>
                    <a:cubicBezTo>
                      <a:pt x="39" y="235"/>
                      <a:pt x="41" y="235"/>
                      <a:pt x="42" y="234"/>
                    </a:cubicBezTo>
                    <a:cubicBezTo>
                      <a:pt x="44" y="233"/>
                      <a:pt x="45" y="232"/>
                      <a:pt x="47" y="232"/>
                    </a:cubicBezTo>
                    <a:cubicBezTo>
                      <a:pt x="48" y="226"/>
                      <a:pt x="52" y="222"/>
                      <a:pt x="57" y="220"/>
                    </a:cubicBezTo>
                    <a:cubicBezTo>
                      <a:pt x="49" y="200"/>
                      <a:pt x="38" y="180"/>
                      <a:pt x="29" y="158"/>
                    </a:cubicBezTo>
                    <a:cubicBezTo>
                      <a:pt x="24" y="148"/>
                      <a:pt x="18" y="138"/>
                      <a:pt x="13" y="128"/>
                    </a:cubicBezTo>
                    <a:cubicBezTo>
                      <a:pt x="12" y="124"/>
                      <a:pt x="10" y="119"/>
                      <a:pt x="7" y="116"/>
                    </a:cubicBezTo>
                    <a:cubicBezTo>
                      <a:pt x="6" y="115"/>
                      <a:pt x="7" y="115"/>
                      <a:pt x="6" y="114"/>
                    </a:cubicBezTo>
                    <a:cubicBezTo>
                      <a:pt x="6" y="113"/>
                      <a:pt x="4" y="112"/>
                      <a:pt x="3" y="111"/>
                    </a:cubicBezTo>
                    <a:cubicBezTo>
                      <a:pt x="3" y="110"/>
                      <a:pt x="2" y="108"/>
                      <a:pt x="2" y="106"/>
                    </a:cubicBezTo>
                    <a:cubicBezTo>
                      <a:pt x="1" y="101"/>
                      <a:pt x="0" y="97"/>
                      <a:pt x="3" y="92"/>
                    </a:cubicBezTo>
                    <a:cubicBezTo>
                      <a:pt x="4" y="91"/>
                      <a:pt x="5" y="90"/>
                      <a:pt x="6" y="88"/>
                    </a:cubicBezTo>
                    <a:cubicBezTo>
                      <a:pt x="10" y="86"/>
                      <a:pt x="15" y="85"/>
                      <a:pt x="19" y="84"/>
                    </a:cubicBezTo>
                    <a:cubicBezTo>
                      <a:pt x="20" y="84"/>
                      <a:pt x="22" y="84"/>
                      <a:pt x="23" y="85"/>
                    </a:cubicBezTo>
                    <a:cubicBezTo>
                      <a:pt x="32" y="79"/>
                      <a:pt x="40" y="75"/>
                      <a:pt x="51" y="71"/>
                    </a:cubicBezTo>
                    <a:cubicBezTo>
                      <a:pt x="75" y="58"/>
                      <a:pt x="103" y="49"/>
                      <a:pt x="125" y="35"/>
                    </a:cubicBezTo>
                    <a:cubicBezTo>
                      <a:pt x="125" y="27"/>
                      <a:pt x="123" y="18"/>
                      <a:pt x="126" y="12"/>
                    </a:cubicBezTo>
                    <a:cubicBezTo>
                      <a:pt x="130" y="7"/>
                      <a:pt x="141" y="4"/>
                      <a:pt x="148" y="2"/>
                    </a:cubicBezTo>
                    <a:cubicBezTo>
                      <a:pt x="153" y="1"/>
                      <a:pt x="158" y="0"/>
                      <a:pt x="164" y="3"/>
                    </a:cubicBezTo>
                    <a:cubicBezTo>
                      <a:pt x="171" y="12"/>
                      <a:pt x="177" y="21"/>
                      <a:pt x="183" y="30"/>
                    </a:cubicBezTo>
                    <a:cubicBezTo>
                      <a:pt x="191" y="33"/>
                      <a:pt x="200" y="34"/>
                      <a:pt x="207" y="37"/>
                    </a:cubicBezTo>
                    <a:cubicBezTo>
                      <a:pt x="209" y="38"/>
                      <a:pt x="210" y="40"/>
                      <a:pt x="212" y="41"/>
                    </a:cubicBezTo>
                    <a:cubicBezTo>
                      <a:pt x="223" y="46"/>
                      <a:pt x="232" y="54"/>
                      <a:pt x="239" y="62"/>
                    </a:cubicBezTo>
                    <a:cubicBezTo>
                      <a:pt x="238" y="65"/>
                      <a:pt x="240" y="69"/>
                      <a:pt x="239" y="73"/>
                    </a:cubicBezTo>
                    <a:cubicBezTo>
                      <a:pt x="237" y="80"/>
                      <a:pt x="232" y="85"/>
                      <a:pt x="227" y="90"/>
                    </a:cubicBezTo>
                    <a:cubicBezTo>
                      <a:pt x="222" y="95"/>
                      <a:pt x="218" y="98"/>
                      <a:pt x="211" y="102"/>
                    </a:cubicBezTo>
                    <a:cubicBezTo>
                      <a:pt x="209" y="104"/>
                      <a:pt x="206" y="106"/>
                      <a:pt x="202" y="107"/>
                    </a:cubicBezTo>
                    <a:cubicBezTo>
                      <a:pt x="204" y="114"/>
                      <a:pt x="197" y="115"/>
                      <a:pt x="191" y="113"/>
                    </a:cubicBezTo>
                    <a:cubicBezTo>
                      <a:pt x="188" y="115"/>
                      <a:pt x="188" y="121"/>
                      <a:pt x="184" y="122"/>
                    </a:cubicBezTo>
                    <a:cubicBezTo>
                      <a:pt x="180" y="123"/>
                      <a:pt x="177" y="121"/>
                      <a:pt x="173" y="120"/>
                    </a:cubicBezTo>
                    <a:cubicBezTo>
                      <a:pt x="168" y="120"/>
                      <a:pt x="164" y="123"/>
                      <a:pt x="159" y="124"/>
                    </a:cubicBezTo>
                    <a:cubicBezTo>
                      <a:pt x="158" y="124"/>
                      <a:pt x="158" y="124"/>
                      <a:pt x="158" y="124"/>
                    </a:cubicBezTo>
                    <a:cubicBezTo>
                      <a:pt x="148" y="125"/>
                      <a:pt x="135" y="127"/>
                      <a:pt x="122" y="126"/>
                    </a:cubicBezTo>
                    <a:cubicBezTo>
                      <a:pt x="119" y="125"/>
                      <a:pt x="114" y="125"/>
                      <a:pt x="112" y="123"/>
                    </a:cubicBezTo>
                    <a:cubicBezTo>
                      <a:pt x="112" y="121"/>
                      <a:pt x="112" y="120"/>
                      <a:pt x="113" y="119"/>
                    </a:cubicBezTo>
                    <a:cubicBezTo>
                      <a:pt x="109" y="102"/>
                      <a:pt x="114" y="85"/>
                      <a:pt x="119" y="71"/>
                    </a:cubicBezTo>
                    <a:cubicBezTo>
                      <a:pt x="118" y="71"/>
                      <a:pt x="115" y="73"/>
                      <a:pt x="114" y="74"/>
                    </a:cubicBezTo>
                    <a:cubicBezTo>
                      <a:pt x="110" y="75"/>
                      <a:pt x="106" y="76"/>
                      <a:pt x="102" y="78"/>
                    </a:cubicBezTo>
                    <a:cubicBezTo>
                      <a:pt x="92" y="81"/>
                      <a:pt x="80" y="87"/>
                      <a:pt x="70" y="92"/>
                    </a:cubicBezTo>
                    <a:cubicBezTo>
                      <a:pt x="65" y="94"/>
                      <a:pt x="60" y="96"/>
                      <a:pt x="55" y="98"/>
                    </a:cubicBezTo>
                    <a:cubicBezTo>
                      <a:pt x="50" y="101"/>
                      <a:pt x="45" y="103"/>
                      <a:pt x="40" y="106"/>
                    </a:cubicBezTo>
                    <a:cubicBezTo>
                      <a:pt x="37" y="108"/>
                      <a:pt x="35" y="110"/>
                      <a:pt x="33" y="112"/>
                    </a:cubicBezTo>
                    <a:cubicBezTo>
                      <a:pt x="37" y="129"/>
                      <a:pt x="47" y="142"/>
                      <a:pt x="53" y="157"/>
                    </a:cubicBezTo>
                    <a:cubicBezTo>
                      <a:pt x="56" y="163"/>
                      <a:pt x="58" y="169"/>
                      <a:pt x="61" y="174"/>
                    </a:cubicBezTo>
                    <a:cubicBezTo>
                      <a:pt x="62" y="176"/>
                      <a:pt x="64" y="177"/>
                      <a:pt x="65" y="179"/>
                    </a:cubicBezTo>
                    <a:cubicBezTo>
                      <a:pt x="69" y="187"/>
                      <a:pt x="72" y="195"/>
                      <a:pt x="77" y="202"/>
                    </a:cubicBezTo>
                    <a:cubicBezTo>
                      <a:pt x="79" y="205"/>
                      <a:pt x="80" y="208"/>
                      <a:pt x="82" y="211"/>
                    </a:cubicBezTo>
                    <a:cubicBezTo>
                      <a:pt x="83" y="213"/>
                      <a:pt x="85" y="214"/>
                      <a:pt x="85" y="217"/>
                    </a:cubicBezTo>
                    <a:cubicBezTo>
                      <a:pt x="92" y="223"/>
                      <a:pt x="103" y="224"/>
                      <a:pt x="104" y="233"/>
                    </a:cubicBezTo>
                    <a:cubicBezTo>
                      <a:pt x="108" y="236"/>
                      <a:pt x="113" y="236"/>
                      <a:pt x="118" y="238"/>
                    </a:cubicBezTo>
                    <a:cubicBezTo>
                      <a:pt x="115" y="220"/>
                      <a:pt x="113" y="207"/>
                      <a:pt x="109" y="189"/>
                    </a:cubicBezTo>
                    <a:cubicBezTo>
                      <a:pt x="109" y="188"/>
                      <a:pt x="111" y="188"/>
                      <a:pt x="111" y="187"/>
                    </a:cubicBezTo>
                    <a:cubicBezTo>
                      <a:pt x="106" y="179"/>
                      <a:pt x="101" y="168"/>
                      <a:pt x="96" y="157"/>
                    </a:cubicBezTo>
                    <a:cubicBezTo>
                      <a:pt x="95" y="155"/>
                      <a:pt x="93" y="152"/>
                      <a:pt x="93" y="150"/>
                    </a:cubicBezTo>
                    <a:cubicBezTo>
                      <a:pt x="92" y="148"/>
                      <a:pt x="92" y="145"/>
                      <a:pt x="91" y="143"/>
                    </a:cubicBezTo>
                    <a:cubicBezTo>
                      <a:pt x="90" y="141"/>
                      <a:pt x="89" y="140"/>
                      <a:pt x="89" y="139"/>
                    </a:cubicBezTo>
                    <a:cubicBezTo>
                      <a:pt x="88" y="137"/>
                      <a:pt x="85" y="133"/>
                      <a:pt x="86" y="130"/>
                    </a:cubicBezTo>
                    <a:cubicBezTo>
                      <a:pt x="86" y="126"/>
                      <a:pt x="95" y="120"/>
                      <a:pt x="100" y="121"/>
                    </a:cubicBezTo>
                    <a:cubicBezTo>
                      <a:pt x="101" y="122"/>
                      <a:pt x="102" y="123"/>
                      <a:pt x="101" y="124"/>
                    </a:cubicBezTo>
                    <a:cubicBezTo>
                      <a:pt x="106" y="134"/>
                      <a:pt x="111" y="144"/>
                      <a:pt x="116" y="154"/>
                    </a:cubicBezTo>
                    <a:cubicBezTo>
                      <a:pt x="119" y="160"/>
                      <a:pt x="124" y="168"/>
                      <a:pt x="127" y="175"/>
                    </a:cubicBezTo>
                    <a:cubicBezTo>
                      <a:pt x="128" y="177"/>
                      <a:pt x="129" y="181"/>
                      <a:pt x="131" y="181"/>
                    </a:cubicBezTo>
                    <a:cubicBezTo>
                      <a:pt x="130" y="172"/>
                      <a:pt x="131" y="161"/>
                      <a:pt x="128" y="154"/>
                    </a:cubicBezTo>
                    <a:cubicBezTo>
                      <a:pt x="131" y="149"/>
                      <a:pt x="135" y="142"/>
                      <a:pt x="134" y="136"/>
                    </a:cubicBezTo>
                    <a:cubicBezTo>
                      <a:pt x="138" y="135"/>
                      <a:pt x="139" y="140"/>
                      <a:pt x="141" y="143"/>
                    </a:cubicBezTo>
                    <a:cubicBezTo>
                      <a:pt x="144" y="147"/>
                      <a:pt x="146" y="150"/>
                      <a:pt x="150" y="153"/>
                    </a:cubicBezTo>
                    <a:cubicBezTo>
                      <a:pt x="149" y="159"/>
                      <a:pt x="151" y="164"/>
                      <a:pt x="151" y="170"/>
                    </a:cubicBezTo>
                    <a:cubicBezTo>
                      <a:pt x="154" y="160"/>
                      <a:pt x="159" y="149"/>
                      <a:pt x="162" y="140"/>
                    </a:cubicBezTo>
                    <a:cubicBezTo>
                      <a:pt x="164" y="138"/>
                      <a:pt x="169" y="140"/>
                      <a:pt x="172" y="141"/>
                    </a:cubicBezTo>
                    <a:cubicBezTo>
                      <a:pt x="171" y="146"/>
                      <a:pt x="175" y="147"/>
                      <a:pt x="178" y="149"/>
                    </a:cubicBezTo>
                    <a:cubicBezTo>
                      <a:pt x="178" y="158"/>
                      <a:pt x="171" y="164"/>
                      <a:pt x="173" y="173"/>
                    </a:cubicBezTo>
                    <a:cubicBezTo>
                      <a:pt x="173" y="178"/>
                      <a:pt x="166" y="180"/>
                      <a:pt x="166" y="174"/>
                    </a:cubicBezTo>
                    <a:cubicBezTo>
                      <a:pt x="165" y="178"/>
                      <a:pt x="164" y="182"/>
                      <a:pt x="162" y="185"/>
                    </a:cubicBezTo>
                    <a:cubicBezTo>
                      <a:pt x="166" y="187"/>
                      <a:pt x="161" y="195"/>
                      <a:pt x="161" y="200"/>
                    </a:cubicBezTo>
                    <a:cubicBezTo>
                      <a:pt x="161" y="204"/>
                      <a:pt x="161" y="207"/>
                      <a:pt x="161" y="211"/>
                    </a:cubicBezTo>
                    <a:cubicBezTo>
                      <a:pt x="160" y="222"/>
                      <a:pt x="159" y="233"/>
                      <a:pt x="158" y="241"/>
                    </a:cubicBezTo>
                    <a:cubicBezTo>
                      <a:pt x="151" y="247"/>
                      <a:pt x="139" y="247"/>
                      <a:pt x="131" y="247"/>
                    </a:cubicBezTo>
                    <a:close/>
                    <a:moveTo>
                      <a:pt x="4" y="100"/>
                    </a:moveTo>
                    <a:cubicBezTo>
                      <a:pt x="3" y="102"/>
                      <a:pt x="6" y="108"/>
                      <a:pt x="7" y="110"/>
                    </a:cubicBezTo>
                    <a:cubicBezTo>
                      <a:pt x="8" y="110"/>
                      <a:pt x="10" y="112"/>
                      <a:pt x="11" y="113"/>
                    </a:cubicBezTo>
                    <a:cubicBezTo>
                      <a:pt x="19" y="117"/>
                      <a:pt x="31" y="112"/>
                      <a:pt x="31" y="105"/>
                    </a:cubicBezTo>
                    <a:cubicBezTo>
                      <a:pt x="31" y="105"/>
                      <a:pt x="32" y="105"/>
                      <a:pt x="32" y="105"/>
                    </a:cubicBezTo>
                    <a:cubicBezTo>
                      <a:pt x="32" y="104"/>
                      <a:pt x="32" y="101"/>
                      <a:pt x="32" y="101"/>
                    </a:cubicBezTo>
                    <a:cubicBezTo>
                      <a:pt x="32" y="97"/>
                      <a:pt x="30" y="95"/>
                      <a:pt x="28" y="91"/>
                    </a:cubicBezTo>
                    <a:cubicBezTo>
                      <a:pt x="25" y="90"/>
                      <a:pt x="21" y="90"/>
                      <a:pt x="17" y="88"/>
                    </a:cubicBezTo>
                    <a:cubicBezTo>
                      <a:pt x="12" y="88"/>
                      <a:pt x="6" y="92"/>
                      <a:pt x="5" y="96"/>
                    </a:cubicBezTo>
                    <a:cubicBezTo>
                      <a:pt x="5" y="96"/>
                      <a:pt x="5" y="97"/>
                      <a:pt x="5" y="97"/>
                    </a:cubicBezTo>
                    <a:cubicBezTo>
                      <a:pt x="5" y="97"/>
                      <a:pt x="4" y="97"/>
                      <a:pt x="4" y="97"/>
                    </a:cubicBezTo>
                    <a:cubicBezTo>
                      <a:pt x="5" y="99"/>
                      <a:pt x="4" y="99"/>
                      <a:pt x="4" y="100"/>
                    </a:cubicBezTo>
                    <a:close/>
                    <a:moveTo>
                      <a:pt x="168" y="13"/>
                    </a:moveTo>
                    <a:cubicBezTo>
                      <a:pt x="166" y="10"/>
                      <a:pt x="164" y="7"/>
                      <a:pt x="161" y="5"/>
                    </a:cubicBezTo>
                    <a:cubicBezTo>
                      <a:pt x="155" y="2"/>
                      <a:pt x="151" y="4"/>
                      <a:pt x="146" y="6"/>
                    </a:cubicBezTo>
                    <a:cubicBezTo>
                      <a:pt x="137" y="9"/>
                      <a:pt x="127" y="10"/>
                      <a:pt x="127" y="22"/>
                    </a:cubicBezTo>
                    <a:cubicBezTo>
                      <a:pt x="127" y="30"/>
                      <a:pt x="130" y="41"/>
                      <a:pt x="130" y="49"/>
                    </a:cubicBezTo>
                    <a:cubicBezTo>
                      <a:pt x="140" y="35"/>
                      <a:pt x="158" y="31"/>
                      <a:pt x="179" y="29"/>
                    </a:cubicBezTo>
                    <a:cubicBezTo>
                      <a:pt x="176" y="23"/>
                      <a:pt x="172" y="18"/>
                      <a:pt x="168" y="13"/>
                    </a:cubicBezTo>
                    <a:close/>
                    <a:moveTo>
                      <a:pt x="195" y="36"/>
                    </a:moveTo>
                    <a:cubicBezTo>
                      <a:pt x="194" y="36"/>
                      <a:pt x="192" y="36"/>
                      <a:pt x="190" y="36"/>
                    </a:cubicBezTo>
                    <a:cubicBezTo>
                      <a:pt x="186" y="34"/>
                      <a:pt x="181" y="32"/>
                      <a:pt x="176" y="32"/>
                    </a:cubicBezTo>
                    <a:cubicBezTo>
                      <a:pt x="170" y="32"/>
                      <a:pt x="161" y="34"/>
                      <a:pt x="156" y="36"/>
                    </a:cubicBezTo>
                    <a:cubicBezTo>
                      <a:pt x="148" y="38"/>
                      <a:pt x="140" y="43"/>
                      <a:pt x="135" y="48"/>
                    </a:cubicBezTo>
                    <a:cubicBezTo>
                      <a:pt x="134" y="49"/>
                      <a:pt x="133" y="50"/>
                      <a:pt x="132" y="51"/>
                    </a:cubicBezTo>
                    <a:cubicBezTo>
                      <a:pt x="128" y="55"/>
                      <a:pt x="127" y="62"/>
                      <a:pt x="124" y="68"/>
                    </a:cubicBezTo>
                    <a:cubicBezTo>
                      <a:pt x="123" y="71"/>
                      <a:pt x="121" y="75"/>
                      <a:pt x="119" y="78"/>
                    </a:cubicBezTo>
                    <a:cubicBezTo>
                      <a:pt x="118" y="81"/>
                      <a:pt x="118" y="85"/>
                      <a:pt x="117" y="88"/>
                    </a:cubicBezTo>
                    <a:cubicBezTo>
                      <a:pt x="115" y="97"/>
                      <a:pt x="113" y="105"/>
                      <a:pt x="115" y="116"/>
                    </a:cubicBezTo>
                    <a:cubicBezTo>
                      <a:pt x="114" y="114"/>
                      <a:pt x="116" y="113"/>
                      <a:pt x="116" y="111"/>
                    </a:cubicBezTo>
                    <a:cubicBezTo>
                      <a:pt x="123" y="106"/>
                      <a:pt x="128" y="98"/>
                      <a:pt x="136" y="92"/>
                    </a:cubicBezTo>
                    <a:cubicBezTo>
                      <a:pt x="142" y="86"/>
                      <a:pt x="150" y="82"/>
                      <a:pt x="159" y="77"/>
                    </a:cubicBezTo>
                    <a:cubicBezTo>
                      <a:pt x="180" y="66"/>
                      <a:pt x="207" y="55"/>
                      <a:pt x="233" y="60"/>
                    </a:cubicBezTo>
                    <a:cubicBezTo>
                      <a:pt x="223" y="49"/>
                      <a:pt x="211" y="40"/>
                      <a:pt x="195" y="36"/>
                    </a:cubicBezTo>
                    <a:close/>
                    <a:moveTo>
                      <a:pt x="117" y="58"/>
                    </a:moveTo>
                    <a:cubicBezTo>
                      <a:pt x="120" y="60"/>
                      <a:pt x="120" y="61"/>
                      <a:pt x="123" y="62"/>
                    </a:cubicBezTo>
                    <a:cubicBezTo>
                      <a:pt x="124" y="60"/>
                      <a:pt x="124" y="59"/>
                      <a:pt x="125" y="58"/>
                    </a:cubicBezTo>
                    <a:cubicBezTo>
                      <a:pt x="118" y="55"/>
                      <a:pt x="119" y="46"/>
                      <a:pt x="127" y="45"/>
                    </a:cubicBezTo>
                    <a:cubicBezTo>
                      <a:pt x="126" y="43"/>
                      <a:pt x="127" y="41"/>
                      <a:pt x="126" y="40"/>
                    </a:cubicBezTo>
                    <a:cubicBezTo>
                      <a:pt x="118" y="42"/>
                      <a:pt x="115" y="49"/>
                      <a:pt x="117" y="58"/>
                    </a:cubicBezTo>
                    <a:close/>
                    <a:moveTo>
                      <a:pt x="93" y="54"/>
                    </a:moveTo>
                    <a:cubicBezTo>
                      <a:pt x="91" y="55"/>
                      <a:pt x="88" y="57"/>
                      <a:pt x="85" y="58"/>
                    </a:cubicBezTo>
                    <a:cubicBezTo>
                      <a:pt x="65" y="67"/>
                      <a:pt x="45" y="75"/>
                      <a:pt x="26" y="86"/>
                    </a:cubicBezTo>
                    <a:cubicBezTo>
                      <a:pt x="28" y="85"/>
                      <a:pt x="27" y="87"/>
                      <a:pt x="29" y="87"/>
                    </a:cubicBezTo>
                    <a:cubicBezTo>
                      <a:pt x="30" y="87"/>
                      <a:pt x="31" y="86"/>
                      <a:pt x="33" y="85"/>
                    </a:cubicBezTo>
                    <a:cubicBezTo>
                      <a:pt x="36" y="83"/>
                      <a:pt x="42" y="80"/>
                      <a:pt x="45" y="79"/>
                    </a:cubicBezTo>
                    <a:cubicBezTo>
                      <a:pt x="50" y="76"/>
                      <a:pt x="55" y="74"/>
                      <a:pt x="61" y="72"/>
                    </a:cubicBezTo>
                    <a:cubicBezTo>
                      <a:pt x="70" y="68"/>
                      <a:pt x="79" y="65"/>
                      <a:pt x="87" y="61"/>
                    </a:cubicBezTo>
                    <a:cubicBezTo>
                      <a:pt x="96" y="57"/>
                      <a:pt x="105" y="53"/>
                      <a:pt x="113" y="49"/>
                    </a:cubicBezTo>
                    <a:cubicBezTo>
                      <a:pt x="114" y="47"/>
                      <a:pt x="116" y="45"/>
                      <a:pt x="115" y="44"/>
                    </a:cubicBezTo>
                    <a:cubicBezTo>
                      <a:pt x="109" y="48"/>
                      <a:pt x="101" y="50"/>
                      <a:pt x="93" y="54"/>
                    </a:cubicBezTo>
                    <a:close/>
                    <a:moveTo>
                      <a:pt x="126" y="55"/>
                    </a:moveTo>
                    <a:cubicBezTo>
                      <a:pt x="128" y="52"/>
                      <a:pt x="129" y="50"/>
                      <a:pt x="127" y="48"/>
                    </a:cubicBezTo>
                    <a:cubicBezTo>
                      <a:pt x="124" y="48"/>
                      <a:pt x="123" y="54"/>
                      <a:pt x="126" y="55"/>
                    </a:cubicBezTo>
                    <a:close/>
                    <a:moveTo>
                      <a:pt x="113" y="56"/>
                    </a:moveTo>
                    <a:cubicBezTo>
                      <a:pt x="114" y="55"/>
                      <a:pt x="113" y="54"/>
                      <a:pt x="113" y="52"/>
                    </a:cubicBezTo>
                    <a:cubicBezTo>
                      <a:pt x="113" y="52"/>
                      <a:pt x="112" y="52"/>
                      <a:pt x="112" y="52"/>
                    </a:cubicBezTo>
                    <a:cubicBezTo>
                      <a:pt x="101" y="57"/>
                      <a:pt x="90" y="63"/>
                      <a:pt x="78" y="67"/>
                    </a:cubicBezTo>
                    <a:cubicBezTo>
                      <a:pt x="75" y="69"/>
                      <a:pt x="70" y="71"/>
                      <a:pt x="66" y="72"/>
                    </a:cubicBezTo>
                    <a:cubicBezTo>
                      <a:pt x="62" y="74"/>
                      <a:pt x="58" y="76"/>
                      <a:pt x="54" y="78"/>
                    </a:cubicBezTo>
                    <a:cubicBezTo>
                      <a:pt x="48" y="80"/>
                      <a:pt x="40" y="84"/>
                      <a:pt x="35" y="87"/>
                    </a:cubicBezTo>
                    <a:cubicBezTo>
                      <a:pt x="28" y="90"/>
                      <a:pt x="36" y="94"/>
                      <a:pt x="37" y="98"/>
                    </a:cubicBezTo>
                    <a:cubicBezTo>
                      <a:pt x="63" y="85"/>
                      <a:pt x="92" y="76"/>
                      <a:pt x="117" y="62"/>
                    </a:cubicBezTo>
                    <a:cubicBezTo>
                      <a:pt x="115" y="61"/>
                      <a:pt x="115" y="57"/>
                      <a:pt x="113" y="56"/>
                    </a:cubicBezTo>
                    <a:close/>
                    <a:moveTo>
                      <a:pt x="226" y="87"/>
                    </a:moveTo>
                    <a:cubicBezTo>
                      <a:pt x="232" y="80"/>
                      <a:pt x="238" y="73"/>
                      <a:pt x="235" y="64"/>
                    </a:cubicBezTo>
                    <a:cubicBezTo>
                      <a:pt x="233" y="63"/>
                      <a:pt x="232" y="62"/>
                      <a:pt x="230" y="62"/>
                    </a:cubicBezTo>
                    <a:cubicBezTo>
                      <a:pt x="216" y="60"/>
                      <a:pt x="200" y="63"/>
                      <a:pt x="190" y="66"/>
                    </a:cubicBezTo>
                    <a:cubicBezTo>
                      <a:pt x="193" y="80"/>
                      <a:pt x="201" y="91"/>
                      <a:pt x="202" y="104"/>
                    </a:cubicBezTo>
                    <a:cubicBezTo>
                      <a:pt x="211" y="99"/>
                      <a:pt x="219" y="95"/>
                      <a:pt x="226" y="87"/>
                    </a:cubicBezTo>
                    <a:close/>
                    <a:moveTo>
                      <a:pt x="119" y="65"/>
                    </a:moveTo>
                    <a:cubicBezTo>
                      <a:pt x="119" y="65"/>
                      <a:pt x="119" y="65"/>
                      <a:pt x="119" y="65"/>
                    </a:cubicBezTo>
                    <a:cubicBezTo>
                      <a:pt x="117" y="66"/>
                      <a:pt x="115" y="66"/>
                      <a:pt x="113" y="67"/>
                    </a:cubicBezTo>
                    <a:cubicBezTo>
                      <a:pt x="108" y="68"/>
                      <a:pt x="101" y="75"/>
                      <a:pt x="95" y="76"/>
                    </a:cubicBezTo>
                    <a:cubicBezTo>
                      <a:pt x="89" y="78"/>
                      <a:pt x="84" y="81"/>
                      <a:pt x="78" y="83"/>
                    </a:cubicBezTo>
                    <a:cubicBezTo>
                      <a:pt x="72" y="86"/>
                      <a:pt x="65" y="89"/>
                      <a:pt x="60" y="91"/>
                    </a:cubicBezTo>
                    <a:cubicBezTo>
                      <a:pt x="52" y="95"/>
                      <a:pt x="44" y="97"/>
                      <a:pt x="37" y="101"/>
                    </a:cubicBezTo>
                    <a:cubicBezTo>
                      <a:pt x="37" y="102"/>
                      <a:pt x="38" y="103"/>
                      <a:pt x="37" y="105"/>
                    </a:cubicBezTo>
                    <a:cubicBezTo>
                      <a:pt x="50" y="97"/>
                      <a:pt x="64" y="91"/>
                      <a:pt x="78" y="85"/>
                    </a:cubicBezTo>
                    <a:cubicBezTo>
                      <a:pt x="87" y="81"/>
                      <a:pt x="95" y="76"/>
                      <a:pt x="106" y="74"/>
                    </a:cubicBezTo>
                    <a:cubicBezTo>
                      <a:pt x="111" y="72"/>
                      <a:pt x="116" y="69"/>
                      <a:pt x="122" y="66"/>
                    </a:cubicBezTo>
                    <a:cubicBezTo>
                      <a:pt x="121" y="65"/>
                      <a:pt x="120" y="66"/>
                      <a:pt x="119" y="65"/>
                    </a:cubicBezTo>
                    <a:close/>
                    <a:moveTo>
                      <a:pt x="199" y="101"/>
                    </a:moveTo>
                    <a:cubicBezTo>
                      <a:pt x="198" y="97"/>
                      <a:pt x="196" y="92"/>
                      <a:pt x="194" y="87"/>
                    </a:cubicBezTo>
                    <a:cubicBezTo>
                      <a:pt x="194" y="85"/>
                      <a:pt x="194" y="83"/>
                      <a:pt x="193" y="82"/>
                    </a:cubicBezTo>
                    <a:cubicBezTo>
                      <a:pt x="192" y="79"/>
                      <a:pt x="190" y="77"/>
                      <a:pt x="190" y="75"/>
                    </a:cubicBezTo>
                    <a:cubicBezTo>
                      <a:pt x="188" y="72"/>
                      <a:pt x="188" y="70"/>
                      <a:pt x="186" y="68"/>
                    </a:cubicBezTo>
                    <a:cubicBezTo>
                      <a:pt x="185" y="69"/>
                      <a:pt x="183" y="69"/>
                      <a:pt x="182" y="70"/>
                    </a:cubicBezTo>
                    <a:cubicBezTo>
                      <a:pt x="183" y="78"/>
                      <a:pt x="189" y="88"/>
                      <a:pt x="192" y="96"/>
                    </a:cubicBezTo>
                    <a:cubicBezTo>
                      <a:pt x="193" y="99"/>
                      <a:pt x="193" y="101"/>
                      <a:pt x="193" y="102"/>
                    </a:cubicBezTo>
                    <a:cubicBezTo>
                      <a:pt x="193" y="105"/>
                      <a:pt x="190" y="106"/>
                      <a:pt x="188" y="104"/>
                    </a:cubicBezTo>
                    <a:cubicBezTo>
                      <a:pt x="184" y="92"/>
                      <a:pt x="178" y="84"/>
                      <a:pt x="173" y="73"/>
                    </a:cubicBezTo>
                    <a:cubicBezTo>
                      <a:pt x="172" y="73"/>
                      <a:pt x="171" y="74"/>
                      <a:pt x="170" y="75"/>
                    </a:cubicBezTo>
                    <a:cubicBezTo>
                      <a:pt x="172" y="81"/>
                      <a:pt x="175" y="87"/>
                      <a:pt x="178" y="94"/>
                    </a:cubicBezTo>
                    <a:cubicBezTo>
                      <a:pt x="181" y="98"/>
                      <a:pt x="184" y="104"/>
                      <a:pt x="181" y="109"/>
                    </a:cubicBezTo>
                    <a:cubicBezTo>
                      <a:pt x="177" y="110"/>
                      <a:pt x="173" y="104"/>
                      <a:pt x="171" y="101"/>
                    </a:cubicBezTo>
                    <a:cubicBezTo>
                      <a:pt x="168" y="94"/>
                      <a:pt x="165" y="85"/>
                      <a:pt x="162" y="79"/>
                    </a:cubicBezTo>
                    <a:cubicBezTo>
                      <a:pt x="161" y="79"/>
                      <a:pt x="159" y="80"/>
                      <a:pt x="158" y="81"/>
                    </a:cubicBezTo>
                    <a:cubicBezTo>
                      <a:pt x="158" y="82"/>
                      <a:pt x="159" y="81"/>
                      <a:pt x="159" y="83"/>
                    </a:cubicBezTo>
                    <a:cubicBezTo>
                      <a:pt x="158" y="86"/>
                      <a:pt x="161" y="90"/>
                      <a:pt x="164" y="93"/>
                    </a:cubicBezTo>
                    <a:cubicBezTo>
                      <a:pt x="166" y="97"/>
                      <a:pt x="168" y="102"/>
                      <a:pt x="170" y="106"/>
                    </a:cubicBezTo>
                    <a:cubicBezTo>
                      <a:pt x="171" y="108"/>
                      <a:pt x="173" y="110"/>
                      <a:pt x="174" y="112"/>
                    </a:cubicBezTo>
                    <a:cubicBezTo>
                      <a:pt x="176" y="115"/>
                      <a:pt x="178" y="120"/>
                      <a:pt x="182" y="120"/>
                    </a:cubicBezTo>
                    <a:cubicBezTo>
                      <a:pt x="186" y="119"/>
                      <a:pt x="185" y="114"/>
                      <a:pt x="188" y="111"/>
                    </a:cubicBezTo>
                    <a:cubicBezTo>
                      <a:pt x="191" y="108"/>
                      <a:pt x="196" y="111"/>
                      <a:pt x="199" y="111"/>
                    </a:cubicBezTo>
                    <a:cubicBezTo>
                      <a:pt x="200" y="108"/>
                      <a:pt x="200" y="104"/>
                      <a:pt x="199" y="101"/>
                    </a:cubicBezTo>
                    <a:close/>
                    <a:moveTo>
                      <a:pt x="187" y="92"/>
                    </a:moveTo>
                    <a:cubicBezTo>
                      <a:pt x="184" y="85"/>
                      <a:pt x="183" y="78"/>
                      <a:pt x="178" y="73"/>
                    </a:cubicBezTo>
                    <a:cubicBezTo>
                      <a:pt x="178" y="72"/>
                      <a:pt x="178" y="72"/>
                      <a:pt x="178" y="71"/>
                    </a:cubicBezTo>
                    <a:cubicBezTo>
                      <a:pt x="178" y="71"/>
                      <a:pt x="178" y="71"/>
                      <a:pt x="177" y="71"/>
                    </a:cubicBezTo>
                    <a:cubicBezTo>
                      <a:pt x="177" y="71"/>
                      <a:pt x="177" y="72"/>
                      <a:pt x="176" y="72"/>
                    </a:cubicBezTo>
                    <a:cubicBezTo>
                      <a:pt x="178" y="78"/>
                      <a:pt x="181" y="83"/>
                      <a:pt x="184" y="89"/>
                    </a:cubicBezTo>
                    <a:cubicBezTo>
                      <a:pt x="187" y="93"/>
                      <a:pt x="187" y="98"/>
                      <a:pt x="190" y="101"/>
                    </a:cubicBezTo>
                    <a:cubicBezTo>
                      <a:pt x="191" y="97"/>
                      <a:pt x="188" y="95"/>
                      <a:pt x="187" y="92"/>
                    </a:cubicBezTo>
                    <a:close/>
                    <a:moveTo>
                      <a:pt x="170" y="83"/>
                    </a:moveTo>
                    <a:cubicBezTo>
                      <a:pt x="169" y="80"/>
                      <a:pt x="169" y="77"/>
                      <a:pt x="167" y="76"/>
                    </a:cubicBezTo>
                    <a:cubicBezTo>
                      <a:pt x="166" y="77"/>
                      <a:pt x="164" y="76"/>
                      <a:pt x="164" y="78"/>
                    </a:cubicBezTo>
                    <a:cubicBezTo>
                      <a:pt x="169" y="86"/>
                      <a:pt x="172" y="99"/>
                      <a:pt x="179" y="106"/>
                    </a:cubicBezTo>
                    <a:cubicBezTo>
                      <a:pt x="178" y="97"/>
                      <a:pt x="173" y="90"/>
                      <a:pt x="170" y="83"/>
                    </a:cubicBezTo>
                    <a:close/>
                    <a:moveTo>
                      <a:pt x="121" y="111"/>
                    </a:moveTo>
                    <a:cubicBezTo>
                      <a:pt x="118" y="114"/>
                      <a:pt x="117" y="117"/>
                      <a:pt x="116" y="121"/>
                    </a:cubicBezTo>
                    <a:cubicBezTo>
                      <a:pt x="126" y="125"/>
                      <a:pt x="139" y="124"/>
                      <a:pt x="149" y="122"/>
                    </a:cubicBezTo>
                    <a:cubicBezTo>
                      <a:pt x="157" y="121"/>
                      <a:pt x="165" y="119"/>
                      <a:pt x="171" y="117"/>
                    </a:cubicBezTo>
                    <a:cubicBezTo>
                      <a:pt x="165" y="106"/>
                      <a:pt x="159" y="93"/>
                      <a:pt x="155" y="82"/>
                    </a:cubicBezTo>
                    <a:cubicBezTo>
                      <a:pt x="141" y="90"/>
                      <a:pt x="130" y="100"/>
                      <a:pt x="121" y="111"/>
                    </a:cubicBezTo>
                    <a:close/>
                    <a:moveTo>
                      <a:pt x="85" y="224"/>
                    </a:moveTo>
                    <a:cubicBezTo>
                      <a:pt x="84" y="223"/>
                      <a:pt x="83" y="221"/>
                      <a:pt x="82" y="219"/>
                    </a:cubicBezTo>
                    <a:cubicBezTo>
                      <a:pt x="81" y="213"/>
                      <a:pt x="78" y="211"/>
                      <a:pt x="76" y="205"/>
                    </a:cubicBezTo>
                    <a:cubicBezTo>
                      <a:pt x="75" y="204"/>
                      <a:pt x="74" y="202"/>
                      <a:pt x="72" y="200"/>
                    </a:cubicBezTo>
                    <a:cubicBezTo>
                      <a:pt x="72" y="199"/>
                      <a:pt x="72" y="199"/>
                      <a:pt x="72" y="198"/>
                    </a:cubicBezTo>
                    <a:cubicBezTo>
                      <a:pt x="68" y="194"/>
                      <a:pt x="67" y="187"/>
                      <a:pt x="63" y="184"/>
                    </a:cubicBezTo>
                    <a:cubicBezTo>
                      <a:pt x="58" y="175"/>
                      <a:pt x="54" y="165"/>
                      <a:pt x="50" y="156"/>
                    </a:cubicBezTo>
                    <a:cubicBezTo>
                      <a:pt x="44" y="142"/>
                      <a:pt x="36" y="130"/>
                      <a:pt x="31" y="115"/>
                    </a:cubicBezTo>
                    <a:cubicBezTo>
                      <a:pt x="29" y="116"/>
                      <a:pt x="28" y="117"/>
                      <a:pt x="27" y="117"/>
                    </a:cubicBezTo>
                    <a:cubicBezTo>
                      <a:pt x="29" y="124"/>
                      <a:pt x="33" y="131"/>
                      <a:pt x="36" y="137"/>
                    </a:cubicBezTo>
                    <a:cubicBezTo>
                      <a:pt x="38" y="140"/>
                      <a:pt x="39" y="143"/>
                      <a:pt x="41" y="147"/>
                    </a:cubicBezTo>
                    <a:cubicBezTo>
                      <a:pt x="52" y="169"/>
                      <a:pt x="61" y="192"/>
                      <a:pt x="74" y="212"/>
                    </a:cubicBezTo>
                    <a:cubicBezTo>
                      <a:pt x="76" y="216"/>
                      <a:pt x="79" y="219"/>
                      <a:pt x="80" y="224"/>
                    </a:cubicBezTo>
                    <a:cubicBezTo>
                      <a:pt x="80" y="225"/>
                      <a:pt x="79" y="225"/>
                      <a:pt x="80" y="226"/>
                    </a:cubicBezTo>
                    <a:cubicBezTo>
                      <a:pt x="83" y="227"/>
                      <a:pt x="83" y="225"/>
                      <a:pt x="85" y="224"/>
                    </a:cubicBezTo>
                    <a:close/>
                    <a:moveTo>
                      <a:pt x="15" y="126"/>
                    </a:moveTo>
                    <a:cubicBezTo>
                      <a:pt x="16" y="128"/>
                      <a:pt x="17" y="130"/>
                      <a:pt x="18" y="132"/>
                    </a:cubicBezTo>
                    <a:cubicBezTo>
                      <a:pt x="21" y="136"/>
                      <a:pt x="22" y="140"/>
                      <a:pt x="25" y="144"/>
                    </a:cubicBezTo>
                    <a:cubicBezTo>
                      <a:pt x="34" y="161"/>
                      <a:pt x="41" y="179"/>
                      <a:pt x="49" y="195"/>
                    </a:cubicBezTo>
                    <a:cubicBezTo>
                      <a:pt x="54" y="204"/>
                      <a:pt x="56" y="213"/>
                      <a:pt x="61" y="220"/>
                    </a:cubicBezTo>
                    <a:cubicBezTo>
                      <a:pt x="61" y="222"/>
                      <a:pt x="62" y="228"/>
                      <a:pt x="66" y="226"/>
                    </a:cubicBezTo>
                    <a:cubicBezTo>
                      <a:pt x="66" y="223"/>
                      <a:pt x="65" y="222"/>
                      <a:pt x="65" y="218"/>
                    </a:cubicBezTo>
                    <a:cubicBezTo>
                      <a:pt x="60" y="213"/>
                      <a:pt x="58" y="206"/>
                      <a:pt x="55" y="199"/>
                    </a:cubicBezTo>
                    <a:cubicBezTo>
                      <a:pt x="53" y="196"/>
                      <a:pt x="52" y="194"/>
                      <a:pt x="50" y="190"/>
                    </a:cubicBezTo>
                    <a:cubicBezTo>
                      <a:pt x="49" y="187"/>
                      <a:pt x="47" y="185"/>
                      <a:pt x="45" y="182"/>
                    </a:cubicBezTo>
                    <a:cubicBezTo>
                      <a:pt x="44" y="178"/>
                      <a:pt x="43" y="175"/>
                      <a:pt x="41" y="172"/>
                    </a:cubicBezTo>
                    <a:cubicBezTo>
                      <a:pt x="39" y="165"/>
                      <a:pt x="36" y="159"/>
                      <a:pt x="33" y="153"/>
                    </a:cubicBezTo>
                    <a:cubicBezTo>
                      <a:pt x="30" y="146"/>
                      <a:pt x="26" y="141"/>
                      <a:pt x="23" y="135"/>
                    </a:cubicBezTo>
                    <a:cubicBezTo>
                      <a:pt x="20" y="129"/>
                      <a:pt x="18" y="117"/>
                      <a:pt x="12" y="118"/>
                    </a:cubicBezTo>
                    <a:cubicBezTo>
                      <a:pt x="13" y="121"/>
                      <a:pt x="14" y="123"/>
                      <a:pt x="15" y="126"/>
                    </a:cubicBezTo>
                    <a:close/>
                    <a:moveTo>
                      <a:pt x="23" y="118"/>
                    </a:moveTo>
                    <a:cubicBezTo>
                      <a:pt x="22" y="118"/>
                      <a:pt x="21" y="118"/>
                      <a:pt x="19" y="118"/>
                    </a:cubicBezTo>
                    <a:cubicBezTo>
                      <a:pt x="22" y="128"/>
                      <a:pt x="27" y="137"/>
                      <a:pt x="32" y="145"/>
                    </a:cubicBezTo>
                    <a:cubicBezTo>
                      <a:pt x="42" y="165"/>
                      <a:pt x="48" y="185"/>
                      <a:pt x="60" y="204"/>
                    </a:cubicBezTo>
                    <a:cubicBezTo>
                      <a:pt x="62" y="208"/>
                      <a:pt x="64" y="213"/>
                      <a:pt x="67" y="217"/>
                    </a:cubicBezTo>
                    <a:cubicBezTo>
                      <a:pt x="69" y="216"/>
                      <a:pt x="72" y="218"/>
                      <a:pt x="73" y="217"/>
                    </a:cubicBezTo>
                    <a:cubicBezTo>
                      <a:pt x="55" y="185"/>
                      <a:pt x="41" y="150"/>
                      <a:pt x="23" y="118"/>
                    </a:cubicBezTo>
                    <a:close/>
                    <a:moveTo>
                      <a:pt x="97" y="124"/>
                    </a:moveTo>
                    <a:cubicBezTo>
                      <a:pt x="91" y="126"/>
                      <a:pt x="88" y="130"/>
                      <a:pt x="90" y="136"/>
                    </a:cubicBezTo>
                    <a:cubicBezTo>
                      <a:pt x="91" y="138"/>
                      <a:pt x="93" y="140"/>
                      <a:pt x="94" y="143"/>
                    </a:cubicBezTo>
                    <a:cubicBezTo>
                      <a:pt x="96" y="149"/>
                      <a:pt x="97" y="154"/>
                      <a:pt x="100" y="160"/>
                    </a:cubicBezTo>
                    <a:cubicBezTo>
                      <a:pt x="104" y="170"/>
                      <a:pt x="110" y="181"/>
                      <a:pt x="115" y="190"/>
                    </a:cubicBezTo>
                    <a:cubicBezTo>
                      <a:pt x="118" y="192"/>
                      <a:pt x="125" y="193"/>
                      <a:pt x="131" y="192"/>
                    </a:cubicBezTo>
                    <a:cubicBezTo>
                      <a:pt x="131" y="191"/>
                      <a:pt x="130" y="191"/>
                      <a:pt x="131" y="190"/>
                    </a:cubicBezTo>
                    <a:cubicBezTo>
                      <a:pt x="130" y="191"/>
                      <a:pt x="128" y="192"/>
                      <a:pt x="127" y="191"/>
                    </a:cubicBezTo>
                    <a:cubicBezTo>
                      <a:pt x="127" y="189"/>
                      <a:pt x="129" y="189"/>
                      <a:pt x="130" y="186"/>
                    </a:cubicBezTo>
                    <a:cubicBezTo>
                      <a:pt x="128" y="185"/>
                      <a:pt x="126" y="189"/>
                      <a:pt x="125" y="187"/>
                    </a:cubicBezTo>
                    <a:cubicBezTo>
                      <a:pt x="125" y="185"/>
                      <a:pt x="129" y="184"/>
                      <a:pt x="127" y="182"/>
                    </a:cubicBezTo>
                    <a:cubicBezTo>
                      <a:pt x="126" y="183"/>
                      <a:pt x="124" y="184"/>
                      <a:pt x="123" y="184"/>
                    </a:cubicBezTo>
                    <a:cubicBezTo>
                      <a:pt x="123" y="181"/>
                      <a:pt x="125" y="180"/>
                      <a:pt x="126" y="178"/>
                    </a:cubicBezTo>
                    <a:cubicBezTo>
                      <a:pt x="125" y="177"/>
                      <a:pt x="125" y="175"/>
                      <a:pt x="124" y="174"/>
                    </a:cubicBezTo>
                    <a:cubicBezTo>
                      <a:pt x="122" y="175"/>
                      <a:pt x="118" y="179"/>
                      <a:pt x="116" y="177"/>
                    </a:cubicBezTo>
                    <a:cubicBezTo>
                      <a:pt x="118" y="175"/>
                      <a:pt x="120" y="173"/>
                      <a:pt x="123" y="172"/>
                    </a:cubicBezTo>
                    <a:cubicBezTo>
                      <a:pt x="123" y="171"/>
                      <a:pt x="122" y="171"/>
                      <a:pt x="122" y="170"/>
                    </a:cubicBezTo>
                    <a:cubicBezTo>
                      <a:pt x="121" y="170"/>
                      <a:pt x="119" y="172"/>
                      <a:pt x="118" y="171"/>
                    </a:cubicBezTo>
                    <a:cubicBezTo>
                      <a:pt x="117" y="169"/>
                      <a:pt x="120" y="168"/>
                      <a:pt x="121" y="167"/>
                    </a:cubicBezTo>
                    <a:cubicBezTo>
                      <a:pt x="120" y="167"/>
                      <a:pt x="120" y="166"/>
                      <a:pt x="120" y="166"/>
                    </a:cubicBezTo>
                    <a:cubicBezTo>
                      <a:pt x="120" y="166"/>
                      <a:pt x="116" y="168"/>
                      <a:pt x="116" y="166"/>
                    </a:cubicBezTo>
                    <a:cubicBezTo>
                      <a:pt x="116" y="164"/>
                      <a:pt x="118" y="165"/>
                      <a:pt x="118" y="163"/>
                    </a:cubicBezTo>
                    <a:cubicBezTo>
                      <a:pt x="117" y="163"/>
                      <a:pt x="115" y="165"/>
                      <a:pt x="114" y="164"/>
                    </a:cubicBezTo>
                    <a:cubicBezTo>
                      <a:pt x="114" y="162"/>
                      <a:pt x="117" y="160"/>
                      <a:pt x="116" y="159"/>
                    </a:cubicBezTo>
                    <a:cubicBezTo>
                      <a:pt x="115" y="159"/>
                      <a:pt x="113" y="163"/>
                      <a:pt x="111" y="160"/>
                    </a:cubicBezTo>
                    <a:cubicBezTo>
                      <a:pt x="112" y="159"/>
                      <a:pt x="114" y="158"/>
                      <a:pt x="115" y="156"/>
                    </a:cubicBezTo>
                    <a:cubicBezTo>
                      <a:pt x="114" y="156"/>
                      <a:pt x="114" y="155"/>
                      <a:pt x="114" y="154"/>
                    </a:cubicBezTo>
                    <a:cubicBezTo>
                      <a:pt x="111" y="154"/>
                      <a:pt x="109" y="156"/>
                      <a:pt x="107" y="157"/>
                    </a:cubicBezTo>
                    <a:cubicBezTo>
                      <a:pt x="107" y="157"/>
                      <a:pt x="107" y="157"/>
                      <a:pt x="106" y="156"/>
                    </a:cubicBezTo>
                    <a:cubicBezTo>
                      <a:pt x="107" y="153"/>
                      <a:pt x="111" y="153"/>
                      <a:pt x="112" y="151"/>
                    </a:cubicBezTo>
                    <a:cubicBezTo>
                      <a:pt x="112" y="151"/>
                      <a:pt x="112" y="151"/>
                      <a:pt x="112" y="150"/>
                    </a:cubicBezTo>
                    <a:cubicBezTo>
                      <a:pt x="111" y="150"/>
                      <a:pt x="110" y="151"/>
                      <a:pt x="108" y="151"/>
                    </a:cubicBezTo>
                    <a:cubicBezTo>
                      <a:pt x="108" y="150"/>
                      <a:pt x="108" y="150"/>
                      <a:pt x="108" y="149"/>
                    </a:cubicBezTo>
                    <a:cubicBezTo>
                      <a:pt x="108" y="148"/>
                      <a:pt x="110" y="148"/>
                      <a:pt x="110" y="147"/>
                    </a:cubicBezTo>
                    <a:cubicBezTo>
                      <a:pt x="109" y="146"/>
                      <a:pt x="107" y="149"/>
                      <a:pt x="105" y="148"/>
                    </a:cubicBezTo>
                    <a:cubicBezTo>
                      <a:pt x="106" y="146"/>
                      <a:pt x="106" y="145"/>
                      <a:pt x="108" y="145"/>
                    </a:cubicBezTo>
                    <a:cubicBezTo>
                      <a:pt x="108" y="144"/>
                      <a:pt x="108" y="143"/>
                      <a:pt x="107" y="143"/>
                    </a:cubicBezTo>
                    <a:cubicBezTo>
                      <a:pt x="106" y="144"/>
                      <a:pt x="106" y="145"/>
                      <a:pt x="104" y="145"/>
                    </a:cubicBezTo>
                    <a:cubicBezTo>
                      <a:pt x="104" y="143"/>
                      <a:pt x="104" y="141"/>
                      <a:pt x="106" y="141"/>
                    </a:cubicBezTo>
                    <a:cubicBezTo>
                      <a:pt x="106" y="140"/>
                      <a:pt x="106" y="139"/>
                      <a:pt x="105" y="139"/>
                    </a:cubicBezTo>
                    <a:cubicBezTo>
                      <a:pt x="103" y="140"/>
                      <a:pt x="100" y="144"/>
                      <a:pt x="98" y="143"/>
                    </a:cubicBezTo>
                    <a:cubicBezTo>
                      <a:pt x="100" y="140"/>
                      <a:pt x="101" y="138"/>
                      <a:pt x="105" y="137"/>
                    </a:cubicBezTo>
                    <a:cubicBezTo>
                      <a:pt x="102" y="132"/>
                      <a:pt x="100" y="126"/>
                      <a:pt x="97" y="124"/>
                    </a:cubicBezTo>
                    <a:close/>
                    <a:moveTo>
                      <a:pt x="135" y="147"/>
                    </a:moveTo>
                    <a:cubicBezTo>
                      <a:pt x="137" y="146"/>
                      <a:pt x="138" y="145"/>
                      <a:pt x="139" y="143"/>
                    </a:cubicBezTo>
                    <a:cubicBezTo>
                      <a:pt x="138" y="142"/>
                      <a:pt x="137" y="141"/>
                      <a:pt x="137" y="140"/>
                    </a:cubicBezTo>
                    <a:cubicBezTo>
                      <a:pt x="137" y="143"/>
                      <a:pt x="135" y="144"/>
                      <a:pt x="135" y="147"/>
                    </a:cubicBezTo>
                    <a:close/>
                    <a:moveTo>
                      <a:pt x="168" y="143"/>
                    </a:moveTo>
                    <a:cubicBezTo>
                      <a:pt x="167" y="143"/>
                      <a:pt x="166" y="143"/>
                      <a:pt x="165" y="142"/>
                    </a:cubicBezTo>
                    <a:cubicBezTo>
                      <a:pt x="165" y="143"/>
                      <a:pt x="164" y="143"/>
                      <a:pt x="164" y="144"/>
                    </a:cubicBezTo>
                    <a:cubicBezTo>
                      <a:pt x="165" y="145"/>
                      <a:pt x="167" y="145"/>
                      <a:pt x="169" y="145"/>
                    </a:cubicBezTo>
                    <a:cubicBezTo>
                      <a:pt x="169" y="143"/>
                      <a:pt x="167" y="145"/>
                      <a:pt x="168" y="143"/>
                    </a:cubicBezTo>
                    <a:close/>
                    <a:moveTo>
                      <a:pt x="134" y="148"/>
                    </a:moveTo>
                    <a:cubicBezTo>
                      <a:pt x="134" y="150"/>
                      <a:pt x="132" y="155"/>
                      <a:pt x="132" y="155"/>
                    </a:cubicBezTo>
                    <a:cubicBezTo>
                      <a:pt x="135" y="160"/>
                      <a:pt x="136" y="152"/>
                      <a:pt x="139" y="151"/>
                    </a:cubicBezTo>
                    <a:cubicBezTo>
                      <a:pt x="141" y="152"/>
                      <a:pt x="142" y="154"/>
                      <a:pt x="143" y="154"/>
                    </a:cubicBezTo>
                    <a:cubicBezTo>
                      <a:pt x="144" y="153"/>
                      <a:pt x="145" y="153"/>
                      <a:pt x="145" y="152"/>
                    </a:cubicBezTo>
                    <a:cubicBezTo>
                      <a:pt x="143" y="150"/>
                      <a:pt x="142" y="147"/>
                      <a:pt x="140" y="146"/>
                    </a:cubicBezTo>
                    <a:cubicBezTo>
                      <a:pt x="139" y="147"/>
                      <a:pt x="136" y="149"/>
                      <a:pt x="134" y="148"/>
                    </a:cubicBezTo>
                    <a:close/>
                    <a:moveTo>
                      <a:pt x="162" y="147"/>
                    </a:moveTo>
                    <a:cubicBezTo>
                      <a:pt x="160" y="153"/>
                      <a:pt x="157" y="158"/>
                      <a:pt x="155" y="165"/>
                    </a:cubicBezTo>
                    <a:cubicBezTo>
                      <a:pt x="158" y="167"/>
                      <a:pt x="163" y="167"/>
                      <a:pt x="166" y="165"/>
                    </a:cubicBezTo>
                    <a:cubicBezTo>
                      <a:pt x="167" y="160"/>
                      <a:pt x="168" y="155"/>
                      <a:pt x="169" y="149"/>
                    </a:cubicBezTo>
                    <a:cubicBezTo>
                      <a:pt x="167" y="148"/>
                      <a:pt x="165" y="147"/>
                      <a:pt x="162" y="147"/>
                    </a:cubicBezTo>
                    <a:close/>
                    <a:moveTo>
                      <a:pt x="167" y="172"/>
                    </a:moveTo>
                    <a:cubicBezTo>
                      <a:pt x="167" y="172"/>
                      <a:pt x="167" y="174"/>
                      <a:pt x="169" y="174"/>
                    </a:cubicBezTo>
                    <a:cubicBezTo>
                      <a:pt x="170" y="167"/>
                      <a:pt x="172" y="159"/>
                      <a:pt x="175" y="152"/>
                    </a:cubicBezTo>
                    <a:cubicBezTo>
                      <a:pt x="174" y="150"/>
                      <a:pt x="173" y="150"/>
                      <a:pt x="171" y="149"/>
                    </a:cubicBezTo>
                    <a:cubicBezTo>
                      <a:pt x="170" y="156"/>
                      <a:pt x="168" y="165"/>
                      <a:pt x="167" y="172"/>
                    </a:cubicBezTo>
                    <a:close/>
                    <a:moveTo>
                      <a:pt x="132" y="159"/>
                    </a:moveTo>
                    <a:cubicBezTo>
                      <a:pt x="133" y="171"/>
                      <a:pt x="134" y="184"/>
                      <a:pt x="136" y="192"/>
                    </a:cubicBezTo>
                    <a:cubicBezTo>
                      <a:pt x="137" y="192"/>
                      <a:pt x="141" y="192"/>
                      <a:pt x="142" y="192"/>
                    </a:cubicBezTo>
                    <a:cubicBezTo>
                      <a:pt x="143" y="191"/>
                      <a:pt x="141" y="188"/>
                      <a:pt x="142" y="186"/>
                    </a:cubicBezTo>
                    <a:cubicBezTo>
                      <a:pt x="145" y="186"/>
                      <a:pt x="143" y="191"/>
                      <a:pt x="145" y="192"/>
                    </a:cubicBezTo>
                    <a:cubicBezTo>
                      <a:pt x="148" y="190"/>
                      <a:pt x="148" y="184"/>
                      <a:pt x="147" y="180"/>
                    </a:cubicBezTo>
                    <a:cubicBezTo>
                      <a:pt x="149" y="172"/>
                      <a:pt x="147" y="164"/>
                      <a:pt x="147" y="156"/>
                    </a:cubicBezTo>
                    <a:cubicBezTo>
                      <a:pt x="145" y="157"/>
                      <a:pt x="143" y="158"/>
                      <a:pt x="142" y="157"/>
                    </a:cubicBezTo>
                    <a:cubicBezTo>
                      <a:pt x="142" y="164"/>
                      <a:pt x="143" y="172"/>
                      <a:pt x="143" y="180"/>
                    </a:cubicBezTo>
                    <a:cubicBezTo>
                      <a:pt x="139" y="173"/>
                      <a:pt x="142" y="162"/>
                      <a:pt x="138" y="155"/>
                    </a:cubicBezTo>
                    <a:cubicBezTo>
                      <a:pt x="138" y="158"/>
                      <a:pt x="135" y="160"/>
                      <a:pt x="132" y="159"/>
                    </a:cubicBezTo>
                    <a:close/>
                    <a:moveTo>
                      <a:pt x="149" y="192"/>
                    </a:moveTo>
                    <a:cubicBezTo>
                      <a:pt x="151" y="191"/>
                      <a:pt x="153" y="191"/>
                      <a:pt x="156" y="190"/>
                    </a:cubicBezTo>
                    <a:cubicBezTo>
                      <a:pt x="160" y="184"/>
                      <a:pt x="163" y="177"/>
                      <a:pt x="164" y="169"/>
                    </a:cubicBezTo>
                    <a:cubicBezTo>
                      <a:pt x="160" y="169"/>
                      <a:pt x="156" y="169"/>
                      <a:pt x="155" y="167"/>
                    </a:cubicBezTo>
                    <a:cubicBezTo>
                      <a:pt x="152" y="176"/>
                      <a:pt x="150" y="183"/>
                      <a:pt x="149" y="192"/>
                    </a:cubicBezTo>
                    <a:close/>
                    <a:moveTo>
                      <a:pt x="131" y="184"/>
                    </a:moveTo>
                    <a:cubicBezTo>
                      <a:pt x="132" y="185"/>
                      <a:pt x="131" y="186"/>
                      <a:pt x="133" y="187"/>
                    </a:cubicBezTo>
                    <a:cubicBezTo>
                      <a:pt x="132" y="185"/>
                      <a:pt x="133" y="184"/>
                      <a:pt x="132" y="183"/>
                    </a:cubicBezTo>
                    <a:cubicBezTo>
                      <a:pt x="131" y="183"/>
                      <a:pt x="131" y="184"/>
                      <a:pt x="131" y="184"/>
                    </a:cubicBezTo>
                    <a:close/>
                    <a:moveTo>
                      <a:pt x="115" y="207"/>
                    </a:moveTo>
                    <a:cubicBezTo>
                      <a:pt x="128" y="209"/>
                      <a:pt x="137" y="210"/>
                      <a:pt x="148" y="206"/>
                    </a:cubicBezTo>
                    <a:cubicBezTo>
                      <a:pt x="154" y="206"/>
                      <a:pt x="155" y="204"/>
                      <a:pt x="159" y="202"/>
                    </a:cubicBezTo>
                    <a:cubicBezTo>
                      <a:pt x="158" y="197"/>
                      <a:pt x="160" y="195"/>
                      <a:pt x="161" y="190"/>
                    </a:cubicBezTo>
                    <a:cubicBezTo>
                      <a:pt x="154" y="196"/>
                      <a:pt x="143" y="194"/>
                      <a:pt x="133" y="195"/>
                    </a:cubicBezTo>
                    <a:cubicBezTo>
                      <a:pt x="128" y="196"/>
                      <a:pt x="117" y="195"/>
                      <a:pt x="113" y="192"/>
                    </a:cubicBezTo>
                    <a:cubicBezTo>
                      <a:pt x="114" y="198"/>
                      <a:pt x="114" y="202"/>
                      <a:pt x="115" y="207"/>
                    </a:cubicBezTo>
                    <a:close/>
                    <a:moveTo>
                      <a:pt x="153" y="209"/>
                    </a:moveTo>
                    <a:cubicBezTo>
                      <a:pt x="154" y="212"/>
                      <a:pt x="154" y="214"/>
                      <a:pt x="154" y="217"/>
                    </a:cubicBezTo>
                    <a:cubicBezTo>
                      <a:pt x="156" y="217"/>
                      <a:pt x="156" y="216"/>
                      <a:pt x="158" y="216"/>
                    </a:cubicBezTo>
                    <a:cubicBezTo>
                      <a:pt x="158" y="212"/>
                      <a:pt x="159" y="210"/>
                      <a:pt x="158" y="206"/>
                    </a:cubicBezTo>
                    <a:cubicBezTo>
                      <a:pt x="157" y="207"/>
                      <a:pt x="154" y="207"/>
                      <a:pt x="153" y="209"/>
                    </a:cubicBezTo>
                    <a:close/>
                    <a:moveTo>
                      <a:pt x="150" y="219"/>
                    </a:moveTo>
                    <a:cubicBezTo>
                      <a:pt x="150" y="219"/>
                      <a:pt x="150" y="219"/>
                      <a:pt x="151" y="219"/>
                    </a:cubicBezTo>
                    <a:cubicBezTo>
                      <a:pt x="152" y="216"/>
                      <a:pt x="152" y="210"/>
                      <a:pt x="150" y="209"/>
                    </a:cubicBezTo>
                    <a:cubicBezTo>
                      <a:pt x="149" y="211"/>
                      <a:pt x="149" y="216"/>
                      <a:pt x="150" y="219"/>
                    </a:cubicBezTo>
                    <a:close/>
                    <a:moveTo>
                      <a:pt x="116" y="210"/>
                    </a:moveTo>
                    <a:cubicBezTo>
                      <a:pt x="116" y="213"/>
                      <a:pt x="117" y="216"/>
                      <a:pt x="117" y="220"/>
                    </a:cubicBezTo>
                    <a:cubicBezTo>
                      <a:pt x="119" y="220"/>
                      <a:pt x="120" y="221"/>
                      <a:pt x="120" y="220"/>
                    </a:cubicBezTo>
                    <a:cubicBezTo>
                      <a:pt x="121" y="218"/>
                      <a:pt x="120" y="215"/>
                      <a:pt x="120" y="211"/>
                    </a:cubicBezTo>
                    <a:cubicBezTo>
                      <a:pt x="118" y="210"/>
                      <a:pt x="118" y="209"/>
                      <a:pt x="116" y="210"/>
                    </a:cubicBezTo>
                    <a:close/>
                    <a:moveTo>
                      <a:pt x="140" y="211"/>
                    </a:moveTo>
                    <a:cubicBezTo>
                      <a:pt x="140" y="215"/>
                      <a:pt x="139" y="218"/>
                      <a:pt x="140" y="222"/>
                    </a:cubicBezTo>
                    <a:cubicBezTo>
                      <a:pt x="142" y="221"/>
                      <a:pt x="145" y="222"/>
                      <a:pt x="147" y="220"/>
                    </a:cubicBezTo>
                    <a:cubicBezTo>
                      <a:pt x="147" y="216"/>
                      <a:pt x="147" y="214"/>
                      <a:pt x="146" y="210"/>
                    </a:cubicBezTo>
                    <a:cubicBezTo>
                      <a:pt x="144" y="210"/>
                      <a:pt x="142" y="211"/>
                      <a:pt x="140" y="211"/>
                    </a:cubicBezTo>
                    <a:close/>
                    <a:moveTo>
                      <a:pt x="123" y="221"/>
                    </a:moveTo>
                    <a:cubicBezTo>
                      <a:pt x="126" y="222"/>
                      <a:pt x="128" y="222"/>
                      <a:pt x="132" y="222"/>
                    </a:cubicBezTo>
                    <a:cubicBezTo>
                      <a:pt x="131" y="219"/>
                      <a:pt x="132" y="215"/>
                      <a:pt x="131" y="212"/>
                    </a:cubicBezTo>
                    <a:cubicBezTo>
                      <a:pt x="129" y="211"/>
                      <a:pt x="125" y="211"/>
                      <a:pt x="123" y="211"/>
                    </a:cubicBezTo>
                    <a:cubicBezTo>
                      <a:pt x="123" y="213"/>
                      <a:pt x="122" y="219"/>
                      <a:pt x="123" y="221"/>
                    </a:cubicBezTo>
                    <a:close/>
                    <a:moveTo>
                      <a:pt x="135" y="211"/>
                    </a:moveTo>
                    <a:cubicBezTo>
                      <a:pt x="133" y="215"/>
                      <a:pt x="134" y="219"/>
                      <a:pt x="134" y="223"/>
                    </a:cubicBezTo>
                    <a:cubicBezTo>
                      <a:pt x="135" y="223"/>
                      <a:pt x="137" y="223"/>
                      <a:pt x="138" y="222"/>
                    </a:cubicBezTo>
                    <a:cubicBezTo>
                      <a:pt x="137" y="219"/>
                      <a:pt x="138" y="215"/>
                      <a:pt x="137" y="211"/>
                    </a:cubicBezTo>
                    <a:cubicBezTo>
                      <a:pt x="136" y="211"/>
                      <a:pt x="135" y="211"/>
                      <a:pt x="135" y="211"/>
                    </a:cubicBezTo>
                    <a:close/>
                    <a:moveTo>
                      <a:pt x="147" y="224"/>
                    </a:moveTo>
                    <a:cubicBezTo>
                      <a:pt x="147" y="224"/>
                      <a:pt x="147" y="223"/>
                      <a:pt x="146" y="224"/>
                    </a:cubicBezTo>
                    <a:cubicBezTo>
                      <a:pt x="138" y="227"/>
                      <a:pt x="127" y="226"/>
                      <a:pt x="118" y="223"/>
                    </a:cubicBezTo>
                    <a:cubicBezTo>
                      <a:pt x="119" y="228"/>
                      <a:pt x="120" y="235"/>
                      <a:pt x="121" y="240"/>
                    </a:cubicBezTo>
                    <a:cubicBezTo>
                      <a:pt x="122" y="241"/>
                      <a:pt x="123" y="241"/>
                      <a:pt x="124" y="242"/>
                    </a:cubicBezTo>
                    <a:cubicBezTo>
                      <a:pt x="126" y="242"/>
                      <a:pt x="128" y="244"/>
                      <a:pt x="131" y="244"/>
                    </a:cubicBezTo>
                    <a:cubicBezTo>
                      <a:pt x="133" y="244"/>
                      <a:pt x="134" y="243"/>
                      <a:pt x="136" y="243"/>
                    </a:cubicBezTo>
                    <a:cubicBezTo>
                      <a:pt x="142" y="243"/>
                      <a:pt x="148" y="245"/>
                      <a:pt x="153" y="241"/>
                    </a:cubicBezTo>
                    <a:cubicBezTo>
                      <a:pt x="156" y="235"/>
                      <a:pt x="157" y="225"/>
                      <a:pt x="157" y="219"/>
                    </a:cubicBezTo>
                    <a:cubicBezTo>
                      <a:pt x="154" y="221"/>
                      <a:pt x="150" y="222"/>
                      <a:pt x="147" y="224"/>
                    </a:cubicBezTo>
                    <a:close/>
                    <a:moveTo>
                      <a:pt x="69" y="220"/>
                    </a:moveTo>
                    <a:cubicBezTo>
                      <a:pt x="71" y="223"/>
                      <a:pt x="72" y="230"/>
                      <a:pt x="65" y="230"/>
                    </a:cubicBezTo>
                    <a:cubicBezTo>
                      <a:pt x="64" y="229"/>
                      <a:pt x="63" y="229"/>
                      <a:pt x="61" y="230"/>
                    </a:cubicBezTo>
                    <a:cubicBezTo>
                      <a:pt x="60" y="227"/>
                      <a:pt x="60" y="223"/>
                      <a:pt x="58" y="223"/>
                    </a:cubicBezTo>
                    <a:cubicBezTo>
                      <a:pt x="56" y="225"/>
                      <a:pt x="49" y="227"/>
                      <a:pt x="52" y="231"/>
                    </a:cubicBezTo>
                    <a:cubicBezTo>
                      <a:pt x="64" y="234"/>
                      <a:pt x="81" y="235"/>
                      <a:pt x="95" y="231"/>
                    </a:cubicBezTo>
                    <a:cubicBezTo>
                      <a:pt x="94" y="230"/>
                      <a:pt x="96" y="231"/>
                      <a:pt x="95" y="229"/>
                    </a:cubicBezTo>
                    <a:cubicBezTo>
                      <a:pt x="94" y="226"/>
                      <a:pt x="90" y="223"/>
                      <a:pt x="88" y="223"/>
                    </a:cubicBezTo>
                    <a:cubicBezTo>
                      <a:pt x="92" y="227"/>
                      <a:pt x="84" y="231"/>
                      <a:pt x="80" y="229"/>
                    </a:cubicBezTo>
                    <a:cubicBezTo>
                      <a:pt x="77" y="228"/>
                      <a:pt x="76" y="225"/>
                      <a:pt x="77" y="222"/>
                    </a:cubicBezTo>
                    <a:cubicBezTo>
                      <a:pt x="76" y="222"/>
                      <a:pt x="76" y="221"/>
                      <a:pt x="75" y="220"/>
                    </a:cubicBezTo>
                    <a:cubicBezTo>
                      <a:pt x="74" y="221"/>
                      <a:pt x="72" y="220"/>
                      <a:pt x="69" y="220"/>
                    </a:cubicBezTo>
                    <a:close/>
                    <a:moveTo>
                      <a:pt x="99" y="231"/>
                    </a:moveTo>
                    <a:cubicBezTo>
                      <a:pt x="98" y="232"/>
                      <a:pt x="96" y="234"/>
                      <a:pt x="95" y="234"/>
                    </a:cubicBezTo>
                    <a:cubicBezTo>
                      <a:pt x="84" y="239"/>
                      <a:pt x="69" y="235"/>
                      <a:pt x="55" y="236"/>
                    </a:cubicBezTo>
                    <a:cubicBezTo>
                      <a:pt x="54" y="235"/>
                      <a:pt x="51" y="235"/>
                      <a:pt x="49" y="234"/>
                    </a:cubicBezTo>
                    <a:cubicBezTo>
                      <a:pt x="49" y="236"/>
                      <a:pt x="48" y="238"/>
                      <a:pt x="48" y="240"/>
                    </a:cubicBezTo>
                    <a:cubicBezTo>
                      <a:pt x="52" y="244"/>
                      <a:pt x="62" y="245"/>
                      <a:pt x="72" y="247"/>
                    </a:cubicBezTo>
                    <a:cubicBezTo>
                      <a:pt x="78" y="247"/>
                      <a:pt x="81" y="247"/>
                      <a:pt x="87" y="246"/>
                    </a:cubicBezTo>
                    <a:cubicBezTo>
                      <a:pt x="90" y="245"/>
                      <a:pt x="100" y="243"/>
                      <a:pt x="101" y="241"/>
                    </a:cubicBezTo>
                    <a:cubicBezTo>
                      <a:pt x="103" y="237"/>
                      <a:pt x="100" y="234"/>
                      <a:pt x="100" y="231"/>
                    </a:cubicBezTo>
                    <a:cubicBezTo>
                      <a:pt x="99" y="231"/>
                      <a:pt x="99" y="231"/>
                      <a:pt x="99" y="231"/>
                    </a:cubicBezTo>
                    <a:close/>
                    <a:moveTo>
                      <a:pt x="38" y="239"/>
                    </a:moveTo>
                    <a:cubicBezTo>
                      <a:pt x="33" y="241"/>
                      <a:pt x="30" y="243"/>
                      <a:pt x="26" y="245"/>
                    </a:cubicBezTo>
                    <a:cubicBezTo>
                      <a:pt x="20" y="248"/>
                      <a:pt x="17" y="250"/>
                      <a:pt x="12" y="255"/>
                    </a:cubicBezTo>
                    <a:cubicBezTo>
                      <a:pt x="10" y="257"/>
                      <a:pt x="7" y="261"/>
                      <a:pt x="7" y="263"/>
                    </a:cubicBezTo>
                    <a:cubicBezTo>
                      <a:pt x="7" y="267"/>
                      <a:pt x="15" y="269"/>
                      <a:pt x="19" y="271"/>
                    </a:cubicBezTo>
                    <a:cubicBezTo>
                      <a:pt x="29" y="275"/>
                      <a:pt x="41" y="278"/>
                      <a:pt x="54" y="279"/>
                    </a:cubicBezTo>
                    <a:cubicBezTo>
                      <a:pt x="65" y="280"/>
                      <a:pt x="70" y="278"/>
                      <a:pt x="80" y="278"/>
                    </a:cubicBezTo>
                    <a:cubicBezTo>
                      <a:pt x="86" y="278"/>
                      <a:pt x="92" y="278"/>
                      <a:pt x="98" y="277"/>
                    </a:cubicBezTo>
                    <a:cubicBezTo>
                      <a:pt x="109" y="275"/>
                      <a:pt x="118" y="274"/>
                      <a:pt x="127" y="270"/>
                    </a:cubicBezTo>
                    <a:cubicBezTo>
                      <a:pt x="132" y="268"/>
                      <a:pt x="137" y="265"/>
                      <a:pt x="140" y="262"/>
                    </a:cubicBezTo>
                    <a:cubicBezTo>
                      <a:pt x="135" y="252"/>
                      <a:pt x="124" y="247"/>
                      <a:pt x="116" y="240"/>
                    </a:cubicBezTo>
                    <a:cubicBezTo>
                      <a:pt x="112" y="240"/>
                      <a:pt x="110" y="238"/>
                      <a:pt x="106" y="238"/>
                    </a:cubicBezTo>
                    <a:cubicBezTo>
                      <a:pt x="105" y="239"/>
                      <a:pt x="105" y="240"/>
                      <a:pt x="106" y="241"/>
                    </a:cubicBezTo>
                    <a:cubicBezTo>
                      <a:pt x="100" y="245"/>
                      <a:pt x="92" y="248"/>
                      <a:pt x="83" y="249"/>
                    </a:cubicBezTo>
                    <a:cubicBezTo>
                      <a:pt x="77" y="250"/>
                      <a:pt x="72" y="249"/>
                      <a:pt x="67" y="248"/>
                    </a:cubicBezTo>
                    <a:cubicBezTo>
                      <a:pt x="58" y="247"/>
                      <a:pt x="50" y="247"/>
                      <a:pt x="45" y="243"/>
                    </a:cubicBezTo>
                    <a:cubicBezTo>
                      <a:pt x="45" y="242"/>
                      <a:pt x="47" y="238"/>
                      <a:pt x="45" y="236"/>
                    </a:cubicBezTo>
                    <a:cubicBezTo>
                      <a:pt x="43" y="237"/>
                      <a:pt x="40" y="238"/>
                      <a:pt x="38" y="2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Freeform 145"/>
              <p:cNvSpPr>
                <a:spLocks noEditPoints="1"/>
              </p:cNvSpPr>
              <p:nvPr/>
            </p:nvSpPr>
            <p:spPr bwMode="auto">
              <a:xfrm>
                <a:off x="9203426" y="2828436"/>
                <a:ext cx="1635243" cy="1396817"/>
              </a:xfrm>
              <a:custGeom>
                <a:avLst/>
                <a:gdLst>
                  <a:gd name="T0" fmla="*/ 101 w 238"/>
                  <a:gd name="T1" fmla="*/ 32 h 203"/>
                  <a:gd name="T2" fmla="*/ 188 w 238"/>
                  <a:gd name="T3" fmla="*/ 87 h 203"/>
                  <a:gd name="T4" fmla="*/ 234 w 238"/>
                  <a:gd name="T5" fmla="*/ 141 h 203"/>
                  <a:gd name="T6" fmla="*/ 140 w 238"/>
                  <a:gd name="T7" fmla="*/ 201 h 203"/>
                  <a:gd name="T8" fmla="*/ 32 w 238"/>
                  <a:gd name="T9" fmla="*/ 188 h 203"/>
                  <a:gd name="T10" fmla="*/ 6 w 238"/>
                  <a:gd name="T11" fmla="*/ 171 h 203"/>
                  <a:gd name="T12" fmla="*/ 21 w 238"/>
                  <a:gd name="T13" fmla="*/ 138 h 203"/>
                  <a:gd name="T14" fmla="*/ 13 w 238"/>
                  <a:gd name="T15" fmla="*/ 118 h 203"/>
                  <a:gd name="T16" fmla="*/ 47 w 238"/>
                  <a:gd name="T17" fmla="*/ 85 h 203"/>
                  <a:gd name="T18" fmla="*/ 79 w 238"/>
                  <a:gd name="T19" fmla="*/ 36 h 203"/>
                  <a:gd name="T20" fmla="*/ 82 w 238"/>
                  <a:gd name="T21" fmla="*/ 20 h 203"/>
                  <a:gd name="T22" fmla="*/ 91 w 238"/>
                  <a:gd name="T23" fmla="*/ 12 h 203"/>
                  <a:gd name="T24" fmla="*/ 129 w 238"/>
                  <a:gd name="T25" fmla="*/ 6 h 203"/>
                  <a:gd name="T26" fmla="*/ 107 w 238"/>
                  <a:gd name="T27" fmla="*/ 4 h 203"/>
                  <a:gd name="T28" fmla="*/ 84 w 238"/>
                  <a:gd name="T29" fmla="*/ 33 h 203"/>
                  <a:gd name="T30" fmla="*/ 97 w 238"/>
                  <a:gd name="T31" fmla="*/ 19 h 203"/>
                  <a:gd name="T32" fmla="*/ 108 w 238"/>
                  <a:gd name="T33" fmla="*/ 16 h 203"/>
                  <a:gd name="T34" fmla="*/ 91 w 238"/>
                  <a:gd name="T35" fmla="*/ 28 h 203"/>
                  <a:gd name="T36" fmla="*/ 99 w 238"/>
                  <a:gd name="T37" fmla="*/ 30 h 203"/>
                  <a:gd name="T38" fmla="*/ 81 w 238"/>
                  <a:gd name="T39" fmla="*/ 6 h 203"/>
                  <a:gd name="T40" fmla="*/ 82 w 238"/>
                  <a:gd name="T41" fmla="*/ 32 h 203"/>
                  <a:gd name="T42" fmla="*/ 109 w 238"/>
                  <a:gd name="T43" fmla="*/ 101 h 203"/>
                  <a:gd name="T44" fmla="*/ 93 w 238"/>
                  <a:gd name="T45" fmla="*/ 36 h 203"/>
                  <a:gd name="T46" fmla="*/ 80 w 238"/>
                  <a:gd name="T47" fmla="*/ 41 h 203"/>
                  <a:gd name="T48" fmla="*/ 55 w 238"/>
                  <a:gd name="T49" fmla="*/ 95 h 203"/>
                  <a:gd name="T50" fmla="*/ 95 w 238"/>
                  <a:gd name="T51" fmla="*/ 96 h 203"/>
                  <a:gd name="T52" fmla="*/ 25 w 238"/>
                  <a:gd name="T53" fmla="*/ 107 h 203"/>
                  <a:gd name="T54" fmla="*/ 137 w 238"/>
                  <a:gd name="T55" fmla="*/ 124 h 203"/>
                  <a:gd name="T56" fmla="*/ 201 w 238"/>
                  <a:gd name="T57" fmla="*/ 90 h 203"/>
                  <a:gd name="T58" fmla="*/ 132 w 238"/>
                  <a:gd name="T59" fmla="*/ 85 h 203"/>
                  <a:gd name="T60" fmla="*/ 90 w 238"/>
                  <a:gd name="T61" fmla="*/ 110 h 203"/>
                  <a:gd name="T62" fmla="*/ 190 w 238"/>
                  <a:gd name="T63" fmla="*/ 126 h 203"/>
                  <a:gd name="T64" fmla="*/ 200 w 238"/>
                  <a:gd name="T65" fmla="*/ 97 h 203"/>
                  <a:gd name="T66" fmla="*/ 87 w 238"/>
                  <a:gd name="T67" fmla="*/ 106 h 203"/>
                  <a:gd name="T68" fmla="*/ 80 w 238"/>
                  <a:gd name="T69" fmla="*/ 107 h 203"/>
                  <a:gd name="T70" fmla="*/ 146 w 238"/>
                  <a:gd name="T71" fmla="*/ 154 h 203"/>
                  <a:gd name="T72" fmla="*/ 85 w 238"/>
                  <a:gd name="T73" fmla="*/ 147 h 203"/>
                  <a:gd name="T74" fmla="*/ 93 w 238"/>
                  <a:gd name="T75" fmla="*/ 158 h 203"/>
                  <a:gd name="T76" fmla="*/ 170 w 238"/>
                  <a:gd name="T77" fmla="*/ 150 h 203"/>
                  <a:gd name="T78" fmla="*/ 229 w 238"/>
                  <a:gd name="T79" fmla="*/ 143 h 203"/>
                  <a:gd name="T80" fmla="*/ 15 w 238"/>
                  <a:gd name="T81" fmla="*/ 120 h 203"/>
                  <a:gd name="T82" fmla="*/ 48 w 238"/>
                  <a:gd name="T83" fmla="*/ 131 h 203"/>
                  <a:gd name="T84" fmla="*/ 95 w 238"/>
                  <a:gd name="T85" fmla="*/ 142 h 203"/>
                  <a:gd name="T86" fmla="*/ 123 w 238"/>
                  <a:gd name="T87" fmla="*/ 137 h 203"/>
                  <a:gd name="T88" fmla="*/ 135 w 238"/>
                  <a:gd name="T89" fmla="*/ 130 h 203"/>
                  <a:gd name="T90" fmla="*/ 229 w 238"/>
                  <a:gd name="T91" fmla="*/ 133 h 203"/>
                  <a:gd name="T92" fmla="*/ 216 w 238"/>
                  <a:gd name="T93" fmla="*/ 122 h 203"/>
                  <a:gd name="T94" fmla="*/ 143 w 238"/>
                  <a:gd name="T95" fmla="*/ 151 h 203"/>
                  <a:gd name="T96" fmla="*/ 135 w 238"/>
                  <a:gd name="T97" fmla="*/ 149 h 203"/>
                  <a:gd name="T98" fmla="*/ 69 w 238"/>
                  <a:gd name="T99" fmla="*/ 142 h 203"/>
                  <a:gd name="T100" fmla="*/ 135 w 238"/>
                  <a:gd name="T101" fmla="*/ 149 h 203"/>
                  <a:gd name="T102" fmla="*/ 37 w 238"/>
                  <a:gd name="T103" fmla="*/ 154 h 203"/>
                  <a:gd name="T104" fmla="*/ 13 w 238"/>
                  <a:gd name="T105" fmla="*/ 157 h 203"/>
                  <a:gd name="T106" fmla="*/ 10 w 238"/>
                  <a:gd name="T107" fmla="*/ 175 h 203"/>
                  <a:gd name="T108" fmla="*/ 98 w 238"/>
                  <a:gd name="T109" fmla="*/ 182 h 203"/>
                  <a:gd name="T110" fmla="*/ 115 w 238"/>
                  <a:gd name="T111" fmla="*/ 171 h 203"/>
                  <a:gd name="T112" fmla="*/ 74 w 238"/>
                  <a:gd name="T113" fmla="*/ 163 h 203"/>
                  <a:gd name="T114" fmla="*/ 165 w 238"/>
                  <a:gd name="T115" fmla="*/ 155 h 203"/>
                  <a:gd name="T116" fmla="*/ 160 w 238"/>
                  <a:gd name="T117" fmla="*/ 158 h 203"/>
                  <a:gd name="T118" fmla="*/ 148 w 238"/>
                  <a:gd name="T119" fmla="*/ 165 h 203"/>
                  <a:gd name="T120" fmla="*/ 144 w 238"/>
                  <a:gd name="T121" fmla="*/ 197 h 203"/>
                  <a:gd name="T122" fmla="*/ 53 w 238"/>
                  <a:gd name="T123" fmla="*/ 186 h 203"/>
                  <a:gd name="T124" fmla="*/ 143 w 238"/>
                  <a:gd name="T125" fmla="*/ 20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38" h="203">
                    <a:moveTo>
                      <a:pt x="137" y="9"/>
                    </a:moveTo>
                    <a:cubicBezTo>
                      <a:pt x="138" y="10"/>
                      <a:pt x="137" y="11"/>
                      <a:pt x="136" y="12"/>
                    </a:cubicBezTo>
                    <a:cubicBezTo>
                      <a:pt x="134" y="14"/>
                      <a:pt x="132" y="16"/>
                      <a:pt x="131" y="18"/>
                    </a:cubicBezTo>
                    <a:cubicBezTo>
                      <a:pt x="128" y="20"/>
                      <a:pt x="123" y="21"/>
                      <a:pt x="119" y="22"/>
                    </a:cubicBezTo>
                    <a:cubicBezTo>
                      <a:pt x="117" y="29"/>
                      <a:pt x="111" y="32"/>
                      <a:pt x="104" y="28"/>
                    </a:cubicBezTo>
                    <a:cubicBezTo>
                      <a:pt x="103" y="29"/>
                      <a:pt x="102" y="31"/>
                      <a:pt x="101" y="32"/>
                    </a:cubicBezTo>
                    <a:cubicBezTo>
                      <a:pt x="97" y="34"/>
                      <a:pt x="92" y="32"/>
                      <a:pt x="89" y="35"/>
                    </a:cubicBezTo>
                    <a:cubicBezTo>
                      <a:pt x="101" y="32"/>
                      <a:pt x="114" y="36"/>
                      <a:pt x="121" y="43"/>
                    </a:cubicBezTo>
                    <a:cubicBezTo>
                      <a:pt x="128" y="54"/>
                      <a:pt x="126" y="73"/>
                      <a:pt x="121" y="86"/>
                    </a:cubicBezTo>
                    <a:cubicBezTo>
                      <a:pt x="130" y="81"/>
                      <a:pt x="143" y="84"/>
                      <a:pt x="155" y="85"/>
                    </a:cubicBezTo>
                    <a:cubicBezTo>
                      <a:pt x="162" y="86"/>
                      <a:pt x="168" y="86"/>
                      <a:pt x="175" y="86"/>
                    </a:cubicBezTo>
                    <a:cubicBezTo>
                      <a:pt x="180" y="86"/>
                      <a:pt x="184" y="87"/>
                      <a:pt x="188" y="87"/>
                    </a:cubicBezTo>
                    <a:cubicBezTo>
                      <a:pt x="194" y="87"/>
                      <a:pt x="204" y="89"/>
                      <a:pt x="210" y="87"/>
                    </a:cubicBezTo>
                    <a:cubicBezTo>
                      <a:pt x="212" y="87"/>
                      <a:pt x="213" y="88"/>
                      <a:pt x="214" y="88"/>
                    </a:cubicBezTo>
                    <a:cubicBezTo>
                      <a:pt x="216" y="89"/>
                      <a:pt x="218" y="90"/>
                      <a:pt x="220" y="91"/>
                    </a:cubicBezTo>
                    <a:cubicBezTo>
                      <a:pt x="222" y="95"/>
                      <a:pt x="223" y="102"/>
                      <a:pt x="220" y="106"/>
                    </a:cubicBezTo>
                    <a:cubicBezTo>
                      <a:pt x="223" y="107"/>
                      <a:pt x="228" y="107"/>
                      <a:pt x="229" y="107"/>
                    </a:cubicBezTo>
                    <a:cubicBezTo>
                      <a:pt x="237" y="113"/>
                      <a:pt x="238" y="130"/>
                      <a:pt x="234" y="141"/>
                    </a:cubicBezTo>
                    <a:cubicBezTo>
                      <a:pt x="215" y="157"/>
                      <a:pt x="194" y="172"/>
                      <a:pt x="173" y="186"/>
                    </a:cubicBezTo>
                    <a:cubicBezTo>
                      <a:pt x="172" y="187"/>
                      <a:pt x="172" y="187"/>
                      <a:pt x="172" y="188"/>
                    </a:cubicBezTo>
                    <a:cubicBezTo>
                      <a:pt x="171" y="188"/>
                      <a:pt x="171" y="188"/>
                      <a:pt x="170" y="188"/>
                    </a:cubicBezTo>
                    <a:cubicBezTo>
                      <a:pt x="165" y="192"/>
                      <a:pt x="159" y="195"/>
                      <a:pt x="153" y="199"/>
                    </a:cubicBezTo>
                    <a:cubicBezTo>
                      <a:pt x="152" y="200"/>
                      <a:pt x="149" y="202"/>
                      <a:pt x="148" y="203"/>
                    </a:cubicBezTo>
                    <a:cubicBezTo>
                      <a:pt x="145" y="203"/>
                      <a:pt x="143" y="202"/>
                      <a:pt x="140" y="201"/>
                    </a:cubicBezTo>
                    <a:cubicBezTo>
                      <a:pt x="138" y="201"/>
                      <a:pt x="135" y="202"/>
                      <a:pt x="133" y="201"/>
                    </a:cubicBezTo>
                    <a:cubicBezTo>
                      <a:pt x="130" y="201"/>
                      <a:pt x="128" y="201"/>
                      <a:pt x="126" y="200"/>
                    </a:cubicBezTo>
                    <a:cubicBezTo>
                      <a:pt x="117" y="199"/>
                      <a:pt x="105" y="198"/>
                      <a:pt x="96" y="198"/>
                    </a:cubicBezTo>
                    <a:cubicBezTo>
                      <a:pt x="87" y="197"/>
                      <a:pt x="80" y="197"/>
                      <a:pt x="73" y="196"/>
                    </a:cubicBezTo>
                    <a:cubicBezTo>
                      <a:pt x="66" y="195"/>
                      <a:pt x="58" y="192"/>
                      <a:pt x="50" y="191"/>
                    </a:cubicBezTo>
                    <a:cubicBezTo>
                      <a:pt x="44" y="190"/>
                      <a:pt x="39" y="189"/>
                      <a:pt x="32" y="188"/>
                    </a:cubicBezTo>
                    <a:cubicBezTo>
                      <a:pt x="27" y="187"/>
                      <a:pt x="20" y="185"/>
                      <a:pt x="13" y="184"/>
                    </a:cubicBezTo>
                    <a:cubicBezTo>
                      <a:pt x="12" y="183"/>
                      <a:pt x="10" y="183"/>
                      <a:pt x="9" y="183"/>
                    </a:cubicBezTo>
                    <a:cubicBezTo>
                      <a:pt x="7" y="183"/>
                      <a:pt x="6" y="182"/>
                      <a:pt x="5" y="182"/>
                    </a:cubicBezTo>
                    <a:cubicBezTo>
                      <a:pt x="3" y="182"/>
                      <a:pt x="2" y="183"/>
                      <a:pt x="0" y="182"/>
                    </a:cubicBezTo>
                    <a:cubicBezTo>
                      <a:pt x="0" y="178"/>
                      <a:pt x="4" y="175"/>
                      <a:pt x="8" y="175"/>
                    </a:cubicBezTo>
                    <a:cubicBezTo>
                      <a:pt x="8" y="173"/>
                      <a:pt x="6" y="173"/>
                      <a:pt x="6" y="171"/>
                    </a:cubicBezTo>
                    <a:cubicBezTo>
                      <a:pt x="6" y="169"/>
                      <a:pt x="8" y="168"/>
                      <a:pt x="9" y="166"/>
                    </a:cubicBezTo>
                    <a:cubicBezTo>
                      <a:pt x="7" y="161"/>
                      <a:pt x="11" y="157"/>
                      <a:pt x="8" y="153"/>
                    </a:cubicBezTo>
                    <a:cubicBezTo>
                      <a:pt x="8" y="152"/>
                      <a:pt x="9" y="152"/>
                      <a:pt x="9" y="151"/>
                    </a:cubicBezTo>
                    <a:cubicBezTo>
                      <a:pt x="6" y="151"/>
                      <a:pt x="3" y="151"/>
                      <a:pt x="1" y="149"/>
                    </a:cubicBezTo>
                    <a:cubicBezTo>
                      <a:pt x="1" y="148"/>
                      <a:pt x="1" y="147"/>
                      <a:pt x="2" y="146"/>
                    </a:cubicBezTo>
                    <a:cubicBezTo>
                      <a:pt x="8" y="143"/>
                      <a:pt x="16" y="141"/>
                      <a:pt x="21" y="138"/>
                    </a:cubicBezTo>
                    <a:cubicBezTo>
                      <a:pt x="19" y="137"/>
                      <a:pt x="15" y="137"/>
                      <a:pt x="12" y="137"/>
                    </a:cubicBezTo>
                    <a:cubicBezTo>
                      <a:pt x="11" y="136"/>
                      <a:pt x="10" y="136"/>
                      <a:pt x="9" y="136"/>
                    </a:cubicBezTo>
                    <a:cubicBezTo>
                      <a:pt x="7" y="135"/>
                      <a:pt x="5" y="136"/>
                      <a:pt x="5" y="133"/>
                    </a:cubicBezTo>
                    <a:cubicBezTo>
                      <a:pt x="6" y="132"/>
                      <a:pt x="8" y="130"/>
                      <a:pt x="10" y="130"/>
                    </a:cubicBezTo>
                    <a:cubicBezTo>
                      <a:pt x="10" y="126"/>
                      <a:pt x="14" y="124"/>
                      <a:pt x="12" y="121"/>
                    </a:cubicBezTo>
                    <a:cubicBezTo>
                      <a:pt x="12" y="119"/>
                      <a:pt x="13" y="119"/>
                      <a:pt x="13" y="118"/>
                    </a:cubicBezTo>
                    <a:cubicBezTo>
                      <a:pt x="13" y="117"/>
                      <a:pt x="11" y="115"/>
                      <a:pt x="12" y="114"/>
                    </a:cubicBezTo>
                    <a:cubicBezTo>
                      <a:pt x="11" y="114"/>
                      <a:pt x="10" y="113"/>
                      <a:pt x="9" y="112"/>
                    </a:cubicBezTo>
                    <a:cubicBezTo>
                      <a:pt x="9" y="111"/>
                      <a:pt x="10" y="109"/>
                      <a:pt x="11" y="108"/>
                    </a:cubicBezTo>
                    <a:cubicBezTo>
                      <a:pt x="13" y="107"/>
                      <a:pt x="19" y="107"/>
                      <a:pt x="22" y="106"/>
                    </a:cubicBezTo>
                    <a:cubicBezTo>
                      <a:pt x="34" y="104"/>
                      <a:pt x="45" y="103"/>
                      <a:pt x="55" y="98"/>
                    </a:cubicBezTo>
                    <a:cubicBezTo>
                      <a:pt x="52" y="95"/>
                      <a:pt x="49" y="90"/>
                      <a:pt x="47" y="85"/>
                    </a:cubicBezTo>
                    <a:cubicBezTo>
                      <a:pt x="44" y="81"/>
                      <a:pt x="42" y="75"/>
                      <a:pt x="41" y="69"/>
                    </a:cubicBezTo>
                    <a:cubicBezTo>
                      <a:pt x="40" y="64"/>
                      <a:pt x="42" y="58"/>
                      <a:pt x="43" y="52"/>
                    </a:cubicBezTo>
                    <a:cubicBezTo>
                      <a:pt x="45" y="44"/>
                      <a:pt x="50" y="36"/>
                      <a:pt x="59" y="34"/>
                    </a:cubicBezTo>
                    <a:cubicBezTo>
                      <a:pt x="60" y="34"/>
                      <a:pt x="61" y="35"/>
                      <a:pt x="62" y="34"/>
                    </a:cubicBezTo>
                    <a:cubicBezTo>
                      <a:pt x="63" y="34"/>
                      <a:pt x="65" y="34"/>
                      <a:pt x="66" y="34"/>
                    </a:cubicBezTo>
                    <a:cubicBezTo>
                      <a:pt x="70" y="33"/>
                      <a:pt x="75" y="35"/>
                      <a:pt x="79" y="36"/>
                    </a:cubicBezTo>
                    <a:cubicBezTo>
                      <a:pt x="78" y="32"/>
                      <a:pt x="78" y="28"/>
                      <a:pt x="78" y="23"/>
                    </a:cubicBezTo>
                    <a:cubicBezTo>
                      <a:pt x="78" y="20"/>
                      <a:pt x="77" y="18"/>
                      <a:pt x="77" y="15"/>
                    </a:cubicBezTo>
                    <a:cubicBezTo>
                      <a:pt x="77" y="13"/>
                      <a:pt x="78" y="11"/>
                      <a:pt x="78" y="9"/>
                    </a:cubicBezTo>
                    <a:cubicBezTo>
                      <a:pt x="78" y="7"/>
                      <a:pt x="77" y="6"/>
                      <a:pt x="78" y="5"/>
                    </a:cubicBezTo>
                    <a:cubicBezTo>
                      <a:pt x="80" y="4"/>
                      <a:pt x="83" y="4"/>
                      <a:pt x="85" y="5"/>
                    </a:cubicBezTo>
                    <a:cubicBezTo>
                      <a:pt x="85" y="10"/>
                      <a:pt x="82" y="14"/>
                      <a:pt x="82" y="20"/>
                    </a:cubicBezTo>
                    <a:cubicBezTo>
                      <a:pt x="82" y="23"/>
                      <a:pt x="82" y="26"/>
                      <a:pt x="82" y="30"/>
                    </a:cubicBezTo>
                    <a:cubicBezTo>
                      <a:pt x="82" y="30"/>
                      <a:pt x="82" y="30"/>
                      <a:pt x="82" y="30"/>
                    </a:cubicBezTo>
                    <a:cubicBezTo>
                      <a:pt x="83" y="27"/>
                      <a:pt x="83" y="23"/>
                      <a:pt x="84" y="21"/>
                    </a:cubicBezTo>
                    <a:cubicBezTo>
                      <a:pt x="85" y="20"/>
                      <a:pt x="86" y="19"/>
                      <a:pt x="87" y="19"/>
                    </a:cubicBezTo>
                    <a:cubicBezTo>
                      <a:pt x="88" y="18"/>
                      <a:pt x="88" y="18"/>
                      <a:pt x="89" y="17"/>
                    </a:cubicBezTo>
                    <a:cubicBezTo>
                      <a:pt x="90" y="16"/>
                      <a:pt x="90" y="14"/>
                      <a:pt x="91" y="12"/>
                    </a:cubicBezTo>
                    <a:cubicBezTo>
                      <a:pt x="92" y="11"/>
                      <a:pt x="94" y="9"/>
                      <a:pt x="95" y="9"/>
                    </a:cubicBezTo>
                    <a:cubicBezTo>
                      <a:pt x="97" y="8"/>
                      <a:pt x="99" y="9"/>
                      <a:pt x="101" y="8"/>
                    </a:cubicBezTo>
                    <a:cubicBezTo>
                      <a:pt x="104" y="6"/>
                      <a:pt x="104" y="4"/>
                      <a:pt x="106" y="2"/>
                    </a:cubicBezTo>
                    <a:cubicBezTo>
                      <a:pt x="109" y="1"/>
                      <a:pt x="114" y="0"/>
                      <a:pt x="116" y="2"/>
                    </a:cubicBezTo>
                    <a:cubicBezTo>
                      <a:pt x="118" y="3"/>
                      <a:pt x="119" y="6"/>
                      <a:pt x="121" y="6"/>
                    </a:cubicBezTo>
                    <a:cubicBezTo>
                      <a:pt x="123" y="6"/>
                      <a:pt x="126" y="6"/>
                      <a:pt x="129" y="6"/>
                    </a:cubicBezTo>
                    <a:cubicBezTo>
                      <a:pt x="131" y="6"/>
                      <a:pt x="133" y="7"/>
                      <a:pt x="135" y="8"/>
                    </a:cubicBezTo>
                    <a:cubicBezTo>
                      <a:pt x="136" y="8"/>
                      <a:pt x="137" y="8"/>
                      <a:pt x="137" y="9"/>
                    </a:cubicBezTo>
                    <a:close/>
                    <a:moveTo>
                      <a:pt x="125" y="7"/>
                    </a:moveTo>
                    <a:cubicBezTo>
                      <a:pt x="124" y="7"/>
                      <a:pt x="122" y="8"/>
                      <a:pt x="121" y="8"/>
                    </a:cubicBezTo>
                    <a:cubicBezTo>
                      <a:pt x="119" y="8"/>
                      <a:pt x="119" y="6"/>
                      <a:pt x="117" y="6"/>
                    </a:cubicBezTo>
                    <a:cubicBezTo>
                      <a:pt x="115" y="3"/>
                      <a:pt x="112" y="3"/>
                      <a:pt x="107" y="4"/>
                    </a:cubicBezTo>
                    <a:cubicBezTo>
                      <a:pt x="104" y="6"/>
                      <a:pt x="102" y="11"/>
                      <a:pt x="97" y="10"/>
                    </a:cubicBezTo>
                    <a:cubicBezTo>
                      <a:pt x="96" y="11"/>
                      <a:pt x="95" y="11"/>
                      <a:pt x="95" y="11"/>
                    </a:cubicBezTo>
                    <a:cubicBezTo>
                      <a:pt x="95" y="11"/>
                      <a:pt x="95" y="11"/>
                      <a:pt x="95" y="11"/>
                    </a:cubicBezTo>
                    <a:cubicBezTo>
                      <a:pt x="95" y="12"/>
                      <a:pt x="94" y="12"/>
                      <a:pt x="93" y="12"/>
                    </a:cubicBezTo>
                    <a:cubicBezTo>
                      <a:pt x="92" y="16"/>
                      <a:pt x="90" y="19"/>
                      <a:pt x="87" y="21"/>
                    </a:cubicBezTo>
                    <a:cubicBezTo>
                      <a:pt x="84" y="24"/>
                      <a:pt x="84" y="30"/>
                      <a:pt x="84" y="33"/>
                    </a:cubicBezTo>
                    <a:cubicBezTo>
                      <a:pt x="85" y="31"/>
                      <a:pt x="88" y="29"/>
                      <a:pt x="89" y="26"/>
                    </a:cubicBezTo>
                    <a:cubicBezTo>
                      <a:pt x="90" y="24"/>
                      <a:pt x="90" y="21"/>
                      <a:pt x="92" y="20"/>
                    </a:cubicBezTo>
                    <a:cubicBezTo>
                      <a:pt x="91" y="22"/>
                      <a:pt x="90" y="23"/>
                      <a:pt x="91" y="24"/>
                    </a:cubicBezTo>
                    <a:cubicBezTo>
                      <a:pt x="92" y="22"/>
                      <a:pt x="94" y="21"/>
                      <a:pt x="95" y="20"/>
                    </a:cubicBezTo>
                    <a:cubicBezTo>
                      <a:pt x="95" y="18"/>
                      <a:pt x="97" y="14"/>
                      <a:pt x="98" y="14"/>
                    </a:cubicBezTo>
                    <a:cubicBezTo>
                      <a:pt x="98" y="16"/>
                      <a:pt x="97" y="17"/>
                      <a:pt x="97" y="19"/>
                    </a:cubicBezTo>
                    <a:cubicBezTo>
                      <a:pt x="99" y="18"/>
                      <a:pt x="102" y="15"/>
                      <a:pt x="105" y="15"/>
                    </a:cubicBezTo>
                    <a:cubicBezTo>
                      <a:pt x="107" y="13"/>
                      <a:pt x="111" y="12"/>
                      <a:pt x="113" y="11"/>
                    </a:cubicBezTo>
                    <a:cubicBezTo>
                      <a:pt x="112" y="12"/>
                      <a:pt x="111" y="13"/>
                      <a:pt x="110" y="14"/>
                    </a:cubicBezTo>
                    <a:cubicBezTo>
                      <a:pt x="113" y="13"/>
                      <a:pt x="117" y="14"/>
                      <a:pt x="121" y="13"/>
                    </a:cubicBezTo>
                    <a:cubicBezTo>
                      <a:pt x="125" y="12"/>
                      <a:pt x="128" y="10"/>
                      <a:pt x="131" y="10"/>
                    </a:cubicBezTo>
                    <a:cubicBezTo>
                      <a:pt x="126" y="16"/>
                      <a:pt x="115" y="14"/>
                      <a:pt x="108" y="16"/>
                    </a:cubicBezTo>
                    <a:cubicBezTo>
                      <a:pt x="110" y="18"/>
                      <a:pt x="114" y="19"/>
                      <a:pt x="115" y="21"/>
                    </a:cubicBezTo>
                    <a:cubicBezTo>
                      <a:pt x="112" y="20"/>
                      <a:pt x="109" y="18"/>
                      <a:pt x="105" y="17"/>
                    </a:cubicBezTo>
                    <a:cubicBezTo>
                      <a:pt x="103" y="17"/>
                      <a:pt x="101" y="19"/>
                      <a:pt x="98" y="20"/>
                    </a:cubicBezTo>
                    <a:cubicBezTo>
                      <a:pt x="101" y="21"/>
                      <a:pt x="104" y="22"/>
                      <a:pt x="106" y="23"/>
                    </a:cubicBezTo>
                    <a:cubicBezTo>
                      <a:pt x="103" y="24"/>
                      <a:pt x="99" y="21"/>
                      <a:pt x="96" y="22"/>
                    </a:cubicBezTo>
                    <a:cubicBezTo>
                      <a:pt x="94" y="23"/>
                      <a:pt x="92" y="25"/>
                      <a:pt x="91" y="28"/>
                    </a:cubicBezTo>
                    <a:cubicBezTo>
                      <a:pt x="93" y="27"/>
                      <a:pt x="97" y="26"/>
                      <a:pt x="99" y="28"/>
                    </a:cubicBezTo>
                    <a:cubicBezTo>
                      <a:pt x="95" y="27"/>
                      <a:pt x="92" y="29"/>
                      <a:pt x="89" y="30"/>
                    </a:cubicBezTo>
                    <a:cubicBezTo>
                      <a:pt x="87" y="32"/>
                      <a:pt x="85" y="35"/>
                      <a:pt x="85" y="38"/>
                    </a:cubicBezTo>
                    <a:cubicBezTo>
                      <a:pt x="85" y="37"/>
                      <a:pt x="86" y="36"/>
                      <a:pt x="86" y="35"/>
                    </a:cubicBezTo>
                    <a:cubicBezTo>
                      <a:pt x="88" y="34"/>
                      <a:pt x="89" y="32"/>
                      <a:pt x="92" y="31"/>
                    </a:cubicBezTo>
                    <a:cubicBezTo>
                      <a:pt x="94" y="31"/>
                      <a:pt x="97" y="31"/>
                      <a:pt x="99" y="30"/>
                    </a:cubicBezTo>
                    <a:cubicBezTo>
                      <a:pt x="101" y="29"/>
                      <a:pt x="102" y="26"/>
                      <a:pt x="105" y="26"/>
                    </a:cubicBezTo>
                    <a:cubicBezTo>
                      <a:pt x="110" y="30"/>
                      <a:pt x="116" y="27"/>
                      <a:pt x="117" y="21"/>
                    </a:cubicBezTo>
                    <a:cubicBezTo>
                      <a:pt x="119" y="19"/>
                      <a:pt x="123" y="20"/>
                      <a:pt x="125" y="19"/>
                    </a:cubicBezTo>
                    <a:cubicBezTo>
                      <a:pt x="130" y="17"/>
                      <a:pt x="132" y="13"/>
                      <a:pt x="134" y="10"/>
                    </a:cubicBezTo>
                    <a:cubicBezTo>
                      <a:pt x="131" y="9"/>
                      <a:pt x="129" y="7"/>
                      <a:pt x="125" y="7"/>
                    </a:cubicBezTo>
                    <a:close/>
                    <a:moveTo>
                      <a:pt x="81" y="6"/>
                    </a:moveTo>
                    <a:cubicBezTo>
                      <a:pt x="78" y="12"/>
                      <a:pt x="79" y="22"/>
                      <a:pt x="80" y="29"/>
                    </a:cubicBezTo>
                    <a:cubicBezTo>
                      <a:pt x="81" y="23"/>
                      <a:pt x="80" y="16"/>
                      <a:pt x="82" y="11"/>
                    </a:cubicBezTo>
                    <a:cubicBezTo>
                      <a:pt x="82" y="9"/>
                      <a:pt x="84" y="8"/>
                      <a:pt x="82" y="6"/>
                    </a:cubicBezTo>
                    <a:cubicBezTo>
                      <a:pt x="82" y="5"/>
                      <a:pt x="82" y="6"/>
                      <a:pt x="81" y="6"/>
                    </a:cubicBezTo>
                    <a:close/>
                    <a:moveTo>
                      <a:pt x="82" y="34"/>
                    </a:moveTo>
                    <a:cubicBezTo>
                      <a:pt x="82" y="36"/>
                      <a:pt x="83" y="33"/>
                      <a:pt x="82" y="32"/>
                    </a:cubicBezTo>
                    <a:cubicBezTo>
                      <a:pt x="82" y="33"/>
                      <a:pt x="82" y="33"/>
                      <a:pt x="82" y="34"/>
                    </a:cubicBezTo>
                    <a:close/>
                    <a:moveTo>
                      <a:pt x="95" y="96"/>
                    </a:moveTo>
                    <a:cubicBezTo>
                      <a:pt x="97" y="97"/>
                      <a:pt x="91" y="104"/>
                      <a:pt x="89" y="104"/>
                    </a:cubicBezTo>
                    <a:cubicBezTo>
                      <a:pt x="89" y="104"/>
                      <a:pt x="89" y="104"/>
                      <a:pt x="89" y="104"/>
                    </a:cubicBezTo>
                    <a:cubicBezTo>
                      <a:pt x="90" y="104"/>
                      <a:pt x="92" y="105"/>
                      <a:pt x="93" y="106"/>
                    </a:cubicBezTo>
                    <a:cubicBezTo>
                      <a:pt x="100" y="106"/>
                      <a:pt x="105" y="104"/>
                      <a:pt x="109" y="101"/>
                    </a:cubicBezTo>
                    <a:cubicBezTo>
                      <a:pt x="111" y="99"/>
                      <a:pt x="112" y="98"/>
                      <a:pt x="113" y="97"/>
                    </a:cubicBezTo>
                    <a:cubicBezTo>
                      <a:pt x="115" y="95"/>
                      <a:pt x="117" y="90"/>
                      <a:pt x="117" y="87"/>
                    </a:cubicBezTo>
                    <a:cubicBezTo>
                      <a:pt x="118" y="87"/>
                      <a:pt x="118" y="86"/>
                      <a:pt x="119" y="86"/>
                    </a:cubicBezTo>
                    <a:cubicBezTo>
                      <a:pt x="121" y="78"/>
                      <a:pt x="124" y="69"/>
                      <a:pt x="123" y="60"/>
                    </a:cubicBezTo>
                    <a:cubicBezTo>
                      <a:pt x="123" y="53"/>
                      <a:pt x="121" y="45"/>
                      <a:pt x="116" y="42"/>
                    </a:cubicBezTo>
                    <a:cubicBezTo>
                      <a:pt x="110" y="38"/>
                      <a:pt x="101" y="34"/>
                      <a:pt x="93" y="36"/>
                    </a:cubicBezTo>
                    <a:cubicBezTo>
                      <a:pt x="89" y="37"/>
                      <a:pt x="85" y="39"/>
                      <a:pt x="83" y="42"/>
                    </a:cubicBezTo>
                    <a:cubicBezTo>
                      <a:pt x="81" y="42"/>
                      <a:pt x="80" y="43"/>
                      <a:pt x="78" y="44"/>
                    </a:cubicBezTo>
                    <a:cubicBezTo>
                      <a:pt x="76" y="43"/>
                      <a:pt x="75" y="43"/>
                      <a:pt x="73" y="44"/>
                    </a:cubicBezTo>
                    <a:cubicBezTo>
                      <a:pt x="72" y="42"/>
                      <a:pt x="70" y="43"/>
                      <a:pt x="70" y="40"/>
                    </a:cubicBezTo>
                    <a:cubicBezTo>
                      <a:pt x="71" y="40"/>
                      <a:pt x="71" y="40"/>
                      <a:pt x="72" y="39"/>
                    </a:cubicBezTo>
                    <a:cubicBezTo>
                      <a:pt x="73" y="42"/>
                      <a:pt x="78" y="42"/>
                      <a:pt x="80" y="41"/>
                    </a:cubicBezTo>
                    <a:cubicBezTo>
                      <a:pt x="81" y="40"/>
                      <a:pt x="80" y="39"/>
                      <a:pt x="79" y="37"/>
                    </a:cubicBezTo>
                    <a:cubicBezTo>
                      <a:pt x="78" y="38"/>
                      <a:pt x="76" y="37"/>
                      <a:pt x="74" y="37"/>
                    </a:cubicBezTo>
                    <a:cubicBezTo>
                      <a:pt x="67" y="35"/>
                      <a:pt x="57" y="36"/>
                      <a:pt x="52" y="40"/>
                    </a:cubicBezTo>
                    <a:cubicBezTo>
                      <a:pt x="51" y="41"/>
                      <a:pt x="50" y="42"/>
                      <a:pt x="49" y="42"/>
                    </a:cubicBezTo>
                    <a:cubicBezTo>
                      <a:pt x="43" y="49"/>
                      <a:pt x="42" y="65"/>
                      <a:pt x="44" y="74"/>
                    </a:cubicBezTo>
                    <a:cubicBezTo>
                      <a:pt x="46" y="81"/>
                      <a:pt x="49" y="90"/>
                      <a:pt x="55" y="95"/>
                    </a:cubicBezTo>
                    <a:cubicBezTo>
                      <a:pt x="60" y="100"/>
                      <a:pt x="64" y="104"/>
                      <a:pt x="71" y="106"/>
                    </a:cubicBezTo>
                    <a:cubicBezTo>
                      <a:pt x="74" y="106"/>
                      <a:pt x="77" y="105"/>
                      <a:pt x="80" y="105"/>
                    </a:cubicBezTo>
                    <a:cubicBezTo>
                      <a:pt x="76" y="102"/>
                      <a:pt x="73" y="99"/>
                      <a:pt x="71" y="94"/>
                    </a:cubicBezTo>
                    <a:cubicBezTo>
                      <a:pt x="75" y="97"/>
                      <a:pt x="77" y="102"/>
                      <a:pt x="82" y="103"/>
                    </a:cubicBezTo>
                    <a:cubicBezTo>
                      <a:pt x="85" y="103"/>
                      <a:pt x="87" y="103"/>
                      <a:pt x="90" y="101"/>
                    </a:cubicBezTo>
                    <a:cubicBezTo>
                      <a:pt x="92" y="100"/>
                      <a:pt x="94" y="95"/>
                      <a:pt x="95" y="96"/>
                    </a:cubicBezTo>
                    <a:close/>
                    <a:moveTo>
                      <a:pt x="63" y="105"/>
                    </a:moveTo>
                    <a:cubicBezTo>
                      <a:pt x="62" y="103"/>
                      <a:pt x="60" y="102"/>
                      <a:pt x="58" y="100"/>
                    </a:cubicBezTo>
                    <a:cubicBezTo>
                      <a:pt x="58" y="100"/>
                      <a:pt x="58" y="100"/>
                      <a:pt x="57" y="100"/>
                    </a:cubicBezTo>
                    <a:cubicBezTo>
                      <a:pt x="57" y="100"/>
                      <a:pt x="57" y="101"/>
                      <a:pt x="56" y="100"/>
                    </a:cubicBezTo>
                    <a:cubicBezTo>
                      <a:pt x="49" y="103"/>
                      <a:pt x="43" y="104"/>
                      <a:pt x="35" y="106"/>
                    </a:cubicBezTo>
                    <a:cubicBezTo>
                      <a:pt x="32" y="106"/>
                      <a:pt x="28" y="107"/>
                      <a:pt x="25" y="107"/>
                    </a:cubicBezTo>
                    <a:cubicBezTo>
                      <a:pt x="21" y="108"/>
                      <a:pt x="14" y="109"/>
                      <a:pt x="11" y="112"/>
                    </a:cubicBezTo>
                    <a:cubicBezTo>
                      <a:pt x="22" y="115"/>
                      <a:pt x="39" y="117"/>
                      <a:pt x="50" y="116"/>
                    </a:cubicBezTo>
                    <a:cubicBezTo>
                      <a:pt x="53" y="117"/>
                      <a:pt x="57" y="117"/>
                      <a:pt x="62" y="117"/>
                    </a:cubicBezTo>
                    <a:cubicBezTo>
                      <a:pt x="69" y="118"/>
                      <a:pt x="78" y="119"/>
                      <a:pt x="86" y="120"/>
                    </a:cubicBezTo>
                    <a:cubicBezTo>
                      <a:pt x="100" y="121"/>
                      <a:pt x="115" y="123"/>
                      <a:pt x="129" y="124"/>
                    </a:cubicBezTo>
                    <a:cubicBezTo>
                      <a:pt x="132" y="124"/>
                      <a:pt x="135" y="124"/>
                      <a:pt x="137" y="124"/>
                    </a:cubicBezTo>
                    <a:cubicBezTo>
                      <a:pt x="139" y="124"/>
                      <a:pt x="140" y="124"/>
                      <a:pt x="140" y="123"/>
                    </a:cubicBezTo>
                    <a:cubicBezTo>
                      <a:pt x="141" y="123"/>
                      <a:pt x="141" y="123"/>
                      <a:pt x="142" y="123"/>
                    </a:cubicBezTo>
                    <a:cubicBezTo>
                      <a:pt x="154" y="117"/>
                      <a:pt x="168" y="113"/>
                      <a:pt x="179" y="106"/>
                    </a:cubicBezTo>
                    <a:cubicBezTo>
                      <a:pt x="180" y="106"/>
                      <a:pt x="180" y="105"/>
                      <a:pt x="181" y="106"/>
                    </a:cubicBezTo>
                    <a:cubicBezTo>
                      <a:pt x="190" y="100"/>
                      <a:pt x="199" y="95"/>
                      <a:pt x="208" y="90"/>
                    </a:cubicBezTo>
                    <a:cubicBezTo>
                      <a:pt x="206" y="91"/>
                      <a:pt x="204" y="89"/>
                      <a:pt x="201" y="90"/>
                    </a:cubicBezTo>
                    <a:cubicBezTo>
                      <a:pt x="197" y="89"/>
                      <a:pt x="193" y="90"/>
                      <a:pt x="189" y="90"/>
                    </a:cubicBezTo>
                    <a:cubicBezTo>
                      <a:pt x="187" y="90"/>
                      <a:pt x="186" y="89"/>
                      <a:pt x="184" y="89"/>
                    </a:cubicBezTo>
                    <a:cubicBezTo>
                      <a:pt x="182" y="88"/>
                      <a:pt x="180" y="89"/>
                      <a:pt x="178" y="88"/>
                    </a:cubicBezTo>
                    <a:cubicBezTo>
                      <a:pt x="174" y="88"/>
                      <a:pt x="172" y="88"/>
                      <a:pt x="169" y="88"/>
                    </a:cubicBezTo>
                    <a:cubicBezTo>
                      <a:pt x="167" y="88"/>
                      <a:pt x="165" y="88"/>
                      <a:pt x="163" y="88"/>
                    </a:cubicBezTo>
                    <a:cubicBezTo>
                      <a:pt x="154" y="87"/>
                      <a:pt x="141" y="84"/>
                      <a:pt x="132" y="85"/>
                    </a:cubicBezTo>
                    <a:cubicBezTo>
                      <a:pt x="132" y="85"/>
                      <a:pt x="130" y="85"/>
                      <a:pt x="130" y="85"/>
                    </a:cubicBezTo>
                    <a:cubicBezTo>
                      <a:pt x="126" y="85"/>
                      <a:pt x="124" y="87"/>
                      <a:pt x="120" y="88"/>
                    </a:cubicBezTo>
                    <a:cubicBezTo>
                      <a:pt x="117" y="95"/>
                      <a:pt x="114" y="102"/>
                      <a:pt x="108" y="105"/>
                    </a:cubicBezTo>
                    <a:cubicBezTo>
                      <a:pt x="103" y="108"/>
                      <a:pt x="96" y="109"/>
                      <a:pt x="90" y="106"/>
                    </a:cubicBezTo>
                    <a:cubicBezTo>
                      <a:pt x="90" y="108"/>
                      <a:pt x="91" y="108"/>
                      <a:pt x="91" y="109"/>
                    </a:cubicBezTo>
                    <a:cubicBezTo>
                      <a:pt x="91" y="109"/>
                      <a:pt x="91" y="110"/>
                      <a:pt x="90" y="110"/>
                    </a:cubicBezTo>
                    <a:cubicBezTo>
                      <a:pt x="88" y="111"/>
                      <a:pt x="87" y="109"/>
                      <a:pt x="85" y="110"/>
                    </a:cubicBezTo>
                    <a:cubicBezTo>
                      <a:pt x="83" y="110"/>
                      <a:pt x="82" y="113"/>
                      <a:pt x="79" y="112"/>
                    </a:cubicBezTo>
                    <a:cubicBezTo>
                      <a:pt x="79" y="110"/>
                      <a:pt x="78" y="109"/>
                      <a:pt x="78" y="108"/>
                    </a:cubicBezTo>
                    <a:cubicBezTo>
                      <a:pt x="72" y="109"/>
                      <a:pt x="68" y="106"/>
                      <a:pt x="63" y="105"/>
                    </a:cubicBezTo>
                    <a:close/>
                    <a:moveTo>
                      <a:pt x="183" y="131"/>
                    </a:moveTo>
                    <a:cubicBezTo>
                      <a:pt x="185" y="129"/>
                      <a:pt x="187" y="127"/>
                      <a:pt x="190" y="126"/>
                    </a:cubicBezTo>
                    <a:cubicBezTo>
                      <a:pt x="195" y="123"/>
                      <a:pt x="200" y="120"/>
                      <a:pt x="204" y="117"/>
                    </a:cubicBezTo>
                    <a:cubicBezTo>
                      <a:pt x="208" y="114"/>
                      <a:pt x="214" y="111"/>
                      <a:pt x="217" y="108"/>
                    </a:cubicBezTo>
                    <a:cubicBezTo>
                      <a:pt x="221" y="103"/>
                      <a:pt x="221" y="92"/>
                      <a:pt x="213" y="91"/>
                    </a:cubicBezTo>
                    <a:cubicBezTo>
                      <a:pt x="213" y="90"/>
                      <a:pt x="212" y="91"/>
                      <a:pt x="212" y="92"/>
                    </a:cubicBezTo>
                    <a:cubicBezTo>
                      <a:pt x="209" y="92"/>
                      <a:pt x="207" y="93"/>
                      <a:pt x="205" y="95"/>
                    </a:cubicBezTo>
                    <a:cubicBezTo>
                      <a:pt x="203" y="96"/>
                      <a:pt x="201" y="96"/>
                      <a:pt x="200" y="97"/>
                    </a:cubicBezTo>
                    <a:cubicBezTo>
                      <a:pt x="182" y="108"/>
                      <a:pt x="163" y="116"/>
                      <a:pt x="143" y="124"/>
                    </a:cubicBezTo>
                    <a:cubicBezTo>
                      <a:pt x="148" y="130"/>
                      <a:pt x="151" y="143"/>
                      <a:pt x="148" y="151"/>
                    </a:cubicBezTo>
                    <a:cubicBezTo>
                      <a:pt x="158" y="145"/>
                      <a:pt x="171" y="137"/>
                      <a:pt x="183" y="131"/>
                    </a:cubicBezTo>
                    <a:close/>
                    <a:moveTo>
                      <a:pt x="85" y="107"/>
                    </a:moveTo>
                    <a:cubicBezTo>
                      <a:pt x="86" y="107"/>
                      <a:pt x="87" y="108"/>
                      <a:pt x="88" y="107"/>
                    </a:cubicBezTo>
                    <a:cubicBezTo>
                      <a:pt x="87" y="107"/>
                      <a:pt x="87" y="107"/>
                      <a:pt x="87" y="106"/>
                    </a:cubicBezTo>
                    <a:cubicBezTo>
                      <a:pt x="86" y="106"/>
                      <a:pt x="86" y="106"/>
                      <a:pt x="85" y="107"/>
                    </a:cubicBezTo>
                    <a:close/>
                    <a:moveTo>
                      <a:pt x="80" y="107"/>
                    </a:moveTo>
                    <a:cubicBezTo>
                      <a:pt x="80" y="107"/>
                      <a:pt x="80" y="108"/>
                      <a:pt x="80" y="108"/>
                    </a:cubicBezTo>
                    <a:cubicBezTo>
                      <a:pt x="80" y="108"/>
                      <a:pt x="80" y="109"/>
                      <a:pt x="81" y="110"/>
                    </a:cubicBezTo>
                    <a:cubicBezTo>
                      <a:pt x="82" y="109"/>
                      <a:pt x="83" y="108"/>
                      <a:pt x="84" y="107"/>
                    </a:cubicBezTo>
                    <a:cubicBezTo>
                      <a:pt x="83" y="108"/>
                      <a:pt x="82" y="107"/>
                      <a:pt x="80" y="107"/>
                    </a:cubicBezTo>
                    <a:close/>
                    <a:moveTo>
                      <a:pt x="229" y="109"/>
                    </a:moveTo>
                    <a:cubicBezTo>
                      <a:pt x="226" y="108"/>
                      <a:pt x="222" y="109"/>
                      <a:pt x="219" y="109"/>
                    </a:cubicBezTo>
                    <a:cubicBezTo>
                      <a:pt x="216" y="113"/>
                      <a:pt x="211" y="115"/>
                      <a:pt x="207" y="117"/>
                    </a:cubicBezTo>
                    <a:cubicBezTo>
                      <a:pt x="204" y="119"/>
                      <a:pt x="201" y="121"/>
                      <a:pt x="199" y="123"/>
                    </a:cubicBezTo>
                    <a:cubicBezTo>
                      <a:pt x="193" y="127"/>
                      <a:pt x="187" y="130"/>
                      <a:pt x="181" y="134"/>
                    </a:cubicBezTo>
                    <a:cubicBezTo>
                      <a:pt x="170" y="140"/>
                      <a:pt x="158" y="148"/>
                      <a:pt x="146" y="154"/>
                    </a:cubicBezTo>
                    <a:cubicBezTo>
                      <a:pt x="144" y="154"/>
                      <a:pt x="143" y="155"/>
                      <a:pt x="142" y="155"/>
                    </a:cubicBezTo>
                    <a:cubicBezTo>
                      <a:pt x="142" y="155"/>
                      <a:pt x="142" y="154"/>
                      <a:pt x="142" y="155"/>
                    </a:cubicBezTo>
                    <a:cubicBezTo>
                      <a:pt x="139" y="153"/>
                      <a:pt x="137" y="154"/>
                      <a:pt x="133" y="154"/>
                    </a:cubicBezTo>
                    <a:cubicBezTo>
                      <a:pt x="130" y="153"/>
                      <a:pt x="127" y="152"/>
                      <a:pt x="125" y="152"/>
                    </a:cubicBezTo>
                    <a:cubicBezTo>
                      <a:pt x="121" y="151"/>
                      <a:pt x="118" y="151"/>
                      <a:pt x="115" y="151"/>
                    </a:cubicBezTo>
                    <a:cubicBezTo>
                      <a:pt x="104" y="148"/>
                      <a:pt x="95" y="148"/>
                      <a:pt x="85" y="147"/>
                    </a:cubicBezTo>
                    <a:cubicBezTo>
                      <a:pt x="78" y="146"/>
                      <a:pt x="72" y="145"/>
                      <a:pt x="65" y="144"/>
                    </a:cubicBezTo>
                    <a:cubicBezTo>
                      <a:pt x="51" y="142"/>
                      <a:pt x="38" y="140"/>
                      <a:pt x="24" y="138"/>
                    </a:cubicBezTo>
                    <a:cubicBezTo>
                      <a:pt x="20" y="141"/>
                      <a:pt x="15" y="143"/>
                      <a:pt x="11" y="145"/>
                    </a:cubicBezTo>
                    <a:cubicBezTo>
                      <a:pt x="8" y="146"/>
                      <a:pt x="4" y="146"/>
                      <a:pt x="4" y="149"/>
                    </a:cubicBezTo>
                    <a:cubicBezTo>
                      <a:pt x="16" y="148"/>
                      <a:pt x="30" y="151"/>
                      <a:pt x="43" y="152"/>
                    </a:cubicBezTo>
                    <a:cubicBezTo>
                      <a:pt x="60" y="153"/>
                      <a:pt x="77" y="155"/>
                      <a:pt x="93" y="158"/>
                    </a:cubicBezTo>
                    <a:cubicBezTo>
                      <a:pt x="100" y="159"/>
                      <a:pt x="107" y="159"/>
                      <a:pt x="113" y="160"/>
                    </a:cubicBezTo>
                    <a:cubicBezTo>
                      <a:pt x="121" y="160"/>
                      <a:pt x="128" y="160"/>
                      <a:pt x="135" y="161"/>
                    </a:cubicBezTo>
                    <a:cubicBezTo>
                      <a:pt x="137" y="162"/>
                      <a:pt x="139" y="162"/>
                      <a:pt x="142" y="163"/>
                    </a:cubicBezTo>
                    <a:cubicBezTo>
                      <a:pt x="144" y="163"/>
                      <a:pt x="145" y="162"/>
                      <a:pt x="147" y="163"/>
                    </a:cubicBezTo>
                    <a:cubicBezTo>
                      <a:pt x="148" y="162"/>
                      <a:pt x="150" y="159"/>
                      <a:pt x="153" y="161"/>
                    </a:cubicBezTo>
                    <a:cubicBezTo>
                      <a:pt x="158" y="157"/>
                      <a:pt x="164" y="153"/>
                      <a:pt x="170" y="150"/>
                    </a:cubicBezTo>
                    <a:cubicBezTo>
                      <a:pt x="175" y="146"/>
                      <a:pt x="181" y="142"/>
                      <a:pt x="187" y="139"/>
                    </a:cubicBezTo>
                    <a:cubicBezTo>
                      <a:pt x="192" y="135"/>
                      <a:pt x="198" y="131"/>
                      <a:pt x="204" y="128"/>
                    </a:cubicBezTo>
                    <a:cubicBezTo>
                      <a:pt x="210" y="124"/>
                      <a:pt x="214" y="120"/>
                      <a:pt x="220" y="116"/>
                    </a:cubicBezTo>
                    <a:cubicBezTo>
                      <a:pt x="222" y="114"/>
                      <a:pt x="224" y="112"/>
                      <a:pt x="227" y="112"/>
                    </a:cubicBezTo>
                    <a:cubicBezTo>
                      <a:pt x="228" y="113"/>
                      <a:pt x="226" y="114"/>
                      <a:pt x="225" y="115"/>
                    </a:cubicBezTo>
                    <a:cubicBezTo>
                      <a:pt x="232" y="121"/>
                      <a:pt x="231" y="133"/>
                      <a:pt x="229" y="143"/>
                    </a:cubicBezTo>
                    <a:cubicBezTo>
                      <a:pt x="237" y="135"/>
                      <a:pt x="236" y="117"/>
                      <a:pt x="229" y="109"/>
                    </a:cubicBezTo>
                    <a:close/>
                    <a:moveTo>
                      <a:pt x="71" y="120"/>
                    </a:moveTo>
                    <a:cubicBezTo>
                      <a:pt x="52" y="118"/>
                      <a:pt x="32" y="119"/>
                      <a:pt x="15" y="115"/>
                    </a:cubicBezTo>
                    <a:cubicBezTo>
                      <a:pt x="15" y="115"/>
                      <a:pt x="15" y="115"/>
                      <a:pt x="14" y="115"/>
                    </a:cubicBezTo>
                    <a:cubicBezTo>
                      <a:pt x="15" y="119"/>
                      <a:pt x="20" y="115"/>
                      <a:pt x="23" y="118"/>
                    </a:cubicBezTo>
                    <a:cubicBezTo>
                      <a:pt x="20" y="119"/>
                      <a:pt x="16" y="117"/>
                      <a:pt x="15" y="120"/>
                    </a:cubicBezTo>
                    <a:cubicBezTo>
                      <a:pt x="17" y="120"/>
                      <a:pt x="19" y="121"/>
                      <a:pt x="21" y="122"/>
                    </a:cubicBezTo>
                    <a:cubicBezTo>
                      <a:pt x="24" y="122"/>
                      <a:pt x="26" y="122"/>
                      <a:pt x="28" y="124"/>
                    </a:cubicBezTo>
                    <a:cubicBezTo>
                      <a:pt x="23" y="124"/>
                      <a:pt x="19" y="121"/>
                      <a:pt x="15" y="123"/>
                    </a:cubicBezTo>
                    <a:cubicBezTo>
                      <a:pt x="15" y="124"/>
                      <a:pt x="15" y="124"/>
                      <a:pt x="14" y="125"/>
                    </a:cubicBezTo>
                    <a:cubicBezTo>
                      <a:pt x="21" y="126"/>
                      <a:pt x="27" y="126"/>
                      <a:pt x="34" y="127"/>
                    </a:cubicBezTo>
                    <a:cubicBezTo>
                      <a:pt x="39" y="128"/>
                      <a:pt x="43" y="130"/>
                      <a:pt x="48" y="131"/>
                    </a:cubicBezTo>
                    <a:cubicBezTo>
                      <a:pt x="53" y="132"/>
                      <a:pt x="59" y="132"/>
                      <a:pt x="64" y="134"/>
                    </a:cubicBezTo>
                    <a:cubicBezTo>
                      <a:pt x="48" y="132"/>
                      <a:pt x="29" y="126"/>
                      <a:pt x="13" y="127"/>
                    </a:cubicBezTo>
                    <a:cubicBezTo>
                      <a:pt x="13" y="128"/>
                      <a:pt x="13" y="128"/>
                      <a:pt x="13" y="129"/>
                    </a:cubicBezTo>
                    <a:cubicBezTo>
                      <a:pt x="19" y="130"/>
                      <a:pt x="24" y="132"/>
                      <a:pt x="30" y="133"/>
                    </a:cubicBezTo>
                    <a:cubicBezTo>
                      <a:pt x="45" y="136"/>
                      <a:pt x="61" y="137"/>
                      <a:pt x="76" y="140"/>
                    </a:cubicBezTo>
                    <a:cubicBezTo>
                      <a:pt x="82" y="141"/>
                      <a:pt x="89" y="141"/>
                      <a:pt x="95" y="142"/>
                    </a:cubicBezTo>
                    <a:cubicBezTo>
                      <a:pt x="111" y="143"/>
                      <a:pt x="125" y="145"/>
                      <a:pt x="139" y="148"/>
                    </a:cubicBezTo>
                    <a:cubicBezTo>
                      <a:pt x="138" y="147"/>
                      <a:pt x="138" y="144"/>
                      <a:pt x="138" y="144"/>
                    </a:cubicBezTo>
                    <a:cubicBezTo>
                      <a:pt x="127" y="142"/>
                      <a:pt x="113" y="141"/>
                      <a:pt x="103" y="138"/>
                    </a:cubicBezTo>
                    <a:cubicBezTo>
                      <a:pt x="113" y="140"/>
                      <a:pt x="128" y="141"/>
                      <a:pt x="138" y="142"/>
                    </a:cubicBezTo>
                    <a:cubicBezTo>
                      <a:pt x="138" y="140"/>
                      <a:pt x="138" y="140"/>
                      <a:pt x="138" y="139"/>
                    </a:cubicBezTo>
                    <a:cubicBezTo>
                      <a:pt x="133" y="140"/>
                      <a:pt x="127" y="138"/>
                      <a:pt x="123" y="137"/>
                    </a:cubicBezTo>
                    <a:cubicBezTo>
                      <a:pt x="126" y="136"/>
                      <a:pt x="131" y="138"/>
                      <a:pt x="136" y="138"/>
                    </a:cubicBezTo>
                    <a:cubicBezTo>
                      <a:pt x="136" y="136"/>
                      <a:pt x="137" y="134"/>
                      <a:pt x="138" y="133"/>
                    </a:cubicBezTo>
                    <a:cubicBezTo>
                      <a:pt x="131" y="130"/>
                      <a:pt x="122" y="132"/>
                      <a:pt x="115" y="131"/>
                    </a:cubicBezTo>
                    <a:cubicBezTo>
                      <a:pt x="108" y="130"/>
                      <a:pt x="100" y="128"/>
                      <a:pt x="93" y="126"/>
                    </a:cubicBezTo>
                    <a:cubicBezTo>
                      <a:pt x="103" y="127"/>
                      <a:pt x="112" y="130"/>
                      <a:pt x="122" y="130"/>
                    </a:cubicBezTo>
                    <a:cubicBezTo>
                      <a:pt x="126" y="130"/>
                      <a:pt x="131" y="130"/>
                      <a:pt x="135" y="130"/>
                    </a:cubicBezTo>
                    <a:cubicBezTo>
                      <a:pt x="136" y="130"/>
                      <a:pt x="138" y="131"/>
                      <a:pt x="139" y="129"/>
                    </a:cubicBezTo>
                    <a:cubicBezTo>
                      <a:pt x="139" y="128"/>
                      <a:pt x="137" y="127"/>
                      <a:pt x="137" y="126"/>
                    </a:cubicBezTo>
                    <a:cubicBezTo>
                      <a:pt x="115" y="125"/>
                      <a:pt x="93" y="122"/>
                      <a:pt x="71" y="120"/>
                    </a:cubicBezTo>
                    <a:close/>
                    <a:moveTo>
                      <a:pt x="226" y="146"/>
                    </a:moveTo>
                    <a:cubicBezTo>
                      <a:pt x="225" y="144"/>
                      <a:pt x="227" y="144"/>
                      <a:pt x="227" y="142"/>
                    </a:cubicBezTo>
                    <a:cubicBezTo>
                      <a:pt x="228" y="140"/>
                      <a:pt x="228" y="136"/>
                      <a:pt x="229" y="133"/>
                    </a:cubicBezTo>
                    <a:cubicBezTo>
                      <a:pt x="229" y="125"/>
                      <a:pt x="228" y="119"/>
                      <a:pt x="223" y="116"/>
                    </a:cubicBezTo>
                    <a:cubicBezTo>
                      <a:pt x="221" y="117"/>
                      <a:pt x="219" y="119"/>
                      <a:pt x="217" y="120"/>
                    </a:cubicBezTo>
                    <a:cubicBezTo>
                      <a:pt x="222" y="128"/>
                      <a:pt x="224" y="140"/>
                      <a:pt x="221" y="149"/>
                    </a:cubicBezTo>
                    <a:cubicBezTo>
                      <a:pt x="223" y="148"/>
                      <a:pt x="224" y="147"/>
                      <a:pt x="226" y="146"/>
                    </a:cubicBezTo>
                    <a:close/>
                    <a:moveTo>
                      <a:pt x="220" y="139"/>
                    </a:moveTo>
                    <a:cubicBezTo>
                      <a:pt x="220" y="132"/>
                      <a:pt x="219" y="125"/>
                      <a:pt x="216" y="122"/>
                    </a:cubicBezTo>
                    <a:cubicBezTo>
                      <a:pt x="200" y="133"/>
                      <a:pt x="183" y="143"/>
                      <a:pt x="167" y="154"/>
                    </a:cubicBezTo>
                    <a:cubicBezTo>
                      <a:pt x="171" y="162"/>
                      <a:pt x="174" y="173"/>
                      <a:pt x="173" y="183"/>
                    </a:cubicBezTo>
                    <a:cubicBezTo>
                      <a:pt x="189" y="173"/>
                      <a:pt x="203" y="162"/>
                      <a:pt x="219" y="151"/>
                    </a:cubicBezTo>
                    <a:cubicBezTo>
                      <a:pt x="219" y="148"/>
                      <a:pt x="221" y="143"/>
                      <a:pt x="220" y="139"/>
                    </a:cubicBezTo>
                    <a:close/>
                    <a:moveTo>
                      <a:pt x="145" y="144"/>
                    </a:moveTo>
                    <a:cubicBezTo>
                      <a:pt x="145" y="146"/>
                      <a:pt x="143" y="148"/>
                      <a:pt x="143" y="151"/>
                    </a:cubicBezTo>
                    <a:cubicBezTo>
                      <a:pt x="146" y="150"/>
                      <a:pt x="147" y="147"/>
                      <a:pt x="147" y="144"/>
                    </a:cubicBezTo>
                    <a:cubicBezTo>
                      <a:pt x="148" y="138"/>
                      <a:pt x="146" y="132"/>
                      <a:pt x="144" y="128"/>
                    </a:cubicBezTo>
                    <a:cubicBezTo>
                      <a:pt x="143" y="128"/>
                      <a:pt x="142" y="127"/>
                      <a:pt x="142" y="126"/>
                    </a:cubicBezTo>
                    <a:cubicBezTo>
                      <a:pt x="140" y="127"/>
                      <a:pt x="140" y="126"/>
                      <a:pt x="139" y="126"/>
                    </a:cubicBezTo>
                    <a:cubicBezTo>
                      <a:pt x="141" y="132"/>
                      <a:pt x="145" y="137"/>
                      <a:pt x="145" y="144"/>
                    </a:cubicBezTo>
                    <a:close/>
                    <a:moveTo>
                      <a:pt x="135" y="149"/>
                    </a:moveTo>
                    <a:cubicBezTo>
                      <a:pt x="127" y="147"/>
                      <a:pt x="119" y="146"/>
                      <a:pt x="111" y="145"/>
                    </a:cubicBezTo>
                    <a:cubicBezTo>
                      <a:pt x="106" y="144"/>
                      <a:pt x="101" y="144"/>
                      <a:pt x="97" y="144"/>
                    </a:cubicBezTo>
                    <a:cubicBezTo>
                      <a:pt x="87" y="143"/>
                      <a:pt x="78" y="141"/>
                      <a:pt x="67" y="140"/>
                    </a:cubicBezTo>
                    <a:cubicBezTo>
                      <a:pt x="53" y="139"/>
                      <a:pt x="39" y="137"/>
                      <a:pt x="24" y="134"/>
                    </a:cubicBezTo>
                    <a:cubicBezTo>
                      <a:pt x="19" y="133"/>
                      <a:pt x="10" y="129"/>
                      <a:pt x="8" y="133"/>
                    </a:cubicBezTo>
                    <a:cubicBezTo>
                      <a:pt x="27" y="138"/>
                      <a:pt x="48" y="140"/>
                      <a:pt x="69" y="142"/>
                    </a:cubicBezTo>
                    <a:cubicBezTo>
                      <a:pt x="74" y="143"/>
                      <a:pt x="79" y="144"/>
                      <a:pt x="84" y="145"/>
                    </a:cubicBezTo>
                    <a:cubicBezTo>
                      <a:pt x="89" y="145"/>
                      <a:pt x="94" y="146"/>
                      <a:pt x="99" y="146"/>
                    </a:cubicBezTo>
                    <a:cubicBezTo>
                      <a:pt x="106" y="147"/>
                      <a:pt x="114" y="149"/>
                      <a:pt x="121" y="150"/>
                    </a:cubicBezTo>
                    <a:cubicBezTo>
                      <a:pt x="126" y="150"/>
                      <a:pt x="133" y="151"/>
                      <a:pt x="136" y="151"/>
                    </a:cubicBezTo>
                    <a:cubicBezTo>
                      <a:pt x="137" y="152"/>
                      <a:pt x="139" y="152"/>
                      <a:pt x="140" y="151"/>
                    </a:cubicBezTo>
                    <a:cubicBezTo>
                      <a:pt x="139" y="150"/>
                      <a:pt x="137" y="149"/>
                      <a:pt x="135" y="149"/>
                    </a:cubicBezTo>
                    <a:close/>
                    <a:moveTo>
                      <a:pt x="141" y="165"/>
                    </a:moveTo>
                    <a:cubicBezTo>
                      <a:pt x="136" y="165"/>
                      <a:pt x="132" y="163"/>
                      <a:pt x="128" y="162"/>
                    </a:cubicBezTo>
                    <a:cubicBezTo>
                      <a:pt x="121" y="162"/>
                      <a:pt x="110" y="162"/>
                      <a:pt x="101" y="161"/>
                    </a:cubicBezTo>
                    <a:cubicBezTo>
                      <a:pt x="93" y="160"/>
                      <a:pt x="84" y="158"/>
                      <a:pt x="76" y="158"/>
                    </a:cubicBezTo>
                    <a:cubicBezTo>
                      <a:pt x="67" y="157"/>
                      <a:pt x="58" y="155"/>
                      <a:pt x="48" y="155"/>
                    </a:cubicBezTo>
                    <a:cubicBezTo>
                      <a:pt x="44" y="154"/>
                      <a:pt x="41" y="154"/>
                      <a:pt x="37" y="154"/>
                    </a:cubicBezTo>
                    <a:cubicBezTo>
                      <a:pt x="30" y="153"/>
                      <a:pt x="21" y="151"/>
                      <a:pt x="12" y="151"/>
                    </a:cubicBezTo>
                    <a:cubicBezTo>
                      <a:pt x="11" y="152"/>
                      <a:pt x="11" y="152"/>
                      <a:pt x="10" y="153"/>
                    </a:cubicBezTo>
                    <a:cubicBezTo>
                      <a:pt x="10" y="156"/>
                      <a:pt x="13" y="155"/>
                      <a:pt x="15" y="155"/>
                    </a:cubicBezTo>
                    <a:cubicBezTo>
                      <a:pt x="17" y="155"/>
                      <a:pt x="20" y="155"/>
                      <a:pt x="22" y="155"/>
                    </a:cubicBezTo>
                    <a:cubicBezTo>
                      <a:pt x="26" y="155"/>
                      <a:pt x="30" y="155"/>
                      <a:pt x="32" y="157"/>
                    </a:cubicBezTo>
                    <a:cubicBezTo>
                      <a:pt x="26" y="157"/>
                      <a:pt x="18" y="156"/>
                      <a:pt x="13" y="157"/>
                    </a:cubicBezTo>
                    <a:cubicBezTo>
                      <a:pt x="17" y="158"/>
                      <a:pt x="24" y="157"/>
                      <a:pt x="28" y="160"/>
                    </a:cubicBezTo>
                    <a:cubicBezTo>
                      <a:pt x="23" y="160"/>
                      <a:pt x="19" y="159"/>
                      <a:pt x="11" y="159"/>
                    </a:cubicBezTo>
                    <a:cubicBezTo>
                      <a:pt x="10" y="161"/>
                      <a:pt x="11" y="164"/>
                      <a:pt x="12" y="166"/>
                    </a:cubicBezTo>
                    <a:cubicBezTo>
                      <a:pt x="29" y="168"/>
                      <a:pt x="43" y="171"/>
                      <a:pt x="59" y="174"/>
                    </a:cubicBezTo>
                    <a:cubicBezTo>
                      <a:pt x="43" y="172"/>
                      <a:pt x="28" y="169"/>
                      <a:pt x="10" y="168"/>
                    </a:cubicBezTo>
                    <a:cubicBezTo>
                      <a:pt x="7" y="170"/>
                      <a:pt x="11" y="173"/>
                      <a:pt x="10" y="175"/>
                    </a:cubicBezTo>
                    <a:cubicBezTo>
                      <a:pt x="16" y="176"/>
                      <a:pt x="21" y="177"/>
                      <a:pt x="26" y="178"/>
                    </a:cubicBezTo>
                    <a:cubicBezTo>
                      <a:pt x="42" y="182"/>
                      <a:pt x="56" y="185"/>
                      <a:pt x="72" y="186"/>
                    </a:cubicBezTo>
                    <a:cubicBezTo>
                      <a:pt x="93" y="187"/>
                      <a:pt x="113" y="191"/>
                      <a:pt x="136" y="193"/>
                    </a:cubicBezTo>
                    <a:cubicBezTo>
                      <a:pt x="138" y="194"/>
                      <a:pt x="142" y="194"/>
                      <a:pt x="144" y="194"/>
                    </a:cubicBezTo>
                    <a:cubicBezTo>
                      <a:pt x="144" y="193"/>
                      <a:pt x="142" y="192"/>
                      <a:pt x="142" y="189"/>
                    </a:cubicBezTo>
                    <a:cubicBezTo>
                      <a:pt x="129" y="187"/>
                      <a:pt x="112" y="185"/>
                      <a:pt x="98" y="182"/>
                    </a:cubicBezTo>
                    <a:cubicBezTo>
                      <a:pt x="95" y="182"/>
                      <a:pt x="91" y="181"/>
                      <a:pt x="88" y="180"/>
                    </a:cubicBezTo>
                    <a:cubicBezTo>
                      <a:pt x="108" y="182"/>
                      <a:pt x="125" y="186"/>
                      <a:pt x="143" y="187"/>
                    </a:cubicBezTo>
                    <a:cubicBezTo>
                      <a:pt x="141" y="182"/>
                      <a:pt x="145" y="180"/>
                      <a:pt x="144" y="175"/>
                    </a:cubicBezTo>
                    <a:cubicBezTo>
                      <a:pt x="140" y="175"/>
                      <a:pt x="136" y="175"/>
                      <a:pt x="131" y="174"/>
                    </a:cubicBezTo>
                    <a:cubicBezTo>
                      <a:pt x="127" y="174"/>
                      <a:pt x="123" y="172"/>
                      <a:pt x="120" y="172"/>
                    </a:cubicBezTo>
                    <a:cubicBezTo>
                      <a:pt x="118" y="172"/>
                      <a:pt x="115" y="173"/>
                      <a:pt x="115" y="171"/>
                    </a:cubicBezTo>
                    <a:cubicBezTo>
                      <a:pt x="120" y="170"/>
                      <a:pt x="127" y="173"/>
                      <a:pt x="133" y="173"/>
                    </a:cubicBezTo>
                    <a:cubicBezTo>
                      <a:pt x="137" y="173"/>
                      <a:pt x="141" y="173"/>
                      <a:pt x="144" y="174"/>
                    </a:cubicBezTo>
                    <a:cubicBezTo>
                      <a:pt x="145" y="172"/>
                      <a:pt x="146" y="172"/>
                      <a:pt x="145" y="171"/>
                    </a:cubicBezTo>
                    <a:cubicBezTo>
                      <a:pt x="141" y="170"/>
                      <a:pt x="137" y="170"/>
                      <a:pt x="132" y="170"/>
                    </a:cubicBezTo>
                    <a:cubicBezTo>
                      <a:pt x="127" y="170"/>
                      <a:pt x="123" y="169"/>
                      <a:pt x="118" y="169"/>
                    </a:cubicBezTo>
                    <a:cubicBezTo>
                      <a:pt x="102" y="167"/>
                      <a:pt x="87" y="167"/>
                      <a:pt x="74" y="163"/>
                    </a:cubicBezTo>
                    <a:cubicBezTo>
                      <a:pt x="87" y="164"/>
                      <a:pt x="101" y="166"/>
                      <a:pt x="115" y="167"/>
                    </a:cubicBezTo>
                    <a:cubicBezTo>
                      <a:pt x="126" y="167"/>
                      <a:pt x="135" y="169"/>
                      <a:pt x="145" y="168"/>
                    </a:cubicBezTo>
                    <a:cubicBezTo>
                      <a:pt x="145" y="167"/>
                      <a:pt x="145" y="167"/>
                      <a:pt x="145" y="165"/>
                    </a:cubicBezTo>
                    <a:cubicBezTo>
                      <a:pt x="143" y="165"/>
                      <a:pt x="142" y="165"/>
                      <a:pt x="141" y="165"/>
                    </a:cubicBezTo>
                    <a:close/>
                    <a:moveTo>
                      <a:pt x="170" y="185"/>
                    </a:moveTo>
                    <a:cubicBezTo>
                      <a:pt x="172" y="174"/>
                      <a:pt x="170" y="162"/>
                      <a:pt x="165" y="155"/>
                    </a:cubicBezTo>
                    <a:cubicBezTo>
                      <a:pt x="164" y="156"/>
                      <a:pt x="163" y="156"/>
                      <a:pt x="162" y="156"/>
                    </a:cubicBezTo>
                    <a:cubicBezTo>
                      <a:pt x="165" y="168"/>
                      <a:pt x="168" y="177"/>
                      <a:pt x="165" y="189"/>
                    </a:cubicBezTo>
                    <a:cubicBezTo>
                      <a:pt x="167" y="188"/>
                      <a:pt x="169" y="187"/>
                      <a:pt x="170" y="185"/>
                    </a:cubicBezTo>
                    <a:close/>
                    <a:moveTo>
                      <a:pt x="162" y="192"/>
                    </a:moveTo>
                    <a:cubicBezTo>
                      <a:pt x="163" y="190"/>
                      <a:pt x="164" y="187"/>
                      <a:pt x="164" y="186"/>
                    </a:cubicBezTo>
                    <a:cubicBezTo>
                      <a:pt x="165" y="177"/>
                      <a:pt x="163" y="165"/>
                      <a:pt x="160" y="158"/>
                    </a:cubicBezTo>
                    <a:cubicBezTo>
                      <a:pt x="157" y="160"/>
                      <a:pt x="154" y="162"/>
                      <a:pt x="151" y="164"/>
                    </a:cubicBezTo>
                    <a:cubicBezTo>
                      <a:pt x="155" y="175"/>
                      <a:pt x="155" y="188"/>
                      <a:pt x="152" y="198"/>
                    </a:cubicBezTo>
                    <a:cubicBezTo>
                      <a:pt x="154" y="195"/>
                      <a:pt x="160" y="194"/>
                      <a:pt x="162" y="192"/>
                    </a:cubicBezTo>
                    <a:close/>
                    <a:moveTo>
                      <a:pt x="150" y="197"/>
                    </a:moveTo>
                    <a:cubicBezTo>
                      <a:pt x="154" y="187"/>
                      <a:pt x="153" y="172"/>
                      <a:pt x="149" y="165"/>
                    </a:cubicBezTo>
                    <a:cubicBezTo>
                      <a:pt x="149" y="165"/>
                      <a:pt x="149" y="164"/>
                      <a:pt x="148" y="165"/>
                    </a:cubicBezTo>
                    <a:cubicBezTo>
                      <a:pt x="146" y="165"/>
                      <a:pt x="147" y="168"/>
                      <a:pt x="147" y="170"/>
                    </a:cubicBezTo>
                    <a:cubicBezTo>
                      <a:pt x="147" y="173"/>
                      <a:pt x="147" y="176"/>
                      <a:pt x="148" y="179"/>
                    </a:cubicBezTo>
                    <a:cubicBezTo>
                      <a:pt x="148" y="183"/>
                      <a:pt x="148" y="187"/>
                      <a:pt x="147" y="190"/>
                    </a:cubicBezTo>
                    <a:cubicBezTo>
                      <a:pt x="147" y="194"/>
                      <a:pt x="145" y="198"/>
                      <a:pt x="146" y="200"/>
                    </a:cubicBezTo>
                    <a:cubicBezTo>
                      <a:pt x="148" y="201"/>
                      <a:pt x="149" y="198"/>
                      <a:pt x="150" y="197"/>
                    </a:cubicBezTo>
                    <a:close/>
                    <a:moveTo>
                      <a:pt x="144" y="197"/>
                    </a:moveTo>
                    <a:cubicBezTo>
                      <a:pt x="142" y="196"/>
                      <a:pt x="140" y="196"/>
                      <a:pt x="138" y="196"/>
                    </a:cubicBezTo>
                    <a:cubicBezTo>
                      <a:pt x="137" y="196"/>
                      <a:pt x="136" y="195"/>
                      <a:pt x="135" y="195"/>
                    </a:cubicBezTo>
                    <a:cubicBezTo>
                      <a:pt x="132" y="194"/>
                      <a:pt x="129" y="194"/>
                      <a:pt x="127" y="194"/>
                    </a:cubicBezTo>
                    <a:cubicBezTo>
                      <a:pt x="118" y="194"/>
                      <a:pt x="108" y="191"/>
                      <a:pt x="99" y="191"/>
                    </a:cubicBezTo>
                    <a:cubicBezTo>
                      <a:pt x="96" y="191"/>
                      <a:pt x="93" y="190"/>
                      <a:pt x="89" y="189"/>
                    </a:cubicBezTo>
                    <a:cubicBezTo>
                      <a:pt x="77" y="188"/>
                      <a:pt x="65" y="188"/>
                      <a:pt x="53" y="186"/>
                    </a:cubicBezTo>
                    <a:cubicBezTo>
                      <a:pt x="44" y="185"/>
                      <a:pt x="34" y="182"/>
                      <a:pt x="26" y="180"/>
                    </a:cubicBezTo>
                    <a:cubicBezTo>
                      <a:pt x="23" y="180"/>
                      <a:pt x="19" y="179"/>
                      <a:pt x="16" y="178"/>
                    </a:cubicBezTo>
                    <a:cubicBezTo>
                      <a:pt x="12" y="178"/>
                      <a:pt x="4" y="175"/>
                      <a:pt x="4" y="180"/>
                    </a:cubicBezTo>
                    <a:cubicBezTo>
                      <a:pt x="29" y="184"/>
                      <a:pt x="55" y="191"/>
                      <a:pt x="81" y="194"/>
                    </a:cubicBezTo>
                    <a:cubicBezTo>
                      <a:pt x="84" y="194"/>
                      <a:pt x="88" y="195"/>
                      <a:pt x="91" y="195"/>
                    </a:cubicBezTo>
                    <a:cubicBezTo>
                      <a:pt x="107" y="196"/>
                      <a:pt x="126" y="199"/>
                      <a:pt x="143" y="200"/>
                    </a:cubicBezTo>
                    <a:cubicBezTo>
                      <a:pt x="143" y="199"/>
                      <a:pt x="144" y="197"/>
                      <a:pt x="144" y="19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24" name="组合 23"/>
              <p:cNvGrpSpPr/>
              <p:nvPr/>
            </p:nvGrpSpPr>
            <p:grpSpPr>
              <a:xfrm>
                <a:off x="1353317" y="2940895"/>
                <a:ext cx="2150327" cy="1129149"/>
                <a:chOff x="7394576" y="3627438"/>
                <a:chExt cx="1077913" cy="566738"/>
              </a:xfrm>
              <a:grpFill/>
            </p:grpSpPr>
            <p:sp>
              <p:nvSpPr>
                <p:cNvPr id="25" name="Freeform 100"/>
                <p:cNvSpPr/>
                <p:nvPr/>
              </p:nvSpPr>
              <p:spPr bwMode="auto">
                <a:xfrm>
                  <a:off x="8123238" y="3681413"/>
                  <a:ext cx="96838" cy="15875"/>
                </a:xfrm>
                <a:custGeom>
                  <a:avLst/>
                  <a:gdLst>
                    <a:gd name="T0" fmla="*/ 31 w 31"/>
                    <a:gd name="T1" fmla="*/ 2 h 5"/>
                    <a:gd name="T2" fmla="*/ 30 w 31"/>
                    <a:gd name="T3" fmla="*/ 5 h 5"/>
                    <a:gd name="T4" fmla="*/ 0 w 31"/>
                    <a:gd name="T5" fmla="*/ 4 h 5"/>
                    <a:gd name="T6" fmla="*/ 12 w 31"/>
                    <a:gd name="T7" fmla="*/ 1 h 5"/>
                    <a:gd name="T8" fmla="*/ 18 w 31"/>
                    <a:gd name="T9" fmla="*/ 0 h 5"/>
                    <a:gd name="T10" fmla="*/ 26 w 31"/>
                    <a:gd name="T11" fmla="*/ 2 h 5"/>
                    <a:gd name="T12" fmla="*/ 31 w 31"/>
                    <a:gd name="T1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1" h="5">
                      <a:moveTo>
                        <a:pt x="31" y="2"/>
                      </a:moveTo>
                      <a:cubicBezTo>
                        <a:pt x="31" y="3"/>
                        <a:pt x="31" y="4"/>
                        <a:pt x="30" y="5"/>
                      </a:cubicBezTo>
                      <a:cubicBezTo>
                        <a:pt x="21" y="2"/>
                        <a:pt x="11" y="3"/>
                        <a:pt x="0" y="4"/>
                      </a:cubicBezTo>
                      <a:cubicBezTo>
                        <a:pt x="1" y="0"/>
                        <a:pt x="8" y="1"/>
                        <a:pt x="12" y="1"/>
                      </a:cubicBezTo>
                      <a:cubicBezTo>
                        <a:pt x="14" y="1"/>
                        <a:pt x="16" y="0"/>
                        <a:pt x="18" y="0"/>
                      </a:cubicBezTo>
                      <a:cubicBezTo>
                        <a:pt x="20" y="0"/>
                        <a:pt x="23" y="1"/>
                        <a:pt x="26" y="2"/>
                      </a:cubicBezTo>
                      <a:cubicBezTo>
                        <a:pt x="28" y="2"/>
                        <a:pt x="30" y="0"/>
                        <a:pt x="31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Freeform 101"/>
                <p:cNvSpPr/>
                <p:nvPr/>
              </p:nvSpPr>
              <p:spPr bwMode="auto">
                <a:xfrm>
                  <a:off x="8129588" y="3706813"/>
                  <a:ext cx="90488" cy="15875"/>
                </a:xfrm>
                <a:custGeom>
                  <a:avLst/>
                  <a:gdLst>
                    <a:gd name="T0" fmla="*/ 28 w 29"/>
                    <a:gd name="T1" fmla="*/ 2 h 5"/>
                    <a:gd name="T2" fmla="*/ 29 w 29"/>
                    <a:gd name="T3" fmla="*/ 5 h 5"/>
                    <a:gd name="T4" fmla="*/ 21 w 29"/>
                    <a:gd name="T5" fmla="*/ 3 h 5"/>
                    <a:gd name="T6" fmla="*/ 0 w 29"/>
                    <a:gd name="T7" fmla="*/ 5 h 5"/>
                    <a:gd name="T8" fmla="*/ 0 w 29"/>
                    <a:gd name="T9" fmla="*/ 3 h 5"/>
                    <a:gd name="T10" fmla="*/ 18 w 29"/>
                    <a:gd name="T11" fmla="*/ 0 h 5"/>
                    <a:gd name="T12" fmla="*/ 28 w 29"/>
                    <a:gd name="T1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5">
                      <a:moveTo>
                        <a:pt x="28" y="2"/>
                      </a:moveTo>
                      <a:cubicBezTo>
                        <a:pt x="28" y="2"/>
                        <a:pt x="29" y="3"/>
                        <a:pt x="29" y="5"/>
                      </a:cubicBezTo>
                      <a:cubicBezTo>
                        <a:pt x="26" y="5"/>
                        <a:pt x="23" y="3"/>
                        <a:pt x="21" y="3"/>
                      </a:cubicBezTo>
                      <a:cubicBezTo>
                        <a:pt x="13" y="2"/>
                        <a:pt x="7" y="3"/>
                        <a:pt x="0" y="5"/>
                      </a:cubicBezTo>
                      <a:cubicBezTo>
                        <a:pt x="0" y="4"/>
                        <a:pt x="0" y="3"/>
                        <a:pt x="0" y="3"/>
                      </a:cubicBezTo>
                      <a:cubicBezTo>
                        <a:pt x="0" y="0"/>
                        <a:pt x="13" y="0"/>
                        <a:pt x="18" y="0"/>
                      </a:cubicBezTo>
                      <a:cubicBezTo>
                        <a:pt x="22" y="1"/>
                        <a:pt x="24" y="1"/>
                        <a:pt x="28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Freeform 102"/>
                <p:cNvSpPr/>
                <p:nvPr/>
              </p:nvSpPr>
              <p:spPr bwMode="auto">
                <a:xfrm>
                  <a:off x="8145463" y="3884613"/>
                  <a:ext cx="69850" cy="15875"/>
                </a:xfrm>
                <a:custGeom>
                  <a:avLst/>
                  <a:gdLst>
                    <a:gd name="T0" fmla="*/ 21 w 22"/>
                    <a:gd name="T1" fmla="*/ 1 h 5"/>
                    <a:gd name="T2" fmla="*/ 22 w 22"/>
                    <a:gd name="T3" fmla="*/ 3 h 5"/>
                    <a:gd name="T4" fmla="*/ 20 w 22"/>
                    <a:gd name="T5" fmla="*/ 5 h 5"/>
                    <a:gd name="T6" fmla="*/ 0 w 22"/>
                    <a:gd name="T7" fmla="*/ 3 h 5"/>
                    <a:gd name="T8" fmla="*/ 5 w 22"/>
                    <a:gd name="T9" fmla="*/ 1 h 5"/>
                    <a:gd name="T10" fmla="*/ 21 w 22"/>
                    <a:gd name="T11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5">
                      <a:moveTo>
                        <a:pt x="21" y="1"/>
                      </a:moveTo>
                      <a:cubicBezTo>
                        <a:pt x="21" y="2"/>
                        <a:pt x="22" y="2"/>
                        <a:pt x="22" y="3"/>
                      </a:cubicBezTo>
                      <a:cubicBezTo>
                        <a:pt x="22" y="4"/>
                        <a:pt x="21" y="4"/>
                        <a:pt x="20" y="5"/>
                      </a:cubicBezTo>
                      <a:cubicBezTo>
                        <a:pt x="15" y="2"/>
                        <a:pt x="5" y="4"/>
                        <a:pt x="0" y="3"/>
                      </a:cubicBezTo>
                      <a:cubicBezTo>
                        <a:pt x="0" y="0"/>
                        <a:pt x="4" y="1"/>
                        <a:pt x="5" y="1"/>
                      </a:cubicBezTo>
                      <a:cubicBezTo>
                        <a:pt x="9" y="0"/>
                        <a:pt x="17" y="2"/>
                        <a:pt x="2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Freeform 103"/>
                <p:cNvSpPr/>
                <p:nvPr/>
              </p:nvSpPr>
              <p:spPr bwMode="auto">
                <a:xfrm>
                  <a:off x="8145463" y="3900488"/>
                  <a:ext cx="71438" cy="20638"/>
                </a:xfrm>
                <a:custGeom>
                  <a:avLst/>
                  <a:gdLst>
                    <a:gd name="T0" fmla="*/ 22 w 23"/>
                    <a:gd name="T1" fmla="*/ 3 h 7"/>
                    <a:gd name="T2" fmla="*/ 22 w 23"/>
                    <a:gd name="T3" fmla="*/ 7 h 7"/>
                    <a:gd name="T4" fmla="*/ 8 w 23"/>
                    <a:gd name="T5" fmla="*/ 4 h 7"/>
                    <a:gd name="T6" fmla="*/ 0 w 23"/>
                    <a:gd name="T7" fmla="*/ 3 h 7"/>
                    <a:gd name="T8" fmla="*/ 22 w 2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7">
                      <a:moveTo>
                        <a:pt x="22" y="3"/>
                      </a:moveTo>
                      <a:cubicBezTo>
                        <a:pt x="23" y="4"/>
                        <a:pt x="22" y="6"/>
                        <a:pt x="22" y="7"/>
                      </a:cubicBezTo>
                      <a:cubicBezTo>
                        <a:pt x="18" y="6"/>
                        <a:pt x="13" y="5"/>
                        <a:pt x="8" y="4"/>
                      </a:cubicBezTo>
                      <a:cubicBezTo>
                        <a:pt x="5" y="4"/>
                        <a:pt x="0" y="6"/>
                        <a:pt x="0" y="3"/>
                      </a:cubicBezTo>
                      <a:cubicBezTo>
                        <a:pt x="6" y="0"/>
                        <a:pt x="13" y="4"/>
                        <a:pt x="22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reeform 104"/>
                <p:cNvSpPr/>
                <p:nvPr/>
              </p:nvSpPr>
              <p:spPr bwMode="auto">
                <a:xfrm>
                  <a:off x="8142288" y="4073525"/>
                  <a:ext cx="77788" cy="19050"/>
                </a:xfrm>
                <a:custGeom>
                  <a:avLst/>
                  <a:gdLst>
                    <a:gd name="T0" fmla="*/ 23 w 25"/>
                    <a:gd name="T1" fmla="*/ 2 h 6"/>
                    <a:gd name="T2" fmla="*/ 22 w 25"/>
                    <a:gd name="T3" fmla="*/ 6 h 6"/>
                    <a:gd name="T4" fmla="*/ 20 w 25"/>
                    <a:gd name="T5" fmla="*/ 5 h 6"/>
                    <a:gd name="T6" fmla="*/ 0 w 25"/>
                    <a:gd name="T7" fmla="*/ 4 h 6"/>
                    <a:gd name="T8" fmla="*/ 13 w 25"/>
                    <a:gd name="T9" fmla="*/ 2 h 6"/>
                    <a:gd name="T10" fmla="*/ 23 w 25"/>
                    <a:gd name="T11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" h="6">
                      <a:moveTo>
                        <a:pt x="23" y="2"/>
                      </a:moveTo>
                      <a:cubicBezTo>
                        <a:pt x="25" y="3"/>
                        <a:pt x="25" y="6"/>
                        <a:pt x="22" y="6"/>
                      </a:cubicBezTo>
                      <a:cubicBezTo>
                        <a:pt x="22" y="6"/>
                        <a:pt x="21" y="6"/>
                        <a:pt x="20" y="5"/>
                      </a:cubicBezTo>
                      <a:cubicBezTo>
                        <a:pt x="15" y="4"/>
                        <a:pt x="5" y="5"/>
                        <a:pt x="0" y="4"/>
                      </a:cubicBezTo>
                      <a:cubicBezTo>
                        <a:pt x="3" y="0"/>
                        <a:pt x="10" y="2"/>
                        <a:pt x="13" y="2"/>
                      </a:cubicBezTo>
                      <a:cubicBezTo>
                        <a:pt x="18" y="2"/>
                        <a:pt x="19" y="3"/>
                        <a:pt x="23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105"/>
                <p:cNvSpPr/>
                <p:nvPr/>
              </p:nvSpPr>
              <p:spPr bwMode="auto">
                <a:xfrm>
                  <a:off x="8139113" y="4098925"/>
                  <a:ext cx="80963" cy="22225"/>
                </a:xfrm>
                <a:custGeom>
                  <a:avLst/>
                  <a:gdLst>
                    <a:gd name="T0" fmla="*/ 25 w 26"/>
                    <a:gd name="T1" fmla="*/ 1 h 7"/>
                    <a:gd name="T2" fmla="*/ 26 w 26"/>
                    <a:gd name="T3" fmla="*/ 4 h 7"/>
                    <a:gd name="T4" fmla="*/ 20 w 26"/>
                    <a:gd name="T5" fmla="*/ 5 h 7"/>
                    <a:gd name="T6" fmla="*/ 5 w 26"/>
                    <a:gd name="T7" fmla="*/ 4 h 7"/>
                    <a:gd name="T8" fmla="*/ 0 w 26"/>
                    <a:gd name="T9" fmla="*/ 3 h 7"/>
                    <a:gd name="T10" fmla="*/ 25 w 26"/>
                    <a:gd name="T11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6" h="7">
                      <a:moveTo>
                        <a:pt x="25" y="1"/>
                      </a:moveTo>
                      <a:cubicBezTo>
                        <a:pt x="25" y="2"/>
                        <a:pt x="26" y="3"/>
                        <a:pt x="26" y="4"/>
                      </a:cubicBezTo>
                      <a:cubicBezTo>
                        <a:pt x="25" y="7"/>
                        <a:pt x="23" y="6"/>
                        <a:pt x="20" y="5"/>
                      </a:cubicBezTo>
                      <a:cubicBezTo>
                        <a:pt x="16" y="5"/>
                        <a:pt x="10" y="4"/>
                        <a:pt x="5" y="4"/>
                      </a:cubicBezTo>
                      <a:cubicBezTo>
                        <a:pt x="3" y="4"/>
                        <a:pt x="1" y="5"/>
                        <a:pt x="0" y="3"/>
                      </a:cubicBezTo>
                      <a:cubicBezTo>
                        <a:pt x="6" y="0"/>
                        <a:pt x="17" y="5"/>
                        <a:pt x="2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Freeform 106"/>
                <p:cNvSpPr>
                  <a:spLocks noEditPoints="1"/>
                </p:cNvSpPr>
                <p:nvPr/>
              </p:nvSpPr>
              <p:spPr bwMode="auto">
                <a:xfrm>
                  <a:off x="7394576" y="3627438"/>
                  <a:ext cx="1077913" cy="566738"/>
                </a:xfrm>
                <a:custGeom>
                  <a:avLst/>
                  <a:gdLst>
                    <a:gd name="T0" fmla="*/ 114 w 342"/>
                    <a:gd name="T1" fmla="*/ 19 h 179"/>
                    <a:gd name="T2" fmla="*/ 194 w 342"/>
                    <a:gd name="T3" fmla="*/ 30 h 179"/>
                    <a:gd name="T4" fmla="*/ 265 w 342"/>
                    <a:gd name="T5" fmla="*/ 19 h 179"/>
                    <a:gd name="T6" fmla="*/ 335 w 342"/>
                    <a:gd name="T7" fmla="*/ 144 h 179"/>
                    <a:gd name="T8" fmla="*/ 288 w 342"/>
                    <a:gd name="T9" fmla="*/ 167 h 179"/>
                    <a:gd name="T10" fmla="*/ 235 w 342"/>
                    <a:gd name="T11" fmla="*/ 178 h 179"/>
                    <a:gd name="T12" fmla="*/ 173 w 342"/>
                    <a:gd name="T13" fmla="*/ 172 h 179"/>
                    <a:gd name="T14" fmla="*/ 112 w 342"/>
                    <a:gd name="T15" fmla="*/ 168 h 179"/>
                    <a:gd name="T16" fmla="*/ 43 w 342"/>
                    <a:gd name="T17" fmla="*/ 169 h 179"/>
                    <a:gd name="T18" fmla="*/ 52 w 342"/>
                    <a:gd name="T19" fmla="*/ 47 h 179"/>
                    <a:gd name="T20" fmla="*/ 264 w 342"/>
                    <a:gd name="T21" fmla="*/ 132 h 179"/>
                    <a:gd name="T22" fmla="*/ 229 w 342"/>
                    <a:gd name="T23" fmla="*/ 10 h 179"/>
                    <a:gd name="T24" fmla="*/ 246 w 342"/>
                    <a:gd name="T25" fmla="*/ 177 h 179"/>
                    <a:gd name="T26" fmla="*/ 224 w 342"/>
                    <a:gd name="T27" fmla="*/ 168 h 179"/>
                    <a:gd name="T28" fmla="*/ 225 w 342"/>
                    <a:gd name="T29" fmla="*/ 11 h 179"/>
                    <a:gd name="T30" fmla="*/ 134 w 342"/>
                    <a:gd name="T31" fmla="*/ 20 h 179"/>
                    <a:gd name="T32" fmla="*/ 98 w 342"/>
                    <a:gd name="T33" fmla="*/ 49 h 179"/>
                    <a:gd name="T34" fmla="*/ 112 w 342"/>
                    <a:gd name="T35" fmla="*/ 165 h 179"/>
                    <a:gd name="T36" fmla="*/ 111 w 342"/>
                    <a:gd name="T37" fmla="*/ 24 h 179"/>
                    <a:gd name="T38" fmla="*/ 195 w 342"/>
                    <a:gd name="T39" fmla="*/ 57 h 179"/>
                    <a:gd name="T40" fmla="*/ 154 w 342"/>
                    <a:gd name="T41" fmla="*/ 34 h 179"/>
                    <a:gd name="T42" fmla="*/ 156 w 342"/>
                    <a:gd name="T43" fmla="*/ 142 h 179"/>
                    <a:gd name="T44" fmla="*/ 114 w 342"/>
                    <a:gd name="T45" fmla="*/ 39 h 179"/>
                    <a:gd name="T46" fmla="*/ 52 w 342"/>
                    <a:gd name="T47" fmla="*/ 50 h 179"/>
                    <a:gd name="T48" fmla="*/ 15 w 342"/>
                    <a:gd name="T49" fmla="*/ 153 h 179"/>
                    <a:gd name="T50" fmla="*/ 75 w 342"/>
                    <a:gd name="T51" fmla="*/ 45 h 179"/>
                    <a:gd name="T52" fmla="*/ 221 w 342"/>
                    <a:gd name="T53" fmla="*/ 51 h 179"/>
                    <a:gd name="T54" fmla="*/ 221 w 342"/>
                    <a:gd name="T55" fmla="*/ 170 h 179"/>
                    <a:gd name="T56" fmla="*/ 69 w 342"/>
                    <a:gd name="T57" fmla="*/ 85 h 179"/>
                    <a:gd name="T58" fmla="*/ 82 w 342"/>
                    <a:gd name="T59" fmla="*/ 58 h 179"/>
                    <a:gd name="T60" fmla="*/ 72 w 342"/>
                    <a:gd name="T61" fmla="*/ 74 h 179"/>
                    <a:gd name="T62" fmla="*/ 63 w 342"/>
                    <a:gd name="T63" fmla="*/ 93 h 179"/>
                    <a:gd name="T64" fmla="*/ 45 w 342"/>
                    <a:gd name="T65" fmla="*/ 133 h 179"/>
                    <a:gd name="T66" fmla="*/ 50 w 342"/>
                    <a:gd name="T67" fmla="*/ 131 h 179"/>
                    <a:gd name="T68" fmla="*/ 114 w 342"/>
                    <a:gd name="T69" fmla="*/ 51 h 179"/>
                    <a:gd name="T70" fmla="*/ 153 w 342"/>
                    <a:gd name="T71" fmla="*/ 110 h 179"/>
                    <a:gd name="T72" fmla="*/ 198 w 342"/>
                    <a:gd name="T73" fmla="*/ 165 h 179"/>
                    <a:gd name="T74" fmla="*/ 279 w 342"/>
                    <a:gd name="T75" fmla="*/ 76 h 179"/>
                    <a:gd name="T76" fmla="*/ 267 w 342"/>
                    <a:gd name="T77" fmla="*/ 63 h 179"/>
                    <a:gd name="T78" fmla="*/ 76 w 342"/>
                    <a:gd name="T79" fmla="*/ 57 h 179"/>
                    <a:gd name="T80" fmla="*/ 85 w 342"/>
                    <a:gd name="T81" fmla="*/ 61 h 179"/>
                    <a:gd name="T82" fmla="*/ 107 w 342"/>
                    <a:gd name="T83" fmla="*/ 167 h 179"/>
                    <a:gd name="T84" fmla="*/ 93 w 342"/>
                    <a:gd name="T85" fmla="*/ 64 h 179"/>
                    <a:gd name="T86" fmla="*/ 265 w 342"/>
                    <a:gd name="T87" fmla="*/ 103 h 179"/>
                    <a:gd name="T88" fmla="*/ 306 w 342"/>
                    <a:gd name="T89" fmla="*/ 169 h 179"/>
                    <a:gd name="T90" fmla="*/ 265 w 342"/>
                    <a:gd name="T91" fmla="*/ 73 h 179"/>
                    <a:gd name="T92" fmla="*/ 300 w 342"/>
                    <a:gd name="T93" fmla="*/ 78 h 179"/>
                    <a:gd name="T94" fmla="*/ 278 w 342"/>
                    <a:gd name="T95" fmla="*/ 96 h 179"/>
                    <a:gd name="T96" fmla="*/ 64 w 342"/>
                    <a:gd name="T97" fmla="*/ 105 h 179"/>
                    <a:gd name="T98" fmla="*/ 71 w 342"/>
                    <a:gd name="T99" fmla="*/ 123 h 179"/>
                    <a:gd name="T100" fmla="*/ 280 w 342"/>
                    <a:gd name="T101" fmla="*/ 100 h 179"/>
                    <a:gd name="T102" fmla="*/ 52 w 342"/>
                    <a:gd name="T103" fmla="*/ 111 h 179"/>
                    <a:gd name="T104" fmla="*/ 66 w 342"/>
                    <a:gd name="T105" fmla="*/ 118 h 179"/>
                    <a:gd name="T106" fmla="*/ 323 w 342"/>
                    <a:gd name="T107" fmla="*/ 125 h 179"/>
                    <a:gd name="T108" fmla="*/ 37 w 342"/>
                    <a:gd name="T109" fmla="*/ 140 h 179"/>
                    <a:gd name="T110" fmla="*/ 332 w 342"/>
                    <a:gd name="T111" fmla="*/ 153 h 179"/>
                    <a:gd name="T112" fmla="*/ 153 w 342"/>
                    <a:gd name="T113" fmla="*/ 156 h 179"/>
                    <a:gd name="T114" fmla="*/ 34 w 342"/>
                    <a:gd name="T115" fmla="*/ 149 h 179"/>
                    <a:gd name="T116" fmla="*/ 339 w 342"/>
                    <a:gd name="T117" fmla="*/ 162 h 179"/>
                    <a:gd name="T118" fmla="*/ 115 w 342"/>
                    <a:gd name="T119" fmla="*/ 166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42" h="179">
                      <a:moveTo>
                        <a:pt x="79" y="39"/>
                      </a:moveTo>
                      <a:cubicBezTo>
                        <a:pt x="80" y="39"/>
                        <a:pt x="82" y="40"/>
                        <a:pt x="83" y="40"/>
                      </a:cubicBezTo>
                      <a:cubicBezTo>
                        <a:pt x="84" y="37"/>
                        <a:pt x="83" y="32"/>
                        <a:pt x="85" y="30"/>
                      </a:cubicBezTo>
                      <a:cubicBezTo>
                        <a:pt x="92" y="28"/>
                        <a:pt x="99" y="28"/>
                        <a:pt x="106" y="24"/>
                      </a:cubicBezTo>
                      <a:cubicBezTo>
                        <a:pt x="108" y="23"/>
                        <a:pt x="110" y="22"/>
                        <a:pt x="111" y="21"/>
                      </a:cubicBezTo>
                      <a:cubicBezTo>
                        <a:pt x="112" y="21"/>
                        <a:pt x="112" y="20"/>
                        <a:pt x="113" y="21"/>
                      </a:cubicBezTo>
                      <a:cubicBezTo>
                        <a:pt x="113" y="20"/>
                        <a:pt x="114" y="20"/>
                        <a:pt x="114" y="19"/>
                      </a:cubicBezTo>
                      <a:cubicBezTo>
                        <a:pt x="120" y="18"/>
                        <a:pt x="126" y="17"/>
                        <a:pt x="131" y="17"/>
                      </a:cubicBezTo>
                      <a:cubicBezTo>
                        <a:pt x="136" y="17"/>
                        <a:pt x="140" y="18"/>
                        <a:pt x="145" y="19"/>
                      </a:cubicBezTo>
                      <a:cubicBezTo>
                        <a:pt x="147" y="20"/>
                        <a:pt x="150" y="20"/>
                        <a:pt x="152" y="23"/>
                      </a:cubicBezTo>
                      <a:cubicBezTo>
                        <a:pt x="153" y="25"/>
                        <a:pt x="153" y="26"/>
                        <a:pt x="153" y="28"/>
                      </a:cubicBezTo>
                      <a:cubicBezTo>
                        <a:pt x="155" y="28"/>
                        <a:pt x="157" y="27"/>
                        <a:pt x="160" y="26"/>
                      </a:cubicBezTo>
                      <a:cubicBezTo>
                        <a:pt x="164" y="26"/>
                        <a:pt x="170" y="28"/>
                        <a:pt x="176" y="28"/>
                      </a:cubicBezTo>
                      <a:cubicBezTo>
                        <a:pt x="182" y="29"/>
                        <a:pt x="190" y="26"/>
                        <a:pt x="194" y="30"/>
                      </a:cubicBezTo>
                      <a:cubicBezTo>
                        <a:pt x="196" y="32"/>
                        <a:pt x="198" y="37"/>
                        <a:pt x="198" y="41"/>
                      </a:cubicBezTo>
                      <a:cubicBezTo>
                        <a:pt x="199" y="43"/>
                        <a:pt x="198" y="45"/>
                        <a:pt x="198" y="47"/>
                      </a:cubicBezTo>
                      <a:cubicBezTo>
                        <a:pt x="201" y="47"/>
                        <a:pt x="203" y="45"/>
                        <a:pt x="205" y="45"/>
                      </a:cubicBezTo>
                      <a:cubicBezTo>
                        <a:pt x="207" y="34"/>
                        <a:pt x="204" y="22"/>
                        <a:pt x="207" y="15"/>
                      </a:cubicBezTo>
                      <a:cubicBezTo>
                        <a:pt x="214" y="14"/>
                        <a:pt x="221" y="10"/>
                        <a:pt x="228" y="7"/>
                      </a:cubicBezTo>
                      <a:cubicBezTo>
                        <a:pt x="237" y="0"/>
                        <a:pt x="250" y="1"/>
                        <a:pt x="260" y="4"/>
                      </a:cubicBezTo>
                      <a:cubicBezTo>
                        <a:pt x="265" y="6"/>
                        <a:pt x="264" y="12"/>
                        <a:pt x="265" y="19"/>
                      </a:cubicBezTo>
                      <a:cubicBezTo>
                        <a:pt x="266" y="31"/>
                        <a:pt x="266" y="47"/>
                        <a:pt x="265" y="59"/>
                      </a:cubicBezTo>
                      <a:cubicBezTo>
                        <a:pt x="271" y="54"/>
                        <a:pt x="281" y="50"/>
                        <a:pt x="291" y="52"/>
                      </a:cubicBezTo>
                      <a:cubicBezTo>
                        <a:pt x="293" y="56"/>
                        <a:pt x="294" y="60"/>
                        <a:pt x="296" y="64"/>
                      </a:cubicBezTo>
                      <a:cubicBezTo>
                        <a:pt x="297" y="66"/>
                        <a:pt x="298" y="68"/>
                        <a:pt x="299" y="70"/>
                      </a:cubicBezTo>
                      <a:cubicBezTo>
                        <a:pt x="302" y="80"/>
                        <a:pt x="309" y="89"/>
                        <a:pt x="313" y="99"/>
                      </a:cubicBezTo>
                      <a:cubicBezTo>
                        <a:pt x="314" y="101"/>
                        <a:pt x="316" y="103"/>
                        <a:pt x="317" y="106"/>
                      </a:cubicBezTo>
                      <a:cubicBezTo>
                        <a:pt x="323" y="118"/>
                        <a:pt x="329" y="132"/>
                        <a:pt x="335" y="144"/>
                      </a:cubicBezTo>
                      <a:cubicBezTo>
                        <a:pt x="336" y="145"/>
                        <a:pt x="336" y="146"/>
                        <a:pt x="337" y="147"/>
                      </a:cubicBezTo>
                      <a:cubicBezTo>
                        <a:pt x="337" y="148"/>
                        <a:pt x="337" y="148"/>
                        <a:pt x="337" y="148"/>
                      </a:cubicBezTo>
                      <a:cubicBezTo>
                        <a:pt x="339" y="151"/>
                        <a:pt x="340" y="155"/>
                        <a:pt x="342" y="158"/>
                      </a:cubicBezTo>
                      <a:cubicBezTo>
                        <a:pt x="342" y="165"/>
                        <a:pt x="335" y="174"/>
                        <a:pt x="327" y="175"/>
                      </a:cubicBezTo>
                      <a:cubicBezTo>
                        <a:pt x="321" y="176"/>
                        <a:pt x="316" y="176"/>
                        <a:pt x="311" y="174"/>
                      </a:cubicBezTo>
                      <a:cubicBezTo>
                        <a:pt x="308" y="173"/>
                        <a:pt x="306" y="172"/>
                        <a:pt x="303" y="172"/>
                      </a:cubicBezTo>
                      <a:cubicBezTo>
                        <a:pt x="299" y="170"/>
                        <a:pt x="293" y="169"/>
                        <a:pt x="288" y="167"/>
                      </a:cubicBezTo>
                      <a:cubicBezTo>
                        <a:pt x="285" y="167"/>
                        <a:pt x="282" y="165"/>
                        <a:pt x="281" y="164"/>
                      </a:cubicBezTo>
                      <a:cubicBezTo>
                        <a:pt x="280" y="163"/>
                        <a:pt x="279" y="158"/>
                        <a:pt x="278" y="156"/>
                      </a:cubicBezTo>
                      <a:cubicBezTo>
                        <a:pt x="277" y="153"/>
                        <a:pt x="275" y="150"/>
                        <a:pt x="274" y="148"/>
                      </a:cubicBezTo>
                      <a:cubicBezTo>
                        <a:pt x="272" y="142"/>
                        <a:pt x="269" y="137"/>
                        <a:pt x="267" y="132"/>
                      </a:cubicBezTo>
                      <a:cubicBezTo>
                        <a:pt x="266" y="141"/>
                        <a:pt x="266" y="156"/>
                        <a:pt x="267" y="168"/>
                      </a:cubicBezTo>
                      <a:cubicBezTo>
                        <a:pt x="267" y="178"/>
                        <a:pt x="255" y="179"/>
                        <a:pt x="247" y="179"/>
                      </a:cubicBezTo>
                      <a:cubicBezTo>
                        <a:pt x="243" y="179"/>
                        <a:pt x="239" y="178"/>
                        <a:pt x="235" y="178"/>
                      </a:cubicBezTo>
                      <a:cubicBezTo>
                        <a:pt x="232" y="176"/>
                        <a:pt x="227" y="171"/>
                        <a:pt x="222" y="172"/>
                      </a:cubicBezTo>
                      <a:cubicBezTo>
                        <a:pt x="220" y="172"/>
                        <a:pt x="219" y="174"/>
                        <a:pt x="217" y="174"/>
                      </a:cubicBezTo>
                      <a:cubicBezTo>
                        <a:pt x="212" y="175"/>
                        <a:pt x="208" y="175"/>
                        <a:pt x="205" y="171"/>
                      </a:cubicBezTo>
                      <a:cubicBezTo>
                        <a:pt x="203" y="171"/>
                        <a:pt x="200" y="170"/>
                        <a:pt x="198" y="168"/>
                      </a:cubicBezTo>
                      <a:cubicBezTo>
                        <a:pt x="195" y="168"/>
                        <a:pt x="194" y="170"/>
                        <a:pt x="193" y="171"/>
                      </a:cubicBezTo>
                      <a:cubicBezTo>
                        <a:pt x="190" y="173"/>
                        <a:pt x="186" y="172"/>
                        <a:pt x="182" y="172"/>
                      </a:cubicBezTo>
                      <a:cubicBezTo>
                        <a:pt x="179" y="172"/>
                        <a:pt x="176" y="172"/>
                        <a:pt x="173" y="172"/>
                      </a:cubicBezTo>
                      <a:cubicBezTo>
                        <a:pt x="169" y="172"/>
                        <a:pt x="165" y="170"/>
                        <a:pt x="161" y="171"/>
                      </a:cubicBezTo>
                      <a:cubicBezTo>
                        <a:pt x="158" y="170"/>
                        <a:pt x="156" y="170"/>
                        <a:pt x="154" y="169"/>
                      </a:cubicBezTo>
                      <a:cubicBezTo>
                        <a:pt x="151" y="172"/>
                        <a:pt x="140" y="173"/>
                        <a:pt x="138" y="172"/>
                      </a:cubicBezTo>
                      <a:cubicBezTo>
                        <a:pt x="137" y="172"/>
                        <a:pt x="138" y="173"/>
                        <a:pt x="137" y="173"/>
                      </a:cubicBezTo>
                      <a:cubicBezTo>
                        <a:pt x="134" y="171"/>
                        <a:pt x="122" y="171"/>
                        <a:pt x="115" y="169"/>
                      </a:cubicBezTo>
                      <a:cubicBezTo>
                        <a:pt x="114" y="169"/>
                        <a:pt x="114" y="172"/>
                        <a:pt x="113" y="171"/>
                      </a:cubicBezTo>
                      <a:cubicBezTo>
                        <a:pt x="112" y="171"/>
                        <a:pt x="112" y="170"/>
                        <a:pt x="112" y="168"/>
                      </a:cubicBezTo>
                      <a:cubicBezTo>
                        <a:pt x="111" y="170"/>
                        <a:pt x="109" y="171"/>
                        <a:pt x="109" y="171"/>
                      </a:cubicBezTo>
                      <a:cubicBezTo>
                        <a:pt x="102" y="171"/>
                        <a:pt x="94" y="173"/>
                        <a:pt x="86" y="170"/>
                      </a:cubicBezTo>
                      <a:cubicBezTo>
                        <a:pt x="81" y="165"/>
                        <a:pt x="75" y="160"/>
                        <a:pt x="68" y="157"/>
                      </a:cubicBezTo>
                      <a:cubicBezTo>
                        <a:pt x="69" y="144"/>
                        <a:pt x="69" y="131"/>
                        <a:pt x="70" y="117"/>
                      </a:cubicBezTo>
                      <a:cubicBezTo>
                        <a:pt x="65" y="128"/>
                        <a:pt x="60" y="139"/>
                        <a:pt x="55" y="150"/>
                      </a:cubicBezTo>
                      <a:cubicBezTo>
                        <a:pt x="53" y="155"/>
                        <a:pt x="51" y="162"/>
                        <a:pt x="48" y="167"/>
                      </a:cubicBezTo>
                      <a:cubicBezTo>
                        <a:pt x="46" y="169"/>
                        <a:pt x="45" y="167"/>
                        <a:pt x="43" y="169"/>
                      </a:cubicBezTo>
                      <a:cubicBezTo>
                        <a:pt x="38" y="167"/>
                        <a:pt x="31" y="166"/>
                        <a:pt x="28" y="161"/>
                      </a:cubicBezTo>
                      <a:cubicBezTo>
                        <a:pt x="19" y="157"/>
                        <a:pt x="9" y="153"/>
                        <a:pt x="0" y="150"/>
                      </a:cubicBezTo>
                      <a:cubicBezTo>
                        <a:pt x="0" y="149"/>
                        <a:pt x="1" y="147"/>
                        <a:pt x="0" y="147"/>
                      </a:cubicBezTo>
                      <a:cubicBezTo>
                        <a:pt x="7" y="132"/>
                        <a:pt x="15" y="118"/>
                        <a:pt x="22" y="104"/>
                      </a:cubicBezTo>
                      <a:cubicBezTo>
                        <a:pt x="22" y="98"/>
                        <a:pt x="26" y="94"/>
                        <a:pt x="28" y="89"/>
                      </a:cubicBezTo>
                      <a:cubicBezTo>
                        <a:pt x="32" y="79"/>
                        <a:pt x="37" y="72"/>
                        <a:pt x="41" y="63"/>
                      </a:cubicBezTo>
                      <a:cubicBezTo>
                        <a:pt x="43" y="59"/>
                        <a:pt x="48" y="49"/>
                        <a:pt x="52" y="47"/>
                      </a:cubicBezTo>
                      <a:cubicBezTo>
                        <a:pt x="54" y="45"/>
                        <a:pt x="59" y="44"/>
                        <a:pt x="62" y="44"/>
                      </a:cubicBezTo>
                      <a:cubicBezTo>
                        <a:pt x="64" y="43"/>
                        <a:pt x="66" y="43"/>
                        <a:pt x="68" y="42"/>
                      </a:cubicBezTo>
                      <a:cubicBezTo>
                        <a:pt x="72" y="41"/>
                        <a:pt x="76" y="42"/>
                        <a:pt x="79" y="39"/>
                      </a:cubicBezTo>
                      <a:close/>
                      <a:moveTo>
                        <a:pt x="246" y="177"/>
                      </a:moveTo>
                      <a:cubicBezTo>
                        <a:pt x="252" y="177"/>
                        <a:pt x="262" y="175"/>
                        <a:pt x="264" y="171"/>
                      </a:cubicBezTo>
                      <a:cubicBezTo>
                        <a:pt x="264" y="169"/>
                        <a:pt x="264" y="164"/>
                        <a:pt x="264" y="161"/>
                      </a:cubicBezTo>
                      <a:cubicBezTo>
                        <a:pt x="264" y="153"/>
                        <a:pt x="264" y="141"/>
                        <a:pt x="264" y="132"/>
                      </a:cubicBezTo>
                      <a:cubicBezTo>
                        <a:pt x="264" y="127"/>
                        <a:pt x="263" y="121"/>
                        <a:pt x="263" y="115"/>
                      </a:cubicBezTo>
                      <a:cubicBezTo>
                        <a:pt x="263" y="103"/>
                        <a:pt x="262" y="92"/>
                        <a:pt x="262" y="80"/>
                      </a:cubicBezTo>
                      <a:cubicBezTo>
                        <a:pt x="263" y="53"/>
                        <a:pt x="264" y="32"/>
                        <a:pt x="262" y="10"/>
                      </a:cubicBezTo>
                      <a:cubicBezTo>
                        <a:pt x="261" y="10"/>
                        <a:pt x="261" y="8"/>
                        <a:pt x="261" y="8"/>
                      </a:cubicBezTo>
                      <a:cubicBezTo>
                        <a:pt x="257" y="5"/>
                        <a:pt x="253" y="5"/>
                        <a:pt x="249" y="5"/>
                      </a:cubicBezTo>
                      <a:cubicBezTo>
                        <a:pt x="246" y="4"/>
                        <a:pt x="243" y="4"/>
                        <a:pt x="241" y="4"/>
                      </a:cubicBezTo>
                      <a:cubicBezTo>
                        <a:pt x="237" y="5"/>
                        <a:pt x="230" y="6"/>
                        <a:pt x="229" y="10"/>
                      </a:cubicBezTo>
                      <a:cubicBezTo>
                        <a:pt x="227" y="15"/>
                        <a:pt x="229" y="27"/>
                        <a:pt x="229" y="32"/>
                      </a:cubicBezTo>
                      <a:cubicBezTo>
                        <a:pt x="229" y="38"/>
                        <a:pt x="229" y="45"/>
                        <a:pt x="230" y="52"/>
                      </a:cubicBezTo>
                      <a:cubicBezTo>
                        <a:pt x="231" y="60"/>
                        <a:pt x="233" y="69"/>
                        <a:pt x="233" y="79"/>
                      </a:cubicBezTo>
                      <a:cubicBezTo>
                        <a:pt x="233" y="94"/>
                        <a:pt x="234" y="112"/>
                        <a:pt x="233" y="128"/>
                      </a:cubicBezTo>
                      <a:cubicBezTo>
                        <a:pt x="232" y="131"/>
                        <a:pt x="233" y="133"/>
                        <a:pt x="233" y="137"/>
                      </a:cubicBezTo>
                      <a:cubicBezTo>
                        <a:pt x="233" y="149"/>
                        <a:pt x="232" y="161"/>
                        <a:pt x="231" y="173"/>
                      </a:cubicBezTo>
                      <a:cubicBezTo>
                        <a:pt x="235" y="175"/>
                        <a:pt x="240" y="177"/>
                        <a:pt x="246" y="177"/>
                      </a:cubicBezTo>
                      <a:close/>
                      <a:moveTo>
                        <a:pt x="208" y="19"/>
                      </a:moveTo>
                      <a:cubicBezTo>
                        <a:pt x="208" y="28"/>
                        <a:pt x="208" y="39"/>
                        <a:pt x="208" y="45"/>
                      </a:cubicBezTo>
                      <a:cubicBezTo>
                        <a:pt x="212" y="46"/>
                        <a:pt x="218" y="47"/>
                        <a:pt x="222" y="48"/>
                      </a:cubicBezTo>
                      <a:cubicBezTo>
                        <a:pt x="222" y="49"/>
                        <a:pt x="223" y="49"/>
                        <a:pt x="224" y="50"/>
                      </a:cubicBezTo>
                      <a:cubicBezTo>
                        <a:pt x="225" y="55"/>
                        <a:pt x="224" y="62"/>
                        <a:pt x="224" y="68"/>
                      </a:cubicBezTo>
                      <a:cubicBezTo>
                        <a:pt x="224" y="85"/>
                        <a:pt x="226" y="104"/>
                        <a:pt x="225" y="123"/>
                      </a:cubicBezTo>
                      <a:cubicBezTo>
                        <a:pt x="225" y="137"/>
                        <a:pt x="225" y="151"/>
                        <a:pt x="224" y="168"/>
                      </a:cubicBezTo>
                      <a:cubicBezTo>
                        <a:pt x="226" y="169"/>
                        <a:pt x="226" y="170"/>
                        <a:pt x="229" y="171"/>
                      </a:cubicBezTo>
                      <a:cubicBezTo>
                        <a:pt x="231" y="152"/>
                        <a:pt x="230" y="134"/>
                        <a:pt x="230" y="111"/>
                      </a:cubicBezTo>
                      <a:cubicBezTo>
                        <a:pt x="230" y="108"/>
                        <a:pt x="231" y="105"/>
                        <a:pt x="231" y="102"/>
                      </a:cubicBezTo>
                      <a:cubicBezTo>
                        <a:pt x="231" y="94"/>
                        <a:pt x="231" y="85"/>
                        <a:pt x="231" y="77"/>
                      </a:cubicBezTo>
                      <a:cubicBezTo>
                        <a:pt x="230" y="68"/>
                        <a:pt x="228" y="58"/>
                        <a:pt x="228" y="48"/>
                      </a:cubicBezTo>
                      <a:cubicBezTo>
                        <a:pt x="227" y="38"/>
                        <a:pt x="227" y="29"/>
                        <a:pt x="226" y="19"/>
                      </a:cubicBezTo>
                      <a:cubicBezTo>
                        <a:pt x="226" y="16"/>
                        <a:pt x="227" y="14"/>
                        <a:pt x="225" y="11"/>
                      </a:cubicBezTo>
                      <a:cubicBezTo>
                        <a:pt x="219" y="14"/>
                        <a:pt x="214" y="16"/>
                        <a:pt x="208" y="19"/>
                      </a:cubicBezTo>
                      <a:close/>
                      <a:moveTo>
                        <a:pt x="123" y="38"/>
                      </a:moveTo>
                      <a:cubicBezTo>
                        <a:pt x="128" y="39"/>
                        <a:pt x="132" y="40"/>
                        <a:pt x="137" y="40"/>
                      </a:cubicBezTo>
                      <a:cubicBezTo>
                        <a:pt x="140" y="40"/>
                        <a:pt x="145" y="39"/>
                        <a:pt x="146" y="39"/>
                      </a:cubicBezTo>
                      <a:cubicBezTo>
                        <a:pt x="147" y="39"/>
                        <a:pt x="149" y="38"/>
                        <a:pt x="150" y="37"/>
                      </a:cubicBezTo>
                      <a:cubicBezTo>
                        <a:pt x="150" y="32"/>
                        <a:pt x="150" y="27"/>
                        <a:pt x="149" y="23"/>
                      </a:cubicBezTo>
                      <a:cubicBezTo>
                        <a:pt x="145" y="22"/>
                        <a:pt x="140" y="20"/>
                        <a:pt x="134" y="20"/>
                      </a:cubicBezTo>
                      <a:cubicBezTo>
                        <a:pt x="128" y="20"/>
                        <a:pt x="117" y="20"/>
                        <a:pt x="115" y="23"/>
                      </a:cubicBezTo>
                      <a:cubicBezTo>
                        <a:pt x="113" y="25"/>
                        <a:pt x="114" y="28"/>
                        <a:pt x="114" y="31"/>
                      </a:cubicBezTo>
                      <a:cubicBezTo>
                        <a:pt x="114" y="34"/>
                        <a:pt x="113" y="36"/>
                        <a:pt x="114" y="38"/>
                      </a:cubicBezTo>
                      <a:cubicBezTo>
                        <a:pt x="116" y="35"/>
                        <a:pt x="120" y="38"/>
                        <a:pt x="123" y="38"/>
                      </a:cubicBezTo>
                      <a:close/>
                      <a:moveTo>
                        <a:pt x="86" y="34"/>
                      </a:moveTo>
                      <a:cubicBezTo>
                        <a:pt x="86" y="36"/>
                        <a:pt x="85" y="39"/>
                        <a:pt x="85" y="41"/>
                      </a:cubicBezTo>
                      <a:cubicBezTo>
                        <a:pt x="90" y="42"/>
                        <a:pt x="94" y="46"/>
                        <a:pt x="98" y="49"/>
                      </a:cubicBezTo>
                      <a:cubicBezTo>
                        <a:pt x="99" y="52"/>
                        <a:pt x="96" y="57"/>
                        <a:pt x="95" y="61"/>
                      </a:cubicBezTo>
                      <a:cubicBezTo>
                        <a:pt x="101" y="60"/>
                        <a:pt x="105" y="61"/>
                        <a:pt x="109" y="63"/>
                      </a:cubicBezTo>
                      <a:cubicBezTo>
                        <a:pt x="109" y="66"/>
                        <a:pt x="108" y="69"/>
                        <a:pt x="110" y="71"/>
                      </a:cubicBezTo>
                      <a:cubicBezTo>
                        <a:pt x="111" y="87"/>
                        <a:pt x="112" y="105"/>
                        <a:pt x="111" y="121"/>
                      </a:cubicBezTo>
                      <a:cubicBezTo>
                        <a:pt x="111" y="124"/>
                        <a:pt x="110" y="126"/>
                        <a:pt x="110" y="129"/>
                      </a:cubicBezTo>
                      <a:cubicBezTo>
                        <a:pt x="110" y="138"/>
                        <a:pt x="111" y="148"/>
                        <a:pt x="111" y="157"/>
                      </a:cubicBezTo>
                      <a:cubicBezTo>
                        <a:pt x="110" y="160"/>
                        <a:pt x="109" y="163"/>
                        <a:pt x="112" y="165"/>
                      </a:cubicBezTo>
                      <a:cubicBezTo>
                        <a:pt x="111" y="163"/>
                        <a:pt x="113" y="157"/>
                        <a:pt x="111" y="154"/>
                      </a:cubicBezTo>
                      <a:cubicBezTo>
                        <a:pt x="111" y="153"/>
                        <a:pt x="112" y="154"/>
                        <a:pt x="112" y="153"/>
                      </a:cubicBezTo>
                      <a:cubicBezTo>
                        <a:pt x="112" y="139"/>
                        <a:pt x="112" y="122"/>
                        <a:pt x="112" y="108"/>
                      </a:cubicBezTo>
                      <a:cubicBezTo>
                        <a:pt x="113" y="97"/>
                        <a:pt x="112" y="85"/>
                        <a:pt x="112" y="75"/>
                      </a:cubicBezTo>
                      <a:cubicBezTo>
                        <a:pt x="112" y="66"/>
                        <a:pt x="112" y="56"/>
                        <a:pt x="112" y="48"/>
                      </a:cubicBezTo>
                      <a:cubicBezTo>
                        <a:pt x="112" y="40"/>
                        <a:pt x="112" y="32"/>
                        <a:pt x="111" y="24"/>
                      </a:cubicBezTo>
                      <a:cubicBezTo>
                        <a:pt x="111" y="24"/>
                        <a:pt x="111" y="24"/>
                        <a:pt x="111" y="24"/>
                      </a:cubicBezTo>
                      <a:cubicBezTo>
                        <a:pt x="105" y="28"/>
                        <a:pt x="93" y="31"/>
                        <a:pt x="86" y="34"/>
                      </a:cubicBezTo>
                      <a:close/>
                      <a:moveTo>
                        <a:pt x="179" y="170"/>
                      </a:moveTo>
                      <a:cubicBezTo>
                        <a:pt x="186" y="171"/>
                        <a:pt x="192" y="169"/>
                        <a:pt x="194" y="165"/>
                      </a:cubicBezTo>
                      <a:cubicBezTo>
                        <a:pt x="195" y="157"/>
                        <a:pt x="194" y="147"/>
                        <a:pt x="194" y="139"/>
                      </a:cubicBezTo>
                      <a:cubicBezTo>
                        <a:pt x="194" y="120"/>
                        <a:pt x="194" y="103"/>
                        <a:pt x="195" y="87"/>
                      </a:cubicBezTo>
                      <a:cubicBezTo>
                        <a:pt x="196" y="79"/>
                        <a:pt x="195" y="70"/>
                        <a:pt x="195" y="61"/>
                      </a:cubicBezTo>
                      <a:cubicBezTo>
                        <a:pt x="195" y="60"/>
                        <a:pt x="195" y="58"/>
                        <a:pt x="195" y="57"/>
                      </a:cubicBezTo>
                      <a:cubicBezTo>
                        <a:pt x="195" y="55"/>
                        <a:pt x="195" y="54"/>
                        <a:pt x="195" y="52"/>
                      </a:cubicBezTo>
                      <a:cubicBezTo>
                        <a:pt x="195" y="48"/>
                        <a:pt x="197" y="39"/>
                        <a:pt x="194" y="35"/>
                      </a:cubicBezTo>
                      <a:cubicBezTo>
                        <a:pt x="193" y="33"/>
                        <a:pt x="188" y="31"/>
                        <a:pt x="185" y="31"/>
                      </a:cubicBezTo>
                      <a:cubicBezTo>
                        <a:pt x="180" y="30"/>
                        <a:pt x="176" y="31"/>
                        <a:pt x="171" y="30"/>
                      </a:cubicBezTo>
                      <a:cubicBezTo>
                        <a:pt x="166" y="29"/>
                        <a:pt x="161" y="28"/>
                        <a:pt x="158" y="29"/>
                      </a:cubicBezTo>
                      <a:cubicBezTo>
                        <a:pt x="157" y="29"/>
                        <a:pt x="154" y="30"/>
                        <a:pt x="154" y="32"/>
                      </a:cubicBezTo>
                      <a:cubicBezTo>
                        <a:pt x="153" y="32"/>
                        <a:pt x="154" y="33"/>
                        <a:pt x="154" y="34"/>
                      </a:cubicBezTo>
                      <a:cubicBezTo>
                        <a:pt x="154" y="36"/>
                        <a:pt x="154" y="40"/>
                        <a:pt x="154" y="43"/>
                      </a:cubicBezTo>
                      <a:cubicBezTo>
                        <a:pt x="154" y="44"/>
                        <a:pt x="153" y="45"/>
                        <a:pt x="153" y="46"/>
                      </a:cubicBezTo>
                      <a:cubicBezTo>
                        <a:pt x="153" y="50"/>
                        <a:pt x="153" y="54"/>
                        <a:pt x="153" y="57"/>
                      </a:cubicBezTo>
                      <a:cubicBezTo>
                        <a:pt x="153" y="66"/>
                        <a:pt x="155" y="77"/>
                        <a:pt x="155" y="88"/>
                      </a:cubicBezTo>
                      <a:cubicBezTo>
                        <a:pt x="155" y="93"/>
                        <a:pt x="155" y="98"/>
                        <a:pt x="155" y="103"/>
                      </a:cubicBezTo>
                      <a:cubicBezTo>
                        <a:pt x="155" y="108"/>
                        <a:pt x="156" y="113"/>
                        <a:pt x="156" y="118"/>
                      </a:cubicBezTo>
                      <a:cubicBezTo>
                        <a:pt x="156" y="126"/>
                        <a:pt x="156" y="134"/>
                        <a:pt x="156" y="142"/>
                      </a:cubicBezTo>
                      <a:cubicBezTo>
                        <a:pt x="155" y="150"/>
                        <a:pt x="154" y="159"/>
                        <a:pt x="156" y="167"/>
                      </a:cubicBezTo>
                      <a:cubicBezTo>
                        <a:pt x="162" y="167"/>
                        <a:pt x="171" y="169"/>
                        <a:pt x="179" y="170"/>
                      </a:cubicBezTo>
                      <a:close/>
                      <a:moveTo>
                        <a:pt x="114" y="47"/>
                      </a:moveTo>
                      <a:cubicBezTo>
                        <a:pt x="118" y="47"/>
                        <a:pt x="122" y="50"/>
                        <a:pt x="127" y="51"/>
                      </a:cubicBezTo>
                      <a:cubicBezTo>
                        <a:pt x="133" y="52"/>
                        <a:pt x="146" y="53"/>
                        <a:pt x="151" y="49"/>
                      </a:cubicBezTo>
                      <a:cubicBezTo>
                        <a:pt x="150" y="45"/>
                        <a:pt x="150" y="44"/>
                        <a:pt x="151" y="40"/>
                      </a:cubicBezTo>
                      <a:cubicBezTo>
                        <a:pt x="140" y="44"/>
                        <a:pt x="126" y="42"/>
                        <a:pt x="114" y="39"/>
                      </a:cubicBezTo>
                      <a:cubicBezTo>
                        <a:pt x="113" y="42"/>
                        <a:pt x="114" y="44"/>
                        <a:pt x="114" y="47"/>
                      </a:cubicBezTo>
                      <a:close/>
                      <a:moveTo>
                        <a:pt x="94" y="49"/>
                      </a:moveTo>
                      <a:cubicBezTo>
                        <a:pt x="90" y="47"/>
                        <a:pt x="86" y="43"/>
                        <a:pt x="80" y="43"/>
                      </a:cubicBezTo>
                      <a:cubicBezTo>
                        <a:pt x="79" y="44"/>
                        <a:pt x="77" y="45"/>
                        <a:pt x="77" y="47"/>
                      </a:cubicBezTo>
                      <a:cubicBezTo>
                        <a:pt x="84" y="47"/>
                        <a:pt x="88" y="52"/>
                        <a:pt x="94" y="55"/>
                      </a:cubicBezTo>
                      <a:cubicBezTo>
                        <a:pt x="95" y="52"/>
                        <a:pt x="96" y="51"/>
                        <a:pt x="94" y="49"/>
                      </a:cubicBezTo>
                      <a:close/>
                      <a:moveTo>
                        <a:pt x="52" y="50"/>
                      </a:moveTo>
                      <a:cubicBezTo>
                        <a:pt x="43" y="64"/>
                        <a:pt x="36" y="80"/>
                        <a:pt x="28" y="95"/>
                      </a:cubicBezTo>
                      <a:cubicBezTo>
                        <a:pt x="28" y="96"/>
                        <a:pt x="27" y="97"/>
                        <a:pt x="26" y="98"/>
                      </a:cubicBezTo>
                      <a:cubicBezTo>
                        <a:pt x="25" y="100"/>
                        <a:pt x="25" y="103"/>
                        <a:pt x="24" y="105"/>
                      </a:cubicBezTo>
                      <a:cubicBezTo>
                        <a:pt x="21" y="113"/>
                        <a:pt x="15" y="121"/>
                        <a:pt x="12" y="130"/>
                      </a:cubicBezTo>
                      <a:cubicBezTo>
                        <a:pt x="8" y="135"/>
                        <a:pt x="6" y="141"/>
                        <a:pt x="4" y="147"/>
                      </a:cubicBezTo>
                      <a:cubicBezTo>
                        <a:pt x="6" y="150"/>
                        <a:pt x="11" y="151"/>
                        <a:pt x="13" y="152"/>
                      </a:cubicBezTo>
                      <a:cubicBezTo>
                        <a:pt x="14" y="153"/>
                        <a:pt x="15" y="153"/>
                        <a:pt x="15" y="153"/>
                      </a:cubicBezTo>
                      <a:cubicBezTo>
                        <a:pt x="20" y="155"/>
                        <a:pt x="24" y="156"/>
                        <a:pt x="27" y="156"/>
                      </a:cubicBezTo>
                      <a:cubicBezTo>
                        <a:pt x="28" y="155"/>
                        <a:pt x="28" y="154"/>
                        <a:pt x="28" y="152"/>
                      </a:cubicBezTo>
                      <a:cubicBezTo>
                        <a:pt x="28" y="151"/>
                        <a:pt x="29" y="152"/>
                        <a:pt x="30" y="151"/>
                      </a:cubicBezTo>
                      <a:cubicBezTo>
                        <a:pt x="37" y="135"/>
                        <a:pt x="45" y="119"/>
                        <a:pt x="51" y="102"/>
                      </a:cubicBezTo>
                      <a:cubicBezTo>
                        <a:pt x="58" y="85"/>
                        <a:pt x="65" y="65"/>
                        <a:pt x="74" y="50"/>
                      </a:cubicBezTo>
                      <a:cubicBezTo>
                        <a:pt x="73" y="49"/>
                        <a:pt x="72" y="49"/>
                        <a:pt x="72" y="48"/>
                      </a:cubicBezTo>
                      <a:cubicBezTo>
                        <a:pt x="74" y="47"/>
                        <a:pt x="75" y="47"/>
                        <a:pt x="75" y="45"/>
                      </a:cubicBezTo>
                      <a:cubicBezTo>
                        <a:pt x="69" y="44"/>
                        <a:pt x="58" y="46"/>
                        <a:pt x="52" y="50"/>
                      </a:cubicBezTo>
                      <a:close/>
                      <a:moveTo>
                        <a:pt x="222" y="152"/>
                      </a:moveTo>
                      <a:cubicBezTo>
                        <a:pt x="223" y="137"/>
                        <a:pt x="223" y="119"/>
                        <a:pt x="223" y="105"/>
                      </a:cubicBezTo>
                      <a:cubicBezTo>
                        <a:pt x="223" y="100"/>
                        <a:pt x="222" y="96"/>
                        <a:pt x="222" y="93"/>
                      </a:cubicBezTo>
                      <a:cubicBezTo>
                        <a:pt x="222" y="91"/>
                        <a:pt x="222" y="90"/>
                        <a:pt x="222" y="88"/>
                      </a:cubicBezTo>
                      <a:cubicBezTo>
                        <a:pt x="222" y="82"/>
                        <a:pt x="222" y="76"/>
                        <a:pt x="222" y="70"/>
                      </a:cubicBezTo>
                      <a:cubicBezTo>
                        <a:pt x="222" y="65"/>
                        <a:pt x="223" y="53"/>
                        <a:pt x="221" y="51"/>
                      </a:cubicBezTo>
                      <a:cubicBezTo>
                        <a:pt x="220" y="50"/>
                        <a:pt x="211" y="48"/>
                        <a:pt x="208" y="48"/>
                      </a:cubicBezTo>
                      <a:cubicBezTo>
                        <a:pt x="208" y="48"/>
                        <a:pt x="206" y="48"/>
                        <a:pt x="205" y="49"/>
                      </a:cubicBezTo>
                      <a:cubicBezTo>
                        <a:pt x="206" y="53"/>
                        <a:pt x="205" y="58"/>
                        <a:pt x="205" y="63"/>
                      </a:cubicBezTo>
                      <a:cubicBezTo>
                        <a:pt x="205" y="68"/>
                        <a:pt x="205" y="73"/>
                        <a:pt x="205" y="77"/>
                      </a:cubicBezTo>
                      <a:cubicBezTo>
                        <a:pt x="205" y="87"/>
                        <a:pt x="206" y="97"/>
                        <a:pt x="206" y="107"/>
                      </a:cubicBezTo>
                      <a:cubicBezTo>
                        <a:pt x="207" y="128"/>
                        <a:pt x="206" y="149"/>
                        <a:pt x="205" y="169"/>
                      </a:cubicBezTo>
                      <a:cubicBezTo>
                        <a:pt x="209" y="174"/>
                        <a:pt x="217" y="172"/>
                        <a:pt x="221" y="170"/>
                      </a:cubicBezTo>
                      <a:cubicBezTo>
                        <a:pt x="223" y="164"/>
                        <a:pt x="222" y="158"/>
                        <a:pt x="222" y="152"/>
                      </a:cubicBezTo>
                      <a:close/>
                      <a:moveTo>
                        <a:pt x="68" y="115"/>
                      </a:moveTo>
                      <a:cubicBezTo>
                        <a:pt x="68" y="114"/>
                        <a:pt x="69" y="113"/>
                        <a:pt x="70" y="111"/>
                      </a:cubicBezTo>
                      <a:cubicBezTo>
                        <a:pt x="69" y="112"/>
                        <a:pt x="68" y="112"/>
                        <a:pt x="67" y="111"/>
                      </a:cubicBezTo>
                      <a:cubicBezTo>
                        <a:pt x="67" y="107"/>
                        <a:pt x="62" y="108"/>
                        <a:pt x="60" y="105"/>
                      </a:cubicBezTo>
                      <a:cubicBezTo>
                        <a:pt x="60" y="105"/>
                        <a:pt x="60" y="103"/>
                        <a:pt x="62" y="103"/>
                      </a:cubicBezTo>
                      <a:cubicBezTo>
                        <a:pt x="63" y="97"/>
                        <a:pt x="68" y="93"/>
                        <a:pt x="69" y="85"/>
                      </a:cubicBezTo>
                      <a:cubicBezTo>
                        <a:pt x="72" y="82"/>
                        <a:pt x="76" y="87"/>
                        <a:pt x="79" y="88"/>
                      </a:cubicBezTo>
                      <a:cubicBezTo>
                        <a:pt x="80" y="87"/>
                        <a:pt x="81" y="86"/>
                        <a:pt x="81" y="85"/>
                      </a:cubicBezTo>
                      <a:cubicBezTo>
                        <a:pt x="78" y="82"/>
                        <a:pt x="75" y="83"/>
                        <a:pt x="72" y="81"/>
                      </a:cubicBezTo>
                      <a:cubicBezTo>
                        <a:pt x="71" y="76"/>
                        <a:pt x="76" y="76"/>
                        <a:pt x="76" y="71"/>
                      </a:cubicBezTo>
                      <a:cubicBezTo>
                        <a:pt x="78" y="69"/>
                        <a:pt x="79" y="66"/>
                        <a:pt x="80" y="63"/>
                      </a:cubicBezTo>
                      <a:cubicBezTo>
                        <a:pt x="81" y="61"/>
                        <a:pt x="81" y="57"/>
                        <a:pt x="82" y="59"/>
                      </a:cubicBezTo>
                      <a:cubicBezTo>
                        <a:pt x="82" y="58"/>
                        <a:pt x="81" y="58"/>
                        <a:pt x="82" y="58"/>
                      </a:cubicBezTo>
                      <a:cubicBezTo>
                        <a:pt x="86" y="56"/>
                        <a:pt x="89" y="59"/>
                        <a:pt x="92" y="61"/>
                      </a:cubicBezTo>
                      <a:cubicBezTo>
                        <a:pt x="92" y="60"/>
                        <a:pt x="93" y="59"/>
                        <a:pt x="93" y="58"/>
                      </a:cubicBezTo>
                      <a:cubicBezTo>
                        <a:pt x="89" y="53"/>
                        <a:pt x="83" y="50"/>
                        <a:pt x="76" y="49"/>
                      </a:cubicBezTo>
                      <a:cubicBezTo>
                        <a:pt x="76" y="51"/>
                        <a:pt x="74" y="52"/>
                        <a:pt x="75" y="53"/>
                      </a:cubicBezTo>
                      <a:cubicBezTo>
                        <a:pt x="77" y="54"/>
                        <a:pt x="82" y="57"/>
                        <a:pt x="78" y="60"/>
                      </a:cubicBezTo>
                      <a:cubicBezTo>
                        <a:pt x="78" y="61"/>
                        <a:pt x="77" y="62"/>
                        <a:pt x="77" y="63"/>
                      </a:cubicBezTo>
                      <a:cubicBezTo>
                        <a:pt x="75" y="67"/>
                        <a:pt x="73" y="71"/>
                        <a:pt x="72" y="74"/>
                      </a:cubicBezTo>
                      <a:cubicBezTo>
                        <a:pt x="71" y="76"/>
                        <a:pt x="71" y="79"/>
                        <a:pt x="69" y="80"/>
                      </a:cubicBezTo>
                      <a:cubicBezTo>
                        <a:pt x="68" y="79"/>
                        <a:pt x="67" y="78"/>
                        <a:pt x="66" y="77"/>
                      </a:cubicBezTo>
                      <a:cubicBezTo>
                        <a:pt x="65" y="78"/>
                        <a:pt x="64" y="78"/>
                        <a:pt x="63" y="78"/>
                      </a:cubicBezTo>
                      <a:cubicBezTo>
                        <a:pt x="62" y="79"/>
                        <a:pt x="62" y="80"/>
                        <a:pt x="62" y="82"/>
                      </a:cubicBezTo>
                      <a:cubicBezTo>
                        <a:pt x="63" y="83"/>
                        <a:pt x="66" y="84"/>
                        <a:pt x="66" y="86"/>
                      </a:cubicBezTo>
                      <a:cubicBezTo>
                        <a:pt x="66" y="87"/>
                        <a:pt x="64" y="88"/>
                        <a:pt x="63" y="90"/>
                      </a:cubicBezTo>
                      <a:cubicBezTo>
                        <a:pt x="63" y="91"/>
                        <a:pt x="63" y="92"/>
                        <a:pt x="63" y="93"/>
                      </a:cubicBezTo>
                      <a:cubicBezTo>
                        <a:pt x="61" y="97"/>
                        <a:pt x="59" y="102"/>
                        <a:pt x="58" y="105"/>
                      </a:cubicBezTo>
                      <a:cubicBezTo>
                        <a:pt x="57" y="105"/>
                        <a:pt x="57" y="105"/>
                        <a:pt x="56" y="105"/>
                      </a:cubicBezTo>
                      <a:cubicBezTo>
                        <a:pt x="55" y="105"/>
                        <a:pt x="55" y="104"/>
                        <a:pt x="53" y="103"/>
                      </a:cubicBezTo>
                      <a:cubicBezTo>
                        <a:pt x="52" y="105"/>
                        <a:pt x="52" y="107"/>
                        <a:pt x="51" y="108"/>
                      </a:cubicBezTo>
                      <a:cubicBezTo>
                        <a:pt x="53" y="109"/>
                        <a:pt x="55" y="110"/>
                        <a:pt x="55" y="112"/>
                      </a:cubicBezTo>
                      <a:cubicBezTo>
                        <a:pt x="51" y="117"/>
                        <a:pt x="48" y="125"/>
                        <a:pt x="48" y="131"/>
                      </a:cubicBezTo>
                      <a:cubicBezTo>
                        <a:pt x="47" y="132"/>
                        <a:pt x="46" y="132"/>
                        <a:pt x="45" y="133"/>
                      </a:cubicBezTo>
                      <a:cubicBezTo>
                        <a:pt x="44" y="132"/>
                        <a:pt x="43" y="130"/>
                        <a:pt x="42" y="130"/>
                      </a:cubicBezTo>
                      <a:cubicBezTo>
                        <a:pt x="41" y="133"/>
                        <a:pt x="39" y="135"/>
                        <a:pt x="39" y="138"/>
                      </a:cubicBezTo>
                      <a:cubicBezTo>
                        <a:pt x="45" y="136"/>
                        <a:pt x="50" y="141"/>
                        <a:pt x="55" y="143"/>
                      </a:cubicBezTo>
                      <a:cubicBezTo>
                        <a:pt x="56" y="142"/>
                        <a:pt x="57" y="141"/>
                        <a:pt x="57" y="140"/>
                      </a:cubicBezTo>
                      <a:cubicBezTo>
                        <a:pt x="55" y="137"/>
                        <a:pt x="52" y="135"/>
                        <a:pt x="49" y="134"/>
                      </a:cubicBezTo>
                      <a:cubicBezTo>
                        <a:pt x="49" y="134"/>
                        <a:pt x="49" y="133"/>
                        <a:pt x="49" y="133"/>
                      </a:cubicBezTo>
                      <a:cubicBezTo>
                        <a:pt x="49" y="132"/>
                        <a:pt x="49" y="131"/>
                        <a:pt x="50" y="131"/>
                      </a:cubicBezTo>
                      <a:cubicBezTo>
                        <a:pt x="50" y="130"/>
                        <a:pt x="50" y="130"/>
                        <a:pt x="50" y="129"/>
                      </a:cubicBezTo>
                      <a:cubicBezTo>
                        <a:pt x="54" y="126"/>
                        <a:pt x="54" y="120"/>
                        <a:pt x="58" y="117"/>
                      </a:cubicBezTo>
                      <a:cubicBezTo>
                        <a:pt x="58" y="114"/>
                        <a:pt x="58" y="112"/>
                        <a:pt x="60" y="111"/>
                      </a:cubicBezTo>
                      <a:cubicBezTo>
                        <a:pt x="63" y="112"/>
                        <a:pt x="65" y="114"/>
                        <a:pt x="68" y="115"/>
                      </a:cubicBezTo>
                      <a:close/>
                      <a:moveTo>
                        <a:pt x="140" y="54"/>
                      </a:moveTo>
                      <a:cubicBezTo>
                        <a:pt x="131" y="55"/>
                        <a:pt x="122" y="52"/>
                        <a:pt x="114" y="50"/>
                      </a:cubicBezTo>
                      <a:cubicBezTo>
                        <a:pt x="114" y="50"/>
                        <a:pt x="114" y="51"/>
                        <a:pt x="114" y="51"/>
                      </a:cubicBezTo>
                      <a:cubicBezTo>
                        <a:pt x="115" y="82"/>
                        <a:pt x="113" y="115"/>
                        <a:pt x="114" y="142"/>
                      </a:cubicBezTo>
                      <a:cubicBezTo>
                        <a:pt x="115" y="141"/>
                        <a:pt x="117" y="142"/>
                        <a:pt x="117" y="142"/>
                      </a:cubicBezTo>
                      <a:cubicBezTo>
                        <a:pt x="119" y="141"/>
                        <a:pt x="119" y="142"/>
                        <a:pt x="121" y="143"/>
                      </a:cubicBezTo>
                      <a:cubicBezTo>
                        <a:pt x="122" y="143"/>
                        <a:pt x="123" y="142"/>
                        <a:pt x="124" y="143"/>
                      </a:cubicBezTo>
                      <a:cubicBezTo>
                        <a:pt x="125" y="143"/>
                        <a:pt x="126" y="143"/>
                        <a:pt x="126" y="143"/>
                      </a:cubicBezTo>
                      <a:cubicBezTo>
                        <a:pt x="135" y="145"/>
                        <a:pt x="145" y="144"/>
                        <a:pt x="153" y="143"/>
                      </a:cubicBezTo>
                      <a:cubicBezTo>
                        <a:pt x="153" y="132"/>
                        <a:pt x="154" y="121"/>
                        <a:pt x="153" y="110"/>
                      </a:cubicBezTo>
                      <a:cubicBezTo>
                        <a:pt x="152" y="101"/>
                        <a:pt x="153" y="91"/>
                        <a:pt x="152" y="82"/>
                      </a:cubicBezTo>
                      <a:cubicBezTo>
                        <a:pt x="152" y="73"/>
                        <a:pt x="150" y="62"/>
                        <a:pt x="151" y="53"/>
                      </a:cubicBezTo>
                      <a:cubicBezTo>
                        <a:pt x="147" y="52"/>
                        <a:pt x="144" y="54"/>
                        <a:pt x="140" y="54"/>
                      </a:cubicBezTo>
                      <a:close/>
                      <a:moveTo>
                        <a:pt x="197" y="51"/>
                      </a:moveTo>
                      <a:cubicBezTo>
                        <a:pt x="197" y="57"/>
                        <a:pt x="198" y="59"/>
                        <a:pt x="197" y="62"/>
                      </a:cubicBezTo>
                      <a:cubicBezTo>
                        <a:pt x="198" y="70"/>
                        <a:pt x="199" y="78"/>
                        <a:pt x="198" y="86"/>
                      </a:cubicBezTo>
                      <a:cubicBezTo>
                        <a:pt x="196" y="112"/>
                        <a:pt x="197" y="141"/>
                        <a:pt x="198" y="165"/>
                      </a:cubicBezTo>
                      <a:cubicBezTo>
                        <a:pt x="199" y="166"/>
                        <a:pt x="201" y="168"/>
                        <a:pt x="202" y="167"/>
                      </a:cubicBezTo>
                      <a:cubicBezTo>
                        <a:pt x="205" y="146"/>
                        <a:pt x="204" y="126"/>
                        <a:pt x="204" y="105"/>
                      </a:cubicBezTo>
                      <a:cubicBezTo>
                        <a:pt x="204" y="98"/>
                        <a:pt x="203" y="92"/>
                        <a:pt x="202" y="85"/>
                      </a:cubicBezTo>
                      <a:cubicBezTo>
                        <a:pt x="202" y="74"/>
                        <a:pt x="203" y="62"/>
                        <a:pt x="203" y="51"/>
                      </a:cubicBezTo>
                      <a:cubicBezTo>
                        <a:pt x="200" y="51"/>
                        <a:pt x="199" y="52"/>
                        <a:pt x="198" y="51"/>
                      </a:cubicBezTo>
                      <a:cubicBezTo>
                        <a:pt x="198" y="51"/>
                        <a:pt x="197" y="51"/>
                        <a:pt x="197" y="51"/>
                      </a:cubicBezTo>
                      <a:close/>
                      <a:moveTo>
                        <a:pt x="279" y="76"/>
                      </a:moveTo>
                      <a:cubicBezTo>
                        <a:pt x="284" y="75"/>
                        <a:pt x="291" y="72"/>
                        <a:pt x="294" y="68"/>
                      </a:cubicBezTo>
                      <a:cubicBezTo>
                        <a:pt x="296" y="65"/>
                        <a:pt x="293" y="62"/>
                        <a:pt x="292" y="60"/>
                      </a:cubicBezTo>
                      <a:cubicBezTo>
                        <a:pt x="291" y="58"/>
                        <a:pt x="290" y="55"/>
                        <a:pt x="288" y="54"/>
                      </a:cubicBezTo>
                      <a:cubicBezTo>
                        <a:pt x="287" y="54"/>
                        <a:pt x="284" y="54"/>
                        <a:pt x="281" y="54"/>
                      </a:cubicBezTo>
                      <a:cubicBezTo>
                        <a:pt x="279" y="55"/>
                        <a:pt x="276" y="55"/>
                        <a:pt x="275" y="55"/>
                      </a:cubicBezTo>
                      <a:cubicBezTo>
                        <a:pt x="272" y="56"/>
                        <a:pt x="269" y="59"/>
                        <a:pt x="267" y="60"/>
                      </a:cubicBezTo>
                      <a:cubicBezTo>
                        <a:pt x="268" y="61"/>
                        <a:pt x="266" y="62"/>
                        <a:pt x="267" y="63"/>
                      </a:cubicBezTo>
                      <a:cubicBezTo>
                        <a:pt x="266" y="63"/>
                        <a:pt x="265" y="63"/>
                        <a:pt x="265" y="64"/>
                      </a:cubicBezTo>
                      <a:cubicBezTo>
                        <a:pt x="265" y="69"/>
                        <a:pt x="268" y="73"/>
                        <a:pt x="270" y="77"/>
                      </a:cubicBezTo>
                      <a:cubicBezTo>
                        <a:pt x="273" y="76"/>
                        <a:pt x="275" y="76"/>
                        <a:pt x="279" y="76"/>
                      </a:cubicBezTo>
                      <a:close/>
                      <a:moveTo>
                        <a:pt x="73" y="56"/>
                      </a:moveTo>
                      <a:cubicBezTo>
                        <a:pt x="70" y="62"/>
                        <a:pt x="67" y="68"/>
                        <a:pt x="64" y="75"/>
                      </a:cubicBezTo>
                      <a:cubicBezTo>
                        <a:pt x="66" y="74"/>
                        <a:pt x="66" y="76"/>
                        <a:pt x="68" y="76"/>
                      </a:cubicBezTo>
                      <a:cubicBezTo>
                        <a:pt x="71" y="70"/>
                        <a:pt x="74" y="63"/>
                        <a:pt x="76" y="57"/>
                      </a:cubicBezTo>
                      <a:cubicBezTo>
                        <a:pt x="76" y="56"/>
                        <a:pt x="75" y="55"/>
                        <a:pt x="73" y="56"/>
                      </a:cubicBezTo>
                      <a:close/>
                      <a:moveTo>
                        <a:pt x="85" y="61"/>
                      </a:moveTo>
                      <a:cubicBezTo>
                        <a:pt x="83" y="63"/>
                        <a:pt x="82" y="66"/>
                        <a:pt x="80" y="70"/>
                      </a:cubicBezTo>
                      <a:cubicBezTo>
                        <a:pt x="79" y="73"/>
                        <a:pt x="76" y="76"/>
                        <a:pt x="76" y="78"/>
                      </a:cubicBezTo>
                      <a:cubicBezTo>
                        <a:pt x="77" y="81"/>
                        <a:pt x="80" y="81"/>
                        <a:pt x="81" y="83"/>
                      </a:cubicBezTo>
                      <a:cubicBezTo>
                        <a:pt x="86" y="77"/>
                        <a:pt x="88" y="70"/>
                        <a:pt x="91" y="64"/>
                      </a:cubicBezTo>
                      <a:cubicBezTo>
                        <a:pt x="89" y="62"/>
                        <a:pt x="87" y="61"/>
                        <a:pt x="85" y="61"/>
                      </a:cubicBezTo>
                      <a:close/>
                      <a:moveTo>
                        <a:pt x="93" y="64"/>
                      </a:moveTo>
                      <a:cubicBezTo>
                        <a:pt x="91" y="70"/>
                        <a:pt x="86" y="77"/>
                        <a:pt x="84" y="83"/>
                      </a:cubicBezTo>
                      <a:cubicBezTo>
                        <a:pt x="83" y="89"/>
                        <a:pt x="84" y="98"/>
                        <a:pt x="85" y="105"/>
                      </a:cubicBezTo>
                      <a:cubicBezTo>
                        <a:pt x="85" y="111"/>
                        <a:pt x="84" y="117"/>
                        <a:pt x="84" y="123"/>
                      </a:cubicBezTo>
                      <a:cubicBezTo>
                        <a:pt x="85" y="135"/>
                        <a:pt x="85" y="150"/>
                        <a:pt x="85" y="163"/>
                      </a:cubicBezTo>
                      <a:cubicBezTo>
                        <a:pt x="85" y="164"/>
                        <a:pt x="87" y="165"/>
                        <a:pt x="86" y="167"/>
                      </a:cubicBezTo>
                      <a:cubicBezTo>
                        <a:pt x="93" y="170"/>
                        <a:pt x="101" y="169"/>
                        <a:pt x="107" y="167"/>
                      </a:cubicBezTo>
                      <a:cubicBezTo>
                        <a:pt x="109" y="159"/>
                        <a:pt x="108" y="152"/>
                        <a:pt x="108" y="144"/>
                      </a:cubicBezTo>
                      <a:cubicBezTo>
                        <a:pt x="108" y="132"/>
                        <a:pt x="109" y="119"/>
                        <a:pt x="109" y="105"/>
                      </a:cubicBezTo>
                      <a:cubicBezTo>
                        <a:pt x="109" y="101"/>
                        <a:pt x="109" y="96"/>
                        <a:pt x="109" y="93"/>
                      </a:cubicBezTo>
                      <a:cubicBezTo>
                        <a:pt x="109" y="92"/>
                        <a:pt x="108" y="91"/>
                        <a:pt x="108" y="90"/>
                      </a:cubicBezTo>
                      <a:cubicBezTo>
                        <a:pt x="108" y="87"/>
                        <a:pt x="109" y="84"/>
                        <a:pt x="108" y="81"/>
                      </a:cubicBezTo>
                      <a:cubicBezTo>
                        <a:pt x="108" y="75"/>
                        <a:pt x="106" y="70"/>
                        <a:pt x="106" y="64"/>
                      </a:cubicBezTo>
                      <a:cubicBezTo>
                        <a:pt x="102" y="62"/>
                        <a:pt x="97" y="62"/>
                        <a:pt x="93" y="64"/>
                      </a:cubicBezTo>
                      <a:close/>
                      <a:moveTo>
                        <a:pt x="271" y="79"/>
                      </a:moveTo>
                      <a:cubicBezTo>
                        <a:pt x="271" y="82"/>
                        <a:pt x="272" y="83"/>
                        <a:pt x="273" y="84"/>
                      </a:cubicBezTo>
                      <a:cubicBezTo>
                        <a:pt x="274" y="84"/>
                        <a:pt x="274" y="83"/>
                        <a:pt x="276" y="83"/>
                      </a:cubicBezTo>
                      <a:cubicBezTo>
                        <a:pt x="285" y="87"/>
                        <a:pt x="306" y="80"/>
                        <a:pt x="296" y="69"/>
                      </a:cubicBezTo>
                      <a:cubicBezTo>
                        <a:pt x="292" y="77"/>
                        <a:pt x="281" y="78"/>
                        <a:pt x="271" y="79"/>
                      </a:cubicBezTo>
                      <a:close/>
                      <a:moveTo>
                        <a:pt x="265" y="96"/>
                      </a:moveTo>
                      <a:cubicBezTo>
                        <a:pt x="265" y="98"/>
                        <a:pt x="265" y="100"/>
                        <a:pt x="265" y="103"/>
                      </a:cubicBezTo>
                      <a:cubicBezTo>
                        <a:pt x="265" y="107"/>
                        <a:pt x="265" y="112"/>
                        <a:pt x="265" y="118"/>
                      </a:cubicBezTo>
                      <a:cubicBezTo>
                        <a:pt x="265" y="121"/>
                        <a:pt x="265" y="125"/>
                        <a:pt x="266" y="127"/>
                      </a:cubicBezTo>
                      <a:cubicBezTo>
                        <a:pt x="266" y="128"/>
                        <a:pt x="268" y="130"/>
                        <a:pt x="269" y="132"/>
                      </a:cubicBezTo>
                      <a:cubicBezTo>
                        <a:pt x="272" y="136"/>
                        <a:pt x="274" y="141"/>
                        <a:pt x="276" y="147"/>
                      </a:cubicBezTo>
                      <a:cubicBezTo>
                        <a:pt x="278" y="151"/>
                        <a:pt x="281" y="160"/>
                        <a:pt x="284" y="163"/>
                      </a:cubicBezTo>
                      <a:cubicBezTo>
                        <a:pt x="285" y="164"/>
                        <a:pt x="289" y="165"/>
                        <a:pt x="291" y="166"/>
                      </a:cubicBezTo>
                      <a:cubicBezTo>
                        <a:pt x="296" y="168"/>
                        <a:pt x="302" y="168"/>
                        <a:pt x="306" y="169"/>
                      </a:cubicBezTo>
                      <a:cubicBezTo>
                        <a:pt x="304" y="166"/>
                        <a:pt x="303" y="162"/>
                        <a:pt x="302" y="159"/>
                      </a:cubicBezTo>
                      <a:cubicBezTo>
                        <a:pt x="301" y="156"/>
                        <a:pt x="299" y="153"/>
                        <a:pt x="298" y="151"/>
                      </a:cubicBezTo>
                      <a:cubicBezTo>
                        <a:pt x="298" y="150"/>
                        <a:pt x="298" y="148"/>
                        <a:pt x="298" y="147"/>
                      </a:cubicBezTo>
                      <a:cubicBezTo>
                        <a:pt x="296" y="141"/>
                        <a:pt x="292" y="135"/>
                        <a:pt x="290" y="128"/>
                      </a:cubicBezTo>
                      <a:cubicBezTo>
                        <a:pt x="287" y="122"/>
                        <a:pt x="285" y="115"/>
                        <a:pt x="282" y="109"/>
                      </a:cubicBezTo>
                      <a:cubicBezTo>
                        <a:pt x="276" y="97"/>
                        <a:pt x="271" y="84"/>
                        <a:pt x="265" y="73"/>
                      </a:cubicBezTo>
                      <a:cubicBezTo>
                        <a:pt x="265" y="72"/>
                        <a:pt x="265" y="72"/>
                        <a:pt x="265" y="73"/>
                      </a:cubicBezTo>
                      <a:cubicBezTo>
                        <a:pt x="264" y="79"/>
                        <a:pt x="265" y="87"/>
                        <a:pt x="265" y="96"/>
                      </a:cubicBezTo>
                      <a:close/>
                      <a:moveTo>
                        <a:pt x="274" y="87"/>
                      </a:moveTo>
                      <a:cubicBezTo>
                        <a:pt x="276" y="89"/>
                        <a:pt x="276" y="92"/>
                        <a:pt x="278" y="94"/>
                      </a:cubicBezTo>
                      <a:cubicBezTo>
                        <a:pt x="278" y="93"/>
                        <a:pt x="278" y="93"/>
                        <a:pt x="278" y="93"/>
                      </a:cubicBezTo>
                      <a:cubicBezTo>
                        <a:pt x="280" y="93"/>
                        <a:pt x="283" y="93"/>
                        <a:pt x="285" y="93"/>
                      </a:cubicBezTo>
                      <a:cubicBezTo>
                        <a:pt x="291" y="93"/>
                        <a:pt x="299" y="87"/>
                        <a:pt x="301" y="83"/>
                      </a:cubicBezTo>
                      <a:cubicBezTo>
                        <a:pt x="302" y="81"/>
                        <a:pt x="302" y="79"/>
                        <a:pt x="300" y="78"/>
                      </a:cubicBezTo>
                      <a:cubicBezTo>
                        <a:pt x="295" y="87"/>
                        <a:pt x="283" y="86"/>
                        <a:pt x="274" y="87"/>
                      </a:cubicBezTo>
                      <a:close/>
                      <a:moveTo>
                        <a:pt x="278" y="96"/>
                      </a:moveTo>
                      <a:cubicBezTo>
                        <a:pt x="279" y="96"/>
                        <a:pt x="279" y="97"/>
                        <a:pt x="279" y="98"/>
                      </a:cubicBezTo>
                      <a:cubicBezTo>
                        <a:pt x="283" y="98"/>
                        <a:pt x="287" y="99"/>
                        <a:pt x="290" y="98"/>
                      </a:cubicBezTo>
                      <a:cubicBezTo>
                        <a:pt x="297" y="98"/>
                        <a:pt x="302" y="92"/>
                        <a:pt x="305" y="87"/>
                      </a:cubicBezTo>
                      <a:cubicBezTo>
                        <a:pt x="304" y="86"/>
                        <a:pt x="304" y="84"/>
                        <a:pt x="303" y="84"/>
                      </a:cubicBezTo>
                      <a:cubicBezTo>
                        <a:pt x="298" y="92"/>
                        <a:pt x="289" y="97"/>
                        <a:pt x="278" y="96"/>
                      </a:cubicBezTo>
                      <a:close/>
                      <a:moveTo>
                        <a:pt x="54" y="102"/>
                      </a:moveTo>
                      <a:cubicBezTo>
                        <a:pt x="55" y="102"/>
                        <a:pt x="56" y="103"/>
                        <a:pt x="57" y="102"/>
                      </a:cubicBezTo>
                      <a:cubicBezTo>
                        <a:pt x="57" y="100"/>
                        <a:pt x="60" y="96"/>
                        <a:pt x="61" y="92"/>
                      </a:cubicBezTo>
                      <a:cubicBezTo>
                        <a:pt x="62" y="90"/>
                        <a:pt x="65" y="84"/>
                        <a:pt x="60" y="84"/>
                      </a:cubicBezTo>
                      <a:cubicBezTo>
                        <a:pt x="59" y="91"/>
                        <a:pt x="56" y="95"/>
                        <a:pt x="54" y="102"/>
                      </a:cubicBezTo>
                      <a:close/>
                      <a:moveTo>
                        <a:pt x="72" y="88"/>
                      </a:moveTo>
                      <a:cubicBezTo>
                        <a:pt x="69" y="92"/>
                        <a:pt x="66" y="99"/>
                        <a:pt x="64" y="105"/>
                      </a:cubicBezTo>
                      <a:cubicBezTo>
                        <a:pt x="66" y="106"/>
                        <a:pt x="68" y="108"/>
                        <a:pt x="70" y="110"/>
                      </a:cubicBezTo>
                      <a:cubicBezTo>
                        <a:pt x="73" y="104"/>
                        <a:pt x="76" y="98"/>
                        <a:pt x="78" y="91"/>
                      </a:cubicBezTo>
                      <a:cubicBezTo>
                        <a:pt x="77" y="89"/>
                        <a:pt x="74" y="88"/>
                        <a:pt x="72" y="88"/>
                      </a:cubicBezTo>
                      <a:close/>
                      <a:moveTo>
                        <a:pt x="79" y="94"/>
                      </a:moveTo>
                      <a:cubicBezTo>
                        <a:pt x="79" y="95"/>
                        <a:pt x="79" y="96"/>
                        <a:pt x="79" y="97"/>
                      </a:cubicBezTo>
                      <a:cubicBezTo>
                        <a:pt x="77" y="101"/>
                        <a:pt x="74" y="105"/>
                        <a:pt x="73" y="109"/>
                      </a:cubicBezTo>
                      <a:cubicBezTo>
                        <a:pt x="72" y="113"/>
                        <a:pt x="72" y="118"/>
                        <a:pt x="71" y="123"/>
                      </a:cubicBezTo>
                      <a:cubicBezTo>
                        <a:pt x="71" y="135"/>
                        <a:pt x="72" y="143"/>
                        <a:pt x="70" y="154"/>
                      </a:cubicBezTo>
                      <a:cubicBezTo>
                        <a:pt x="74" y="157"/>
                        <a:pt x="78" y="160"/>
                        <a:pt x="82" y="163"/>
                      </a:cubicBezTo>
                      <a:cubicBezTo>
                        <a:pt x="83" y="155"/>
                        <a:pt x="83" y="148"/>
                        <a:pt x="83" y="139"/>
                      </a:cubicBezTo>
                      <a:cubicBezTo>
                        <a:pt x="83" y="131"/>
                        <a:pt x="82" y="123"/>
                        <a:pt x="82" y="117"/>
                      </a:cubicBezTo>
                      <a:cubicBezTo>
                        <a:pt x="82" y="109"/>
                        <a:pt x="83" y="97"/>
                        <a:pt x="82" y="89"/>
                      </a:cubicBezTo>
                      <a:cubicBezTo>
                        <a:pt x="81" y="91"/>
                        <a:pt x="80" y="92"/>
                        <a:pt x="79" y="94"/>
                      </a:cubicBezTo>
                      <a:close/>
                      <a:moveTo>
                        <a:pt x="280" y="100"/>
                      </a:moveTo>
                      <a:cubicBezTo>
                        <a:pt x="285" y="111"/>
                        <a:pt x="290" y="124"/>
                        <a:pt x="295" y="136"/>
                      </a:cubicBezTo>
                      <a:cubicBezTo>
                        <a:pt x="305" y="137"/>
                        <a:pt x="318" y="131"/>
                        <a:pt x="322" y="122"/>
                      </a:cubicBezTo>
                      <a:cubicBezTo>
                        <a:pt x="317" y="111"/>
                        <a:pt x="312" y="100"/>
                        <a:pt x="306" y="90"/>
                      </a:cubicBezTo>
                      <a:cubicBezTo>
                        <a:pt x="302" y="97"/>
                        <a:pt x="291" y="104"/>
                        <a:pt x="280" y="100"/>
                      </a:cubicBezTo>
                      <a:close/>
                      <a:moveTo>
                        <a:pt x="43" y="128"/>
                      </a:moveTo>
                      <a:cubicBezTo>
                        <a:pt x="44" y="129"/>
                        <a:pt x="44" y="129"/>
                        <a:pt x="45" y="129"/>
                      </a:cubicBezTo>
                      <a:cubicBezTo>
                        <a:pt x="47" y="123"/>
                        <a:pt x="50" y="117"/>
                        <a:pt x="52" y="111"/>
                      </a:cubicBezTo>
                      <a:cubicBezTo>
                        <a:pt x="51" y="112"/>
                        <a:pt x="51" y="111"/>
                        <a:pt x="50" y="111"/>
                      </a:cubicBezTo>
                      <a:cubicBezTo>
                        <a:pt x="48" y="117"/>
                        <a:pt x="45" y="122"/>
                        <a:pt x="43" y="128"/>
                      </a:cubicBezTo>
                      <a:close/>
                      <a:moveTo>
                        <a:pt x="62" y="115"/>
                      </a:moveTo>
                      <a:cubicBezTo>
                        <a:pt x="59" y="116"/>
                        <a:pt x="58" y="121"/>
                        <a:pt x="57" y="124"/>
                      </a:cubicBezTo>
                      <a:cubicBezTo>
                        <a:pt x="56" y="126"/>
                        <a:pt x="53" y="129"/>
                        <a:pt x="52" y="133"/>
                      </a:cubicBezTo>
                      <a:cubicBezTo>
                        <a:pt x="54" y="134"/>
                        <a:pt x="57" y="136"/>
                        <a:pt x="58" y="138"/>
                      </a:cubicBezTo>
                      <a:cubicBezTo>
                        <a:pt x="61" y="132"/>
                        <a:pt x="64" y="125"/>
                        <a:pt x="66" y="118"/>
                      </a:cubicBezTo>
                      <a:cubicBezTo>
                        <a:pt x="65" y="117"/>
                        <a:pt x="64" y="116"/>
                        <a:pt x="62" y="115"/>
                      </a:cubicBezTo>
                      <a:close/>
                      <a:moveTo>
                        <a:pt x="297" y="139"/>
                      </a:moveTo>
                      <a:cubicBezTo>
                        <a:pt x="297" y="140"/>
                        <a:pt x="297" y="141"/>
                        <a:pt x="298" y="142"/>
                      </a:cubicBezTo>
                      <a:cubicBezTo>
                        <a:pt x="298" y="141"/>
                        <a:pt x="298" y="141"/>
                        <a:pt x="299" y="140"/>
                      </a:cubicBezTo>
                      <a:cubicBezTo>
                        <a:pt x="302" y="141"/>
                        <a:pt x="306" y="140"/>
                        <a:pt x="308" y="140"/>
                      </a:cubicBezTo>
                      <a:cubicBezTo>
                        <a:pt x="314" y="139"/>
                        <a:pt x="320" y="135"/>
                        <a:pt x="323" y="132"/>
                      </a:cubicBezTo>
                      <a:cubicBezTo>
                        <a:pt x="324" y="130"/>
                        <a:pt x="326" y="127"/>
                        <a:pt x="323" y="125"/>
                      </a:cubicBezTo>
                      <a:cubicBezTo>
                        <a:pt x="317" y="134"/>
                        <a:pt x="308" y="138"/>
                        <a:pt x="297" y="139"/>
                      </a:cubicBezTo>
                      <a:close/>
                      <a:moveTo>
                        <a:pt x="326" y="131"/>
                      </a:moveTo>
                      <a:cubicBezTo>
                        <a:pt x="321" y="139"/>
                        <a:pt x="310" y="145"/>
                        <a:pt x="298" y="142"/>
                      </a:cubicBezTo>
                      <a:cubicBezTo>
                        <a:pt x="299" y="146"/>
                        <a:pt x="301" y="150"/>
                        <a:pt x="306" y="148"/>
                      </a:cubicBezTo>
                      <a:cubicBezTo>
                        <a:pt x="316" y="150"/>
                        <a:pt x="327" y="146"/>
                        <a:pt x="330" y="137"/>
                      </a:cubicBezTo>
                      <a:cubicBezTo>
                        <a:pt x="328" y="135"/>
                        <a:pt x="328" y="132"/>
                        <a:pt x="326" y="131"/>
                      </a:cubicBezTo>
                      <a:close/>
                      <a:moveTo>
                        <a:pt x="37" y="140"/>
                      </a:moveTo>
                      <a:cubicBezTo>
                        <a:pt x="36" y="142"/>
                        <a:pt x="35" y="145"/>
                        <a:pt x="34" y="147"/>
                      </a:cubicBezTo>
                      <a:cubicBezTo>
                        <a:pt x="38" y="148"/>
                        <a:pt x="41" y="147"/>
                        <a:pt x="45" y="149"/>
                      </a:cubicBezTo>
                      <a:cubicBezTo>
                        <a:pt x="47" y="150"/>
                        <a:pt x="49" y="153"/>
                        <a:pt x="51" y="154"/>
                      </a:cubicBezTo>
                      <a:cubicBezTo>
                        <a:pt x="52" y="151"/>
                        <a:pt x="53" y="150"/>
                        <a:pt x="54" y="147"/>
                      </a:cubicBezTo>
                      <a:cubicBezTo>
                        <a:pt x="50" y="143"/>
                        <a:pt x="44" y="140"/>
                        <a:pt x="37" y="140"/>
                      </a:cubicBezTo>
                      <a:close/>
                      <a:moveTo>
                        <a:pt x="313" y="160"/>
                      </a:moveTo>
                      <a:cubicBezTo>
                        <a:pt x="320" y="161"/>
                        <a:pt x="328" y="157"/>
                        <a:pt x="332" y="153"/>
                      </a:cubicBezTo>
                      <a:cubicBezTo>
                        <a:pt x="335" y="149"/>
                        <a:pt x="334" y="145"/>
                        <a:pt x="332" y="141"/>
                      </a:cubicBezTo>
                      <a:cubicBezTo>
                        <a:pt x="332" y="141"/>
                        <a:pt x="331" y="141"/>
                        <a:pt x="331" y="141"/>
                      </a:cubicBezTo>
                      <a:cubicBezTo>
                        <a:pt x="326" y="150"/>
                        <a:pt x="312" y="151"/>
                        <a:pt x="302" y="151"/>
                      </a:cubicBezTo>
                      <a:cubicBezTo>
                        <a:pt x="303" y="154"/>
                        <a:pt x="304" y="157"/>
                        <a:pt x="306" y="159"/>
                      </a:cubicBezTo>
                      <a:cubicBezTo>
                        <a:pt x="308" y="159"/>
                        <a:pt x="311" y="160"/>
                        <a:pt x="313" y="160"/>
                      </a:cubicBezTo>
                      <a:close/>
                      <a:moveTo>
                        <a:pt x="114" y="154"/>
                      </a:moveTo>
                      <a:cubicBezTo>
                        <a:pt x="125" y="157"/>
                        <a:pt x="139" y="158"/>
                        <a:pt x="153" y="156"/>
                      </a:cubicBezTo>
                      <a:cubicBezTo>
                        <a:pt x="153" y="152"/>
                        <a:pt x="153" y="149"/>
                        <a:pt x="153" y="145"/>
                      </a:cubicBezTo>
                      <a:cubicBezTo>
                        <a:pt x="139" y="147"/>
                        <a:pt x="124" y="147"/>
                        <a:pt x="115" y="144"/>
                      </a:cubicBezTo>
                      <a:cubicBezTo>
                        <a:pt x="114" y="147"/>
                        <a:pt x="114" y="150"/>
                        <a:pt x="114" y="154"/>
                      </a:cubicBezTo>
                      <a:close/>
                      <a:moveTo>
                        <a:pt x="32" y="153"/>
                      </a:moveTo>
                      <a:cubicBezTo>
                        <a:pt x="40" y="153"/>
                        <a:pt x="44" y="158"/>
                        <a:pt x="49" y="160"/>
                      </a:cubicBezTo>
                      <a:cubicBezTo>
                        <a:pt x="49" y="159"/>
                        <a:pt x="50" y="158"/>
                        <a:pt x="50" y="157"/>
                      </a:cubicBezTo>
                      <a:cubicBezTo>
                        <a:pt x="47" y="152"/>
                        <a:pt x="41" y="150"/>
                        <a:pt x="34" y="149"/>
                      </a:cubicBezTo>
                      <a:cubicBezTo>
                        <a:pt x="34" y="149"/>
                        <a:pt x="33" y="149"/>
                        <a:pt x="33" y="149"/>
                      </a:cubicBezTo>
                      <a:cubicBezTo>
                        <a:pt x="33" y="150"/>
                        <a:pt x="32" y="151"/>
                        <a:pt x="32" y="153"/>
                      </a:cubicBezTo>
                      <a:close/>
                      <a:moveTo>
                        <a:pt x="332" y="156"/>
                      </a:moveTo>
                      <a:cubicBezTo>
                        <a:pt x="326" y="163"/>
                        <a:pt x="317" y="163"/>
                        <a:pt x="307" y="162"/>
                      </a:cubicBezTo>
                      <a:cubicBezTo>
                        <a:pt x="309" y="166"/>
                        <a:pt x="310" y="171"/>
                        <a:pt x="314" y="172"/>
                      </a:cubicBezTo>
                      <a:cubicBezTo>
                        <a:pt x="316" y="173"/>
                        <a:pt x="321" y="173"/>
                        <a:pt x="323" y="173"/>
                      </a:cubicBezTo>
                      <a:cubicBezTo>
                        <a:pt x="331" y="172"/>
                        <a:pt x="337" y="168"/>
                        <a:pt x="339" y="162"/>
                      </a:cubicBezTo>
                      <a:cubicBezTo>
                        <a:pt x="341" y="158"/>
                        <a:pt x="338" y="154"/>
                        <a:pt x="336" y="150"/>
                      </a:cubicBezTo>
                      <a:cubicBezTo>
                        <a:pt x="335" y="152"/>
                        <a:pt x="333" y="155"/>
                        <a:pt x="332" y="156"/>
                      </a:cubicBezTo>
                      <a:close/>
                      <a:moveTo>
                        <a:pt x="30" y="160"/>
                      </a:moveTo>
                      <a:cubicBezTo>
                        <a:pt x="33" y="164"/>
                        <a:pt x="45" y="169"/>
                        <a:pt x="48" y="162"/>
                      </a:cubicBezTo>
                      <a:cubicBezTo>
                        <a:pt x="42" y="159"/>
                        <a:pt x="38" y="155"/>
                        <a:pt x="31" y="154"/>
                      </a:cubicBezTo>
                      <a:cubicBezTo>
                        <a:pt x="30" y="156"/>
                        <a:pt x="30" y="158"/>
                        <a:pt x="30" y="160"/>
                      </a:cubicBezTo>
                      <a:close/>
                      <a:moveTo>
                        <a:pt x="115" y="166"/>
                      </a:moveTo>
                      <a:cubicBezTo>
                        <a:pt x="119" y="167"/>
                        <a:pt x="125" y="169"/>
                        <a:pt x="132" y="169"/>
                      </a:cubicBezTo>
                      <a:cubicBezTo>
                        <a:pt x="138" y="170"/>
                        <a:pt x="149" y="171"/>
                        <a:pt x="152" y="167"/>
                      </a:cubicBezTo>
                      <a:cubicBezTo>
                        <a:pt x="153" y="165"/>
                        <a:pt x="152" y="160"/>
                        <a:pt x="152" y="159"/>
                      </a:cubicBezTo>
                      <a:cubicBezTo>
                        <a:pt x="139" y="159"/>
                        <a:pt x="125" y="160"/>
                        <a:pt x="114" y="156"/>
                      </a:cubicBezTo>
                      <a:cubicBezTo>
                        <a:pt x="114" y="160"/>
                        <a:pt x="113" y="164"/>
                        <a:pt x="115" y="16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Freeform 107"/>
                <p:cNvSpPr>
                  <a:spLocks noEditPoints="1"/>
                </p:cNvSpPr>
                <p:nvPr/>
              </p:nvSpPr>
              <p:spPr bwMode="auto">
                <a:xfrm>
                  <a:off x="7893051" y="3754438"/>
                  <a:ext cx="96838" cy="369888"/>
                </a:xfrm>
                <a:custGeom>
                  <a:avLst/>
                  <a:gdLst>
                    <a:gd name="T0" fmla="*/ 28 w 31"/>
                    <a:gd name="T1" fmla="*/ 114 h 117"/>
                    <a:gd name="T2" fmla="*/ 4 w 31"/>
                    <a:gd name="T3" fmla="*/ 114 h 117"/>
                    <a:gd name="T4" fmla="*/ 2 w 31"/>
                    <a:gd name="T5" fmla="*/ 91 h 117"/>
                    <a:gd name="T6" fmla="*/ 3 w 31"/>
                    <a:gd name="T7" fmla="*/ 67 h 117"/>
                    <a:gd name="T8" fmla="*/ 2 w 31"/>
                    <a:gd name="T9" fmla="*/ 61 h 117"/>
                    <a:gd name="T10" fmla="*/ 2 w 31"/>
                    <a:gd name="T11" fmla="*/ 34 h 117"/>
                    <a:gd name="T12" fmla="*/ 1 w 31"/>
                    <a:gd name="T13" fmla="*/ 18 h 117"/>
                    <a:gd name="T14" fmla="*/ 2 w 31"/>
                    <a:gd name="T15" fmla="*/ 5 h 117"/>
                    <a:gd name="T16" fmla="*/ 7 w 31"/>
                    <a:gd name="T17" fmla="*/ 1 h 117"/>
                    <a:gd name="T18" fmla="*/ 12 w 31"/>
                    <a:gd name="T19" fmla="*/ 1 h 117"/>
                    <a:gd name="T20" fmla="*/ 29 w 31"/>
                    <a:gd name="T21" fmla="*/ 7 h 117"/>
                    <a:gd name="T22" fmla="*/ 29 w 31"/>
                    <a:gd name="T23" fmla="*/ 24 h 117"/>
                    <a:gd name="T24" fmla="*/ 29 w 31"/>
                    <a:gd name="T25" fmla="*/ 82 h 117"/>
                    <a:gd name="T26" fmla="*/ 28 w 31"/>
                    <a:gd name="T27" fmla="*/ 114 h 117"/>
                    <a:gd name="T28" fmla="*/ 9 w 31"/>
                    <a:gd name="T29" fmla="*/ 112 h 117"/>
                    <a:gd name="T30" fmla="*/ 19 w 31"/>
                    <a:gd name="T31" fmla="*/ 112 h 117"/>
                    <a:gd name="T32" fmla="*/ 26 w 31"/>
                    <a:gd name="T33" fmla="*/ 108 h 117"/>
                    <a:gd name="T34" fmla="*/ 26 w 31"/>
                    <a:gd name="T35" fmla="*/ 97 h 117"/>
                    <a:gd name="T36" fmla="*/ 26 w 31"/>
                    <a:gd name="T37" fmla="*/ 76 h 117"/>
                    <a:gd name="T38" fmla="*/ 27 w 31"/>
                    <a:gd name="T39" fmla="*/ 24 h 117"/>
                    <a:gd name="T40" fmla="*/ 27 w 31"/>
                    <a:gd name="T41" fmla="*/ 10 h 117"/>
                    <a:gd name="T42" fmla="*/ 21 w 31"/>
                    <a:gd name="T43" fmla="*/ 5 h 117"/>
                    <a:gd name="T44" fmla="*/ 7 w 31"/>
                    <a:gd name="T45" fmla="*/ 5 h 117"/>
                    <a:gd name="T46" fmla="*/ 4 w 31"/>
                    <a:gd name="T47" fmla="*/ 13 h 117"/>
                    <a:gd name="T48" fmla="*/ 4 w 31"/>
                    <a:gd name="T49" fmla="*/ 15 h 117"/>
                    <a:gd name="T50" fmla="*/ 5 w 31"/>
                    <a:gd name="T51" fmla="*/ 54 h 117"/>
                    <a:gd name="T52" fmla="*/ 4 w 31"/>
                    <a:gd name="T53" fmla="*/ 106 h 117"/>
                    <a:gd name="T54" fmla="*/ 4 w 31"/>
                    <a:gd name="T55" fmla="*/ 109 h 117"/>
                    <a:gd name="T56" fmla="*/ 8 w 31"/>
                    <a:gd name="T57" fmla="*/ 113 h 117"/>
                    <a:gd name="T58" fmla="*/ 9 w 31"/>
                    <a:gd name="T59" fmla="*/ 112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31" h="117">
                      <a:moveTo>
                        <a:pt x="28" y="114"/>
                      </a:moveTo>
                      <a:cubicBezTo>
                        <a:pt x="22" y="117"/>
                        <a:pt x="12" y="117"/>
                        <a:pt x="4" y="114"/>
                      </a:cubicBezTo>
                      <a:cubicBezTo>
                        <a:pt x="0" y="108"/>
                        <a:pt x="2" y="100"/>
                        <a:pt x="2" y="91"/>
                      </a:cubicBezTo>
                      <a:cubicBezTo>
                        <a:pt x="2" y="83"/>
                        <a:pt x="3" y="75"/>
                        <a:pt x="3" y="67"/>
                      </a:cubicBezTo>
                      <a:cubicBezTo>
                        <a:pt x="3" y="65"/>
                        <a:pt x="2" y="63"/>
                        <a:pt x="2" y="61"/>
                      </a:cubicBezTo>
                      <a:cubicBezTo>
                        <a:pt x="3" y="51"/>
                        <a:pt x="2" y="42"/>
                        <a:pt x="2" y="34"/>
                      </a:cubicBezTo>
                      <a:cubicBezTo>
                        <a:pt x="1" y="28"/>
                        <a:pt x="1" y="23"/>
                        <a:pt x="1" y="18"/>
                      </a:cubicBezTo>
                      <a:cubicBezTo>
                        <a:pt x="2" y="14"/>
                        <a:pt x="0" y="9"/>
                        <a:pt x="2" y="5"/>
                      </a:cubicBezTo>
                      <a:cubicBezTo>
                        <a:pt x="3" y="3"/>
                        <a:pt x="6" y="1"/>
                        <a:pt x="7" y="1"/>
                      </a:cubicBezTo>
                      <a:cubicBezTo>
                        <a:pt x="8" y="1"/>
                        <a:pt x="10" y="1"/>
                        <a:pt x="12" y="1"/>
                      </a:cubicBezTo>
                      <a:cubicBezTo>
                        <a:pt x="19" y="1"/>
                        <a:pt x="26" y="0"/>
                        <a:pt x="29" y="7"/>
                      </a:cubicBezTo>
                      <a:cubicBezTo>
                        <a:pt x="31" y="13"/>
                        <a:pt x="29" y="19"/>
                        <a:pt x="29" y="24"/>
                      </a:cubicBezTo>
                      <a:cubicBezTo>
                        <a:pt x="28" y="41"/>
                        <a:pt x="29" y="64"/>
                        <a:pt x="29" y="82"/>
                      </a:cubicBezTo>
                      <a:cubicBezTo>
                        <a:pt x="29" y="94"/>
                        <a:pt x="30" y="104"/>
                        <a:pt x="28" y="114"/>
                      </a:cubicBezTo>
                      <a:close/>
                      <a:moveTo>
                        <a:pt x="9" y="112"/>
                      </a:moveTo>
                      <a:cubicBezTo>
                        <a:pt x="10" y="113"/>
                        <a:pt x="16" y="114"/>
                        <a:pt x="19" y="112"/>
                      </a:cubicBezTo>
                      <a:cubicBezTo>
                        <a:pt x="23" y="114"/>
                        <a:pt x="26" y="112"/>
                        <a:pt x="26" y="108"/>
                      </a:cubicBezTo>
                      <a:cubicBezTo>
                        <a:pt x="27" y="105"/>
                        <a:pt x="26" y="101"/>
                        <a:pt x="26" y="97"/>
                      </a:cubicBezTo>
                      <a:cubicBezTo>
                        <a:pt x="27" y="90"/>
                        <a:pt x="26" y="83"/>
                        <a:pt x="26" y="76"/>
                      </a:cubicBezTo>
                      <a:cubicBezTo>
                        <a:pt x="27" y="56"/>
                        <a:pt x="26" y="43"/>
                        <a:pt x="27" y="24"/>
                      </a:cubicBezTo>
                      <a:cubicBezTo>
                        <a:pt x="27" y="19"/>
                        <a:pt x="28" y="13"/>
                        <a:pt x="27" y="10"/>
                      </a:cubicBezTo>
                      <a:cubicBezTo>
                        <a:pt x="26" y="8"/>
                        <a:pt x="24" y="6"/>
                        <a:pt x="21" y="5"/>
                      </a:cubicBezTo>
                      <a:cubicBezTo>
                        <a:pt x="17" y="2"/>
                        <a:pt x="10" y="5"/>
                        <a:pt x="7" y="5"/>
                      </a:cubicBezTo>
                      <a:cubicBezTo>
                        <a:pt x="4" y="6"/>
                        <a:pt x="4" y="10"/>
                        <a:pt x="4" y="13"/>
                      </a:cubicBezTo>
                      <a:cubicBezTo>
                        <a:pt x="4" y="13"/>
                        <a:pt x="4" y="14"/>
                        <a:pt x="4" y="15"/>
                      </a:cubicBezTo>
                      <a:cubicBezTo>
                        <a:pt x="3" y="27"/>
                        <a:pt x="4" y="41"/>
                        <a:pt x="5" y="54"/>
                      </a:cubicBezTo>
                      <a:cubicBezTo>
                        <a:pt x="6" y="71"/>
                        <a:pt x="4" y="91"/>
                        <a:pt x="4" y="106"/>
                      </a:cubicBezTo>
                      <a:cubicBezTo>
                        <a:pt x="4" y="107"/>
                        <a:pt x="5" y="108"/>
                        <a:pt x="4" y="109"/>
                      </a:cubicBezTo>
                      <a:cubicBezTo>
                        <a:pt x="6" y="110"/>
                        <a:pt x="7" y="112"/>
                        <a:pt x="8" y="113"/>
                      </a:cubicBezTo>
                      <a:cubicBezTo>
                        <a:pt x="8" y="112"/>
                        <a:pt x="8" y="111"/>
                        <a:pt x="9" y="1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35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1410467" y="3951053"/>
              <a:ext cx="2253318" cy="1443879"/>
              <a:chOff x="1647865" y="3166196"/>
              <a:chExt cx="2253318" cy="1443879"/>
            </a:xfrm>
          </p:grpSpPr>
          <p:sp>
            <p:nvSpPr>
              <p:cNvPr id="20" name="Text Placeholder 32"/>
              <p:cNvSpPr txBox="1"/>
              <p:nvPr/>
            </p:nvSpPr>
            <p:spPr>
              <a:xfrm>
                <a:off x="1647865" y="3627861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21" name="文本框 36"/>
              <p:cNvSpPr txBox="1"/>
              <p:nvPr/>
            </p:nvSpPr>
            <p:spPr>
              <a:xfrm>
                <a:off x="1754377" y="316619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5241313" y="3951053"/>
              <a:ext cx="2253318" cy="1443879"/>
              <a:chOff x="1647865" y="3166196"/>
              <a:chExt cx="2253318" cy="1443879"/>
            </a:xfrm>
          </p:grpSpPr>
          <p:sp>
            <p:nvSpPr>
              <p:cNvPr id="18" name="Text Placeholder 32"/>
              <p:cNvSpPr txBox="1"/>
              <p:nvPr/>
            </p:nvSpPr>
            <p:spPr>
              <a:xfrm>
                <a:off x="1647865" y="3627861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19" name="文本框 36"/>
              <p:cNvSpPr txBox="1"/>
              <p:nvPr/>
            </p:nvSpPr>
            <p:spPr>
              <a:xfrm>
                <a:off x="1754377" y="316619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8951538" y="3951053"/>
              <a:ext cx="2253318" cy="1443879"/>
              <a:chOff x="1647865" y="3166196"/>
              <a:chExt cx="2253318" cy="1443879"/>
            </a:xfrm>
          </p:grpSpPr>
          <p:sp>
            <p:nvSpPr>
              <p:cNvPr id="16" name="Text Placeholder 32"/>
              <p:cNvSpPr txBox="1"/>
              <p:nvPr/>
            </p:nvSpPr>
            <p:spPr>
              <a:xfrm>
                <a:off x="1647865" y="3627861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17" name="文本框 36"/>
              <p:cNvSpPr txBox="1"/>
              <p:nvPr/>
            </p:nvSpPr>
            <p:spPr>
              <a:xfrm>
                <a:off x="1754377" y="3166196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513678" y="2138382"/>
            <a:ext cx="11164645" cy="3652735"/>
            <a:chOff x="513678" y="2138382"/>
            <a:chExt cx="11164645" cy="3652735"/>
          </a:xfrm>
        </p:grpSpPr>
        <p:sp>
          <p:nvSpPr>
            <p:cNvPr id="9" name="椭圆 31"/>
            <p:cNvSpPr/>
            <p:nvPr/>
          </p:nvSpPr>
          <p:spPr>
            <a:xfrm rot="15654318">
              <a:off x="509196" y="4777767"/>
              <a:ext cx="898847" cy="88988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729170" y="4930871"/>
              <a:ext cx="493319" cy="512374"/>
              <a:chOff x="2254250" y="2162175"/>
              <a:chExt cx="657225" cy="682625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5" name="Freeform 262"/>
              <p:cNvSpPr/>
              <p:nvPr/>
            </p:nvSpPr>
            <p:spPr bwMode="auto">
              <a:xfrm>
                <a:off x="2292350" y="2236788"/>
                <a:ext cx="38100" cy="179388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58" y="7"/>
                  </a:cxn>
                  <a:cxn ang="0">
                    <a:pos x="52" y="16"/>
                  </a:cxn>
                  <a:cxn ang="0">
                    <a:pos x="50" y="36"/>
                  </a:cxn>
                  <a:cxn ang="0">
                    <a:pos x="48" y="64"/>
                  </a:cxn>
                  <a:cxn ang="0">
                    <a:pos x="41" y="122"/>
                  </a:cxn>
                  <a:cxn ang="0">
                    <a:pos x="36" y="150"/>
                  </a:cxn>
                  <a:cxn ang="0">
                    <a:pos x="14" y="245"/>
                  </a:cxn>
                  <a:cxn ang="0">
                    <a:pos x="9" y="267"/>
                  </a:cxn>
                  <a:cxn ang="0">
                    <a:pos x="1" y="311"/>
                  </a:cxn>
                  <a:cxn ang="0">
                    <a:pos x="0" y="333"/>
                  </a:cxn>
                  <a:cxn ang="0">
                    <a:pos x="0" y="335"/>
                  </a:cxn>
                  <a:cxn ang="0">
                    <a:pos x="2" y="338"/>
                  </a:cxn>
                  <a:cxn ang="0">
                    <a:pos x="10" y="338"/>
                  </a:cxn>
                  <a:cxn ang="0">
                    <a:pos x="12" y="338"/>
                  </a:cxn>
                  <a:cxn ang="0">
                    <a:pos x="14" y="335"/>
                  </a:cxn>
                  <a:cxn ang="0">
                    <a:pos x="14" y="331"/>
                  </a:cxn>
                  <a:cxn ang="0">
                    <a:pos x="12" y="328"/>
                  </a:cxn>
                  <a:cxn ang="0">
                    <a:pos x="9" y="328"/>
                  </a:cxn>
                  <a:cxn ang="0">
                    <a:pos x="10" y="310"/>
                  </a:cxn>
                  <a:cxn ang="0">
                    <a:pos x="16" y="272"/>
                  </a:cxn>
                  <a:cxn ang="0">
                    <a:pos x="31" y="215"/>
                  </a:cxn>
                  <a:cxn ang="0">
                    <a:pos x="39" y="178"/>
                  </a:cxn>
                  <a:cxn ang="0">
                    <a:pos x="50" y="118"/>
                  </a:cxn>
                  <a:cxn ang="0">
                    <a:pos x="52" y="98"/>
                  </a:cxn>
                  <a:cxn ang="0">
                    <a:pos x="58" y="54"/>
                  </a:cxn>
                  <a:cxn ang="0">
                    <a:pos x="61" y="24"/>
                  </a:cxn>
                  <a:cxn ang="0">
                    <a:pos x="65" y="14"/>
                  </a:cxn>
                  <a:cxn ang="0">
                    <a:pos x="67" y="15"/>
                  </a:cxn>
                  <a:cxn ang="0">
                    <a:pos x="71" y="13"/>
                  </a:cxn>
                  <a:cxn ang="0">
                    <a:pos x="72" y="4"/>
                  </a:cxn>
                  <a:cxn ang="0">
                    <a:pos x="71" y="2"/>
                  </a:cxn>
                  <a:cxn ang="0">
                    <a:pos x="67" y="0"/>
                  </a:cxn>
                  <a:cxn ang="0">
                    <a:pos x="65" y="0"/>
                  </a:cxn>
                </a:cxnLst>
                <a:rect l="0" t="0" r="r" b="b"/>
                <a:pathLst>
                  <a:path w="72" h="338">
                    <a:moveTo>
                      <a:pt x="65" y="0"/>
                    </a:moveTo>
                    <a:lnTo>
                      <a:pt x="65" y="0"/>
                    </a:lnTo>
                    <a:lnTo>
                      <a:pt x="61" y="4"/>
                    </a:lnTo>
                    <a:lnTo>
                      <a:pt x="58" y="7"/>
                    </a:lnTo>
                    <a:lnTo>
                      <a:pt x="55" y="11"/>
                    </a:lnTo>
                    <a:lnTo>
                      <a:pt x="52" y="16"/>
                    </a:lnTo>
                    <a:lnTo>
                      <a:pt x="50" y="26"/>
                    </a:lnTo>
                    <a:lnTo>
                      <a:pt x="50" y="36"/>
                    </a:lnTo>
                    <a:lnTo>
                      <a:pt x="50" y="36"/>
                    </a:lnTo>
                    <a:lnTo>
                      <a:pt x="48" y="64"/>
                    </a:lnTo>
                    <a:lnTo>
                      <a:pt x="45" y="93"/>
                    </a:lnTo>
                    <a:lnTo>
                      <a:pt x="41" y="122"/>
                    </a:lnTo>
                    <a:lnTo>
                      <a:pt x="36" y="150"/>
                    </a:lnTo>
                    <a:lnTo>
                      <a:pt x="36" y="150"/>
                    </a:lnTo>
                    <a:lnTo>
                      <a:pt x="25" y="197"/>
                    </a:lnTo>
                    <a:lnTo>
                      <a:pt x="14" y="245"/>
                    </a:lnTo>
                    <a:lnTo>
                      <a:pt x="14" y="245"/>
                    </a:lnTo>
                    <a:lnTo>
                      <a:pt x="9" y="267"/>
                    </a:lnTo>
                    <a:lnTo>
                      <a:pt x="4" y="289"/>
                    </a:lnTo>
                    <a:lnTo>
                      <a:pt x="1" y="311"/>
                    </a:lnTo>
                    <a:lnTo>
                      <a:pt x="0" y="322"/>
                    </a:lnTo>
                    <a:lnTo>
                      <a:pt x="0" y="333"/>
                    </a:lnTo>
                    <a:lnTo>
                      <a:pt x="0" y="333"/>
                    </a:lnTo>
                    <a:lnTo>
                      <a:pt x="0" y="335"/>
                    </a:lnTo>
                    <a:lnTo>
                      <a:pt x="1" y="337"/>
                    </a:lnTo>
                    <a:lnTo>
                      <a:pt x="2" y="338"/>
                    </a:lnTo>
                    <a:lnTo>
                      <a:pt x="4" y="338"/>
                    </a:lnTo>
                    <a:lnTo>
                      <a:pt x="10" y="338"/>
                    </a:lnTo>
                    <a:lnTo>
                      <a:pt x="10" y="338"/>
                    </a:lnTo>
                    <a:lnTo>
                      <a:pt x="12" y="338"/>
                    </a:lnTo>
                    <a:lnTo>
                      <a:pt x="14" y="337"/>
                    </a:lnTo>
                    <a:lnTo>
                      <a:pt x="14" y="335"/>
                    </a:lnTo>
                    <a:lnTo>
                      <a:pt x="15" y="333"/>
                    </a:lnTo>
                    <a:lnTo>
                      <a:pt x="14" y="331"/>
                    </a:lnTo>
                    <a:lnTo>
                      <a:pt x="14" y="329"/>
                    </a:lnTo>
                    <a:lnTo>
                      <a:pt x="12" y="328"/>
                    </a:lnTo>
                    <a:lnTo>
                      <a:pt x="10" y="328"/>
                    </a:lnTo>
                    <a:lnTo>
                      <a:pt x="9" y="328"/>
                    </a:lnTo>
                    <a:lnTo>
                      <a:pt x="9" y="328"/>
                    </a:lnTo>
                    <a:lnTo>
                      <a:pt x="10" y="310"/>
                    </a:lnTo>
                    <a:lnTo>
                      <a:pt x="13" y="290"/>
                    </a:lnTo>
                    <a:lnTo>
                      <a:pt x="16" y="272"/>
                    </a:lnTo>
                    <a:lnTo>
                      <a:pt x="20" y="253"/>
                    </a:lnTo>
                    <a:lnTo>
                      <a:pt x="31" y="215"/>
                    </a:lnTo>
                    <a:lnTo>
                      <a:pt x="39" y="178"/>
                    </a:lnTo>
                    <a:lnTo>
                      <a:pt x="39" y="178"/>
                    </a:lnTo>
                    <a:lnTo>
                      <a:pt x="46" y="138"/>
                    </a:lnTo>
                    <a:lnTo>
                      <a:pt x="50" y="118"/>
                    </a:lnTo>
                    <a:lnTo>
                      <a:pt x="52" y="98"/>
                    </a:lnTo>
                    <a:lnTo>
                      <a:pt x="52" y="98"/>
                    </a:lnTo>
                    <a:lnTo>
                      <a:pt x="58" y="54"/>
                    </a:lnTo>
                    <a:lnTo>
                      <a:pt x="58" y="54"/>
                    </a:lnTo>
                    <a:lnTo>
                      <a:pt x="59" y="34"/>
                    </a:lnTo>
                    <a:lnTo>
                      <a:pt x="61" y="24"/>
                    </a:lnTo>
                    <a:lnTo>
                      <a:pt x="62" y="18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7" y="15"/>
                    </a:lnTo>
                    <a:lnTo>
                      <a:pt x="69" y="15"/>
                    </a:lnTo>
                    <a:lnTo>
                      <a:pt x="71" y="13"/>
                    </a:lnTo>
                    <a:lnTo>
                      <a:pt x="72" y="10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1" y="2"/>
                    </a:lnTo>
                    <a:lnTo>
                      <a:pt x="70" y="0"/>
                    </a:lnTo>
                    <a:lnTo>
                      <a:pt x="67" y="0"/>
                    </a:lnTo>
                    <a:lnTo>
                      <a:pt x="65" y="0"/>
                    </a:lnTo>
                    <a:lnTo>
                      <a:pt x="6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Freeform 263"/>
              <p:cNvSpPr/>
              <p:nvPr/>
            </p:nvSpPr>
            <p:spPr bwMode="auto">
              <a:xfrm>
                <a:off x="2309813" y="2203450"/>
                <a:ext cx="53975" cy="276225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03" y="1"/>
                  </a:cxn>
                  <a:cxn ang="0">
                    <a:pos x="100" y="0"/>
                  </a:cxn>
                  <a:cxn ang="0">
                    <a:pos x="97" y="1"/>
                  </a:cxn>
                  <a:cxn ang="0">
                    <a:pos x="95" y="4"/>
                  </a:cxn>
                  <a:cxn ang="0">
                    <a:pos x="94" y="16"/>
                  </a:cxn>
                  <a:cxn ang="0">
                    <a:pos x="90" y="42"/>
                  </a:cxn>
                  <a:cxn ang="0">
                    <a:pos x="89" y="55"/>
                  </a:cxn>
                  <a:cxn ang="0">
                    <a:pos x="89" y="103"/>
                  </a:cxn>
                  <a:cxn ang="0">
                    <a:pos x="87" y="120"/>
                  </a:cxn>
                  <a:cxn ang="0">
                    <a:pos x="62" y="234"/>
                  </a:cxn>
                  <a:cxn ang="0">
                    <a:pos x="52" y="273"/>
                  </a:cxn>
                  <a:cxn ang="0">
                    <a:pos x="32" y="341"/>
                  </a:cxn>
                  <a:cxn ang="0">
                    <a:pos x="17" y="391"/>
                  </a:cxn>
                  <a:cxn ang="0">
                    <a:pos x="14" y="409"/>
                  </a:cxn>
                  <a:cxn ang="0">
                    <a:pos x="12" y="437"/>
                  </a:cxn>
                  <a:cxn ang="0">
                    <a:pos x="10" y="465"/>
                  </a:cxn>
                  <a:cxn ang="0">
                    <a:pos x="9" y="478"/>
                  </a:cxn>
                  <a:cxn ang="0">
                    <a:pos x="9" y="497"/>
                  </a:cxn>
                  <a:cxn ang="0">
                    <a:pos x="5" y="508"/>
                  </a:cxn>
                  <a:cxn ang="0">
                    <a:pos x="1" y="513"/>
                  </a:cxn>
                  <a:cxn ang="0">
                    <a:pos x="0" y="516"/>
                  </a:cxn>
                  <a:cxn ang="0">
                    <a:pos x="2" y="519"/>
                  </a:cxn>
                  <a:cxn ang="0">
                    <a:pos x="5" y="520"/>
                  </a:cxn>
                  <a:cxn ang="0">
                    <a:pos x="8" y="519"/>
                  </a:cxn>
                  <a:cxn ang="0">
                    <a:pos x="13" y="513"/>
                  </a:cxn>
                  <a:cxn ang="0">
                    <a:pos x="18" y="502"/>
                  </a:cxn>
                  <a:cxn ang="0">
                    <a:pos x="18" y="494"/>
                  </a:cxn>
                  <a:cxn ang="0">
                    <a:pos x="22" y="433"/>
                  </a:cxn>
                  <a:cxn ang="0">
                    <a:pos x="24" y="413"/>
                  </a:cxn>
                  <a:cxn ang="0">
                    <a:pos x="31" y="376"/>
                  </a:cxn>
                  <a:cxn ang="0">
                    <a:pos x="47" y="321"/>
                  </a:cxn>
                  <a:cxn ang="0">
                    <a:pos x="59" y="285"/>
                  </a:cxn>
                  <a:cxn ang="0">
                    <a:pos x="79" y="203"/>
                  </a:cxn>
                  <a:cxn ang="0">
                    <a:pos x="96" y="122"/>
                  </a:cxn>
                  <a:cxn ang="0">
                    <a:pos x="98" y="92"/>
                  </a:cxn>
                  <a:cxn ang="0">
                    <a:pos x="98" y="62"/>
                  </a:cxn>
                  <a:cxn ang="0">
                    <a:pos x="101" y="33"/>
                  </a:cxn>
                  <a:cxn ang="0">
                    <a:pos x="104" y="4"/>
                  </a:cxn>
                </a:cxnLst>
                <a:rect l="0" t="0" r="r" b="b"/>
                <a:pathLst>
                  <a:path w="104" h="520">
                    <a:moveTo>
                      <a:pt x="104" y="4"/>
                    </a:moveTo>
                    <a:lnTo>
                      <a:pt x="104" y="4"/>
                    </a:lnTo>
                    <a:lnTo>
                      <a:pt x="104" y="2"/>
                    </a:lnTo>
                    <a:lnTo>
                      <a:pt x="103" y="1"/>
                    </a:lnTo>
                    <a:lnTo>
                      <a:pt x="101" y="0"/>
                    </a:lnTo>
                    <a:lnTo>
                      <a:pt x="100" y="0"/>
                    </a:lnTo>
                    <a:lnTo>
                      <a:pt x="98" y="0"/>
                    </a:lnTo>
                    <a:lnTo>
                      <a:pt x="97" y="1"/>
                    </a:lnTo>
                    <a:lnTo>
                      <a:pt x="95" y="2"/>
                    </a:lnTo>
                    <a:lnTo>
                      <a:pt x="95" y="4"/>
                    </a:lnTo>
                    <a:lnTo>
                      <a:pt x="95" y="4"/>
                    </a:lnTo>
                    <a:lnTo>
                      <a:pt x="94" y="16"/>
                    </a:lnTo>
                    <a:lnTo>
                      <a:pt x="92" y="30"/>
                    </a:lnTo>
                    <a:lnTo>
                      <a:pt x="90" y="42"/>
                    </a:lnTo>
                    <a:lnTo>
                      <a:pt x="89" y="55"/>
                    </a:lnTo>
                    <a:lnTo>
                      <a:pt x="89" y="55"/>
                    </a:lnTo>
                    <a:lnTo>
                      <a:pt x="90" y="88"/>
                    </a:lnTo>
                    <a:lnTo>
                      <a:pt x="89" y="103"/>
                    </a:lnTo>
                    <a:lnTo>
                      <a:pt x="87" y="120"/>
                    </a:lnTo>
                    <a:lnTo>
                      <a:pt x="87" y="120"/>
                    </a:lnTo>
                    <a:lnTo>
                      <a:pt x="71" y="196"/>
                    </a:lnTo>
                    <a:lnTo>
                      <a:pt x="62" y="234"/>
                    </a:lnTo>
                    <a:lnTo>
                      <a:pt x="52" y="273"/>
                    </a:lnTo>
                    <a:lnTo>
                      <a:pt x="52" y="273"/>
                    </a:lnTo>
                    <a:lnTo>
                      <a:pt x="42" y="307"/>
                    </a:lnTo>
                    <a:lnTo>
                      <a:pt x="32" y="341"/>
                    </a:lnTo>
                    <a:lnTo>
                      <a:pt x="21" y="375"/>
                    </a:lnTo>
                    <a:lnTo>
                      <a:pt x="17" y="391"/>
                    </a:lnTo>
                    <a:lnTo>
                      <a:pt x="14" y="409"/>
                    </a:lnTo>
                    <a:lnTo>
                      <a:pt x="14" y="409"/>
                    </a:lnTo>
                    <a:lnTo>
                      <a:pt x="13" y="423"/>
                    </a:lnTo>
                    <a:lnTo>
                      <a:pt x="12" y="437"/>
                    </a:lnTo>
                    <a:lnTo>
                      <a:pt x="11" y="451"/>
                    </a:lnTo>
                    <a:lnTo>
                      <a:pt x="10" y="465"/>
                    </a:lnTo>
                    <a:lnTo>
                      <a:pt x="10" y="465"/>
                    </a:lnTo>
                    <a:lnTo>
                      <a:pt x="9" y="478"/>
                    </a:lnTo>
                    <a:lnTo>
                      <a:pt x="10" y="490"/>
                    </a:lnTo>
                    <a:lnTo>
                      <a:pt x="9" y="497"/>
                    </a:lnTo>
                    <a:lnTo>
                      <a:pt x="8" y="502"/>
                    </a:lnTo>
                    <a:lnTo>
                      <a:pt x="5" y="508"/>
                    </a:lnTo>
                    <a:lnTo>
                      <a:pt x="1" y="513"/>
                    </a:lnTo>
                    <a:lnTo>
                      <a:pt x="1" y="513"/>
                    </a:lnTo>
                    <a:lnTo>
                      <a:pt x="0" y="514"/>
                    </a:lnTo>
                    <a:lnTo>
                      <a:pt x="0" y="516"/>
                    </a:lnTo>
                    <a:lnTo>
                      <a:pt x="1" y="518"/>
                    </a:lnTo>
                    <a:lnTo>
                      <a:pt x="2" y="519"/>
                    </a:lnTo>
                    <a:lnTo>
                      <a:pt x="3" y="520"/>
                    </a:lnTo>
                    <a:lnTo>
                      <a:pt x="5" y="520"/>
                    </a:lnTo>
                    <a:lnTo>
                      <a:pt x="6" y="520"/>
                    </a:lnTo>
                    <a:lnTo>
                      <a:pt x="8" y="519"/>
                    </a:lnTo>
                    <a:lnTo>
                      <a:pt x="8" y="519"/>
                    </a:lnTo>
                    <a:lnTo>
                      <a:pt x="13" y="513"/>
                    </a:lnTo>
                    <a:lnTo>
                      <a:pt x="16" y="508"/>
                    </a:lnTo>
                    <a:lnTo>
                      <a:pt x="18" y="502"/>
                    </a:lnTo>
                    <a:lnTo>
                      <a:pt x="18" y="494"/>
                    </a:lnTo>
                    <a:lnTo>
                      <a:pt x="18" y="494"/>
                    </a:lnTo>
                    <a:lnTo>
                      <a:pt x="20" y="463"/>
                    </a:lnTo>
                    <a:lnTo>
                      <a:pt x="22" y="433"/>
                    </a:lnTo>
                    <a:lnTo>
                      <a:pt x="22" y="433"/>
                    </a:lnTo>
                    <a:lnTo>
                      <a:pt x="24" y="413"/>
                    </a:lnTo>
                    <a:lnTo>
                      <a:pt x="27" y="394"/>
                    </a:lnTo>
                    <a:lnTo>
                      <a:pt x="31" y="376"/>
                    </a:lnTo>
                    <a:lnTo>
                      <a:pt x="36" y="357"/>
                    </a:lnTo>
                    <a:lnTo>
                      <a:pt x="47" y="321"/>
                    </a:lnTo>
                    <a:lnTo>
                      <a:pt x="59" y="285"/>
                    </a:lnTo>
                    <a:lnTo>
                      <a:pt x="59" y="285"/>
                    </a:lnTo>
                    <a:lnTo>
                      <a:pt x="69" y="245"/>
                    </a:lnTo>
                    <a:lnTo>
                      <a:pt x="79" y="203"/>
                    </a:lnTo>
                    <a:lnTo>
                      <a:pt x="96" y="122"/>
                    </a:lnTo>
                    <a:lnTo>
                      <a:pt x="96" y="122"/>
                    </a:lnTo>
                    <a:lnTo>
                      <a:pt x="98" y="107"/>
                    </a:lnTo>
                    <a:lnTo>
                      <a:pt x="98" y="92"/>
                    </a:lnTo>
                    <a:lnTo>
                      <a:pt x="98" y="62"/>
                    </a:lnTo>
                    <a:lnTo>
                      <a:pt x="98" y="62"/>
                    </a:lnTo>
                    <a:lnTo>
                      <a:pt x="99" y="47"/>
                    </a:lnTo>
                    <a:lnTo>
                      <a:pt x="101" y="33"/>
                    </a:lnTo>
                    <a:lnTo>
                      <a:pt x="103" y="18"/>
                    </a:lnTo>
                    <a:lnTo>
                      <a:pt x="104" y="4"/>
                    </a:lnTo>
                    <a:lnTo>
                      <a:pt x="10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" name="Freeform 264"/>
              <p:cNvSpPr/>
              <p:nvPr/>
            </p:nvSpPr>
            <p:spPr bwMode="auto">
              <a:xfrm>
                <a:off x="2349500" y="2176463"/>
                <a:ext cx="61913" cy="349250"/>
              </a:xfrm>
              <a:custGeom>
                <a:avLst/>
                <a:gdLst/>
                <a:ahLst/>
                <a:cxnLst>
                  <a:cxn ang="0">
                    <a:pos x="108" y="2"/>
                  </a:cxn>
                  <a:cxn ang="0">
                    <a:pos x="100" y="16"/>
                  </a:cxn>
                  <a:cxn ang="0">
                    <a:pos x="96" y="30"/>
                  </a:cxn>
                  <a:cxn ang="0">
                    <a:pos x="93" y="61"/>
                  </a:cxn>
                  <a:cxn ang="0">
                    <a:pos x="90" y="83"/>
                  </a:cxn>
                  <a:cxn ang="0">
                    <a:pos x="78" y="150"/>
                  </a:cxn>
                  <a:cxn ang="0">
                    <a:pos x="69" y="192"/>
                  </a:cxn>
                  <a:cxn ang="0">
                    <a:pos x="39" y="318"/>
                  </a:cxn>
                  <a:cxn ang="0">
                    <a:pos x="30" y="360"/>
                  </a:cxn>
                  <a:cxn ang="0">
                    <a:pos x="18" y="444"/>
                  </a:cxn>
                  <a:cxn ang="0">
                    <a:pos x="14" y="487"/>
                  </a:cxn>
                  <a:cxn ang="0">
                    <a:pos x="7" y="577"/>
                  </a:cxn>
                  <a:cxn ang="0">
                    <a:pos x="2" y="616"/>
                  </a:cxn>
                  <a:cxn ang="0">
                    <a:pos x="0" y="656"/>
                  </a:cxn>
                  <a:cxn ang="0">
                    <a:pos x="0" y="657"/>
                  </a:cxn>
                  <a:cxn ang="0">
                    <a:pos x="2" y="660"/>
                  </a:cxn>
                  <a:cxn ang="0">
                    <a:pos x="6" y="660"/>
                  </a:cxn>
                  <a:cxn ang="0">
                    <a:pos x="8" y="657"/>
                  </a:cxn>
                  <a:cxn ang="0">
                    <a:pos x="9" y="656"/>
                  </a:cxn>
                  <a:cxn ang="0">
                    <a:pos x="15" y="576"/>
                  </a:cxn>
                  <a:cxn ang="0">
                    <a:pos x="22" y="496"/>
                  </a:cxn>
                  <a:cxn ang="0">
                    <a:pos x="26" y="452"/>
                  </a:cxn>
                  <a:cxn ang="0">
                    <a:pos x="39" y="364"/>
                  </a:cxn>
                  <a:cxn ang="0">
                    <a:pos x="49" y="320"/>
                  </a:cxn>
                  <a:cxn ang="0">
                    <a:pos x="85" y="161"/>
                  </a:cxn>
                  <a:cxn ang="0">
                    <a:pos x="92" y="123"/>
                  </a:cxn>
                  <a:cxn ang="0">
                    <a:pos x="99" y="86"/>
                  </a:cxn>
                  <a:cxn ang="0">
                    <a:pos x="103" y="45"/>
                  </a:cxn>
                  <a:cxn ang="0">
                    <a:pos x="108" y="25"/>
                  </a:cxn>
                  <a:cxn ang="0">
                    <a:pos x="116" y="6"/>
                  </a:cxn>
                  <a:cxn ang="0">
                    <a:pos x="117" y="5"/>
                  </a:cxn>
                  <a:cxn ang="0">
                    <a:pos x="116" y="2"/>
                  </a:cxn>
                  <a:cxn ang="0">
                    <a:pos x="111" y="0"/>
                  </a:cxn>
                  <a:cxn ang="0">
                    <a:pos x="108" y="2"/>
                  </a:cxn>
                </a:cxnLst>
                <a:rect l="0" t="0" r="r" b="b"/>
                <a:pathLst>
                  <a:path w="117" h="660">
                    <a:moveTo>
                      <a:pt x="108" y="2"/>
                    </a:moveTo>
                    <a:lnTo>
                      <a:pt x="108" y="2"/>
                    </a:lnTo>
                    <a:lnTo>
                      <a:pt x="103" y="8"/>
                    </a:lnTo>
                    <a:lnTo>
                      <a:pt x="100" y="16"/>
                    </a:lnTo>
                    <a:lnTo>
                      <a:pt x="98" y="23"/>
                    </a:lnTo>
                    <a:lnTo>
                      <a:pt x="96" y="30"/>
                    </a:lnTo>
                    <a:lnTo>
                      <a:pt x="94" y="46"/>
                    </a:lnTo>
                    <a:lnTo>
                      <a:pt x="93" y="61"/>
                    </a:lnTo>
                    <a:lnTo>
                      <a:pt x="93" y="61"/>
                    </a:lnTo>
                    <a:lnTo>
                      <a:pt x="90" y="83"/>
                    </a:lnTo>
                    <a:lnTo>
                      <a:pt x="87" y="106"/>
                    </a:lnTo>
                    <a:lnTo>
                      <a:pt x="78" y="150"/>
                    </a:lnTo>
                    <a:lnTo>
                      <a:pt x="78" y="150"/>
                    </a:lnTo>
                    <a:lnTo>
                      <a:pt x="69" y="192"/>
                    </a:lnTo>
                    <a:lnTo>
                      <a:pt x="60" y="235"/>
                    </a:lnTo>
                    <a:lnTo>
                      <a:pt x="39" y="318"/>
                    </a:lnTo>
                    <a:lnTo>
                      <a:pt x="39" y="318"/>
                    </a:lnTo>
                    <a:lnTo>
                      <a:pt x="30" y="360"/>
                    </a:lnTo>
                    <a:lnTo>
                      <a:pt x="23" y="402"/>
                    </a:lnTo>
                    <a:lnTo>
                      <a:pt x="18" y="444"/>
                    </a:lnTo>
                    <a:lnTo>
                      <a:pt x="14" y="487"/>
                    </a:lnTo>
                    <a:lnTo>
                      <a:pt x="14" y="487"/>
                    </a:lnTo>
                    <a:lnTo>
                      <a:pt x="11" y="532"/>
                    </a:lnTo>
                    <a:lnTo>
                      <a:pt x="7" y="577"/>
                    </a:lnTo>
                    <a:lnTo>
                      <a:pt x="7" y="577"/>
                    </a:lnTo>
                    <a:lnTo>
                      <a:pt x="2" y="616"/>
                    </a:lnTo>
                    <a:lnTo>
                      <a:pt x="1" y="637"/>
                    </a:lnTo>
                    <a:lnTo>
                      <a:pt x="0" y="656"/>
                    </a:lnTo>
                    <a:lnTo>
                      <a:pt x="0" y="656"/>
                    </a:lnTo>
                    <a:lnTo>
                      <a:pt x="0" y="657"/>
                    </a:lnTo>
                    <a:lnTo>
                      <a:pt x="1" y="659"/>
                    </a:lnTo>
                    <a:lnTo>
                      <a:pt x="2" y="660"/>
                    </a:lnTo>
                    <a:lnTo>
                      <a:pt x="4" y="660"/>
                    </a:lnTo>
                    <a:lnTo>
                      <a:pt x="6" y="660"/>
                    </a:lnTo>
                    <a:lnTo>
                      <a:pt x="7" y="659"/>
                    </a:lnTo>
                    <a:lnTo>
                      <a:pt x="8" y="657"/>
                    </a:lnTo>
                    <a:lnTo>
                      <a:pt x="9" y="656"/>
                    </a:lnTo>
                    <a:lnTo>
                      <a:pt x="9" y="656"/>
                    </a:lnTo>
                    <a:lnTo>
                      <a:pt x="12" y="616"/>
                    </a:lnTo>
                    <a:lnTo>
                      <a:pt x="15" y="576"/>
                    </a:lnTo>
                    <a:lnTo>
                      <a:pt x="19" y="535"/>
                    </a:lnTo>
                    <a:lnTo>
                      <a:pt x="22" y="496"/>
                    </a:lnTo>
                    <a:lnTo>
                      <a:pt x="22" y="496"/>
                    </a:lnTo>
                    <a:lnTo>
                      <a:pt x="26" y="452"/>
                    </a:lnTo>
                    <a:lnTo>
                      <a:pt x="32" y="408"/>
                    </a:lnTo>
                    <a:lnTo>
                      <a:pt x="39" y="364"/>
                    </a:lnTo>
                    <a:lnTo>
                      <a:pt x="49" y="320"/>
                    </a:lnTo>
                    <a:lnTo>
                      <a:pt x="49" y="320"/>
                    </a:lnTo>
                    <a:lnTo>
                      <a:pt x="67" y="241"/>
                    </a:lnTo>
                    <a:lnTo>
                      <a:pt x="85" y="161"/>
                    </a:lnTo>
                    <a:lnTo>
                      <a:pt x="85" y="161"/>
                    </a:lnTo>
                    <a:lnTo>
                      <a:pt x="92" y="123"/>
                    </a:lnTo>
                    <a:lnTo>
                      <a:pt x="99" y="86"/>
                    </a:lnTo>
                    <a:lnTo>
                      <a:pt x="99" y="86"/>
                    </a:lnTo>
                    <a:lnTo>
                      <a:pt x="101" y="65"/>
                    </a:lnTo>
                    <a:lnTo>
                      <a:pt x="103" y="45"/>
                    </a:lnTo>
                    <a:lnTo>
                      <a:pt x="106" y="34"/>
                    </a:lnTo>
                    <a:lnTo>
                      <a:pt x="108" y="25"/>
                    </a:lnTo>
                    <a:lnTo>
                      <a:pt x="111" y="16"/>
                    </a:lnTo>
                    <a:lnTo>
                      <a:pt x="116" y="6"/>
                    </a:lnTo>
                    <a:lnTo>
                      <a:pt x="116" y="6"/>
                    </a:lnTo>
                    <a:lnTo>
                      <a:pt x="117" y="5"/>
                    </a:lnTo>
                    <a:lnTo>
                      <a:pt x="117" y="3"/>
                    </a:lnTo>
                    <a:lnTo>
                      <a:pt x="116" y="2"/>
                    </a:lnTo>
                    <a:lnTo>
                      <a:pt x="115" y="1"/>
                    </a:lnTo>
                    <a:lnTo>
                      <a:pt x="111" y="0"/>
                    </a:lnTo>
                    <a:lnTo>
                      <a:pt x="110" y="0"/>
                    </a:lnTo>
                    <a:lnTo>
                      <a:pt x="108" y="2"/>
                    </a:lnTo>
                    <a:lnTo>
                      <a:pt x="10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Freeform 265"/>
              <p:cNvSpPr/>
              <p:nvPr/>
            </p:nvSpPr>
            <p:spPr bwMode="auto">
              <a:xfrm>
                <a:off x="2386013" y="2193925"/>
                <a:ext cx="58738" cy="395288"/>
              </a:xfrm>
              <a:custGeom>
                <a:avLst/>
                <a:gdLst/>
                <a:ahLst/>
                <a:cxnLst>
                  <a:cxn ang="0">
                    <a:pos x="102" y="5"/>
                  </a:cxn>
                  <a:cxn ang="0">
                    <a:pos x="94" y="49"/>
                  </a:cxn>
                  <a:cxn ang="0">
                    <a:pos x="89" y="93"/>
                  </a:cxn>
                  <a:cxn ang="0">
                    <a:pos x="88" y="142"/>
                  </a:cxn>
                  <a:cxn ang="0">
                    <a:pos x="85" y="190"/>
                  </a:cxn>
                  <a:cxn ang="0">
                    <a:pos x="81" y="216"/>
                  </a:cxn>
                  <a:cxn ang="0">
                    <a:pos x="73" y="268"/>
                  </a:cxn>
                  <a:cxn ang="0">
                    <a:pos x="54" y="343"/>
                  </a:cxn>
                  <a:cxn ang="0">
                    <a:pos x="41" y="394"/>
                  </a:cxn>
                  <a:cxn ang="0">
                    <a:pos x="30" y="438"/>
                  </a:cxn>
                  <a:cxn ang="0">
                    <a:pos x="24" y="484"/>
                  </a:cxn>
                  <a:cxn ang="0">
                    <a:pos x="16" y="576"/>
                  </a:cxn>
                  <a:cxn ang="0">
                    <a:pos x="13" y="618"/>
                  </a:cxn>
                  <a:cxn ang="0">
                    <a:pos x="12" y="628"/>
                  </a:cxn>
                  <a:cxn ang="0">
                    <a:pos x="8" y="648"/>
                  </a:cxn>
                  <a:cxn ang="0">
                    <a:pos x="7" y="657"/>
                  </a:cxn>
                  <a:cxn ang="0">
                    <a:pos x="7" y="705"/>
                  </a:cxn>
                  <a:cxn ang="0">
                    <a:pos x="6" y="715"/>
                  </a:cxn>
                  <a:cxn ang="0">
                    <a:pos x="1" y="735"/>
                  </a:cxn>
                  <a:cxn ang="0">
                    <a:pos x="0" y="745"/>
                  </a:cxn>
                  <a:cxn ang="0">
                    <a:pos x="1" y="748"/>
                  </a:cxn>
                  <a:cxn ang="0">
                    <a:pos x="5" y="749"/>
                  </a:cxn>
                  <a:cxn ang="0">
                    <a:pos x="10" y="747"/>
                  </a:cxn>
                  <a:cxn ang="0">
                    <a:pos x="10" y="745"/>
                  </a:cxn>
                  <a:cxn ang="0">
                    <a:pos x="13" y="729"/>
                  </a:cxn>
                  <a:cxn ang="0">
                    <a:pos x="16" y="713"/>
                  </a:cxn>
                  <a:cxn ang="0">
                    <a:pos x="17" y="701"/>
                  </a:cxn>
                  <a:cxn ang="0">
                    <a:pos x="16" y="662"/>
                  </a:cxn>
                  <a:cxn ang="0">
                    <a:pos x="17" y="655"/>
                  </a:cxn>
                  <a:cxn ang="0">
                    <a:pos x="21" y="633"/>
                  </a:cxn>
                  <a:cxn ang="0">
                    <a:pos x="23" y="609"/>
                  </a:cxn>
                  <a:cxn ang="0">
                    <a:pos x="25" y="585"/>
                  </a:cxn>
                  <a:cxn ang="0">
                    <a:pos x="34" y="481"/>
                  </a:cxn>
                  <a:cxn ang="0">
                    <a:pos x="43" y="430"/>
                  </a:cxn>
                  <a:cxn ang="0">
                    <a:pos x="54" y="379"/>
                  </a:cxn>
                  <a:cxn ang="0">
                    <a:pos x="66" y="335"/>
                  </a:cxn>
                  <a:cxn ang="0">
                    <a:pos x="86" y="245"/>
                  </a:cxn>
                  <a:cxn ang="0">
                    <a:pos x="93" y="200"/>
                  </a:cxn>
                  <a:cxn ang="0">
                    <a:pos x="97" y="151"/>
                  </a:cxn>
                  <a:cxn ang="0">
                    <a:pos x="99" y="102"/>
                  </a:cxn>
                  <a:cxn ang="0">
                    <a:pos x="100" y="78"/>
                  </a:cxn>
                  <a:cxn ang="0">
                    <a:pos x="108" y="29"/>
                  </a:cxn>
                  <a:cxn ang="0">
                    <a:pos x="111" y="5"/>
                  </a:cxn>
                  <a:cxn ang="0">
                    <a:pos x="110" y="1"/>
                  </a:cxn>
                  <a:cxn ang="0">
                    <a:pos x="107" y="0"/>
                  </a:cxn>
                  <a:cxn ang="0">
                    <a:pos x="102" y="3"/>
                  </a:cxn>
                  <a:cxn ang="0">
                    <a:pos x="102" y="5"/>
                  </a:cxn>
                </a:cxnLst>
                <a:rect l="0" t="0" r="r" b="b"/>
                <a:pathLst>
                  <a:path w="111" h="749">
                    <a:moveTo>
                      <a:pt x="102" y="5"/>
                    </a:moveTo>
                    <a:lnTo>
                      <a:pt x="102" y="5"/>
                    </a:lnTo>
                    <a:lnTo>
                      <a:pt x="99" y="27"/>
                    </a:lnTo>
                    <a:lnTo>
                      <a:pt x="94" y="49"/>
                    </a:lnTo>
                    <a:lnTo>
                      <a:pt x="91" y="71"/>
                    </a:lnTo>
                    <a:lnTo>
                      <a:pt x="89" y="93"/>
                    </a:lnTo>
                    <a:lnTo>
                      <a:pt x="89" y="93"/>
                    </a:lnTo>
                    <a:lnTo>
                      <a:pt x="88" y="142"/>
                    </a:lnTo>
                    <a:lnTo>
                      <a:pt x="87" y="167"/>
                    </a:lnTo>
                    <a:lnTo>
                      <a:pt x="85" y="190"/>
                    </a:lnTo>
                    <a:lnTo>
                      <a:pt x="85" y="190"/>
                    </a:lnTo>
                    <a:lnTo>
                      <a:pt x="81" y="216"/>
                    </a:lnTo>
                    <a:lnTo>
                      <a:pt x="77" y="242"/>
                    </a:lnTo>
                    <a:lnTo>
                      <a:pt x="73" y="268"/>
                    </a:lnTo>
                    <a:lnTo>
                      <a:pt x="66" y="293"/>
                    </a:lnTo>
                    <a:lnTo>
                      <a:pt x="54" y="343"/>
                    </a:lnTo>
                    <a:lnTo>
                      <a:pt x="41" y="394"/>
                    </a:lnTo>
                    <a:lnTo>
                      <a:pt x="41" y="394"/>
                    </a:lnTo>
                    <a:lnTo>
                      <a:pt x="36" y="416"/>
                    </a:lnTo>
                    <a:lnTo>
                      <a:pt x="30" y="438"/>
                    </a:lnTo>
                    <a:lnTo>
                      <a:pt x="27" y="461"/>
                    </a:lnTo>
                    <a:lnTo>
                      <a:pt x="24" y="484"/>
                    </a:lnTo>
                    <a:lnTo>
                      <a:pt x="19" y="530"/>
                    </a:lnTo>
                    <a:lnTo>
                      <a:pt x="16" y="576"/>
                    </a:lnTo>
                    <a:lnTo>
                      <a:pt x="16" y="576"/>
                    </a:lnTo>
                    <a:lnTo>
                      <a:pt x="13" y="618"/>
                    </a:lnTo>
                    <a:lnTo>
                      <a:pt x="13" y="618"/>
                    </a:lnTo>
                    <a:lnTo>
                      <a:pt x="12" y="628"/>
                    </a:lnTo>
                    <a:lnTo>
                      <a:pt x="10" y="638"/>
                    </a:lnTo>
                    <a:lnTo>
                      <a:pt x="8" y="648"/>
                    </a:lnTo>
                    <a:lnTo>
                      <a:pt x="7" y="657"/>
                    </a:lnTo>
                    <a:lnTo>
                      <a:pt x="7" y="657"/>
                    </a:lnTo>
                    <a:lnTo>
                      <a:pt x="7" y="681"/>
                    </a:lnTo>
                    <a:lnTo>
                      <a:pt x="7" y="705"/>
                    </a:lnTo>
                    <a:lnTo>
                      <a:pt x="7" y="705"/>
                    </a:lnTo>
                    <a:lnTo>
                      <a:pt x="6" y="715"/>
                    </a:lnTo>
                    <a:lnTo>
                      <a:pt x="3" y="724"/>
                    </a:lnTo>
                    <a:lnTo>
                      <a:pt x="1" y="735"/>
                    </a:lnTo>
                    <a:lnTo>
                      <a:pt x="0" y="745"/>
                    </a:lnTo>
                    <a:lnTo>
                      <a:pt x="0" y="745"/>
                    </a:lnTo>
                    <a:lnTo>
                      <a:pt x="0" y="747"/>
                    </a:lnTo>
                    <a:lnTo>
                      <a:pt x="1" y="748"/>
                    </a:lnTo>
                    <a:lnTo>
                      <a:pt x="2" y="749"/>
                    </a:lnTo>
                    <a:lnTo>
                      <a:pt x="5" y="749"/>
                    </a:lnTo>
                    <a:lnTo>
                      <a:pt x="8" y="748"/>
                    </a:lnTo>
                    <a:lnTo>
                      <a:pt x="10" y="747"/>
                    </a:lnTo>
                    <a:lnTo>
                      <a:pt x="10" y="745"/>
                    </a:lnTo>
                    <a:lnTo>
                      <a:pt x="10" y="745"/>
                    </a:lnTo>
                    <a:lnTo>
                      <a:pt x="11" y="737"/>
                    </a:lnTo>
                    <a:lnTo>
                      <a:pt x="13" y="729"/>
                    </a:lnTo>
                    <a:lnTo>
                      <a:pt x="15" y="721"/>
                    </a:lnTo>
                    <a:lnTo>
                      <a:pt x="16" y="713"/>
                    </a:lnTo>
                    <a:lnTo>
                      <a:pt x="16" y="713"/>
                    </a:lnTo>
                    <a:lnTo>
                      <a:pt x="17" y="701"/>
                    </a:lnTo>
                    <a:lnTo>
                      <a:pt x="17" y="688"/>
                    </a:lnTo>
                    <a:lnTo>
                      <a:pt x="16" y="662"/>
                    </a:lnTo>
                    <a:lnTo>
                      <a:pt x="16" y="662"/>
                    </a:lnTo>
                    <a:lnTo>
                      <a:pt x="17" y="655"/>
                    </a:lnTo>
                    <a:lnTo>
                      <a:pt x="18" y="648"/>
                    </a:lnTo>
                    <a:lnTo>
                      <a:pt x="21" y="633"/>
                    </a:lnTo>
                    <a:lnTo>
                      <a:pt x="21" y="633"/>
                    </a:lnTo>
                    <a:lnTo>
                      <a:pt x="23" y="609"/>
                    </a:lnTo>
                    <a:lnTo>
                      <a:pt x="25" y="585"/>
                    </a:lnTo>
                    <a:lnTo>
                      <a:pt x="25" y="585"/>
                    </a:lnTo>
                    <a:lnTo>
                      <a:pt x="29" y="532"/>
                    </a:lnTo>
                    <a:lnTo>
                      <a:pt x="34" y="481"/>
                    </a:lnTo>
                    <a:lnTo>
                      <a:pt x="39" y="456"/>
                    </a:lnTo>
                    <a:lnTo>
                      <a:pt x="43" y="430"/>
                    </a:lnTo>
                    <a:lnTo>
                      <a:pt x="48" y="404"/>
                    </a:lnTo>
                    <a:lnTo>
                      <a:pt x="54" y="379"/>
                    </a:lnTo>
                    <a:lnTo>
                      <a:pt x="54" y="379"/>
                    </a:lnTo>
                    <a:lnTo>
                      <a:pt x="66" y="335"/>
                    </a:lnTo>
                    <a:lnTo>
                      <a:pt x="77" y="289"/>
                    </a:lnTo>
                    <a:lnTo>
                      <a:pt x="86" y="245"/>
                    </a:lnTo>
                    <a:lnTo>
                      <a:pt x="93" y="200"/>
                    </a:lnTo>
                    <a:lnTo>
                      <a:pt x="93" y="200"/>
                    </a:lnTo>
                    <a:lnTo>
                      <a:pt x="95" y="175"/>
                    </a:lnTo>
                    <a:lnTo>
                      <a:pt x="97" y="151"/>
                    </a:lnTo>
                    <a:lnTo>
                      <a:pt x="99" y="102"/>
                    </a:lnTo>
                    <a:lnTo>
                      <a:pt x="99" y="102"/>
                    </a:lnTo>
                    <a:lnTo>
                      <a:pt x="99" y="90"/>
                    </a:lnTo>
                    <a:lnTo>
                      <a:pt x="100" y="78"/>
                    </a:lnTo>
                    <a:lnTo>
                      <a:pt x="104" y="54"/>
                    </a:lnTo>
                    <a:lnTo>
                      <a:pt x="108" y="29"/>
                    </a:lnTo>
                    <a:lnTo>
                      <a:pt x="111" y="5"/>
                    </a:lnTo>
                    <a:lnTo>
                      <a:pt x="111" y="5"/>
                    </a:lnTo>
                    <a:lnTo>
                      <a:pt x="111" y="3"/>
                    </a:lnTo>
                    <a:lnTo>
                      <a:pt x="110" y="1"/>
                    </a:lnTo>
                    <a:lnTo>
                      <a:pt x="108" y="1"/>
                    </a:lnTo>
                    <a:lnTo>
                      <a:pt x="107" y="0"/>
                    </a:lnTo>
                    <a:lnTo>
                      <a:pt x="104" y="1"/>
                    </a:lnTo>
                    <a:lnTo>
                      <a:pt x="102" y="3"/>
                    </a:lnTo>
                    <a:lnTo>
                      <a:pt x="102" y="5"/>
                    </a:lnTo>
                    <a:lnTo>
                      <a:pt x="102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Freeform 266"/>
              <p:cNvSpPr/>
              <p:nvPr/>
            </p:nvSpPr>
            <p:spPr bwMode="auto">
              <a:xfrm>
                <a:off x="2413000" y="2193925"/>
                <a:ext cx="79375" cy="442913"/>
              </a:xfrm>
              <a:custGeom>
                <a:avLst/>
                <a:gdLst/>
                <a:ahLst/>
                <a:cxnLst>
                  <a:cxn ang="0">
                    <a:pos x="139" y="5"/>
                  </a:cxn>
                  <a:cxn ang="0">
                    <a:pos x="135" y="30"/>
                  </a:cxn>
                  <a:cxn ang="0">
                    <a:pos x="128" y="56"/>
                  </a:cxn>
                  <a:cxn ang="0">
                    <a:pos x="116" y="93"/>
                  </a:cxn>
                  <a:cxn ang="0">
                    <a:pos x="113" y="106"/>
                  </a:cxn>
                  <a:cxn ang="0">
                    <a:pos x="106" y="155"/>
                  </a:cxn>
                  <a:cxn ang="0">
                    <a:pos x="102" y="206"/>
                  </a:cxn>
                  <a:cxn ang="0">
                    <a:pos x="95" y="257"/>
                  </a:cxn>
                  <a:cxn ang="0">
                    <a:pos x="85" y="309"/>
                  </a:cxn>
                  <a:cxn ang="0">
                    <a:pos x="77" y="337"/>
                  </a:cxn>
                  <a:cxn ang="0">
                    <a:pos x="62" y="392"/>
                  </a:cxn>
                  <a:cxn ang="0">
                    <a:pos x="56" y="420"/>
                  </a:cxn>
                  <a:cxn ang="0">
                    <a:pos x="36" y="532"/>
                  </a:cxn>
                  <a:cxn ang="0">
                    <a:pos x="19" y="646"/>
                  </a:cxn>
                  <a:cxn ang="0">
                    <a:pos x="7" y="719"/>
                  </a:cxn>
                  <a:cxn ang="0">
                    <a:pos x="6" y="744"/>
                  </a:cxn>
                  <a:cxn ang="0">
                    <a:pos x="3" y="788"/>
                  </a:cxn>
                  <a:cxn ang="0">
                    <a:pos x="0" y="834"/>
                  </a:cxn>
                  <a:cxn ang="0">
                    <a:pos x="0" y="835"/>
                  </a:cxn>
                  <a:cxn ang="0">
                    <a:pos x="3" y="838"/>
                  </a:cxn>
                  <a:cxn ang="0">
                    <a:pos x="6" y="838"/>
                  </a:cxn>
                  <a:cxn ang="0">
                    <a:pos x="9" y="835"/>
                  </a:cxn>
                  <a:cxn ang="0">
                    <a:pos x="9" y="834"/>
                  </a:cxn>
                  <a:cxn ang="0">
                    <a:pos x="12" y="792"/>
                  </a:cxn>
                  <a:cxn ang="0">
                    <a:pos x="15" y="752"/>
                  </a:cxn>
                  <a:cxn ang="0">
                    <a:pos x="18" y="721"/>
                  </a:cxn>
                  <a:cxn ang="0">
                    <a:pos x="26" y="660"/>
                  </a:cxn>
                  <a:cxn ang="0">
                    <a:pos x="31" y="629"/>
                  </a:cxn>
                  <a:cxn ang="0">
                    <a:pos x="58" y="461"/>
                  </a:cxn>
                  <a:cxn ang="0">
                    <a:pos x="68" y="405"/>
                  </a:cxn>
                  <a:cxn ang="0">
                    <a:pos x="82" y="353"/>
                  </a:cxn>
                  <a:cxn ang="0">
                    <a:pos x="96" y="304"/>
                  </a:cxn>
                  <a:cxn ang="0">
                    <a:pos x="101" y="279"/>
                  </a:cxn>
                  <a:cxn ang="0">
                    <a:pos x="112" y="206"/>
                  </a:cxn>
                  <a:cxn ang="0">
                    <a:pos x="115" y="179"/>
                  </a:cxn>
                  <a:cxn ang="0">
                    <a:pos x="120" y="126"/>
                  </a:cxn>
                  <a:cxn ang="0">
                    <a:pos x="124" y="100"/>
                  </a:cxn>
                  <a:cxn ang="0">
                    <a:pos x="130" y="76"/>
                  </a:cxn>
                  <a:cxn ang="0">
                    <a:pos x="142" y="42"/>
                  </a:cxn>
                  <a:cxn ang="0">
                    <a:pos x="147" y="18"/>
                  </a:cxn>
                  <a:cxn ang="0">
                    <a:pos x="149" y="5"/>
                  </a:cxn>
                  <a:cxn ang="0">
                    <a:pos x="147" y="1"/>
                  </a:cxn>
                  <a:cxn ang="0">
                    <a:pos x="144" y="0"/>
                  </a:cxn>
                  <a:cxn ang="0">
                    <a:pos x="140" y="1"/>
                  </a:cxn>
                  <a:cxn ang="0">
                    <a:pos x="139" y="5"/>
                  </a:cxn>
                </a:cxnLst>
                <a:rect l="0" t="0" r="r" b="b"/>
                <a:pathLst>
                  <a:path w="149" h="838">
                    <a:moveTo>
                      <a:pt x="139" y="5"/>
                    </a:moveTo>
                    <a:lnTo>
                      <a:pt x="139" y="5"/>
                    </a:lnTo>
                    <a:lnTo>
                      <a:pt x="137" y="18"/>
                    </a:lnTo>
                    <a:lnTo>
                      <a:pt x="135" y="30"/>
                    </a:lnTo>
                    <a:lnTo>
                      <a:pt x="131" y="44"/>
                    </a:lnTo>
                    <a:lnTo>
                      <a:pt x="128" y="56"/>
                    </a:lnTo>
                    <a:lnTo>
                      <a:pt x="120" y="81"/>
                    </a:lnTo>
                    <a:lnTo>
                      <a:pt x="116" y="93"/>
                    </a:lnTo>
                    <a:lnTo>
                      <a:pt x="113" y="106"/>
                    </a:lnTo>
                    <a:lnTo>
                      <a:pt x="113" y="106"/>
                    </a:lnTo>
                    <a:lnTo>
                      <a:pt x="109" y="130"/>
                    </a:lnTo>
                    <a:lnTo>
                      <a:pt x="106" y="155"/>
                    </a:lnTo>
                    <a:lnTo>
                      <a:pt x="102" y="206"/>
                    </a:lnTo>
                    <a:lnTo>
                      <a:pt x="102" y="206"/>
                    </a:lnTo>
                    <a:lnTo>
                      <a:pt x="99" y="232"/>
                    </a:lnTo>
                    <a:lnTo>
                      <a:pt x="95" y="257"/>
                    </a:lnTo>
                    <a:lnTo>
                      <a:pt x="90" y="283"/>
                    </a:lnTo>
                    <a:lnTo>
                      <a:pt x="85" y="309"/>
                    </a:lnTo>
                    <a:lnTo>
                      <a:pt x="85" y="309"/>
                    </a:lnTo>
                    <a:lnTo>
                      <a:pt x="77" y="337"/>
                    </a:lnTo>
                    <a:lnTo>
                      <a:pt x="69" y="364"/>
                    </a:lnTo>
                    <a:lnTo>
                      <a:pt x="62" y="392"/>
                    </a:lnTo>
                    <a:lnTo>
                      <a:pt x="56" y="420"/>
                    </a:lnTo>
                    <a:lnTo>
                      <a:pt x="56" y="420"/>
                    </a:lnTo>
                    <a:lnTo>
                      <a:pt x="45" y="476"/>
                    </a:lnTo>
                    <a:lnTo>
                      <a:pt x="36" y="532"/>
                    </a:lnTo>
                    <a:lnTo>
                      <a:pt x="19" y="646"/>
                    </a:lnTo>
                    <a:lnTo>
                      <a:pt x="19" y="646"/>
                    </a:lnTo>
                    <a:lnTo>
                      <a:pt x="10" y="694"/>
                    </a:lnTo>
                    <a:lnTo>
                      <a:pt x="7" y="719"/>
                    </a:lnTo>
                    <a:lnTo>
                      <a:pt x="6" y="744"/>
                    </a:lnTo>
                    <a:lnTo>
                      <a:pt x="6" y="744"/>
                    </a:lnTo>
                    <a:lnTo>
                      <a:pt x="5" y="767"/>
                    </a:lnTo>
                    <a:lnTo>
                      <a:pt x="3" y="788"/>
                    </a:lnTo>
                    <a:lnTo>
                      <a:pt x="1" y="811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5"/>
                    </a:lnTo>
                    <a:lnTo>
                      <a:pt x="1" y="837"/>
                    </a:lnTo>
                    <a:lnTo>
                      <a:pt x="3" y="838"/>
                    </a:lnTo>
                    <a:lnTo>
                      <a:pt x="4" y="838"/>
                    </a:lnTo>
                    <a:lnTo>
                      <a:pt x="6" y="838"/>
                    </a:lnTo>
                    <a:lnTo>
                      <a:pt x="8" y="837"/>
                    </a:lnTo>
                    <a:lnTo>
                      <a:pt x="9" y="835"/>
                    </a:lnTo>
                    <a:lnTo>
                      <a:pt x="9" y="834"/>
                    </a:lnTo>
                    <a:lnTo>
                      <a:pt x="9" y="834"/>
                    </a:lnTo>
                    <a:lnTo>
                      <a:pt x="10" y="813"/>
                    </a:lnTo>
                    <a:lnTo>
                      <a:pt x="12" y="792"/>
                    </a:lnTo>
                    <a:lnTo>
                      <a:pt x="14" y="773"/>
                    </a:lnTo>
                    <a:lnTo>
                      <a:pt x="15" y="752"/>
                    </a:lnTo>
                    <a:lnTo>
                      <a:pt x="15" y="752"/>
                    </a:lnTo>
                    <a:lnTo>
                      <a:pt x="18" y="721"/>
                    </a:lnTo>
                    <a:lnTo>
                      <a:pt x="21" y="690"/>
                    </a:lnTo>
                    <a:lnTo>
                      <a:pt x="26" y="660"/>
                    </a:lnTo>
                    <a:lnTo>
                      <a:pt x="31" y="629"/>
                    </a:lnTo>
                    <a:lnTo>
                      <a:pt x="31" y="629"/>
                    </a:lnTo>
                    <a:lnTo>
                      <a:pt x="49" y="517"/>
                    </a:lnTo>
                    <a:lnTo>
                      <a:pt x="58" y="461"/>
                    </a:lnTo>
                    <a:lnTo>
                      <a:pt x="68" y="405"/>
                    </a:lnTo>
                    <a:lnTo>
                      <a:pt x="68" y="405"/>
                    </a:lnTo>
                    <a:lnTo>
                      <a:pt x="74" y="379"/>
                    </a:lnTo>
                    <a:lnTo>
                      <a:pt x="82" y="353"/>
                    </a:lnTo>
                    <a:lnTo>
                      <a:pt x="89" y="329"/>
                    </a:lnTo>
                    <a:lnTo>
                      <a:pt x="96" y="304"/>
                    </a:lnTo>
                    <a:lnTo>
                      <a:pt x="96" y="304"/>
                    </a:lnTo>
                    <a:lnTo>
                      <a:pt x="101" y="279"/>
                    </a:lnTo>
                    <a:lnTo>
                      <a:pt x="105" y="255"/>
                    </a:lnTo>
                    <a:lnTo>
                      <a:pt x="112" y="206"/>
                    </a:lnTo>
                    <a:lnTo>
                      <a:pt x="112" y="206"/>
                    </a:lnTo>
                    <a:lnTo>
                      <a:pt x="115" y="179"/>
                    </a:lnTo>
                    <a:lnTo>
                      <a:pt x="117" y="153"/>
                    </a:lnTo>
                    <a:lnTo>
                      <a:pt x="120" y="126"/>
                    </a:lnTo>
                    <a:lnTo>
                      <a:pt x="124" y="100"/>
                    </a:lnTo>
                    <a:lnTo>
                      <a:pt x="124" y="100"/>
                    </a:lnTo>
                    <a:lnTo>
                      <a:pt x="126" y="88"/>
                    </a:lnTo>
                    <a:lnTo>
                      <a:pt x="130" y="76"/>
                    </a:lnTo>
                    <a:lnTo>
                      <a:pt x="137" y="53"/>
                    </a:lnTo>
                    <a:lnTo>
                      <a:pt x="142" y="42"/>
                    </a:lnTo>
                    <a:lnTo>
                      <a:pt x="145" y="29"/>
                    </a:lnTo>
                    <a:lnTo>
                      <a:pt x="147" y="18"/>
                    </a:lnTo>
                    <a:lnTo>
                      <a:pt x="149" y="5"/>
                    </a:lnTo>
                    <a:lnTo>
                      <a:pt x="149" y="5"/>
                    </a:lnTo>
                    <a:lnTo>
                      <a:pt x="148" y="3"/>
                    </a:lnTo>
                    <a:lnTo>
                      <a:pt x="147" y="1"/>
                    </a:lnTo>
                    <a:lnTo>
                      <a:pt x="146" y="1"/>
                    </a:lnTo>
                    <a:lnTo>
                      <a:pt x="144" y="0"/>
                    </a:lnTo>
                    <a:lnTo>
                      <a:pt x="143" y="1"/>
                    </a:lnTo>
                    <a:lnTo>
                      <a:pt x="140" y="1"/>
                    </a:lnTo>
                    <a:lnTo>
                      <a:pt x="139" y="3"/>
                    </a:lnTo>
                    <a:lnTo>
                      <a:pt x="139" y="5"/>
                    </a:lnTo>
                    <a:lnTo>
                      <a:pt x="13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" name="Freeform 267"/>
              <p:cNvSpPr/>
              <p:nvPr/>
            </p:nvSpPr>
            <p:spPr bwMode="auto">
              <a:xfrm>
                <a:off x="2476500" y="2239963"/>
                <a:ext cx="38100" cy="149225"/>
              </a:xfrm>
              <a:custGeom>
                <a:avLst/>
                <a:gdLst/>
                <a:ahLst/>
                <a:cxnLst>
                  <a:cxn ang="0">
                    <a:pos x="65" y="1"/>
                  </a:cxn>
                  <a:cxn ang="0">
                    <a:pos x="65" y="1"/>
                  </a:cxn>
                  <a:cxn ang="0">
                    <a:pos x="56" y="13"/>
                  </a:cxn>
                  <a:cxn ang="0">
                    <a:pos x="48" y="26"/>
                  </a:cxn>
                  <a:cxn ang="0">
                    <a:pos x="42" y="39"/>
                  </a:cxn>
                  <a:cxn ang="0">
                    <a:pos x="38" y="53"/>
                  </a:cxn>
                  <a:cxn ang="0">
                    <a:pos x="35" y="67"/>
                  </a:cxn>
                  <a:cxn ang="0">
                    <a:pos x="32" y="82"/>
                  </a:cxn>
                  <a:cxn ang="0">
                    <a:pos x="29" y="111"/>
                  </a:cxn>
                  <a:cxn ang="0">
                    <a:pos x="29" y="111"/>
                  </a:cxn>
                  <a:cxn ang="0">
                    <a:pos x="26" y="132"/>
                  </a:cxn>
                  <a:cxn ang="0">
                    <a:pos x="22" y="153"/>
                  </a:cxn>
                  <a:cxn ang="0">
                    <a:pos x="12" y="193"/>
                  </a:cxn>
                  <a:cxn ang="0">
                    <a:pos x="8" y="214"/>
                  </a:cxn>
                  <a:cxn ang="0">
                    <a:pos x="4" y="235"/>
                  </a:cxn>
                  <a:cxn ang="0">
                    <a:pos x="1" y="255"/>
                  </a:cxn>
                  <a:cxn ang="0">
                    <a:pos x="0" y="277"/>
                  </a:cxn>
                  <a:cxn ang="0">
                    <a:pos x="0" y="277"/>
                  </a:cxn>
                  <a:cxn ang="0">
                    <a:pos x="1" y="279"/>
                  </a:cxn>
                  <a:cxn ang="0">
                    <a:pos x="2" y="280"/>
                  </a:cxn>
                  <a:cxn ang="0">
                    <a:pos x="3" y="281"/>
                  </a:cxn>
                  <a:cxn ang="0">
                    <a:pos x="5" y="281"/>
                  </a:cxn>
                  <a:cxn ang="0">
                    <a:pos x="6" y="281"/>
                  </a:cxn>
                  <a:cxn ang="0">
                    <a:pos x="8" y="280"/>
                  </a:cxn>
                  <a:cxn ang="0">
                    <a:pos x="9" y="279"/>
                  </a:cxn>
                  <a:cxn ang="0">
                    <a:pos x="9" y="277"/>
                  </a:cxn>
                  <a:cxn ang="0">
                    <a:pos x="9" y="277"/>
                  </a:cxn>
                  <a:cxn ang="0">
                    <a:pos x="10" y="258"/>
                  </a:cxn>
                  <a:cxn ang="0">
                    <a:pos x="12" y="240"/>
                  </a:cxn>
                  <a:cxn ang="0">
                    <a:pos x="14" y="222"/>
                  </a:cxn>
                  <a:cxn ang="0">
                    <a:pos x="18" y="204"/>
                  </a:cxn>
                  <a:cxn ang="0">
                    <a:pos x="18" y="204"/>
                  </a:cxn>
                  <a:cxn ang="0">
                    <a:pos x="23" y="186"/>
                  </a:cxn>
                  <a:cxn ang="0">
                    <a:pos x="28" y="168"/>
                  </a:cxn>
                  <a:cxn ang="0">
                    <a:pos x="32" y="150"/>
                  </a:cxn>
                  <a:cxn ang="0">
                    <a:pos x="35" y="132"/>
                  </a:cxn>
                  <a:cxn ang="0">
                    <a:pos x="35" y="132"/>
                  </a:cxn>
                  <a:cxn ang="0">
                    <a:pos x="39" y="99"/>
                  </a:cxn>
                  <a:cxn ang="0">
                    <a:pos x="41" y="83"/>
                  </a:cxn>
                  <a:cxn ang="0">
                    <a:pos x="44" y="67"/>
                  </a:cxn>
                  <a:cxn ang="0">
                    <a:pos x="48" y="51"/>
                  </a:cxn>
                  <a:cxn ang="0">
                    <a:pos x="54" y="35"/>
                  </a:cxn>
                  <a:cxn ang="0">
                    <a:pos x="57" y="28"/>
                  </a:cxn>
                  <a:cxn ang="0">
                    <a:pos x="61" y="21"/>
                  </a:cxn>
                  <a:cxn ang="0">
                    <a:pos x="66" y="14"/>
                  </a:cxn>
                  <a:cxn ang="0">
                    <a:pos x="71" y="8"/>
                  </a:cxn>
                  <a:cxn ang="0">
                    <a:pos x="71" y="8"/>
                  </a:cxn>
                  <a:cxn ang="0">
                    <a:pos x="72" y="6"/>
                  </a:cxn>
                  <a:cxn ang="0">
                    <a:pos x="72" y="4"/>
                  </a:cxn>
                  <a:cxn ang="0">
                    <a:pos x="72" y="3"/>
                  </a:cxn>
                  <a:cxn ang="0">
                    <a:pos x="71" y="1"/>
                  </a:cxn>
                  <a:cxn ang="0">
                    <a:pos x="70" y="0"/>
                  </a:cxn>
                  <a:cxn ang="0">
                    <a:pos x="68" y="0"/>
                  </a:cxn>
                  <a:cxn ang="0">
                    <a:pos x="66" y="0"/>
                  </a:cxn>
                  <a:cxn ang="0">
                    <a:pos x="65" y="1"/>
                  </a:cxn>
                  <a:cxn ang="0">
                    <a:pos x="65" y="1"/>
                  </a:cxn>
                </a:cxnLst>
                <a:rect l="0" t="0" r="r" b="b"/>
                <a:pathLst>
                  <a:path w="72" h="281">
                    <a:moveTo>
                      <a:pt x="65" y="1"/>
                    </a:moveTo>
                    <a:lnTo>
                      <a:pt x="65" y="1"/>
                    </a:lnTo>
                    <a:lnTo>
                      <a:pt x="56" y="13"/>
                    </a:lnTo>
                    <a:lnTo>
                      <a:pt x="48" y="26"/>
                    </a:lnTo>
                    <a:lnTo>
                      <a:pt x="42" y="39"/>
                    </a:lnTo>
                    <a:lnTo>
                      <a:pt x="38" y="53"/>
                    </a:lnTo>
                    <a:lnTo>
                      <a:pt x="35" y="67"/>
                    </a:lnTo>
                    <a:lnTo>
                      <a:pt x="32" y="82"/>
                    </a:lnTo>
                    <a:lnTo>
                      <a:pt x="29" y="111"/>
                    </a:lnTo>
                    <a:lnTo>
                      <a:pt x="29" y="111"/>
                    </a:lnTo>
                    <a:lnTo>
                      <a:pt x="26" y="132"/>
                    </a:lnTo>
                    <a:lnTo>
                      <a:pt x="22" y="153"/>
                    </a:lnTo>
                    <a:lnTo>
                      <a:pt x="12" y="193"/>
                    </a:lnTo>
                    <a:lnTo>
                      <a:pt x="8" y="214"/>
                    </a:lnTo>
                    <a:lnTo>
                      <a:pt x="4" y="235"/>
                    </a:lnTo>
                    <a:lnTo>
                      <a:pt x="1" y="255"/>
                    </a:lnTo>
                    <a:lnTo>
                      <a:pt x="0" y="277"/>
                    </a:lnTo>
                    <a:lnTo>
                      <a:pt x="0" y="277"/>
                    </a:lnTo>
                    <a:lnTo>
                      <a:pt x="1" y="279"/>
                    </a:lnTo>
                    <a:lnTo>
                      <a:pt x="2" y="280"/>
                    </a:lnTo>
                    <a:lnTo>
                      <a:pt x="3" y="281"/>
                    </a:lnTo>
                    <a:lnTo>
                      <a:pt x="5" y="281"/>
                    </a:lnTo>
                    <a:lnTo>
                      <a:pt x="6" y="281"/>
                    </a:lnTo>
                    <a:lnTo>
                      <a:pt x="8" y="280"/>
                    </a:lnTo>
                    <a:lnTo>
                      <a:pt x="9" y="279"/>
                    </a:lnTo>
                    <a:lnTo>
                      <a:pt x="9" y="277"/>
                    </a:lnTo>
                    <a:lnTo>
                      <a:pt x="9" y="277"/>
                    </a:lnTo>
                    <a:lnTo>
                      <a:pt x="10" y="258"/>
                    </a:lnTo>
                    <a:lnTo>
                      <a:pt x="12" y="240"/>
                    </a:lnTo>
                    <a:lnTo>
                      <a:pt x="14" y="222"/>
                    </a:lnTo>
                    <a:lnTo>
                      <a:pt x="18" y="204"/>
                    </a:lnTo>
                    <a:lnTo>
                      <a:pt x="18" y="204"/>
                    </a:lnTo>
                    <a:lnTo>
                      <a:pt x="23" y="186"/>
                    </a:lnTo>
                    <a:lnTo>
                      <a:pt x="28" y="168"/>
                    </a:lnTo>
                    <a:lnTo>
                      <a:pt x="32" y="150"/>
                    </a:lnTo>
                    <a:lnTo>
                      <a:pt x="35" y="132"/>
                    </a:lnTo>
                    <a:lnTo>
                      <a:pt x="35" y="132"/>
                    </a:lnTo>
                    <a:lnTo>
                      <a:pt x="39" y="99"/>
                    </a:lnTo>
                    <a:lnTo>
                      <a:pt x="41" y="83"/>
                    </a:lnTo>
                    <a:lnTo>
                      <a:pt x="44" y="67"/>
                    </a:lnTo>
                    <a:lnTo>
                      <a:pt x="48" y="51"/>
                    </a:lnTo>
                    <a:lnTo>
                      <a:pt x="54" y="35"/>
                    </a:lnTo>
                    <a:lnTo>
                      <a:pt x="57" y="28"/>
                    </a:lnTo>
                    <a:lnTo>
                      <a:pt x="61" y="21"/>
                    </a:lnTo>
                    <a:lnTo>
                      <a:pt x="66" y="14"/>
                    </a:lnTo>
                    <a:lnTo>
                      <a:pt x="71" y="8"/>
                    </a:lnTo>
                    <a:lnTo>
                      <a:pt x="71" y="8"/>
                    </a:lnTo>
                    <a:lnTo>
                      <a:pt x="72" y="6"/>
                    </a:lnTo>
                    <a:lnTo>
                      <a:pt x="72" y="4"/>
                    </a:lnTo>
                    <a:lnTo>
                      <a:pt x="72" y="3"/>
                    </a:lnTo>
                    <a:lnTo>
                      <a:pt x="71" y="1"/>
                    </a:lnTo>
                    <a:lnTo>
                      <a:pt x="70" y="0"/>
                    </a:lnTo>
                    <a:lnTo>
                      <a:pt x="68" y="0"/>
                    </a:lnTo>
                    <a:lnTo>
                      <a:pt x="66" y="0"/>
                    </a:lnTo>
                    <a:lnTo>
                      <a:pt x="65" y="1"/>
                    </a:lnTo>
                    <a:lnTo>
                      <a:pt x="6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" name="Freeform 268"/>
              <p:cNvSpPr/>
              <p:nvPr/>
            </p:nvSpPr>
            <p:spPr bwMode="auto">
              <a:xfrm>
                <a:off x="2516188" y="2290763"/>
                <a:ext cx="19050" cy="74613"/>
              </a:xfrm>
              <a:custGeom>
                <a:avLst/>
                <a:gdLst/>
                <a:ahLst/>
                <a:cxnLst>
                  <a:cxn ang="0">
                    <a:pos x="26" y="4"/>
                  </a:cxn>
                  <a:cxn ang="0">
                    <a:pos x="26" y="4"/>
                  </a:cxn>
                  <a:cxn ang="0">
                    <a:pos x="25" y="11"/>
                  </a:cxn>
                  <a:cxn ang="0">
                    <a:pos x="23" y="19"/>
                  </a:cxn>
                  <a:cxn ang="0">
                    <a:pos x="19" y="32"/>
                  </a:cxn>
                  <a:cxn ang="0">
                    <a:pos x="14" y="46"/>
                  </a:cxn>
                  <a:cxn ang="0">
                    <a:pos x="13" y="53"/>
                  </a:cxn>
                  <a:cxn ang="0">
                    <a:pos x="12" y="60"/>
                  </a:cxn>
                  <a:cxn ang="0">
                    <a:pos x="12" y="60"/>
                  </a:cxn>
                  <a:cxn ang="0">
                    <a:pos x="10" y="79"/>
                  </a:cxn>
                  <a:cxn ang="0">
                    <a:pos x="8" y="98"/>
                  </a:cxn>
                  <a:cxn ang="0">
                    <a:pos x="5" y="117"/>
                  </a:cxn>
                  <a:cxn ang="0">
                    <a:pos x="4" y="126"/>
                  </a:cxn>
                  <a:cxn ang="0">
                    <a:pos x="1" y="136"/>
                  </a:cxn>
                  <a:cxn ang="0">
                    <a:pos x="1" y="136"/>
                  </a:cxn>
                  <a:cxn ang="0">
                    <a:pos x="0" y="138"/>
                  </a:cxn>
                  <a:cxn ang="0">
                    <a:pos x="1" y="140"/>
                  </a:cxn>
                  <a:cxn ang="0">
                    <a:pos x="2" y="141"/>
                  </a:cxn>
                  <a:cxn ang="0">
                    <a:pos x="4" y="142"/>
                  </a:cxn>
                  <a:cxn ang="0">
                    <a:pos x="5" y="142"/>
                  </a:cxn>
                  <a:cxn ang="0">
                    <a:pos x="7" y="142"/>
                  </a:cxn>
                  <a:cxn ang="0">
                    <a:pos x="10" y="141"/>
                  </a:cxn>
                  <a:cxn ang="0">
                    <a:pos x="11" y="138"/>
                  </a:cxn>
                  <a:cxn ang="0">
                    <a:pos x="11" y="138"/>
                  </a:cxn>
                  <a:cxn ang="0">
                    <a:pos x="15" y="123"/>
                  </a:cxn>
                  <a:cxn ang="0">
                    <a:pos x="17" y="109"/>
                  </a:cxn>
                  <a:cxn ang="0">
                    <a:pos x="19" y="93"/>
                  </a:cxn>
                  <a:cxn ang="0">
                    <a:pos x="20" y="77"/>
                  </a:cxn>
                  <a:cxn ang="0">
                    <a:pos x="20" y="77"/>
                  </a:cxn>
                  <a:cxn ang="0">
                    <a:pos x="21" y="67"/>
                  </a:cxn>
                  <a:cxn ang="0">
                    <a:pos x="22" y="58"/>
                  </a:cxn>
                  <a:cxn ang="0">
                    <a:pos x="27" y="40"/>
                  </a:cxn>
                  <a:cxn ang="0">
                    <a:pos x="32" y="23"/>
                  </a:cxn>
                  <a:cxn ang="0">
                    <a:pos x="34" y="13"/>
                  </a:cxn>
                  <a:cxn ang="0">
                    <a:pos x="35" y="4"/>
                  </a:cxn>
                  <a:cxn ang="0">
                    <a:pos x="35" y="4"/>
                  </a:cxn>
                  <a:cxn ang="0">
                    <a:pos x="35" y="2"/>
                  </a:cxn>
                  <a:cxn ang="0">
                    <a:pos x="34" y="1"/>
                  </a:cxn>
                  <a:cxn ang="0">
                    <a:pos x="33" y="0"/>
                  </a:cxn>
                  <a:cxn ang="0">
                    <a:pos x="31" y="0"/>
                  </a:cxn>
                  <a:cxn ang="0">
                    <a:pos x="28" y="1"/>
                  </a:cxn>
                  <a:cxn ang="0">
                    <a:pos x="27" y="2"/>
                  </a:cxn>
                  <a:cxn ang="0">
                    <a:pos x="26" y="4"/>
                  </a:cxn>
                  <a:cxn ang="0">
                    <a:pos x="26" y="4"/>
                  </a:cxn>
                </a:cxnLst>
                <a:rect l="0" t="0" r="r" b="b"/>
                <a:pathLst>
                  <a:path w="35" h="142">
                    <a:moveTo>
                      <a:pt x="26" y="4"/>
                    </a:moveTo>
                    <a:lnTo>
                      <a:pt x="26" y="4"/>
                    </a:lnTo>
                    <a:lnTo>
                      <a:pt x="25" y="11"/>
                    </a:lnTo>
                    <a:lnTo>
                      <a:pt x="23" y="19"/>
                    </a:lnTo>
                    <a:lnTo>
                      <a:pt x="19" y="32"/>
                    </a:lnTo>
                    <a:lnTo>
                      <a:pt x="14" y="46"/>
                    </a:lnTo>
                    <a:lnTo>
                      <a:pt x="13" y="53"/>
                    </a:lnTo>
                    <a:lnTo>
                      <a:pt x="12" y="60"/>
                    </a:lnTo>
                    <a:lnTo>
                      <a:pt x="12" y="60"/>
                    </a:lnTo>
                    <a:lnTo>
                      <a:pt x="10" y="79"/>
                    </a:lnTo>
                    <a:lnTo>
                      <a:pt x="8" y="98"/>
                    </a:lnTo>
                    <a:lnTo>
                      <a:pt x="5" y="117"/>
                    </a:lnTo>
                    <a:lnTo>
                      <a:pt x="4" y="126"/>
                    </a:lnTo>
                    <a:lnTo>
                      <a:pt x="1" y="136"/>
                    </a:lnTo>
                    <a:lnTo>
                      <a:pt x="1" y="136"/>
                    </a:lnTo>
                    <a:lnTo>
                      <a:pt x="0" y="138"/>
                    </a:lnTo>
                    <a:lnTo>
                      <a:pt x="1" y="140"/>
                    </a:lnTo>
                    <a:lnTo>
                      <a:pt x="2" y="141"/>
                    </a:lnTo>
                    <a:lnTo>
                      <a:pt x="4" y="142"/>
                    </a:lnTo>
                    <a:lnTo>
                      <a:pt x="5" y="142"/>
                    </a:lnTo>
                    <a:lnTo>
                      <a:pt x="7" y="142"/>
                    </a:lnTo>
                    <a:lnTo>
                      <a:pt x="10" y="141"/>
                    </a:lnTo>
                    <a:lnTo>
                      <a:pt x="11" y="138"/>
                    </a:lnTo>
                    <a:lnTo>
                      <a:pt x="11" y="138"/>
                    </a:lnTo>
                    <a:lnTo>
                      <a:pt x="15" y="123"/>
                    </a:lnTo>
                    <a:lnTo>
                      <a:pt x="17" y="109"/>
                    </a:lnTo>
                    <a:lnTo>
                      <a:pt x="19" y="93"/>
                    </a:lnTo>
                    <a:lnTo>
                      <a:pt x="20" y="77"/>
                    </a:lnTo>
                    <a:lnTo>
                      <a:pt x="20" y="77"/>
                    </a:lnTo>
                    <a:lnTo>
                      <a:pt x="21" y="67"/>
                    </a:lnTo>
                    <a:lnTo>
                      <a:pt x="22" y="58"/>
                    </a:lnTo>
                    <a:lnTo>
                      <a:pt x="27" y="40"/>
                    </a:lnTo>
                    <a:lnTo>
                      <a:pt x="32" y="23"/>
                    </a:lnTo>
                    <a:lnTo>
                      <a:pt x="34" y="13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8" y="1"/>
                    </a:lnTo>
                    <a:lnTo>
                      <a:pt x="27" y="2"/>
                    </a:lnTo>
                    <a:lnTo>
                      <a:pt x="26" y="4"/>
                    </a:lnTo>
                    <a:lnTo>
                      <a:pt x="26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" name="Freeform 269"/>
              <p:cNvSpPr/>
              <p:nvPr/>
            </p:nvSpPr>
            <p:spPr bwMode="auto">
              <a:xfrm>
                <a:off x="2443163" y="2420938"/>
                <a:ext cx="38100" cy="215900"/>
              </a:xfrm>
              <a:custGeom>
                <a:avLst/>
                <a:gdLst/>
                <a:ahLst/>
                <a:cxnLst>
                  <a:cxn ang="0">
                    <a:pos x="65" y="2"/>
                  </a:cxn>
                  <a:cxn ang="0">
                    <a:pos x="53" y="21"/>
                  </a:cxn>
                  <a:cxn ang="0">
                    <a:pos x="48" y="39"/>
                  </a:cxn>
                  <a:cxn ang="0">
                    <a:pos x="44" y="82"/>
                  </a:cxn>
                  <a:cxn ang="0">
                    <a:pos x="35" y="143"/>
                  </a:cxn>
                  <a:cxn ang="0">
                    <a:pos x="23" y="204"/>
                  </a:cxn>
                  <a:cxn ang="0">
                    <a:pos x="19" y="217"/>
                  </a:cxn>
                  <a:cxn ang="0">
                    <a:pos x="16" y="241"/>
                  </a:cxn>
                  <a:cxn ang="0">
                    <a:pos x="13" y="252"/>
                  </a:cxn>
                  <a:cxn ang="0">
                    <a:pos x="5" y="289"/>
                  </a:cxn>
                  <a:cxn ang="0">
                    <a:pos x="3" y="303"/>
                  </a:cxn>
                  <a:cxn ang="0">
                    <a:pos x="0" y="352"/>
                  </a:cxn>
                  <a:cxn ang="0">
                    <a:pos x="1" y="404"/>
                  </a:cxn>
                  <a:cxn ang="0">
                    <a:pos x="2" y="407"/>
                  </a:cxn>
                  <a:cxn ang="0">
                    <a:pos x="6" y="408"/>
                  </a:cxn>
                  <a:cxn ang="0">
                    <a:pos x="9" y="407"/>
                  </a:cxn>
                  <a:cxn ang="0">
                    <a:pos x="10" y="404"/>
                  </a:cxn>
                  <a:cxn ang="0">
                    <a:pos x="10" y="361"/>
                  </a:cxn>
                  <a:cxn ang="0">
                    <a:pos x="11" y="319"/>
                  </a:cxn>
                  <a:cxn ang="0">
                    <a:pos x="13" y="294"/>
                  </a:cxn>
                  <a:cxn ang="0">
                    <a:pos x="25" y="245"/>
                  </a:cxn>
                  <a:cxn ang="0">
                    <a:pos x="29" y="220"/>
                  </a:cxn>
                  <a:cxn ang="0">
                    <a:pos x="31" y="206"/>
                  </a:cxn>
                  <a:cxn ang="0">
                    <a:pos x="39" y="164"/>
                  </a:cxn>
                  <a:cxn ang="0">
                    <a:pos x="49" y="108"/>
                  </a:cxn>
                  <a:cxn ang="0">
                    <a:pos x="51" y="95"/>
                  </a:cxn>
                  <a:cxn ang="0">
                    <a:pos x="55" y="56"/>
                  </a:cxn>
                  <a:cxn ang="0">
                    <a:pos x="60" y="30"/>
                  </a:cxn>
                  <a:cxn ang="0">
                    <a:pos x="68" y="13"/>
                  </a:cxn>
                  <a:cxn ang="0">
                    <a:pos x="72" y="8"/>
                  </a:cxn>
                  <a:cxn ang="0">
                    <a:pos x="73" y="5"/>
                  </a:cxn>
                  <a:cxn ang="0">
                    <a:pos x="72" y="2"/>
                  </a:cxn>
                  <a:cxn ang="0">
                    <a:pos x="69" y="0"/>
                  </a:cxn>
                  <a:cxn ang="0">
                    <a:pos x="65" y="2"/>
                  </a:cxn>
                </a:cxnLst>
                <a:rect l="0" t="0" r="r" b="b"/>
                <a:pathLst>
                  <a:path w="73" h="408">
                    <a:moveTo>
                      <a:pt x="65" y="2"/>
                    </a:moveTo>
                    <a:lnTo>
                      <a:pt x="65" y="2"/>
                    </a:lnTo>
                    <a:lnTo>
                      <a:pt x="59" y="11"/>
                    </a:lnTo>
                    <a:lnTo>
                      <a:pt x="53" y="21"/>
                    </a:lnTo>
                    <a:lnTo>
                      <a:pt x="50" y="30"/>
                    </a:lnTo>
                    <a:lnTo>
                      <a:pt x="48" y="39"/>
                    </a:lnTo>
                    <a:lnTo>
                      <a:pt x="46" y="60"/>
                    </a:lnTo>
                    <a:lnTo>
                      <a:pt x="44" y="82"/>
                    </a:lnTo>
                    <a:lnTo>
                      <a:pt x="44" y="82"/>
                    </a:lnTo>
                    <a:lnTo>
                      <a:pt x="35" y="143"/>
                    </a:lnTo>
                    <a:lnTo>
                      <a:pt x="29" y="173"/>
                    </a:lnTo>
                    <a:lnTo>
                      <a:pt x="23" y="204"/>
                    </a:lnTo>
                    <a:lnTo>
                      <a:pt x="23" y="204"/>
                    </a:lnTo>
                    <a:lnTo>
                      <a:pt x="19" y="217"/>
                    </a:lnTo>
                    <a:lnTo>
                      <a:pt x="17" y="228"/>
                    </a:lnTo>
                    <a:lnTo>
                      <a:pt x="16" y="241"/>
                    </a:lnTo>
                    <a:lnTo>
                      <a:pt x="13" y="252"/>
                    </a:lnTo>
                    <a:lnTo>
                      <a:pt x="13" y="252"/>
                    </a:lnTo>
                    <a:lnTo>
                      <a:pt x="7" y="277"/>
                    </a:lnTo>
                    <a:lnTo>
                      <a:pt x="5" y="289"/>
                    </a:lnTo>
                    <a:lnTo>
                      <a:pt x="3" y="303"/>
                    </a:lnTo>
                    <a:lnTo>
                      <a:pt x="3" y="303"/>
                    </a:lnTo>
                    <a:lnTo>
                      <a:pt x="1" y="327"/>
                    </a:lnTo>
                    <a:lnTo>
                      <a:pt x="0" y="352"/>
                    </a:lnTo>
                    <a:lnTo>
                      <a:pt x="1" y="404"/>
                    </a:lnTo>
                    <a:lnTo>
                      <a:pt x="1" y="404"/>
                    </a:lnTo>
                    <a:lnTo>
                      <a:pt x="1" y="405"/>
                    </a:lnTo>
                    <a:lnTo>
                      <a:pt x="2" y="407"/>
                    </a:lnTo>
                    <a:lnTo>
                      <a:pt x="4" y="408"/>
                    </a:lnTo>
                    <a:lnTo>
                      <a:pt x="6" y="408"/>
                    </a:lnTo>
                    <a:lnTo>
                      <a:pt x="7" y="408"/>
                    </a:lnTo>
                    <a:lnTo>
                      <a:pt x="9" y="407"/>
                    </a:lnTo>
                    <a:lnTo>
                      <a:pt x="10" y="405"/>
                    </a:lnTo>
                    <a:lnTo>
                      <a:pt x="10" y="404"/>
                    </a:lnTo>
                    <a:lnTo>
                      <a:pt x="10" y="404"/>
                    </a:lnTo>
                    <a:lnTo>
                      <a:pt x="10" y="361"/>
                    </a:lnTo>
                    <a:lnTo>
                      <a:pt x="11" y="319"/>
                    </a:lnTo>
                    <a:lnTo>
                      <a:pt x="11" y="319"/>
                    </a:lnTo>
                    <a:lnTo>
                      <a:pt x="12" y="307"/>
                    </a:lnTo>
                    <a:lnTo>
                      <a:pt x="13" y="294"/>
                    </a:lnTo>
                    <a:lnTo>
                      <a:pt x="19" y="270"/>
                    </a:lnTo>
                    <a:lnTo>
                      <a:pt x="25" y="245"/>
                    </a:lnTo>
                    <a:lnTo>
                      <a:pt x="28" y="232"/>
                    </a:lnTo>
                    <a:lnTo>
                      <a:pt x="29" y="220"/>
                    </a:lnTo>
                    <a:lnTo>
                      <a:pt x="29" y="220"/>
                    </a:lnTo>
                    <a:lnTo>
                      <a:pt x="31" y="206"/>
                    </a:lnTo>
                    <a:lnTo>
                      <a:pt x="33" y="192"/>
                    </a:lnTo>
                    <a:lnTo>
                      <a:pt x="39" y="164"/>
                    </a:lnTo>
                    <a:lnTo>
                      <a:pt x="45" y="136"/>
                    </a:lnTo>
                    <a:lnTo>
                      <a:pt x="49" y="108"/>
                    </a:lnTo>
                    <a:lnTo>
                      <a:pt x="49" y="108"/>
                    </a:lnTo>
                    <a:lnTo>
                      <a:pt x="51" y="95"/>
                    </a:lnTo>
                    <a:lnTo>
                      <a:pt x="52" y="83"/>
                    </a:lnTo>
                    <a:lnTo>
                      <a:pt x="55" y="56"/>
                    </a:lnTo>
                    <a:lnTo>
                      <a:pt x="57" y="42"/>
                    </a:lnTo>
                    <a:lnTo>
                      <a:pt x="60" y="30"/>
                    </a:lnTo>
                    <a:lnTo>
                      <a:pt x="65" y="19"/>
                    </a:lnTo>
                    <a:lnTo>
                      <a:pt x="68" y="13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73" y="6"/>
                    </a:lnTo>
                    <a:lnTo>
                      <a:pt x="73" y="5"/>
                    </a:lnTo>
                    <a:lnTo>
                      <a:pt x="73" y="3"/>
                    </a:lnTo>
                    <a:lnTo>
                      <a:pt x="72" y="2"/>
                    </a:lnTo>
                    <a:lnTo>
                      <a:pt x="70" y="1"/>
                    </a:lnTo>
                    <a:lnTo>
                      <a:pt x="69" y="0"/>
                    </a:lnTo>
                    <a:lnTo>
                      <a:pt x="67" y="1"/>
                    </a:lnTo>
                    <a:lnTo>
                      <a:pt x="65" y="2"/>
                    </a:lnTo>
                    <a:lnTo>
                      <a:pt x="65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" name="Freeform 270"/>
              <p:cNvSpPr/>
              <p:nvPr/>
            </p:nvSpPr>
            <p:spPr bwMode="auto">
              <a:xfrm>
                <a:off x="2463800" y="2487613"/>
                <a:ext cx="34925" cy="169863"/>
              </a:xfrm>
              <a:custGeom>
                <a:avLst/>
                <a:gdLst/>
                <a:ahLst/>
                <a:cxnLst>
                  <a:cxn ang="0">
                    <a:pos x="57" y="4"/>
                  </a:cxn>
                  <a:cxn ang="0">
                    <a:pos x="57" y="4"/>
                  </a:cxn>
                  <a:cxn ang="0">
                    <a:pos x="55" y="22"/>
                  </a:cxn>
                  <a:cxn ang="0">
                    <a:pos x="51" y="40"/>
                  </a:cxn>
                  <a:cxn ang="0">
                    <a:pos x="42" y="75"/>
                  </a:cxn>
                  <a:cxn ang="0">
                    <a:pos x="42" y="75"/>
                  </a:cxn>
                  <a:cxn ang="0">
                    <a:pos x="25" y="161"/>
                  </a:cxn>
                  <a:cxn ang="0">
                    <a:pos x="25" y="161"/>
                  </a:cxn>
                  <a:cxn ang="0">
                    <a:pos x="17" y="199"/>
                  </a:cxn>
                  <a:cxn ang="0">
                    <a:pos x="9" y="238"/>
                  </a:cxn>
                  <a:cxn ang="0">
                    <a:pos x="5" y="256"/>
                  </a:cxn>
                  <a:cxn ang="0">
                    <a:pos x="3" y="276"/>
                  </a:cxn>
                  <a:cxn ang="0">
                    <a:pos x="1" y="295"/>
                  </a:cxn>
                  <a:cxn ang="0">
                    <a:pos x="0" y="314"/>
                  </a:cxn>
                  <a:cxn ang="0">
                    <a:pos x="0" y="314"/>
                  </a:cxn>
                  <a:cxn ang="0">
                    <a:pos x="0" y="316"/>
                  </a:cxn>
                  <a:cxn ang="0">
                    <a:pos x="1" y="318"/>
                  </a:cxn>
                  <a:cxn ang="0">
                    <a:pos x="3" y="318"/>
                  </a:cxn>
                  <a:cxn ang="0">
                    <a:pos x="4" y="319"/>
                  </a:cxn>
                  <a:cxn ang="0">
                    <a:pos x="6" y="318"/>
                  </a:cxn>
                  <a:cxn ang="0">
                    <a:pos x="7" y="318"/>
                  </a:cxn>
                  <a:cxn ang="0">
                    <a:pos x="8" y="316"/>
                  </a:cxn>
                  <a:cxn ang="0">
                    <a:pos x="9" y="314"/>
                  </a:cxn>
                  <a:cxn ang="0">
                    <a:pos x="9" y="314"/>
                  </a:cxn>
                  <a:cxn ang="0">
                    <a:pos x="10" y="294"/>
                  </a:cxn>
                  <a:cxn ang="0">
                    <a:pos x="12" y="274"/>
                  </a:cxn>
                  <a:cxn ang="0">
                    <a:pos x="16" y="254"/>
                  </a:cxn>
                  <a:cxn ang="0">
                    <a:pos x="19" y="234"/>
                  </a:cxn>
                  <a:cxn ang="0">
                    <a:pos x="36" y="155"/>
                  </a:cxn>
                  <a:cxn ang="0">
                    <a:pos x="36" y="155"/>
                  </a:cxn>
                  <a:cxn ang="0">
                    <a:pos x="54" y="69"/>
                  </a:cxn>
                  <a:cxn ang="0">
                    <a:pos x="54" y="69"/>
                  </a:cxn>
                  <a:cxn ang="0">
                    <a:pos x="61" y="37"/>
                  </a:cxn>
                  <a:cxn ang="0">
                    <a:pos x="64" y="21"/>
                  </a:cxn>
                  <a:cxn ang="0">
                    <a:pos x="66" y="4"/>
                  </a:cxn>
                  <a:cxn ang="0">
                    <a:pos x="66" y="4"/>
                  </a:cxn>
                  <a:cxn ang="0">
                    <a:pos x="66" y="2"/>
                  </a:cxn>
                  <a:cxn ang="0">
                    <a:pos x="65" y="1"/>
                  </a:cxn>
                  <a:cxn ang="0">
                    <a:pos x="63" y="0"/>
                  </a:cxn>
                  <a:cxn ang="0">
                    <a:pos x="62" y="0"/>
                  </a:cxn>
                  <a:cxn ang="0">
                    <a:pos x="60" y="0"/>
                  </a:cxn>
                  <a:cxn ang="0">
                    <a:pos x="58" y="1"/>
                  </a:cxn>
                  <a:cxn ang="0">
                    <a:pos x="57" y="2"/>
                  </a:cxn>
                  <a:cxn ang="0">
                    <a:pos x="57" y="4"/>
                  </a:cxn>
                  <a:cxn ang="0">
                    <a:pos x="57" y="4"/>
                  </a:cxn>
                </a:cxnLst>
                <a:rect l="0" t="0" r="r" b="b"/>
                <a:pathLst>
                  <a:path w="66" h="319">
                    <a:moveTo>
                      <a:pt x="57" y="4"/>
                    </a:moveTo>
                    <a:lnTo>
                      <a:pt x="57" y="4"/>
                    </a:lnTo>
                    <a:lnTo>
                      <a:pt x="55" y="22"/>
                    </a:lnTo>
                    <a:lnTo>
                      <a:pt x="51" y="40"/>
                    </a:lnTo>
                    <a:lnTo>
                      <a:pt x="42" y="75"/>
                    </a:lnTo>
                    <a:lnTo>
                      <a:pt x="42" y="75"/>
                    </a:lnTo>
                    <a:lnTo>
                      <a:pt x="25" y="161"/>
                    </a:lnTo>
                    <a:lnTo>
                      <a:pt x="25" y="161"/>
                    </a:lnTo>
                    <a:lnTo>
                      <a:pt x="17" y="199"/>
                    </a:lnTo>
                    <a:lnTo>
                      <a:pt x="9" y="238"/>
                    </a:lnTo>
                    <a:lnTo>
                      <a:pt x="5" y="256"/>
                    </a:lnTo>
                    <a:lnTo>
                      <a:pt x="3" y="276"/>
                    </a:lnTo>
                    <a:lnTo>
                      <a:pt x="1" y="295"/>
                    </a:lnTo>
                    <a:lnTo>
                      <a:pt x="0" y="314"/>
                    </a:lnTo>
                    <a:lnTo>
                      <a:pt x="0" y="314"/>
                    </a:lnTo>
                    <a:lnTo>
                      <a:pt x="0" y="316"/>
                    </a:lnTo>
                    <a:lnTo>
                      <a:pt x="1" y="318"/>
                    </a:lnTo>
                    <a:lnTo>
                      <a:pt x="3" y="318"/>
                    </a:lnTo>
                    <a:lnTo>
                      <a:pt x="4" y="319"/>
                    </a:lnTo>
                    <a:lnTo>
                      <a:pt x="6" y="318"/>
                    </a:lnTo>
                    <a:lnTo>
                      <a:pt x="7" y="318"/>
                    </a:lnTo>
                    <a:lnTo>
                      <a:pt x="8" y="316"/>
                    </a:lnTo>
                    <a:lnTo>
                      <a:pt x="9" y="314"/>
                    </a:lnTo>
                    <a:lnTo>
                      <a:pt x="9" y="314"/>
                    </a:lnTo>
                    <a:lnTo>
                      <a:pt x="10" y="294"/>
                    </a:lnTo>
                    <a:lnTo>
                      <a:pt x="12" y="274"/>
                    </a:lnTo>
                    <a:lnTo>
                      <a:pt x="16" y="254"/>
                    </a:lnTo>
                    <a:lnTo>
                      <a:pt x="19" y="234"/>
                    </a:lnTo>
                    <a:lnTo>
                      <a:pt x="36" y="155"/>
                    </a:lnTo>
                    <a:lnTo>
                      <a:pt x="36" y="155"/>
                    </a:lnTo>
                    <a:lnTo>
                      <a:pt x="54" y="69"/>
                    </a:lnTo>
                    <a:lnTo>
                      <a:pt x="54" y="69"/>
                    </a:lnTo>
                    <a:lnTo>
                      <a:pt x="61" y="37"/>
                    </a:lnTo>
                    <a:lnTo>
                      <a:pt x="64" y="21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1"/>
                    </a:lnTo>
                    <a:lnTo>
                      <a:pt x="57" y="2"/>
                    </a:lnTo>
                    <a:lnTo>
                      <a:pt x="57" y="4"/>
                    </a:lnTo>
                    <a:lnTo>
                      <a:pt x="5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" name="Freeform 271"/>
              <p:cNvSpPr/>
              <p:nvPr/>
            </p:nvSpPr>
            <p:spPr bwMode="auto">
              <a:xfrm>
                <a:off x="2482850" y="2514600"/>
                <a:ext cx="46038" cy="158750"/>
              </a:xfrm>
              <a:custGeom>
                <a:avLst/>
                <a:gdLst/>
                <a:ahLst/>
                <a:cxnLst>
                  <a:cxn ang="0">
                    <a:pos x="77" y="4"/>
                  </a:cxn>
                  <a:cxn ang="0">
                    <a:pos x="77" y="4"/>
                  </a:cxn>
                  <a:cxn ang="0">
                    <a:pos x="76" y="13"/>
                  </a:cxn>
                  <a:cxn ang="0">
                    <a:pos x="73" y="22"/>
                  </a:cxn>
                  <a:cxn ang="0">
                    <a:pos x="66" y="40"/>
                  </a:cxn>
                  <a:cxn ang="0">
                    <a:pos x="59" y="57"/>
                  </a:cxn>
                  <a:cxn ang="0">
                    <a:pos x="52" y="74"/>
                  </a:cxn>
                  <a:cxn ang="0">
                    <a:pos x="52" y="74"/>
                  </a:cxn>
                  <a:cxn ang="0">
                    <a:pos x="47" y="94"/>
                  </a:cxn>
                  <a:cxn ang="0">
                    <a:pos x="42" y="113"/>
                  </a:cxn>
                  <a:cxn ang="0">
                    <a:pos x="34" y="152"/>
                  </a:cxn>
                  <a:cxn ang="0">
                    <a:pos x="34" y="152"/>
                  </a:cxn>
                  <a:cxn ang="0">
                    <a:pos x="30" y="170"/>
                  </a:cxn>
                  <a:cxn ang="0">
                    <a:pos x="25" y="188"/>
                  </a:cxn>
                  <a:cxn ang="0">
                    <a:pos x="15" y="223"/>
                  </a:cxn>
                  <a:cxn ang="0">
                    <a:pos x="10" y="240"/>
                  </a:cxn>
                  <a:cxn ang="0">
                    <a:pos x="5" y="258"/>
                  </a:cxn>
                  <a:cxn ang="0">
                    <a:pos x="2" y="276"/>
                  </a:cxn>
                  <a:cxn ang="0">
                    <a:pos x="0" y="295"/>
                  </a:cxn>
                  <a:cxn ang="0">
                    <a:pos x="0" y="295"/>
                  </a:cxn>
                  <a:cxn ang="0">
                    <a:pos x="1" y="297"/>
                  </a:cxn>
                  <a:cxn ang="0">
                    <a:pos x="2" y="298"/>
                  </a:cxn>
                  <a:cxn ang="0">
                    <a:pos x="3" y="299"/>
                  </a:cxn>
                  <a:cxn ang="0">
                    <a:pos x="5" y="299"/>
                  </a:cxn>
                  <a:cxn ang="0">
                    <a:pos x="7" y="299"/>
                  </a:cxn>
                  <a:cxn ang="0">
                    <a:pos x="8" y="298"/>
                  </a:cxn>
                  <a:cxn ang="0">
                    <a:pos x="10" y="297"/>
                  </a:cxn>
                  <a:cxn ang="0">
                    <a:pos x="11" y="295"/>
                  </a:cxn>
                  <a:cxn ang="0">
                    <a:pos x="11" y="295"/>
                  </a:cxn>
                  <a:cxn ang="0">
                    <a:pos x="12" y="275"/>
                  </a:cxn>
                  <a:cxn ang="0">
                    <a:pos x="15" y="257"/>
                  </a:cxn>
                  <a:cxn ang="0">
                    <a:pos x="19" y="238"/>
                  </a:cxn>
                  <a:cxn ang="0">
                    <a:pos x="24" y="220"/>
                  </a:cxn>
                  <a:cxn ang="0">
                    <a:pos x="35" y="183"/>
                  </a:cxn>
                  <a:cxn ang="0">
                    <a:pos x="40" y="165"/>
                  </a:cxn>
                  <a:cxn ang="0">
                    <a:pos x="45" y="146"/>
                  </a:cxn>
                  <a:cxn ang="0">
                    <a:pos x="45" y="146"/>
                  </a:cxn>
                  <a:cxn ang="0">
                    <a:pos x="48" y="127"/>
                  </a:cxn>
                  <a:cxn ang="0">
                    <a:pos x="53" y="107"/>
                  </a:cxn>
                  <a:cxn ang="0">
                    <a:pos x="58" y="88"/>
                  </a:cxn>
                  <a:cxn ang="0">
                    <a:pos x="64" y="70"/>
                  </a:cxn>
                  <a:cxn ang="0">
                    <a:pos x="64" y="70"/>
                  </a:cxn>
                  <a:cxn ang="0">
                    <a:pos x="70" y="53"/>
                  </a:cxn>
                  <a:cxn ang="0">
                    <a:pos x="78" y="38"/>
                  </a:cxn>
                  <a:cxn ang="0">
                    <a:pos x="83" y="21"/>
                  </a:cxn>
                  <a:cxn ang="0">
                    <a:pos x="85" y="13"/>
                  </a:cxn>
                  <a:cxn ang="0">
                    <a:pos x="86" y="4"/>
                  </a:cxn>
                  <a:cxn ang="0">
                    <a:pos x="86" y="4"/>
                  </a:cxn>
                  <a:cxn ang="0">
                    <a:pos x="86" y="2"/>
                  </a:cxn>
                  <a:cxn ang="0">
                    <a:pos x="85" y="1"/>
                  </a:cxn>
                  <a:cxn ang="0">
                    <a:pos x="83" y="0"/>
                  </a:cxn>
                  <a:cxn ang="0">
                    <a:pos x="82" y="0"/>
                  </a:cxn>
                  <a:cxn ang="0">
                    <a:pos x="79" y="1"/>
                  </a:cxn>
                  <a:cxn ang="0">
                    <a:pos x="77" y="2"/>
                  </a:cxn>
                  <a:cxn ang="0">
                    <a:pos x="77" y="4"/>
                  </a:cxn>
                  <a:cxn ang="0">
                    <a:pos x="77" y="4"/>
                  </a:cxn>
                </a:cxnLst>
                <a:rect l="0" t="0" r="r" b="b"/>
                <a:pathLst>
                  <a:path w="86" h="299">
                    <a:moveTo>
                      <a:pt x="77" y="4"/>
                    </a:moveTo>
                    <a:lnTo>
                      <a:pt x="77" y="4"/>
                    </a:lnTo>
                    <a:lnTo>
                      <a:pt x="76" y="13"/>
                    </a:lnTo>
                    <a:lnTo>
                      <a:pt x="73" y="22"/>
                    </a:lnTo>
                    <a:lnTo>
                      <a:pt x="66" y="40"/>
                    </a:lnTo>
                    <a:lnTo>
                      <a:pt x="59" y="57"/>
                    </a:lnTo>
                    <a:lnTo>
                      <a:pt x="52" y="74"/>
                    </a:lnTo>
                    <a:lnTo>
                      <a:pt x="52" y="74"/>
                    </a:lnTo>
                    <a:lnTo>
                      <a:pt x="47" y="94"/>
                    </a:lnTo>
                    <a:lnTo>
                      <a:pt x="42" y="113"/>
                    </a:lnTo>
                    <a:lnTo>
                      <a:pt x="34" y="152"/>
                    </a:lnTo>
                    <a:lnTo>
                      <a:pt x="34" y="152"/>
                    </a:lnTo>
                    <a:lnTo>
                      <a:pt x="30" y="170"/>
                    </a:lnTo>
                    <a:lnTo>
                      <a:pt x="25" y="188"/>
                    </a:lnTo>
                    <a:lnTo>
                      <a:pt x="15" y="223"/>
                    </a:lnTo>
                    <a:lnTo>
                      <a:pt x="10" y="240"/>
                    </a:lnTo>
                    <a:lnTo>
                      <a:pt x="5" y="258"/>
                    </a:lnTo>
                    <a:lnTo>
                      <a:pt x="2" y="276"/>
                    </a:lnTo>
                    <a:lnTo>
                      <a:pt x="0" y="295"/>
                    </a:lnTo>
                    <a:lnTo>
                      <a:pt x="0" y="295"/>
                    </a:lnTo>
                    <a:lnTo>
                      <a:pt x="1" y="297"/>
                    </a:lnTo>
                    <a:lnTo>
                      <a:pt x="2" y="298"/>
                    </a:lnTo>
                    <a:lnTo>
                      <a:pt x="3" y="299"/>
                    </a:lnTo>
                    <a:lnTo>
                      <a:pt x="5" y="299"/>
                    </a:lnTo>
                    <a:lnTo>
                      <a:pt x="7" y="299"/>
                    </a:lnTo>
                    <a:lnTo>
                      <a:pt x="8" y="298"/>
                    </a:lnTo>
                    <a:lnTo>
                      <a:pt x="10" y="297"/>
                    </a:lnTo>
                    <a:lnTo>
                      <a:pt x="11" y="295"/>
                    </a:lnTo>
                    <a:lnTo>
                      <a:pt x="11" y="295"/>
                    </a:lnTo>
                    <a:lnTo>
                      <a:pt x="12" y="275"/>
                    </a:lnTo>
                    <a:lnTo>
                      <a:pt x="15" y="257"/>
                    </a:lnTo>
                    <a:lnTo>
                      <a:pt x="19" y="238"/>
                    </a:lnTo>
                    <a:lnTo>
                      <a:pt x="24" y="220"/>
                    </a:lnTo>
                    <a:lnTo>
                      <a:pt x="35" y="183"/>
                    </a:lnTo>
                    <a:lnTo>
                      <a:pt x="40" y="165"/>
                    </a:lnTo>
                    <a:lnTo>
                      <a:pt x="45" y="146"/>
                    </a:lnTo>
                    <a:lnTo>
                      <a:pt x="45" y="146"/>
                    </a:lnTo>
                    <a:lnTo>
                      <a:pt x="48" y="127"/>
                    </a:lnTo>
                    <a:lnTo>
                      <a:pt x="53" y="107"/>
                    </a:lnTo>
                    <a:lnTo>
                      <a:pt x="58" y="88"/>
                    </a:lnTo>
                    <a:lnTo>
                      <a:pt x="64" y="70"/>
                    </a:lnTo>
                    <a:lnTo>
                      <a:pt x="64" y="70"/>
                    </a:lnTo>
                    <a:lnTo>
                      <a:pt x="70" y="53"/>
                    </a:lnTo>
                    <a:lnTo>
                      <a:pt x="78" y="38"/>
                    </a:lnTo>
                    <a:lnTo>
                      <a:pt x="83" y="21"/>
                    </a:lnTo>
                    <a:lnTo>
                      <a:pt x="85" y="13"/>
                    </a:lnTo>
                    <a:lnTo>
                      <a:pt x="86" y="4"/>
                    </a:lnTo>
                    <a:lnTo>
                      <a:pt x="86" y="4"/>
                    </a:lnTo>
                    <a:lnTo>
                      <a:pt x="86" y="2"/>
                    </a:lnTo>
                    <a:lnTo>
                      <a:pt x="85" y="1"/>
                    </a:lnTo>
                    <a:lnTo>
                      <a:pt x="83" y="0"/>
                    </a:lnTo>
                    <a:lnTo>
                      <a:pt x="82" y="0"/>
                    </a:lnTo>
                    <a:lnTo>
                      <a:pt x="79" y="1"/>
                    </a:lnTo>
                    <a:lnTo>
                      <a:pt x="77" y="2"/>
                    </a:lnTo>
                    <a:lnTo>
                      <a:pt x="77" y="4"/>
                    </a:lnTo>
                    <a:lnTo>
                      <a:pt x="7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5" name="Freeform 272"/>
              <p:cNvSpPr/>
              <p:nvPr/>
            </p:nvSpPr>
            <p:spPr bwMode="auto">
              <a:xfrm>
                <a:off x="2516188" y="2557463"/>
                <a:ext cx="28575" cy="163513"/>
              </a:xfrm>
              <a:custGeom>
                <a:avLst/>
                <a:gdLst/>
                <a:ahLst/>
                <a:cxnLst>
                  <a:cxn ang="0">
                    <a:pos x="45" y="4"/>
                  </a:cxn>
                  <a:cxn ang="0">
                    <a:pos x="45" y="4"/>
                  </a:cxn>
                  <a:cxn ang="0">
                    <a:pos x="29" y="78"/>
                  </a:cxn>
                  <a:cxn ang="0">
                    <a:pos x="16" y="152"/>
                  </a:cxn>
                  <a:cxn ang="0">
                    <a:pos x="10" y="189"/>
                  </a:cxn>
                  <a:cxn ang="0">
                    <a:pos x="4" y="226"/>
                  </a:cxn>
                  <a:cxn ang="0">
                    <a:pos x="1" y="265"/>
                  </a:cxn>
                  <a:cxn ang="0">
                    <a:pos x="0" y="303"/>
                  </a:cxn>
                  <a:cxn ang="0">
                    <a:pos x="0" y="303"/>
                  </a:cxn>
                  <a:cxn ang="0">
                    <a:pos x="0" y="304"/>
                  </a:cxn>
                  <a:cxn ang="0">
                    <a:pos x="1" y="306"/>
                  </a:cxn>
                  <a:cxn ang="0">
                    <a:pos x="2" y="307"/>
                  </a:cxn>
                  <a:cxn ang="0">
                    <a:pos x="4" y="307"/>
                  </a:cxn>
                  <a:cxn ang="0">
                    <a:pos x="6" y="307"/>
                  </a:cxn>
                  <a:cxn ang="0">
                    <a:pos x="7" y="306"/>
                  </a:cxn>
                  <a:cxn ang="0">
                    <a:pos x="9" y="304"/>
                  </a:cxn>
                  <a:cxn ang="0">
                    <a:pos x="10" y="303"/>
                  </a:cxn>
                  <a:cxn ang="0">
                    <a:pos x="10" y="303"/>
                  </a:cxn>
                  <a:cxn ang="0">
                    <a:pos x="11" y="265"/>
                  </a:cxn>
                  <a:cxn ang="0">
                    <a:pos x="14" y="227"/>
                  </a:cxn>
                  <a:cxn ang="0">
                    <a:pos x="19" y="190"/>
                  </a:cxn>
                  <a:cxn ang="0">
                    <a:pos x="25" y="153"/>
                  </a:cxn>
                  <a:cxn ang="0">
                    <a:pos x="38" y="80"/>
                  </a:cxn>
                  <a:cxn ang="0">
                    <a:pos x="53" y="6"/>
                  </a:cxn>
                  <a:cxn ang="0">
                    <a:pos x="53" y="6"/>
                  </a:cxn>
                  <a:cxn ang="0">
                    <a:pos x="53" y="4"/>
                  </a:cxn>
                  <a:cxn ang="0">
                    <a:pos x="53" y="2"/>
                  </a:cxn>
                  <a:cxn ang="0">
                    <a:pos x="50" y="1"/>
                  </a:cxn>
                  <a:cxn ang="0">
                    <a:pos x="48" y="0"/>
                  </a:cxn>
                  <a:cxn ang="0">
                    <a:pos x="47" y="1"/>
                  </a:cxn>
                  <a:cxn ang="0">
                    <a:pos x="45" y="2"/>
                  </a:cxn>
                  <a:cxn ang="0">
                    <a:pos x="45" y="4"/>
                  </a:cxn>
                  <a:cxn ang="0">
                    <a:pos x="45" y="4"/>
                  </a:cxn>
                </a:cxnLst>
                <a:rect l="0" t="0" r="r" b="b"/>
                <a:pathLst>
                  <a:path w="53" h="307">
                    <a:moveTo>
                      <a:pt x="45" y="4"/>
                    </a:moveTo>
                    <a:lnTo>
                      <a:pt x="45" y="4"/>
                    </a:lnTo>
                    <a:lnTo>
                      <a:pt x="29" y="78"/>
                    </a:lnTo>
                    <a:lnTo>
                      <a:pt x="16" y="152"/>
                    </a:lnTo>
                    <a:lnTo>
                      <a:pt x="10" y="189"/>
                    </a:lnTo>
                    <a:lnTo>
                      <a:pt x="4" y="226"/>
                    </a:lnTo>
                    <a:lnTo>
                      <a:pt x="1" y="265"/>
                    </a:lnTo>
                    <a:lnTo>
                      <a:pt x="0" y="303"/>
                    </a:lnTo>
                    <a:lnTo>
                      <a:pt x="0" y="303"/>
                    </a:lnTo>
                    <a:lnTo>
                      <a:pt x="0" y="304"/>
                    </a:lnTo>
                    <a:lnTo>
                      <a:pt x="1" y="306"/>
                    </a:lnTo>
                    <a:lnTo>
                      <a:pt x="2" y="307"/>
                    </a:lnTo>
                    <a:lnTo>
                      <a:pt x="4" y="307"/>
                    </a:lnTo>
                    <a:lnTo>
                      <a:pt x="6" y="307"/>
                    </a:lnTo>
                    <a:lnTo>
                      <a:pt x="7" y="306"/>
                    </a:lnTo>
                    <a:lnTo>
                      <a:pt x="9" y="304"/>
                    </a:lnTo>
                    <a:lnTo>
                      <a:pt x="10" y="303"/>
                    </a:lnTo>
                    <a:lnTo>
                      <a:pt x="10" y="303"/>
                    </a:lnTo>
                    <a:lnTo>
                      <a:pt x="11" y="265"/>
                    </a:lnTo>
                    <a:lnTo>
                      <a:pt x="14" y="227"/>
                    </a:lnTo>
                    <a:lnTo>
                      <a:pt x="19" y="190"/>
                    </a:lnTo>
                    <a:lnTo>
                      <a:pt x="25" y="153"/>
                    </a:lnTo>
                    <a:lnTo>
                      <a:pt x="38" y="80"/>
                    </a:lnTo>
                    <a:lnTo>
                      <a:pt x="53" y="6"/>
                    </a:lnTo>
                    <a:lnTo>
                      <a:pt x="53" y="6"/>
                    </a:lnTo>
                    <a:lnTo>
                      <a:pt x="53" y="4"/>
                    </a:lnTo>
                    <a:lnTo>
                      <a:pt x="53" y="2"/>
                    </a:lnTo>
                    <a:lnTo>
                      <a:pt x="50" y="1"/>
                    </a:lnTo>
                    <a:lnTo>
                      <a:pt x="48" y="0"/>
                    </a:lnTo>
                    <a:lnTo>
                      <a:pt x="47" y="1"/>
                    </a:lnTo>
                    <a:lnTo>
                      <a:pt x="45" y="2"/>
                    </a:lnTo>
                    <a:lnTo>
                      <a:pt x="45" y="4"/>
                    </a:lnTo>
                    <a:lnTo>
                      <a:pt x="45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" name="Freeform 273"/>
              <p:cNvSpPr/>
              <p:nvPr/>
            </p:nvSpPr>
            <p:spPr bwMode="auto">
              <a:xfrm>
                <a:off x="2549525" y="2571750"/>
                <a:ext cx="28575" cy="161925"/>
              </a:xfrm>
              <a:custGeom>
                <a:avLst/>
                <a:gdLst/>
                <a:ahLst/>
                <a:cxnLst>
                  <a:cxn ang="0">
                    <a:pos x="45" y="4"/>
                  </a:cxn>
                  <a:cxn ang="0">
                    <a:pos x="45" y="4"/>
                  </a:cxn>
                  <a:cxn ang="0">
                    <a:pos x="44" y="12"/>
                  </a:cxn>
                  <a:cxn ang="0">
                    <a:pos x="42" y="21"/>
                  </a:cxn>
                  <a:cxn ang="0">
                    <a:pos x="37" y="37"/>
                  </a:cxn>
                  <a:cxn ang="0">
                    <a:pos x="33" y="53"/>
                  </a:cxn>
                  <a:cxn ang="0">
                    <a:pos x="29" y="68"/>
                  </a:cxn>
                  <a:cxn ang="0">
                    <a:pos x="29" y="68"/>
                  </a:cxn>
                  <a:cxn ang="0">
                    <a:pos x="27" y="88"/>
                  </a:cxn>
                  <a:cxn ang="0">
                    <a:pos x="25" y="107"/>
                  </a:cxn>
                  <a:cxn ang="0">
                    <a:pos x="21" y="147"/>
                  </a:cxn>
                  <a:cxn ang="0">
                    <a:pos x="21" y="147"/>
                  </a:cxn>
                  <a:cxn ang="0">
                    <a:pos x="15" y="185"/>
                  </a:cxn>
                  <a:cxn ang="0">
                    <a:pos x="7" y="224"/>
                  </a:cxn>
                  <a:cxn ang="0">
                    <a:pos x="2" y="262"/>
                  </a:cxn>
                  <a:cxn ang="0">
                    <a:pos x="1" y="282"/>
                  </a:cxn>
                  <a:cxn ang="0">
                    <a:pos x="0" y="302"/>
                  </a:cxn>
                  <a:cxn ang="0">
                    <a:pos x="0" y="302"/>
                  </a:cxn>
                  <a:cxn ang="0">
                    <a:pos x="0" y="304"/>
                  </a:cxn>
                  <a:cxn ang="0">
                    <a:pos x="1" y="305"/>
                  </a:cxn>
                  <a:cxn ang="0">
                    <a:pos x="3" y="306"/>
                  </a:cxn>
                  <a:cxn ang="0">
                    <a:pos x="4" y="306"/>
                  </a:cxn>
                  <a:cxn ang="0">
                    <a:pos x="6" y="306"/>
                  </a:cxn>
                  <a:cxn ang="0">
                    <a:pos x="7" y="305"/>
                  </a:cxn>
                  <a:cxn ang="0">
                    <a:pos x="10" y="304"/>
                  </a:cxn>
                  <a:cxn ang="0">
                    <a:pos x="10" y="302"/>
                  </a:cxn>
                  <a:cxn ang="0">
                    <a:pos x="10" y="302"/>
                  </a:cxn>
                  <a:cxn ang="0">
                    <a:pos x="11" y="281"/>
                  </a:cxn>
                  <a:cxn ang="0">
                    <a:pos x="13" y="261"/>
                  </a:cxn>
                  <a:cxn ang="0">
                    <a:pos x="18" y="221"/>
                  </a:cxn>
                  <a:cxn ang="0">
                    <a:pos x="24" y="181"/>
                  </a:cxn>
                  <a:cxn ang="0">
                    <a:pos x="31" y="140"/>
                  </a:cxn>
                  <a:cxn ang="0">
                    <a:pos x="31" y="140"/>
                  </a:cxn>
                  <a:cxn ang="0">
                    <a:pos x="35" y="102"/>
                  </a:cxn>
                  <a:cxn ang="0">
                    <a:pos x="37" y="83"/>
                  </a:cxn>
                  <a:cxn ang="0">
                    <a:pos x="40" y="64"/>
                  </a:cxn>
                  <a:cxn ang="0">
                    <a:pos x="40" y="64"/>
                  </a:cxn>
                  <a:cxn ang="0">
                    <a:pos x="43" y="49"/>
                  </a:cxn>
                  <a:cxn ang="0">
                    <a:pos x="48" y="34"/>
                  </a:cxn>
                  <a:cxn ang="0">
                    <a:pos x="52" y="20"/>
                  </a:cxn>
                  <a:cxn ang="0">
                    <a:pos x="53" y="12"/>
                  </a:cxn>
                  <a:cxn ang="0">
                    <a:pos x="54" y="4"/>
                  </a:cxn>
                  <a:cxn ang="0">
                    <a:pos x="54" y="4"/>
                  </a:cxn>
                  <a:cxn ang="0">
                    <a:pos x="54" y="2"/>
                  </a:cxn>
                  <a:cxn ang="0">
                    <a:pos x="53" y="1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8" y="0"/>
                  </a:cxn>
                  <a:cxn ang="0">
                    <a:pos x="46" y="1"/>
                  </a:cxn>
                  <a:cxn ang="0">
                    <a:pos x="45" y="2"/>
                  </a:cxn>
                  <a:cxn ang="0">
                    <a:pos x="45" y="4"/>
                  </a:cxn>
                  <a:cxn ang="0">
                    <a:pos x="45" y="4"/>
                  </a:cxn>
                </a:cxnLst>
                <a:rect l="0" t="0" r="r" b="b"/>
                <a:pathLst>
                  <a:path w="54" h="306">
                    <a:moveTo>
                      <a:pt x="45" y="4"/>
                    </a:moveTo>
                    <a:lnTo>
                      <a:pt x="45" y="4"/>
                    </a:lnTo>
                    <a:lnTo>
                      <a:pt x="44" y="12"/>
                    </a:lnTo>
                    <a:lnTo>
                      <a:pt x="42" y="21"/>
                    </a:lnTo>
                    <a:lnTo>
                      <a:pt x="37" y="37"/>
                    </a:lnTo>
                    <a:lnTo>
                      <a:pt x="33" y="53"/>
                    </a:lnTo>
                    <a:lnTo>
                      <a:pt x="29" y="68"/>
                    </a:lnTo>
                    <a:lnTo>
                      <a:pt x="29" y="68"/>
                    </a:lnTo>
                    <a:lnTo>
                      <a:pt x="27" y="88"/>
                    </a:lnTo>
                    <a:lnTo>
                      <a:pt x="25" y="107"/>
                    </a:lnTo>
                    <a:lnTo>
                      <a:pt x="21" y="147"/>
                    </a:lnTo>
                    <a:lnTo>
                      <a:pt x="21" y="147"/>
                    </a:lnTo>
                    <a:lnTo>
                      <a:pt x="15" y="185"/>
                    </a:lnTo>
                    <a:lnTo>
                      <a:pt x="7" y="224"/>
                    </a:lnTo>
                    <a:lnTo>
                      <a:pt x="2" y="262"/>
                    </a:lnTo>
                    <a:lnTo>
                      <a:pt x="1" y="28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0" y="304"/>
                    </a:lnTo>
                    <a:lnTo>
                      <a:pt x="1" y="305"/>
                    </a:lnTo>
                    <a:lnTo>
                      <a:pt x="3" y="306"/>
                    </a:lnTo>
                    <a:lnTo>
                      <a:pt x="4" y="306"/>
                    </a:lnTo>
                    <a:lnTo>
                      <a:pt x="6" y="306"/>
                    </a:lnTo>
                    <a:lnTo>
                      <a:pt x="7" y="305"/>
                    </a:lnTo>
                    <a:lnTo>
                      <a:pt x="10" y="304"/>
                    </a:lnTo>
                    <a:lnTo>
                      <a:pt x="10" y="302"/>
                    </a:lnTo>
                    <a:lnTo>
                      <a:pt x="10" y="302"/>
                    </a:lnTo>
                    <a:lnTo>
                      <a:pt x="11" y="281"/>
                    </a:lnTo>
                    <a:lnTo>
                      <a:pt x="13" y="261"/>
                    </a:lnTo>
                    <a:lnTo>
                      <a:pt x="18" y="221"/>
                    </a:lnTo>
                    <a:lnTo>
                      <a:pt x="24" y="181"/>
                    </a:lnTo>
                    <a:lnTo>
                      <a:pt x="31" y="140"/>
                    </a:lnTo>
                    <a:lnTo>
                      <a:pt x="31" y="140"/>
                    </a:lnTo>
                    <a:lnTo>
                      <a:pt x="35" y="102"/>
                    </a:lnTo>
                    <a:lnTo>
                      <a:pt x="37" y="83"/>
                    </a:lnTo>
                    <a:lnTo>
                      <a:pt x="40" y="64"/>
                    </a:lnTo>
                    <a:lnTo>
                      <a:pt x="40" y="64"/>
                    </a:lnTo>
                    <a:lnTo>
                      <a:pt x="43" y="49"/>
                    </a:lnTo>
                    <a:lnTo>
                      <a:pt x="48" y="34"/>
                    </a:lnTo>
                    <a:lnTo>
                      <a:pt x="52" y="20"/>
                    </a:lnTo>
                    <a:lnTo>
                      <a:pt x="53" y="12"/>
                    </a:lnTo>
                    <a:lnTo>
                      <a:pt x="54" y="4"/>
                    </a:lnTo>
                    <a:lnTo>
                      <a:pt x="54" y="4"/>
                    </a:lnTo>
                    <a:lnTo>
                      <a:pt x="54" y="2"/>
                    </a:lnTo>
                    <a:lnTo>
                      <a:pt x="53" y="1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8" y="0"/>
                    </a:lnTo>
                    <a:lnTo>
                      <a:pt x="46" y="1"/>
                    </a:lnTo>
                    <a:lnTo>
                      <a:pt x="45" y="2"/>
                    </a:lnTo>
                    <a:lnTo>
                      <a:pt x="45" y="4"/>
                    </a:lnTo>
                    <a:lnTo>
                      <a:pt x="45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7" name="Freeform 274"/>
              <p:cNvSpPr/>
              <p:nvPr/>
            </p:nvSpPr>
            <p:spPr bwMode="auto">
              <a:xfrm>
                <a:off x="2579688" y="2598738"/>
                <a:ext cx="15875" cy="155575"/>
              </a:xfrm>
              <a:custGeom>
                <a:avLst/>
                <a:gdLst/>
                <a:ahLst/>
                <a:cxnLst>
                  <a:cxn ang="0">
                    <a:pos x="28" y="4"/>
                  </a:cxn>
                  <a:cxn ang="0">
                    <a:pos x="28" y="4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2" y="0"/>
                  </a:cxn>
                  <a:cxn ang="0">
                    <a:pos x="21" y="1"/>
                  </a:cxn>
                  <a:cxn ang="0">
                    <a:pos x="20" y="2"/>
                  </a:cxn>
                  <a:cxn ang="0">
                    <a:pos x="19" y="4"/>
                  </a:cxn>
                  <a:cxn ang="0">
                    <a:pos x="19" y="4"/>
                  </a:cxn>
                  <a:cxn ang="0">
                    <a:pos x="18" y="40"/>
                  </a:cxn>
                  <a:cxn ang="0">
                    <a:pos x="16" y="75"/>
                  </a:cxn>
                  <a:cxn ang="0">
                    <a:pos x="12" y="110"/>
                  </a:cxn>
                  <a:cxn ang="0">
                    <a:pos x="8" y="146"/>
                  </a:cxn>
                  <a:cxn ang="0">
                    <a:pos x="8" y="146"/>
                  </a:cxn>
                  <a:cxn ang="0">
                    <a:pos x="6" y="164"/>
                  </a:cxn>
                  <a:cxn ang="0">
                    <a:pos x="6" y="181"/>
                  </a:cxn>
                  <a:cxn ang="0">
                    <a:pos x="5" y="217"/>
                  </a:cxn>
                  <a:cxn ang="0">
                    <a:pos x="4" y="252"/>
                  </a:cxn>
                  <a:cxn ang="0">
                    <a:pos x="3" y="269"/>
                  </a:cxn>
                  <a:cxn ang="0">
                    <a:pos x="0" y="287"/>
                  </a:cxn>
                  <a:cxn ang="0">
                    <a:pos x="0" y="287"/>
                  </a:cxn>
                  <a:cxn ang="0">
                    <a:pos x="0" y="289"/>
                  </a:cxn>
                  <a:cxn ang="0">
                    <a:pos x="1" y="291"/>
                  </a:cxn>
                  <a:cxn ang="0">
                    <a:pos x="4" y="293"/>
                  </a:cxn>
                  <a:cxn ang="0">
                    <a:pos x="5" y="293"/>
                  </a:cxn>
                  <a:cxn ang="0">
                    <a:pos x="7" y="293"/>
                  </a:cxn>
                  <a:cxn ang="0">
                    <a:pos x="8" y="292"/>
                  </a:cxn>
                  <a:cxn ang="0">
                    <a:pos x="9" y="290"/>
                  </a:cxn>
                  <a:cxn ang="0">
                    <a:pos x="9" y="290"/>
                  </a:cxn>
                  <a:cxn ang="0">
                    <a:pos x="11" y="274"/>
                  </a:cxn>
                  <a:cxn ang="0">
                    <a:pos x="13" y="258"/>
                  </a:cxn>
                  <a:cxn ang="0">
                    <a:pos x="16" y="226"/>
                  </a:cxn>
                  <a:cxn ang="0">
                    <a:pos x="16" y="194"/>
                  </a:cxn>
                  <a:cxn ang="0">
                    <a:pos x="16" y="162"/>
                  </a:cxn>
                  <a:cxn ang="0">
                    <a:pos x="16" y="162"/>
                  </a:cxn>
                  <a:cxn ang="0">
                    <a:pos x="17" y="143"/>
                  </a:cxn>
                  <a:cxn ang="0">
                    <a:pos x="19" y="125"/>
                  </a:cxn>
                  <a:cxn ang="0">
                    <a:pos x="22" y="106"/>
                  </a:cxn>
                  <a:cxn ang="0">
                    <a:pos x="24" y="87"/>
                  </a:cxn>
                  <a:cxn ang="0">
                    <a:pos x="24" y="87"/>
                  </a:cxn>
                  <a:cxn ang="0">
                    <a:pos x="27" y="46"/>
                  </a:cxn>
                  <a:cxn ang="0">
                    <a:pos x="28" y="4"/>
                  </a:cxn>
                  <a:cxn ang="0">
                    <a:pos x="28" y="4"/>
                  </a:cxn>
                </a:cxnLst>
                <a:rect l="0" t="0" r="r" b="b"/>
                <a:pathLst>
                  <a:path w="28" h="293">
                    <a:moveTo>
                      <a:pt x="28" y="4"/>
                    </a:moveTo>
                    <a:lnTo>
                      <a:pt x="28" y="4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8" y="40"/>
                    </a:lnTo>
                    <a:lnTo>
                      <a:pt x="16" y="75"/>
                    </a:lnTo>
                    <a:lnTo>
                      <a:pt x="12" y="110"/>
                    </a:lnTo>
                    <a:lnTo>
                      <a:pt x="8" y="146"/>
                    </a:lnTo>
                    <a:lnTo>
                      <a:pt x="8" y="146"/>
                    </a:lnTo>
                    <a:lnTo>
                      <a:pt x="6" y="164"/>
                    </a:lnTo>
                    <a:lnTo>
                      <a:pt x="6" y="181"/>
                    </a:lnTo>
                    <a:lnTo>
                      <a:pt x="5" y="217"/>
                    </a:lnTo>
                    <a:lnTo>
                      <a:pt x="4" y="252"/>
                    </a:lnTo>
                    <a:lnTo>
                      <a:pt x="3" y="269"/>
                    </a:lnTo>
                    <a:lnTo>
                      <a:pt x="0" y="287"/>
                    </a:lnTo>
                    <a:lnTo>
                      <a:pt x="0" y="287"/>
                    </a:lnTo>
                    <a:lnTo>
                      <a:pt x="0" y="289"/>
                    </a:lnTo>
                    <a:lnTo>
                      <a:pt x="1" y="291"/>
                    </a:lnTo>
                    <a:lnTo>
                      <a:pt x="4" y="293"/>
                    </a:lnTo>
                    <a:lnTo>
                      <a:pt x="5" y="293"/>
                    </a:lnTo>
                    <a:lnTo>
                      <a:pt x="7" y="293"/>
                    </a:lnTo>
                    <a:lnTo>
                      <a:pt x="8" y="292"/>
                    </a:lnTo>
                    <a:lnTo>
                      <a:pt x="9" y="290"/>
                    </a:lnTo>
                    <a:lnTo>
                      <a:pt x="9" y="290"/>
                    </a:lnTo>
                    <a:lnTo>
                      <a:pt x="11" y="274"/>
                    </a:lnTo>
                    <a:lnTo>
                      <a:pt x="13" y="258"/>
                    </a:lnTo>
                    <a:lnTo>
                      <a:pt x="16" y="226"/>
                    </a:lnTo>
                    <a:lnTo>
                      <a:pt x="16" y="194"/>
                    </a:lnTo>
                    <a:lnTo>
                      <a:pt x="16" y="162"/>
                    </a:lnTo>
                    <a:lnTo>
                      <a:pt x="16" y="162"/>
                    </a:lnTo>
                    <a:lnTo>
                      <a:pt x="17" y="143"/>
                    </a:lnTo>
                    <a:lnTo>
                      <a:pt x="19" y="125"/>
                    </a:lnTo>
                    <a:lnTo>
                      <a:pt x="22" y="106"/>
                    </a:lnTo>
                    <a:lnTo>
                      <a:pt x="24" y="87"/>
                    </a:lnTo>
                    <a:lnTo>
                      <a:pt x="24" y="87"/>
                    </a:lnTo>
                    <a:lnTo>
                      <a:pt x="27" y="46"/>
                    </a:lnTo>
                    <a:lnTo>
                      <a:pt x="28" y="4"/>
                    </a:lnTo>
                    <a:lnTo>
                      <a:pt x="28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8" name="Freeform 275"/>
              <p:cNvSpPr/>
              <p:nvPr/>
            </p:nvSpPr>
            <p:spPr bwMode="auto">
              <a:xfrm>
                <a:off x="2609850" y="2592388"/>
                <a:ext cx="25400" cy="158750"/>
              </a:xfrm>
              <a:custGeom>
                <a:avLst/>
                <a:gdLst/>
                <a:ahLst/>
                <a:cxnLst>
                  <a:cxn ang="0">
                    <a:pos x="38" y="4"/>
                  </a:cxn>
                  <a:cxn ang="0">
                    <a:pos x="38" y="4"/>
                  </a:cxn>
                  <a:cxn ang="0">
                    <a:pos x="37" y="23"/>
                  </a:cxn>
                  <a:cxn ang="0">
                    <a:pos x="36" y="42"/>
                  </a:cxn>
                  <a:cxn ang="0">
                    <a:pos x="32" y="78"/>
                  </a:cxn>
                  <a:cxn ang="0">
                    <a:pos x="26" y="114"/>
                  </a:cxn>
                  <a:cxn ang="0">
                    <a:pos x="18" y="150"/>
                  </a:cxn>
                  <a:cxn ang="0">
                    <a:pos x="12" y="186"/>
                  </a:cxn>
                  <a:cxn ang="0">
                    <a:pos x="6" y="222"/>
                  </a:cxn>
                  <a:cxn ang="0">
                    <a:pos x="2" y="258"/>
                  </a:cxn>
                  <a:cxn ang="0">
                    <a:pos x="1" y="277"/>
                  </a:cxn>
                  <a:cxn ang="0">
                    <a:pos x="0" y="296"/>
                  </a:cxn>
                  <a:cxn ang="0">
                    <a:pos x="0" y="296"/>
                  </a:cxn>
                  <a:cxn ang="0">
                    <a:pos x="0" y="298"/>
                  </a:cxn>
                  <a:cxn ang="0">
                    <a:pos x="1" y="299"/>
                  </a:cxn>
                  <a:cxn ang="0">
                    <a:pos x="3" y="300"/>
                  </a:cxn>
                  <a:cxn ang="0">
                    <a:pos x="4" y="300"/>
                  </a:cxn>
                  <a:cxn ang="0">
                    <a:pos x="6" y="300"/>
                  </a:cxn>
                  <a:cxn ang="0">
                    <a:pos x="8" y="299"/>
                  </a:cxn>
                  <a:cxn ang="0">
                    <a:pos x="9" y="298"/>
                  </a:cxn>
                  <a:cxn ang="0">
                    <a:pos x="9" y="296"/>
                  </a:cxn>
                  <a:cxn ang="0">
                    <a:pos x="9" y="296"/>
                  </a:cxn>
                  <a:cxn ang="0">
                    <a:pos x="10" y="277"/>
                  </a:cxn>
                  <a:cxn ang="0">
                    <a:pos x="11" y="258"/>
                  </a:cxn>
                  <a:cxn ang="0">
                    <a:pos x="15" y="222"/>
                  </a:cxn>
                  <a:cxn ang="0">
                    <a:pos x="22" y="186"/>
                  </a:cxn>
                  <a:cxn ang="0">
                    <a:pos x="29" y="150"/>
                  </a:cxn>
                  <a:cxn ang="0">
                    <a:pos x="35" y="114"/>
                  </a:cxn>
                  <a:cxn ang="0">
                    <a:pos x="41" y="78"/>
                  </a:cxn>
                  <a:cxn ang="0">
                    <a:pos x="45" y="42"/>
                  </a:cxn>
                  <a:cxn ang="0">
                    <a:pos x="46" y="23"/>
                  </a:cxn>
                  <a:cxn ang="0">
                    <a:pos x="47" y="4"/>
                  </a:cxn>
                  <a:cxn ang="0">
                    <a:pos x="47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41" y="0"/>
                  </a:cxn>
                  <a:cxn ang="0">
                    <a:pos x="39" y="1"/>
                  </a:cxn>
                  <a:cxn ang="0">
                    <a:pos x="38" y="2"/>
                  </a:cxn>
                  <a:cxn ang="0">
                    <a:pos x="38" y="4"/>
                  </a:cxn>
                  <a:cxn ang="0">
                    <a:pos x="38" y="4"/>
                  </a:cxn>
                </a:cxnLst>
                <a:rect l="0" t="0" r="r" b="b"/>
                <a:pathLst>
                  <a:path w="47" h="300">
                    <a:moveTo>
                      <a:pt x="38" y="4"/>
                    </a:moveTo>
                    <a:lnTo>
                      <a:pt x="38" y="4"/>
                    </a:lnTo>
                    <a:lnTo>
                      <a:pt x="37" y="23"/>
                    </a:lnTo>
                    <a:lnTo>
                      <a:pt x="36" y="42"/>
                    </a:lnTo>
                    <a:lnTo>
                      <a:pt x="32" y="78"/>
                    </a:lnTo>
                    <a:lnTo>
                      <a:pt x="26" y="114"/>
                    </a:lnTo>
                    <a:lnTo>
                      <a:pt x="18" y="150"/>
                    </a:lnTo>
                    <a:lnTo>
                      <a:pt x="12" y="186"/>
                    </a:lnTo>
                    <a:lnTo>
                      <a:pt x="6" y="222"/>
                    </a:lnTo>
                    <a:lnTo>
                      <a:pt x="2" y="258"/>
                    </a:lnTo>
                    <a:lnTo>
                      <a:pt x="1" y="277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0" y="298"/>
                    </a:lnTo>
                    <a:lnTo>
                      <a:pt x="1" y="299"/>
                    </a:lnTo>
                    <a:lnTo>
                      <a:pt x="3" y="300"/>
                    </a:lnTo>
                    <a:lnTo>
                      <a:pt x="4" y="300"/>
                    </a:lnTo>
                    <a:lnTo>
                      <a:pt x="6" y="300"/>
                    </a:lnTo>
                    <a:lnTo>
                      <a:pt x="8" y="299"/>
                    </a:lnTo>
                    <a:lnTo>
                      <a:pt x="9" y="298"/>
                    </a:lnTo>
                    <a:lnTo>
                      <a:pt x="9" y="296"/>
                    </a:lnTo>
                    <a:lnTo>
                      <a:pt x="9" y="296"/>
                    </a:lnTo>
                    <a:lnTo>
                      <a:pt x="10" y="277"/>
                    </a:lnTo>
                    <a:lnTo>
                      <a:pt x="11" y="258"/>
                    </a:lnTo>
                    <a:lnTo>
                      <a:pt x="15" y="222"/>
                    </a:lnTo>
                    <a:lnTo>
                      <a:pt x="22" y="186"/>
                    </a:lnTo>
                    <a:lnTo>
                      <a:pt x="29" y="150"/>
                    </a:lnTo>
                    <a:lnTo>
                      <a:pt x="35" y="114"/>
                    </a:lnTo>
                    <a:lnTo>
                      <a:pt x="41" y="78"/>
                    </a:lnTo>
                    <a:lnTo>
                      <a:pt x="45" y="42"/>
                    </a:lnTo>
                    <a:lnTo>
                      <a:pt x="46" y="23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39" y="1"/>
                    </a:lnTo>
                    <a:lnTo>
                      <a:pt x="38" y="2"/>
                    </a:lnTo>
                    <a:lnTo>
                      <a:pt x="38" y="4"/>
                    </a:lnTo>
                    <a:lnTo>
                      <a:pt x="38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9" name="Freeform 276"/>
              <p:cNvSpPr/>
              <p:nvPr/>
            </p:nvSpPr>
            <p:spPr bwMode="auto">
              <a:xfrm>
                <a:off x="2649538" y="2581275"/>
                <a:ext cx="22225" cy="206375"/>
              </a:xfrm>
              <a:custGeom>
                <a:avLst/>
                <a:gdLst/>
                <a:ahLst/>
                <a:cxnLst>
                  <a:cxn ang="0">
                    <a:pos x="34" y="5"/>
                  </a:cxn>
                  <a:cxn ang="0">
                    <a:pos x="34" y="5"/>
                  </a:cxn>
                  <a:cxn ang="0">
                    <a:pos x="33" y="25"/>
                  </a:cxn>
                  <a:cxn ang="0">
                    <a:pos x="30" y="47"/>
                  </a:cxn>
                  <a:cxn ang="0">
                    <a:pos x="24" y="89"/>
                  </a:cxn>
                  <a:cxn ang="0">
                    <a:pos x="19" y="133"/>
                  </a:cxn>
                  <a:cxn ang="0">
                    <a:pos x="17" y="154"/>
                  </a:cxn>
                  <a:cxn ang="0">
                    <a:pos x="16" y="175"/>
                  </a:cxn>
                  <a:cxn ang="0">
                    <a:pos x="16" y="175"/>
                  </a:cxn>
                  <a:cxn ang="0">
                    <a:pos x="15" y="191"/>
                  </a:cxn>
                  <a:cxn ang="0">
                    <a:pos x="14" y="207"/>
                  </a:cxn>
                  <a:cxn ang="0">
                    <a:pos x="11" y="239"/>
                  </a:cxn>
                  <a:cxn ang="0">
                    <a:pos x="11" y="239"/>
                  </a:cxn>
                  <a:cxn ang="0">
                    <a:pos x="6" y="290"/>
                  </a:cxn>
                  <a:cxn ang="0">
                    <a:pos x="2" y="340"/>
                  </a:cxn>
                  <a:cxn ang="0">
                    <a:pos x="2" y="340"/>
                  </a:cxn>
                  <a:cxn ang="0">
                    <a:pos x="1" y="351"/>
                  </a:cxn>
                  <a:cxn ang="0">
                    <a:pos x="0" y="365"/>
                  </a:cxn>
                  <a:cxn ang="0">
                    <a:pos x="0" y="372"/>
                  </a:cxn>
                  <a:cxn ang="0">
                    <a:pos x="0" y="380"/>
                  </a:cxn>
                  <a:cxn ang="0">
                    <a:pos x="2" y="385"/>
                  </a:cxn>
                  <a:cxn ang="0">
                    <a:pos x="3" y="387"/>
                  </a:cxn>
                  <a:cxn ang="0">
                    <a:pos x="5" y="388"/>
                  </a:cxn>
                  <a:cxn ang="0">
                    <a:pos x="5" y="388"/>
                  </a:cxn>
                  <a:cxn ang="0">
                    <a:pos x="7" y="388"/>
                  </a:cxn>
                  <a:cxn ang="0">
                    <a:pos x="8" y="388"/>
                  </a:cxn>
                  <a:cxn ang="0">
                    <a:pos x="11" y="387"/>
                  </a:cxn>
                  <a:cxn ang="0">
                    <a:pos x="12" y="386"/>
                  </a:cxn>
                  <a:cxn ang="0">
                    <a:pos x="13" y="384"/>
                  </a:cxn>
                  <a:cxn ang="0">
                    <a:pos x="13" y="383"/>
                  </a:cxn>
                  <a:cxn ang="0">
                    <a:pos x="12" y="381"/>
                  </a:cxn>
                  <a:cxn ang="0">
                    <a:pos x="10" y="380"/>
                  </a:cxn>
                  <a:cxn ang="0">
                    <a:pos x="10" y="380"/>
                  </a:cxn>
                  <a:cxn ang="0">
                    <a:pos x="12" y="380"/>
                  </a:cxn>
                  <a:cxn ang="0">
                    <a:pos x="12" y="380"/>
                  </a:cxn>
                  <a:cxn ang="0">
                    <a:pos x="11" y="375"/>
                  </a:cxn>
                  <a:cxn ang="0">
                    <a:pos x="11" y="375"/>
                  </a:cxn>
                  <a:cxn ang="0">
                    <a:pos x="12" y="362"/>
                  </a:cxn>
                  <a:cxn ang="0">
                    <a:pos x="12" y="362"/>
                  </a:cxn>
                  <a:cxn ang="0">
                    <a:pos x="14" y="324"/>
                  </a:cxn>
                  <a:cxn ang="0">
                    <a:pos x="14" y="324"/>
                  </a:cxn>
                  <a:cxn ang="0">
                    <a:pos x="21" y="226"/>
                  </a:cxn>
                  <a:cxn ang="0">
                    <a:pos x="21" y="226"/>
                  </a:cxn>
                  <a:cxn ang="0">
                    <a:pos x="23" y="197"/>
                  </a:cxn>
                  <a:cxn ang="0">
                    <a:pos x="26" y="168"/>
                  </a:cxn>
                  <a:cxn ang="0">
                    <a:pos x="26" y="168"/>
                  </a:cxn>
                  <a:cxn ang="0">
                    <a:pos x="30" y="127"/>
                  </a:cxn>
                  <a:cxn ang="0">
                    <a:pos x="33" y="86"/>
                  </a:cxn>
                  <a:cxn ang="0">
                    <a:pos x="33" y="86"/>
                  </a:cxn>
                  <a:cxn ang="0">
                    <a:pos x="36" y="66"/>
                  </a:cxn>
                  <a:cxn ang="0">
                    <a:pos x="39" y="45"/>
                  </a:cxn>
                  <a:cxn ang="0">
                    <a:pos x="42" y="25"/>
                  </a:cxn>
                  <a:cxn ang="0">
                    <a:pos x="44" y="5"/>
                  </a:cxn>
                  <a:cxn ang="0">
                    <a:pos x="44" y="5"/>
                  </a:cxn>
                  <a:cxn ang="0">
                    <a:pos x="44" y="3"/>
                  </a:cxn>
                  <a:cxn ang="0">
                    <a:pos x="43" y="1"/>
                  </a:cxn>
                  <a:cxn ang="0">
                    <a:pos x="41" y="1"/>
                  </a:cxn>
                  <a:cxn ang="0">
                    <a:pos x="39" y="0"/>
                  </a:cxn>
                  <a:cxn ang="0">
                    <a:pos x="37" y="1"/>
                  </a:cxn>
                  <a:cxn ang="0">
                    <a:pos x="36" y="1"/>
                  </a:cxn>
                  <a:cxn ang="0">
                    <a:pos x="34" y="3"/>
                  </a:cxn>
                  <a:cxn ang="0">
                    <a:pos x="34" y="5"/>
                  </a:cxn>
                  <a:cxn ang="0">
                    <a:pos x="34" y="5"/>
                  </a:cxn>
                </a:cxnLst>
                <a:rect l="0" t="0" r="r" b="b"/>
                <a:pathLst>
                  <a:path w="44" h="388">
                    <a:moveTo>
                      <a:pt x="34" y="5"/>
                    </a:moveTo>
                    <a:lnTo>
                      <a:pt x="34" y="5"/>
                    </a:lnTo>
                    <a:lnTo>
                      <a:pt x="33" y="25"/>
                    </a:lnTo>
                    <a:lnTo>
                      <a:pt x="30" y="47"/>
                    </a:lnTo>
                    <a:lnTo>
                      <a:pt x="24" y="89"/>
                    </a:lnTo>
                    <a:lnTo>
                      <a:pt x="19" y="133"/>
                    </a:lnTo>
                    <a:lnTo>
                      <a:pt x="17" y="154"/>
                    </a:lnTo>
                    <a:lnTo>
                      <a:pt x="16" y="175"/>
                    </a:lnTo>
                    <a:lnTo>
                      <a:pt x="16" y="175"/>
                    </a:lnTo>
                    <a:lnTo>
                      <a:pt x="15" y="191"/>
                    </a:lnTo>
                    <a:lnTo>
                      <a:pt x="14" y="207"/>
                    </a:lnTo>
                    <a:lnTo>
                      <a:pt x="11" y="239"/>
                    </a:lnTo>
                    <a:lnTo>
                      <a:pt x="11" y="239"/>
                    </a:lnTo>
                    <a:lnTo>
                      <a:pt x="6" y="290"/>
                    </a:lnTo>
                    <a:lnTo>
                      <a:pt x="2" y="340"/>
                    </a:lnTo>
                    <a:lnTo>
                      <a:pt x="2" y="340"/>
                    </a:lnTo>
                    <a:lnTo>
                      <a:pt x="1" y="351"/>
                    </a:lnTo>
                    <a:lnTo>
                      <a:pt x="0" y="365"/>
                    </a:lnTo>
                    <a:lnTo>
                      <a:pt x="0" y="372"/>
                    </a:lnTo>
                    <a:lnTo>
                      <a:pt x="0" y="380"/>
                    </a:lnTo>
                    <a:lnTo>
                      <a:pt x="2" y="385"/>
                    </a:lnTo>
                    <a:lnTo>
                      <a:pt x="3" y="387"/>
                    </a:lnTo>
                    <a:lnTo>
                      <a:pt x="5" y="388"/>
                    </a:lnTo>
                    <a:lnTo>
                      <a:pt x="5" y="388"/>
                    </a:lnTo>
                    <a:lnTo>
                      <a:pt x="7" y="388"/>
                    </a:lnTo>
                    <a:lnTo>
                      <a:pt x="8" y="388"/>
                    </a:lnTo>
                    <a:lnTo>
                      <a:pt x="11" y="387"/>
                    </a:lnTo>
                    <a:lnTo>
                      <a:pt x="12" y="386"/>
                    </a:lnTo>
                    <a:lnTo>
                      <a:pt x="13" y="384"/>
                    </a:lnTo>
                    <a:lnTo>
                      <a:pt x="13" y="383"/>
                    </a:lnTo>
                    <a:lnTo>
                      <a:pt x="12" y="381"/>
                    </a:lnTo>
                    <a:lnTo>
                      <a:pt x="10" y="380"/>
                    </a:lnTo>
                    <a:lnTo>
                      <a:pt x="10" y="380"/>
                    </a:lnTo>
                    <a:lnTo>
                      <a:pt x="12" y="380"/>
                    </a:lnTo>
                    <a:lnTo>
                      <a:pt x="12" y="380"/>
                    </a:lnTo>
                    <a:lnTo>
                      <a:pt x="11" y="375"/>
                    </a:lnTo>
                    <a:lnTo>
                      <a:pt x="11" y="375"/>
                    </a:lnTo>
                    <a:lnTo>
                      <a:pt x="12" y="362"/>
                    </a:lnTo>
                    <a:lnTo>
                      <a:pt x="12" y="362"/>
                    </a:lnTo>
                    <a:lnTo>
                      <a:pt x="14" y="324"/>
                    </a:lnTo>
                    <a:lnTo>
                      <a:pt x="14" y="324"/>
                    </a:lnTo>
                    <a:lnTo>
                      <a:pt x="21" y="226"/>
                    </a:lnTo>
                    <a:lnTo>
                      <a:pt x="21" y="226"/>
                    </a:lnTo>
                    <a:lnTo>
                      <a:pt x="23" y="197"/>
                    </a:lnTo>
                    <a:lnTo>
                      <a:pt x="26" y="168"/>
                    </a:lnTo>
                    <a:lnTo>
                      <a:pt x="26" y="168"/>
                    </a:lnTo>
                    <a:lnTo>
                      <a:pt x="30" y="127"/>
                    </a:lnTo>
                    <a:lnTo>
                      <a:pt x="33" y="86"/>
                    </a:lnTo>
                    <a:lnTo>
                      <a:pt x="33" y="86"/>
                    </a:lnTo>
                    <a:lnTo>
                      <a:pt x="36" y="66"/>
                    </a:lnTo>
                    <a:lnTo>
                      <a:pt x="39" y="45"/>
                    </a:lnTo>
                    <a:lnTo>
                      <a:pt x="42" y="25"/>
                    </a:lnTo>
                    <a:lnTo>
                      <a:pt x="44" y="5"/>
                    </a:lnTo>
                    <a:lnTo>
                      <a:pt x="44" y="5"/>
                    </a:lnTo>
                    <a:lnTo>
                      <a:pt x="44" y="3"/>
                    </a:lnTo>
                    <a:lnTo>
                      <a:pt x="43" y="1"/>
                    </a:lnTo>
                    <a:lnTo>
                      <a:pt x="41" y="1"/>
                    </a:lnTo>
                    <a:lnTo>
                      <a:pt x="39" y="0"/>
                    </a:lnTo>
                    <a:lnTo>
                      <a:pt x="37" y="1"/>
                    </a:lnTo>
                    <a:lnTo>
                      <a:pt x="36" y="1"/>
                    </a:lnTo>
                    <a:lnTo>
                      <a:pt x="34" y="3"/>
                    </a:lnTo>
                    <a:lnTo>
                      <a:pt x="34" y="5"/>
                    </a:lnTo>
                    <a:lnTo>
                      <a:pt x="34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0" name="Freeform 277"/>
              <p:cNvSpPr/>
              <p:nvPr/>
            </p:nvSpPr>
            <p:spPr bwMode="auto">
              <a:xfrm>
                <a:off x="2687638" y="2544763"/>
                <a:ext cx="20638" cy="236538"/>
              </a:xfrm>
              <a:custGeom>
                <a:avLst/>
                <a:gdLst/>
                <a:ahLst/>
                <a:cxnLst>
                  <a:cxn ang="0">
                    <a:pos x="31" y="5"/>
                  </a:cxn>
                  <a:cxn ang="0">
                    <a:pos x="31" y="5"/>
                  </a:cxn>
                  <a:cxn ang="0">
                    <a:pos x="29" y="58"/>
                  </a:cxn>
                  <a:cxn ang="0">
                    <a:pos x="26" y="113"/>
                  </a:cxn>
                  <a:cxn ang="0">
                    <a:pos x="23" y="167"/>
                  </a:cxn>
                  <a:cxn ang="0">
                    <a:pos x="18" y="219"/>
                  </a:cxn>
                  <a:cxn ang="0">
                    <a:pos x="18" y="219"/>
                  </a:cxn>
                  <a:cxn ang="0">
                    <a:pos x="13" y="275"/>
                  </a:cxn>
                  <a:cxn ang="0">
                    <a:pos x="7" y="330"/>
                  </a:cxn>
                  <a:cxn ang="0">
                    <a:pos x="2" y="386"/>
                  </a:cxn>
                  <a:cxn ang="0">
                    <a:pos x="0" y="414"/>
                  </a:cxn>
                  <a:cxn ang="0">
                    <a:pos x="0" y="441"/>
                  </a:cxn>
                  <a:cxn ang="0">
                    <a:pos x="0" y="441"/>
                  </a:cxn>
                  <a:cxn ang="0">
                    <a:pos x="0" y="444"/>
                  </a:cxn>
                  <a:cxn ang="0">
                    <a:pos x="1" y="445"/>
                  </a:cxn>
                  <a:cxn ang="0">
                    <a:pos x="3" y="446"/>
                  </a:cxn>
                  <a:cxn ang="0">
                    <a:pos x="4" y="446"/>
                  </a:cxn>
                  <a:cxn ang="0">
                    <a:pos x="6" y="446"/>
                  </a:cxn>
                  <a:cxn ang="0">
                    <a:pos x="7" y="445"/>
                  </a:cxn>
                  <a:cxn ang="0">
                    <a:pos x="8" y="444"/>
                  </a:cxn>
                  <a:cxn ang="0">
                    <a:pos x="9" y="441"/>
                  </a:cxn>
                  <a:cxn ang="0">
                    <a:pos x="9" y="441"/>
                  </a:cxn>
                  <a:cxn ang="0">
                    <a:pos x="10" y="414"/>
                  </a:cxn>
                  <a:cxn ang="0">
                    <a:pos x="11" y="386"/>
                  </a:cxn>
                  <a:cxn ang="0">
                    <a:pos x="16" y="330"/>
                  </a:cxn>
                  <a:cxn ang="0">
                    <a:pos x="22" y="275"/>
                  </a:cxn>
                  <a:cxn ang="0">
                    <a:pos x="27" y="219"/>
                  </a:cxn>
                  <a:cxn ang="0">
                    <a:pos x="27" y="219"/>
                  </a:cxn>
                  <a:cxn ang="0">
                    <a:pos x="33" y="167"/>
                  </a:cxn>
                  <a:cxn ang="0">
                    <a:pos x="37" y="113"/>
                  </a:cxn>
                  <a:cxn ang="0">
                    <a:pos x="39" y="59"/>
                  </a:cxn>
                  <a:cxn ang="0">
                    <a:pos x="40" y="5"/>
                  </a:cxn>
                  <a:cxn ang="0">
                    <a:pos x="40" y="5"/>
                  </a:cxn>
                  <a:cxn ang="0">
                    <a:pos x="40" y="2"/>
                  </a:cxn>
                  <a:cxn ang="0">
                    <a:pos x="39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3" y="1"/>
                  </a:cxn>
                  <a:cxn ang="0">
                    <a:pos x="32" y="2"/>
                  </a:cxn>
                  <a:cxn ang="0">
                    <a:pos x="31" y="5"/>
                  </a:cxn>
                  <a:cxn ang="0">
                    <a:pos x="31" y="5"/>
                  </a:cxn>
                </a:cxnLst>
                <a:rect l="0" t="0" r="r" b="b"/>
                <a:pathLst>
                  <a:path w="40" h="446">
                    <a:moveTo>
                      <a:pt x="31" y="5"/>
                    </a:moveTo>
                    <a:lnTo>
                      <a:pt x="31" y="5"/>
                    </a:lnTo>
                    <a:lnTo>
                      <a:pt x="29" y="58"/>
                    </a:lnTo>
                    <a:lnTo>
                      <a:pt x="26" y="113"/>
                    </a:lnTo>
                    <a:lnTo>
                      <a:pt x="23" y="167"/>
                    </a:lnTo>
                    <a:lnTo>
                      <a:pt x="18" y="219"/>
                    </a:lnTo>
                    <a:lnTo>
                      <a:pt x="18" y="219"/>
                    </a:lnTo>
                    <a:lnTo>
                      <a:pt x="13" y="275"/>
                    </a:lnTo>
                    <a:lnTo>
                      <a:pt x="7" y="330"/>
                    </a:lnTo>
                    <a:lnTo>
                      <a:pt x="2" y="386"/>
                    </a:lnTo>
                    <a:lnTo>
                      <a:pt x="0" y="414"/>
                    </a:lnTo>
                    <a:lnTo>
                      <a:pt x="0" y="441"/>
                    </a:lnTo>
                    <a:lnTo>
                      <a:pt x="0" y="441"/>
                    </a:lnTo>
                    <a:lnTo>
                      <a:pt x="0" y="444"/>
                    </a:lnTo>
                    <a:lnTo>
                      <a:pt x="1" y="445"/>
                    </a:lnTo>
                    <a:lnTo>
                      <a:pt x="3" y="446"/>
                    </a:lnTo>
                    <a:lnTo>
                      <a:pt x="4" y="446"/>
                    </a:lnTo>
                    <a:lnTo>
                      <a:pt x="6" y="446"/>
                    </a:lnTo>
                    <a:lnTo>
                      <a:pt x="7" y="445"/>
                    </a:lnTo>
                    <a:lnTo>
                      <a:pt x="8" y="444"/>
                    </a:lnTo>
                    <a:lnTo>
                      <a:pt x="9" y="441"/>
                    </a:lnTo>
                    <a:lnTo>
                      <a:pt x="9" y="441"/>
                    </a:lnTo>
                    <a:lnTo>
                      <a:pt x="10" y="414"/>
                    </a:lnTo>
                    <a:lnTo>
                      <a:pt x="11" y="386"/>
                    </a:lnTo>
                    <a:lnTo>
                      <a:pt x="16" y="330"/>
                    </a:lnTo>
                    <a:lnTo>
                      <a:pt x="22" y="275"/>
                    </a:lnTo>
                    <a:lnTo>
                      <a:pt x="27" y="219"/>
                    </a:lnTo>
                    <a:lnTo>
                      <a:pt x="27" y="219"/>
                    </a:lnTo>
                    <a:lnTo>
                      <a:pt x="33" y="167"/>
                    </a:lnTo>
                    <a:lnTo>
                      <a:pt x="37" y="113"/>
                    </a:lnTo>
                    <a:lnTo>
                      <a:pt x="39" y="59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40" y="2"/>
                    </a:lnTo>
                    <a:lnTo>
                      <a:pt x="39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3" y="1"/>
                    </a:lnTo>
                    <a:lnTo>
                      <a:pt x="32" y="2"/>
                    </a:lnTo>
                    <a:lnTo>
                      <a:pt x="31" y="5"/>
                    </a:lnTo>
                    <a:lnTo>
                      <a:pt x="31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1" name="Freeform 278"/>
              <p:cNvSpPr/>
              <p:nvPr/>
            </p:nvSpPr>
            <p:spPr bwMode="auto">
              <a:xfrm>
                <a:off x="2714625" y="2535238"/>
                <a:ext cx="17463" cy="265113"/>
              </a:xfrm>
              <a:custGeom>
                <a:avLst/>
                <a:gdLst/>
                <a:ahLst/>
                <a:cxnLst>
                  <a:cxn ang="0">
                    <a:pos x="28" y="4"/>
                  </a:cxn>
                  <a:cxn ang="0">
                    <a:pos x="28" y="4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5" y="0"/>
                  </a:cxn>
                  <a:cxn ang="0">
                    <a:pos x="24" y="0"/>
                  </a:cxn>
                  <a:cxn ang="0">
                    <a:pos x="22" y="0"/>
                  </a:cxn>
                  <a:cxn ang="0">
                    <a:pos x="20" y="1"/>
                  </a:cxn>
                  <a:cxn ang="0">
                    <a:pos x="19" y="2"/>
                  </a:cxn>
                  <a:cxn ang="0">
                    <a:pos x="19" y="4"/>
                  </a:cxn>
                  <a:cxn ang="0">
                    <a:pos x="19" y="4"/>
                  </a:cxn>
                  <a:cxn ang="0">
                    <a:pos x="20" y="34"/>
                  </a:cxn>
                  <a:cxn ang="0">
                    <a:pos x="21" y="64"/>
                  </a:cxn>
                  <a:cxn ang="0">
                    <a:pos x="23" y="125"/>
                  </a:cxn>
                  <a:cxn ang="0">
                    <a:pos x="24" y="155"/>
                  </a:cxn>
                  <a:cxn ang="0">
                    <a:pos x="24" y="185"/>
                  </a:cxn>
                  <a:cxn ang="0">
                    <a:pos x="23" y="215"/>
                  </a:cxn>
                  <a:cxn ang="0">
                    <a:pos x="20" y="245"/>
                  </a:cxn>
                  <a:cxn ang="0">
                    <a:pos x="20" y="245"/>
                  </a:cxn>
                  <a:cxn ang="0">
                    <a:pos x="13" y="306"/>
                  </a:cxn>
                  <a:cxn ang="0">
                    <a:pos x="9" y="335"/>
                  </a:cxn>
                  <a:cxn ang="0">
                    <a:pos x="7" y="366"/>
                  </a:cxn>
                  <a:cxn ang="0">
                    <a:pos x="7" y="366"/>
                  </a:cxn>
                  <a:cxn ang="0">
                    <a:pos x="3" y="427"/>
                  </a:cxn>
                  <a:cxn ang="0">
                    <a:pos x="1" y="458"/>
                  </a:cxn>
                  <a:cxn ang="0">
                    <a:pos x="0" y="489"/>
                  </a:cxn>
                  <a:cxn ang="0">
                    <a:pos x="0" y="489"/>
                  </a:cxn>
                  <a:cxn ang="0">
                    <a:pos x="0" y="490"/>
                  </a:cxn>
                  <a:cxn ang="0">
                    <a:pos x="0" y="497"/>
                  </a:cxn>
                  <a:cxn ang="0">
                    <a:pos x="0" y="497"/>
                  </a:cxn>
                  <a:cxn ang="0">
                    <a:pos x="0" y="499"/>
                  </a:cxn>
                  <a:cxn ang="0">
                    <a:pos x="1" y="501"/>
                  </a:cxn>
                  <a:cxn ang="0">
                    <a:pos x="3" y="502"/>
                  </a:cxn>
                  <a:cxn ang="0">
                    <a:pos x="4" y="502"/>
                  </a:cxn>
                  <a:cxn ang="0">
                    <a:pos x="6" y="502"/>
                  </a:cxn>
                  <a:cxn ang="0">
                    <a:pos x="7" y="501"/>
                  </a:cxn>
                  <a:cxn ang="0">
                    <a:pos x="8" y="499"/>
                  </a:cxn>
                  <a:cxn ang="0">
                    <a:pos x="9" y="497"/>
                  </a:cxn>
                  <a:cxn ang="0">
                    <a:pos x="9" y="497"/>
                  </a:cxn>
                  <a:cxn ang="0">
                    <a:pos x="10" y="467"/>
                  </a:cxn>
                  <a:cxn ang="0">
                    <a:pos x="13" y="436"/>
                  </a:cxn>
                  <a:cxn ang="0">
                    <a:pos x="15" y="406"/>
                  </a:cxn>
                  <a:cxn ang="0">
                    <a:pos x="17" y="376"/>
                  </a:cxn>
                  <a:cxn ang="0">
                    <a:pos x="17" y="376"/>
                  </a:cxn>
                  <a:cxn ang="0">
                    <a:pos x="18" y="345"/>
                  </a:cxn>
                  <a:cxn ang="0">
                    <a:pos x="21" y="314"/>
                  </a:cxn>
                  <a:cxn ang="0">
                    <a:pos x="29" y="253"/>
                  </a:cxn>
                  <a:cxn ang="0">
                    <a:pos x="29" y="253"/>
                  </a:cxn>
                  <a:cxn ang="0">
                    <a:pos x="32" y="222"/>
                  </a:cxn>
                  <a:cxn ang="0">
                    <a:pos x="33" y="191"/>
                  </a:cxn>
                  <a:cxn ang="0">
                    <a:pos x="33" y="160"/>
                  </a:cxn>
                  <a:cxn ang="0">
                    <a:pos x="32" y="129"/>
                  </a:cxn>
                  <a:cxn ang="0">
                    <a:pos x="30" y="67"/>
                  </a:cxn>
                  <a:cxn ang="0">
                    <a:pos x="29" y="35"/>
                  </a:cxn>
                  <a:cxn ang="0">
                    <a:pos x="28" y="4"/>
                  </a:cxn>
                  <a:cxn ang="0">
                    <a:pos x="28" y="4"/>
                  </a:cxn>
                </a:cxnLst>
                <a:rect l="0" t="0" r="r" b="b"/>
                <a:pathLst>
                  <a:path w="33" h="502">
                    <a:moveTo>
                      <a:pt x="28" y="4"/>
                    </a:moveTo>
                    <a:lnTo>
                      <a:pt x="28" y="4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5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19" y="2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20" y="34"/>
                    </a:lnTo>
                    <a:lnTo>
                      <a:pt x="21" y="64"/>
                    </a:lnTo>
                    <a:lnTo>
                      <a:pt x="23" y="125"/>
                    </a:lnTo>
                    <a:lnTo>
                      <a:pt x="24" y="155"/>
                    </a:lnTo>
                    <a:lnTo>
                      <a:pt x="24" y="185"/>
                    </a:lnTo>
                    <a:lnTo>
                      <a:pt x="23" y="215"/>
                    </a:lnTo>
                    <a:lnTo>
                      <a:pt x="20" y="245"/>
                    </a:lnTo>
                    <a:lnTo>
                      <a:pt x="20" y="245"/>
                    </a:lnTo>
                    <a:lnTo>
                      <a:pt x="13" y="306"/>
                    </a:lnTo>
                    <a:lnTo>
                      <a:pt x="9" y="335"/>
                    </a:lnTo>
                    <a:lnTo>
                      <a:pt x="7" y="366"/>
                    </a:lnTo>
                    <a:lnTo>
                      <a:pt x="7" y="366"/>
                    </a:lnTo>
                    <a:lnTo>
                      <a:pt x="3" y="427"/>
                    </a:lnTo>
                    <a:lnTo>
                      <a:pt x="1" y="458"/>
                    </a:lnTo>
                    <a:lnTo>
                      <a:pt x="0" y="489"/>
                    </a:lnTo>
                    <a:lnTo>
                      <a:pt x="0" y="489"/>
                    </a:lnTo>
                    <a:lnTo>
                      <a:pt x="0" y="490"/>
                    </a:lnTo>
                    <a:lnTo>
                      <a:pt x="0" y="497"/>
                    </a:lnTo>
                    <a:lnTo>
                      <a:pt x="0" y="497"/>
                    </a:lnTo>
                    <a:lnTo>
                      <a:pt x="0" y="499"/>
                    </a:lnTo>
                    <a:lnTo>
                      <a:pt x="1" y="501"/>
                    </a:lnTo>
                    <a:lnTo>
                      <a:pt x="3" y="502"/>
                    </a:lnTo>
                    <a:lnTo>
                      <a:pt x="4" y="502"/>
                    </a:lnTo>
                    <a:lnTo>
                      <a:pt x="6" y="502"/>
                    </a:lnTo>
                    <a:lnTo>
                      <a:pt x="7" y="501"/>
                    </a:lnTo>
                    <a:lnTo>
                      <a:pt x="8" y="499"/>
                    </a:lnTo>
                    <a:lnTo>
                      <a:pt x="9" y="497"/>
                    </a:lnTo>
                    <a:lnTo>
                      <a:pt x="9" y="497"/>
                    </a:lnTo>
                    <a:lnTo>
                      <a:pt x="10" y="467"/>
                    </a:lnTo>
                    <a:lnTo>
                      <a:pt x="13" y="436"/>
                    </a:lnTo>
                    <a:lnTo>
                      <a:pt x="15" y="406"/>
                    </a:lnTo>
                    <a:lnTo>
                      <a:pt x="17" y="376"/>
                    </a:lnTo>
                    <a:lnTo>
                      <a:pt x="17" y="376"/>
                    </a:lnTo>
                    <a:lnTo>
                      <a:pt x="18" y="345"/>
                    </a:lnTo>
                    <a:lnTo>
                      <a:pt x="21" y="314"/>
                    </a:lnTo>
                    <a:lnTo>
                      <a:pt x="29" y="253"/>
                    </a:lnTo>
                    <a:lnTo>
                      <a:pt x="29" y="253"/>
                    </a:lnTo>
                    <a:lnTo>
                      <a:pt x="32" y="222"/>
                    </a:lnTo>
                    <a:lnTo>
                      <a:pt x="33" y="191"/>
                    </a:lnTo>
                    <a:lnTo>
                      <a:pt x="33" y="160"/>
                    </a:lnTo>
                    <a:lnTo>
                      <a:pt x="32" y="129"/>
                    </a:lnTo>
                    <a:lnTo>
                      <a:pt x="30" y="67"/>
                    </a:lnTo>
                    <a:lnTo>
                      <a:pt x="29" y="35"/>
                    </a:lnTo>
                    <a:lnTo>
                      <a:pt x="28" y="4"/>
                    </a:lnTo>
                    <a:lnTo>
                      <a:pt x="28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2" name="Freeform 279"/>
              <p:cNvSpPr/>
              <p:nvPr/>
            </p:nvSpPr>
            <p:spPr bwMode="auto">
              <a:xfrm>
                <a:off x="2744788" y="2547938"/>
                <a:ext cx="19050" cy="252413"/>
              </a:xfrm>
              <a:custGeom>
                <a:avLst/>
                <a:gdLst/>
                <a:ahLst/>
                <a:cxnLst>
                  <a:cxn ang="0">
                    <a:pos x="34" y="5"/>
                  </a:cxn>
                  <a:cxn ang="0">
                    <a:pos x="34" y="5"/>
                  </a:cxn>
                  <a:cxn ang="0">
                    <a:pos x="34" y="3"/>
                  </a:cxn>
                  <a:cxn ang="0">
                    <a:pos x="33" y="1"/>
                  </a:cxn>
                  <a:cxn ang="0">
                    <a:pos x="31" y="0"/>
                  </a:cxn>
                  <a:cxn ang="0">
                    <a:pos x="30" y="0"/>
                  </a:cxn>
                  <a:cxn ang="0">
                    <a:pos x="28" y="0"/>
                  </a:cxn>
                  <a:cxn ang="0">
                    <a:pos x="27" y="1"/>
                  </a:cxn>
                  <a:cxn ang="0">
                    <a:pos x="26" y="3"/>
                  </a:cxn>
                  <a:cxn ang="0">
                    <a:pos x="25" y="5"/>
                  </a:cxn>
                  <a:cxn ang="0">
                    <a:pos x="25" y="5"/>
                  </a:cxn>
                  <a:cxn ang="0">
                    <a:pos x="26" y="64"/>
                  </a:cxn>
                  <a:cxn ang="0">
                    <a:pos x="27" y="123"/>
                  </a:cxn>
                  <a:cxn ang="0">
                    <a:pos x="27" y="123"/>
                  </a:cxn>
                  <a:cxn ang="0">
                    <a:pos x="25" y="151"/>
                  </a:cxn>
                  <a:cxn ang="0">
                    <a:pos x="23" y="180"/>
                  </a:cxn>
                  <a:cxn ang="0">
                    <a:pos x="16" y="238"/>
                  </a:cxn>
                  <a:cxn ang="0">
                    <a:pos x="16" y="238"/>
                  </a:cxn>
                  <a:cxn ang="0">
                    <a:pos x="6" y="355"/>
                  </a:cxn>
                  <a:cxn ang="0">
                    <a:pos x="2" y="414"/>
                  </a:cxn>
                  <a:cxn ang="0">
                    <a:pos x="0" y="443"/>
                  </a:cxn>
                  <a:cxn ang="0">
                    <a:pos x="0" y="472"/>
                  </a:cxn>
                  <a:cxn ang="0">
                    <a:pos x="0" y="472"/>
                  </a:cxn>
                  <a:cxn ang="0">
                    <a:pos x="0" y="474"/>
                  </a:cxn>
                  <a:cxn ang="0">
                    <a:pos x="1" y="476"/>
                  </a:cxn>
                  <a:cxn ang="0">
                    <a:pos x="3" y="477"/>
                  </a:cxn>
                  <a:cxn ang="0">
                    <a:pos x="4" y="477"/>
                  </a:cxn>
                  <a:cxn ang="0">
                    <a:pos x="6" y="477"/>
                  </a:cxn>
                  <a:cxn ang="0">
                    <a:pos x="7" y="476"/>
                  </a:cxn>
                  <a:cxn ang="0">
                    <a:pos x="9" y="474"/>
                  </a:cxn>
                  <a:cxn ang="0">
                    <a:pos x="9" y="472"/>
                  </a:cxn>
                  <a:cxn ang="0">
                    <a:pos x="9" y="472"/>
                  </a:cxn>
                  <a:cxn ang="0">
                    <a:pos x="9" y="443"/>
                  </a:cxn>
                  <a:cxn ang="0">
                    <a:pos x="11" y="414"/>
                  </a:cxn>
                  <a:cxn ang="0">
                    <a:pos x="15" y="355"/>
                  </a:cxn>
                  <a:cxn ang="0">
                    <a:pos x="26" y="238"/>
                  </a:cxn>
                  <a:cxn ang="0">
                    <a:pos x="26" y="238"/>
                  </a:cxn>
                  <a:cxn ang="0">
                    <a:pos x="32" y="180"/>
                  </a:cxn>
                  <a:cxn ang="0">
                    <a:pos x="35" y="151"/>
                  </a:cxn>
                  <a:cxn ang="0">
                    <a:pos x="36" y="123"/>
                  </a:cxn>
                  <a:cxn ang="0">
                    <a:pos x="36" y="123"/>
                  </a:cxn>
                  <a:cxn ang="0">
                    <a:pos x="36" y="93"/>
                  </a:cxn>
                  <a:cxn ang="0">
                    <a:pos x="35" y="64"/>
                  </a:cxn>
                  <a:cxn ang="0">
                    <a:pos x="34" y="5"/>
                  </a:cxn>
                  <a:cxn ang="0">
                    <a:pos x="34" y="5"/>
                  </a:cxn>
                </a:cxnLst>
                <a:rect l="0" t="0" r="r" b="b"/>
                <a:pathLst>
                  <a:path w="36" h="477">
                    <a:moveTo>
                      <a:pt x="34" y="5"/>
                    </a:moveTo>
                    <a:lnTo>
                      <a:pt x="34" y="5"/>
                    </a:lnTo>
                    <a:lnTo>
                      <a:pt x="34" y="3"/>
                    </a:lnTo>
                    <a:lnTo>
                      <a:pt x="33" y="1"/>
                    </a:lnTo>
                    <a:lnTo>
                      <a:pt x="31" y="0"/>
                    </a:lnTo>
                    <a:lnTo>
                      <a:pt x="30" y="0"/>
                    </a:lnTo>
                    <a:lnTo>
                      <a:pt x="28" y="0"/>
                    </a:lnTo>
                    <a:lnTo>
                      <a:pt x="27" y="1"/>
                    </a:lnTo>
                    <a:lnTo>
                      <a:pt x="26" y="3"/>
                    </a:lnTo>
                    <a:lnTo>
                      <a:pt x="25" y="5"/>
                    </a:lnTo>
                    <a:lnTo>
                      <a:pt x="25" y="5"/>
                    </a:lnTo>
                    <a:lnTo>
                      <a:pt x="26" y="64"/>
                    </a:lnTo>
                    <a:lnTo>
                      <a:pt x="27" y="123"/>
                    </a:lnTo>
                    <a:lnTo>
                      <a:pt x="27" y="123"/>
                    </a:lnTo>
                    <a:lnTo>
                      <a:pt x="25" y="151"/>
                    </a:lnTo>
                    <a:lnTo>
                      <a:pt x="23" y="180"/>
                    </a:lnTo>
                    <a:lnTo>
                      <a:pt x="16" y="238"/>
                    </a:lnTo>
                    <a:lnTo>
                      <a:pt x="16" y="238"/>
                    </a:lnTo>
                    <a:lnTo>
                      <a:pt x="6" y="355"/>
                    </a:lnTo>
                    <a:lnTo>
                      <a:pt x="2" y="414"/>
                    </a:lnTo>
                    <a:lnTo>
                      <a:pt x="0" y="443"/>
                    </a:lnTo>
                    <a:lnTo>
                      <a:pt x="0" y="472"/>
                    </a:lnTo>
                    <a:lnTo>
                      <a:pt x="0" y="472"/>
                    </a:lnTo>
                    <a:lnTo>
                      <a:pt x="0" y="474"/>
                    </a:lnTo>
                    <a:lnTo>
                      <a:pt x="1" y="476"/>
                    </a:lnTo>
                    <a:lnTo>
                      <a:pt x="3" y="477"/>
                    </a:lnTo>
                    <a:lnTo>
                      <a:pt x="4" y="477"/>
                    </a:lnTo>
                    <a:lnTo>
                      <a:pt x="6" y="477"/>
                    </a:lnTo>
                    <a:lnTo>
                      <a:pt x="7" y="476"/>
                    </a:lnTo>
                    <a:lnTo>
                      <a:pt x="9" y="474"/>
                    </a:lnTo>
                    <a:lnTo>
                      <a:pt x="9" y="472"/>
                    </a:lnTo>
                    <a:lnTo>
                      <a:pt x="9" y="472"/>
                    </a:lnTo>
                    <a:lnTo>
                      <a:pt x="9" y="443"/>
                    </a:lnTo>
                    <a:lnTo>
                      <a:pt x="11" y="414"/>
                    </a:lnTo>
                    <a:lnTo>
                      <a:pt x="15" y="355"/>
                    </a:lnTo>
                    <a:lnTo>
                      <a:pt x="26" y="238"/>
                    </a:lnTo>
                    <a:lnTo>
                      <a:pt x="26" y="238"/>
                    </a:lnTo>
                    <a:lnTo>
                      <a:pt x="32" y="180"/>
                    </a:lnTo>
                    <a:lnTo>
                      <a:pt x="35" y="151"/>
                    </a:lnTo>
                    <a:lnTo>
                      <a:pt x="36" y="123"/>
                    </a:lnTo>
                    <a:lnTo>
                      <a:pt x="36" y="123"/>
                    </a:lnTo>
                    <a:lnTo>
                      <a:pt x="36" y="93"/>
                    </a:lnTo>
                    <a:lnTo>
                      <a:pt x="35" y="64"/>
                    </a:lnTo>
                    <a:lnTo>
                      <a:pt x="34" y="5"/>
                    </a:lnTo>
                    <a:lnTo>
                      <a:pt x="34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3" name="Freeform 280"/>
              <p:cNvSpPr/>
              <p:nvPr/>
            </p:nvSpPr>
            <p:spPr bwMode="auto">
              <a:xfrm>
                <a:off x="2774950" y="2544763"/>
                <a:ext cx="25400" cy="242888"/>
              </a:xfrm>
              <a:custGeom>
                <a:avLst/>
                <a:gdLst/>
                <a:ahLst/>
                <a:cxnLst>
                  <a:cxn ang="0">
                    <a:pos x="47" y="5"/>
                  </a:cxn>
                  <a:cxn ang="0">
                    <a:pos x="47" y="5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40" y="0"/>
                  </a:cxn>
                  <a:cxn ang="0">
                    <a:pos x="39" y="1"/>
                  </a:cxn>
                  <a:cxn ang="0">
                    <a:pos x="38" y="2"/>
                  </a:cxn>
                  <a:cxn ang="0">
                    <a:pos x="38" y="5"/>
                  </a:cxn>
                  <a:cxn ang="0">
                    <a:pos x="38" y="5"/>
                  </a:cxn>
                  <a:cxn ang="0">
                    <a:pos x="38" y="60"/>
                  </a:cxn>
                  <a:cxn ang="0">
                    <a:pos x="39" y="116"/>
                  </a:cxn>
                  <a:cxn ang="0">
                    <a:pos x="39" y="144"/>
                  </a:cxn>
                  <a:cxn ang="0">
                    <a:pos x="39" y="172"/>
                  </a:cxn>
                  <a:cxn ang="0">
                    <a:pos x="37" y="200"/>
                  </a:cxn>
                  <a:cxn ang="0">
                    <a:pos x="35" y="228"/>
                  </a:cxn>
                  <a:cxn ang="0">
                    <a:pos x="35" y="228"/>
                  </a:cxn>
                  <a:cxn ang="0">
                    <a:pos x="27" y="291"/>
                  </a:cxn>
                  <a:cxn ang="0">
                    <a:pos x="21" y="322"/>
                  </a:cxn>
                  <a:cxn ang="0">
                    <a:pos x="16" y="353"/>
                  </a:cxn>
                  <a:cxn ang="0">
                    <a:pos x="16" y="353"/>
                  </a:cxn>
                  <a:cxn ang="0">
                    <a:pos x="7" y="395"/>
                  </a:cxn>
                  <a:cxn ang="0">
                    <a:pos x="3" y="417"/>
                  </a:cxn>
                  <a:cxn ang="0">
                    <a:pos x="1" y="438"/>
                  </a:cxn>
                  <a:cxn ang="0">
                    <a:pos x="1" y="438"/>
                  </a:cxn>
                  <a:cxn ang="0">
                    <a:pos x="0" y="441"/>
                  </a:cxn>
                  <a:cxn ang="0">
                    <a:pos x="0" y="454"/>
                  </a:cxn>
                  <a:cxn ang="0">
                    <a:pos x="0" y="454"/>
                  </a:cxn>
                  <a:cxn ang="0">
                    <a:pos x="0" y="456"/>
                  </a:cxn>
                  <a:cxn ang="0">
                    <a:pos x="1" y="457"/>
                  </a:cxn>
                  <a:cxn ang="0">
                    <a:pos x="3" y="458"/>
                  </a:cxn>
                  <a:cxn ang="0">
                    <a:pos x="4" y="458"/>
                  </a:cxn>
                  <a:cxn ang="0">
                    <a:pos x="6" y="458"/>
                  </a:cxn>
                  <a:cxn ang="0">
                    <a:pos x="8" y="457"/>
                  </a:cxn>
                  <a:cxn ang="0">
                    <a:pos x="9" y="456"/>
                  </a:cxn>
                  <a:cxn ang="0">
                    <a:pos x="9" y="454"/>
                  </a:cxn>
                  <a:cxn ang="0">
                    <a:pos x="9" y="454"/>
                  </a:cxn>
                  <a:cxn ang="0">
                    <a:pos x="10" y="440"/>
                  </a:cxn>
                  <a:cxn ang="0">
                    <a:pos x="11" y="426"/>
                  </a:cxn>
                  <a:cxn ang="0">
                    <a:pos x="15" y="399"/>
                  </a:cxn>
                  <a:cxn ang="0">
                    <a:pos x="27" y="345"/>
                  </a:cxn>
                  <a:cxn ang="0">
                    <a:pos x="27" y="345"/>
                  </a:cxn>
                  <a:cxn ang="0">
                    <a:pos x="32" y="319"/>
                  </a:cxn>
                  <a:cxn ang="0">
                    <a:pos x="36" y="292"/>
                  </a:cxn>
                  <a:cxn ang="0">
                    <a:pos x="43" y="237"/>
                  </a:cxn>
                  <a:cxn ang="0">
                    <a:pos x="43" y="237"/>
                  </a:cxn>
                  <a:cxn ang="0">
                    <a:pos x="46" y="208"/>
                  </a:cxn>
                  <a:cxn ang="0">
                    <a:pos x="47" y="179"/>
                  </a:cxn>
                  <a:cxn ang="0">
                    <a:pos x="48" y="150"/>
                  </a:cxn>
                  <a:cxn ang="0">
                    <a:pos x="48" y="121"/>
                  </a:cxn>
                  <a:cxn ang="0">
                    <a:pos x="48" y="63"/>
                  </a:cxn>
                  <a:cxn ang="0">
                    <a:pos x="47" y="5"/>
                  </a:cxn>
                  <a:cxn ang="0">
                    <a:pos x="47" y="5"/>
                  </a:cxn>
                </a:cxnLst>
                <a:rect l="0" t="0" r="r" b="b"/>
                <a:pathLst>
                  <a:path w="48" h="458">
                    <a:moveTo>
                      <a:pt x="47" y="5"/>
                    </a:moveTo>
                    <a:lnTo>
                      <a:pt x="47" y="5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0" y="0"/>
                    </a:lnTo>
                    <a:lnTo>
                      <a:pt x="39" y="1"/>
                    </a:lnTo>
                    <a:lnTo>
                      <a:pt x="38" y="2"/>
                    </a:lnTo>
                    <a:lnTo>
                      <a:pt x="38" y="5"/>
                    </a:lnTo>
                    <a:lnTo>
                      <a:pt x="38" y="5"/>
                    </a:lnTo>
                    <a:lnTo>
                      <a:pt x="38" y="60"/>
                    </a:lnTo>
                    <a:lnTo>
                      <a:pt x="39" y="116"/>
                    </a:lnTo>
                    <a:lnTo>
                      <a:pt x="39" y="144"/>
                    </a:lnTo>
                    <a:lnTo>
                      <a:pt x="39" y="172"/>
                    </a:lnTo>
                    <a:lnTo>
                      <a:pt x="37" y="200"/>
                    </a:lnTo>
                    <a:lnTo>
                      <a:pt x="35" y="228"/>
                    </a:lnTo>
                    <a:lnTo>
                      <a:pt x="35" y="228"/>
                    </a:lnTo>
                    <a:lnTo>
                      <a:pt x="27" y="291"/>
                    </a:lnTo>
                    <a:lnTo>
                      <a:pt x="21" y="322"/>
                    </a:lnTo>
                    <a:lnTo>
                      <a:pt x="16" y="353"/>
                    </a:lnTo>
                    <a:lnTo>
                      <a:pt x="16" y="353"/>
                    </a:lnTo>
                    <a:lnTo>
                      <a:pt x="7" y="395"/>
                    </a:lnTo>
                    <a:lnTo>
                      <a:pt x="3" y="417"/>
                    </a:lnTo>
                    <a:lnTo>
                      <a:pt x="1" y="438"/>
                    </a:lnTo>
                    <a:lnTo>
                      <a:pt x="1" y="438"/>
                    </a:lnTo>
                    <a:lnTo>
                      <a:pt x="0" y="441"/>
                    </a:lnTo>
                    <a:lnTo>
                      <a:pt x="0" y="454"/>
                    </a:lnTo>
                    <a:lnTo>
                      <a:pt x="0" y="454"/>
                    </a:lnTo>
                    <a:lnTo>
                      <a:pt x="0" y="456"/>
                    </a:lnTo>
                    <a:lnTo>
                      <a:pt x="1" y="457"/>
                    </a:lnTo>
                    <a:lnTo>
                      <a:pt x="3" y="458"/>
                    </a:lnTo>
                    <a:lnTo>
                      <a:pt x="4" y="458"/>
                    </a:lnTo>
                    <a:lnTo>
                      <a:pt x="6" y="458"/>
                    </a:lnTo>
                    <a:lnTo>
                      <a:pt x="8" y="457"/>
                    </a:lnTo>
                    <a:lnTo>
                      <a:pt x="9" y="456"/>
                    </a:lnTo>
                    <a:lnTo>
                      <a:pt x="9" y="454"/>
                    </a:lnTo>
                    <a:lnTo>
                      <a:pt x="9" y="454"/>
                    </a:lnTo>
                    <a:lnTo>
                      <a:pt x="10" y="440"/>
                    </a:lnTo>
                    <a:lnTo>
                      <a:pt x="11" y="426"/>
                    </a:lnTo>
                    <a:lnTo>
                      <a:pt x="15" y="399"/>
                    </a:lnTo>
                    <a:lnTo>
                      <a:pt x="27" y="345"/>
                    </a:lnTo>
                    <a:lnTo>
                      <a:pt x="27" y="345"/>
                    </a:lnTo>
                    <a:lnTo>
                      <a:pt x="32" y="319"/>
                    </a:lnTo>
                    <a:lnTo>
                      <a:pt x="36" y="292"/>
                    </a:lnTo>
                    <a:lnTo>
                      <a:pt x="43" y="237"/>
                    </a:lnTo>
                    <a:lnTo>
                      <a:pt x="43" y="237"/>
                    </a:lnTo>
                    <a:lnTo>
                      <a:pt x="46" y="208"/>
                    </a:lnTo>
                    <a:lnTo>
                      <a:pt x="47" y="179"/>
                    </a:lnTo>
                    <a:lnTo>
                      <a:pt x="48" y="150"/>
                    </a:lnTo>
                    <a:lnTo>
                      <a:pt x="48" y="121"/>
                    </a:lnTo>
                    <a:lnTo>
                      <a:pt x="48" y="63"/>
                    </a:lnTo>
                    <a:lnTo>
                      <a:pt x="47" y="5"/>
                    </a:lnTo>
                    <a:lnTo>
                      <a:pt x="47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4" name="Freeform 281"/>
              <p:cNvSpPr/>
              <p:nvPr/>
            </p:nvSpPr>
            <p:spPr bwMode="auto">
              <a:xfrm>
                <a:off x="2808288" y="2571750"/>
                <a:ext cx="20638" cy="209550"/>
              </a:xfrm>
              <a:custGeom>
                <a:avLst/>
                <a:gdLst/>
                <a:ahLst/>
                <a:cxnLst>
                  <a:cxn ang="0">
                    <a:pos x="32" y="4"/>
                  </a:cxn>
                  <a:cxn ang="0">
                    <a:pos x="32" y="4"/>
                  </a:cxn>
                  <a:cxn ang="0">
                    <a:pos x="31" y="50"/>
                  </a:cxn>
                  <a:cxn ang="0">
                    <a:pos x="30" y="95"/>
                  </a:cxn>
                  <a:cxn ang="0">
                    <a:pos x="30" y="95"/>
                  </a:cxn>
                  <a:cxn ang="0">
                    <a:pos x="28" y="121"/>
                  </a:cxn>
                  <a:cxn ang="0">
                    <a:pos x="24" y="147"/>
                  </a:cxn>
                  <a:cxn ang="0">
                    <a:pos x="20" y="171"/>
                  </a:cxn>
                  <a:cxn ang="0">
                    <a:pos x="17" y="197"/>
                  </a:cxn>
                  <a:cxn ang="0">
                    <a:pos x="17" y="197"/>
                  </a:cxn>
                  <a:cxn ang="0">
                    <a:pos x="6" y="293"/>
                  </a:cxn>
                  <a:cxn ang="0">
                    <a:pos x="2" y="342"/>
                  </a:cxn>
                  <a:cxn ang="0">
                    <a:pos x="0" y="366"/>
                  </a:cxn>
                  <a:cxn ang="0">
                    <a:pos x="0" y="390"/>
                  </a:cxn>
                  <a:cxn ang="0">
                    <a:pos x="0" y="390"/>
                  </a:cxn>
                  <a:cxn ang="0">
                    <a:pos x="0" y="393"/>
                  </a:cxn>
                  <a:cxn ang="0">
                    <a:pos x="1" y="394"/>
                  </a:cxn>
                  <a:cxn ang="0">
                    <a:pos x="3" y="395"/>
                  </a:cxn>
                  <a:cxn ang="0">
                    <a:pos x="5" y="395"/>
                  </a:cxn>
                  <a:cxn ang="0">
                    <a:pos x="6" y="395"/>
                  </a:cxn>
                  <a:cxn ang="0">
                    <a:pos x="8" y="394"/>
                  </a:cxn>
                  <a:cxn ang="0">
                    <a:pos x="9" y="393"/>
                  </a:cxn>
                  <a:cxn ang="0">
                    <a:pos x="9" y="390"/>
                  </a:cxn>
                  <a:cxn ang="0">
                    <a:pos x="9" y="390"/>
                  </a:cxn>
                  <a:cxn ang="0">
                    <a:pos x="10" y="366"/>
                  </a:cxn>
                  <a:cxn ang="0">
                    <a:pos x="11" y="342"/>
                  </a:cxn>
                  <a:cxn ang="0">
                    <a:pos x="15" y="293"/>
                  </a:cxn>
                  <a:cxn ang="0">
                    <a:pos x="21" y="246"/>
                  </a:cxn>
                  <a:cxn ang="0">
                    <a:pos x="27" y="197"/>
                  </a:cxn>
                  <a:cxn ang="0">
                    <a:pos x="27" y="197"/>
                  </a:cxn>
                  <a:cxn ang="0">
                    <a:pos x="30" y="174"/>
                  </a:cxn>
                  <a:cxn ang="0">
                    <a:pos x="33" y="151"/>
                  </a:cxn>
                  <a:cxn ang="0">
                    <a:pos x="36" y="127"/>
                  </a:cxn>
                  <a:cxn ang="0">
                    <a:pos x="39" y="103"/>
                  </a:cxn>
                  <a:cxn ang="0">
                    <a:pos x="39" y="103"/>
                  </a:cxn>
                  <a:cxn ang="0">
                    <a:pos x="40" y="79"/>
                  </a:cxn>
                  <a:cxn ang="0">
                    <a:pos x="41" y="54"/>
                  </a:cxn>
                  <a:cxn ang="0">
                    <a:pos x="41" y="4"/>
                  </a:cxn>
                  <a:cxn ang="0">
                    <a:pos x="41" y="4"/>
                  </a:cxn>
                  <a:cxn ang="0">
                    <a:pos x="40" y="2"/>
                  </a:cxn>
                  <a:cxn ang="0">
                    <a:pos x="39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5" y="0"/>
                  </a:cxn>
                  <a:cxn ang="0">
                    <a:pos x="33" y="1"/>
                  </a:cxn>
                  <a:cxn ang="0">
                    <a:pos x="32" y="2"/>
                  </a:cxn>
                  <a:cxn ang="0">
                    <a:pos x="32" y="4"/>
                  </a:cxn>
                  <a:cxn ang="0">
                    <a:pos x="32" y="4"/>
                  </a:cxn>
                </a:cxnLst>
                <a:rect l="0" t="0" r="r" b="b"/>
                <a:pathLst>
                  <a:path w="41" h="395">
                    <a:moveTo>
                      <a:pt x="32" y="4"/>
                    </a:moveTo>
                    <a:lnTo>
                      <a:pt x="32" y="4"/>
                    </a:lnTo>
                    <a:lnTo>
                      <a:pt x="31" y="50"/>
                    </a:lnTo>
                    <a:lnTo>
                      <a:pt x="30" y="95"/>
                    </a:lnTo>
                    <a:lnTo>
                      <a:pt x="30" y="95"/>
                    </a:lnTo>
                    <a:lnTo>
                      <a:pt x="28" y="121"/>
                    </a:lnTo>
                    <a:lnTo>
                      <a:pt x="24" y="147"/>
                    </a:lnTo>
                    <a:lnTo>
                      <a:pt x="20" y="171"/>
                    </a:lnTo>
                    <a:lnTo>
                      <a:pt x="17" y="197"/>
                    </a:lnTo>
                    <a:lnTo>
                      <a:pt x="17" y="197"/>
                    </a:lnTo>
                    <a:lnTo>
                      <a:pt x="6" y="293"/>
                    </a:lnTo>
                    <a:lnTo>
                      <a:pt x="2" y="342"/>
                    </a:lnTo>
                    <a:lnTo>
                      <a:pt x="0" y="366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3"/>
                    </a:lnTo>
                    <a:lnTo>
                      <a:pt x="1" y="394"/>
                    </a:lnTo>
                    <a:lnTo>
                      <a:pt x="3" y="395"/>
                    </a:lnTo>
                    <a:lnTo>
                      <a:pt x="5" y="395"/>
                    </a:lnTo>
                    <a:lnTo>
                      <a:pt x="6" y="395"/>
                    </a:lnTo>
                    <a:lnTo>
                      <a:pt x="8" y="394"/>
                    </a:lnTo>
                    <a:lnTo>
                      <a:pt x="9" y="393"/>
                    </a:lnTo>
                    <a:lnTo>
                      <a:pt x="9" y="390"/>
                    </a:lnTo>
                    <a:lnTo>
                      <a:pt x="9" y="390"/>
                    </a:lnTo>
                    <a:lnTo>
                      <a:pt x="10" y="366"/>
                    </a:lnTo>
                    <a:lnTo>
                      <a:pt x="11" y="342"/>
                    </a:lnTo>
                    <a:lnTo>
                      <a:pt x="15" y="293"/>
                    </a:lnTo>
                    <a:lnTo>
                      <a:pt x="21" y="246"/>
                    </a:lnTo>
                    <a:lnTo>
                      <a:pt x="27" y="197"/>
                    </a:lnTo>
                    <a:lnTo>
                      <a:pt x="27" y="197"/>
                    </a:lnTo>
                    <a:lnTo>
                      <a:pt x="30" y="174"/>
                    </a:lnTo>
                    <a:lnTo>
                      <a:pt x="33" y="151"/>
                    </a:lnTo>
                    <a:lnTo>
                      <a:pt x="36" y="127"/>
                    </a:lnTo>
                    <a:lnTo>
                      <a:pt x="39" y="103"/>
                    </a:lnTo>
                    <a:lnTo>
                      <a:pt x="39" y="103"/>
                    </a:lnTo>
                    <a:lnTo>
                      <a:pt x="40" y="79"/>
                    </a:lnTo>
                    <a:lnTo>
                      <a:pt x="41" y="54"/>
                    </a:lnTo>
                    <a:lnTo>
                      <a:pt x="41" y="4"/>
                    </a:lnTo>
                    <a:lnTo>
                      <a:pt x="41" y="4"/>
                    </a:lnTo>
                    <a:lnTo>
                      <a:pt x="40" y="2"/>
                    </a:lnTo>
                    <a:lnTo>
                      <a:pt x="39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3" y="1"/>
                    </a:lnTo>
                    <a:lnTo>
                      <a:pt x="32" y="2"/>
                    </a:lnTo>
                    <a:lnTo>
                      <a:pt x="32" y="4"/>
                    </a:lnTo>
                    <a:lnTo>
                      <a:pt x="3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" name="Freeform 282"/>
              <p:cNvSpPr/>
              <p:nvPr/>
            </p:nvSpPr>
            <p:spPr bwMode="auto">
              <a:xfrm>
                <a:off x="2847975" y="2592388"/>
                <a:ext cx="14288" cy="144463"/>
              </a:xfrm>
              <a:custGeom>
                <a:avLst/>
                <a:gdLst/>
                <a:ahLst/>
                <a:cxnLst>
                  <a:cxn ang="0">
                    <a:pos x="20" y="4"/>
                  </a:cxn>
                  <a:cxn ang="0">
                    <a:pos x="20" y="4"/>
                  </a:cxn>
                  <a:cxn ang="0">
                    <a:pos x="19" y="18"/>
                  </a:cxn>
                  <a:cxn ang="0">
                    <a:pos x="17" y="31"/>
                  </a:cxn>
                  <a:cxn ang="0">
                    <a:pos x="15" y="44"/>
                  </a:cxn>
                  <a:cxn ang="0">
                    <a:pos x="14" y="57"/>
                  </a:cxn>
                  <a:cxn ang="0">
                    <a:pos x="14" y="133"/>
                  </a:cxn>
                  <a:cxn ang="0">
                    <a:pos x="14" y="133"/>
                  </a:cxn>
                  <a:cxn ang="0">
                    <a:pos x="13" y="151"/>
                  </a:cxn>
                  <a:cxn ang="0">
                    <a:pos x="12" y="168"/>
                  </a:cxn>
                  <a:cxn ang="0">
                    <a:pos x="7" y="202"/>
                  </a:cxn>
                  <a:cxn ang="0">
                    <a:pos x="3" y="236"/>
                  </a:cxn>
                  <a:cxn ang="0">
                    <a:pos x="1" y="253"/>
                  </a:cxn>
                  <a:cxn ang="0">
                    <a:pos x="0" y="270"/>
                  </a:cxn>
                  <a:cxn ang="0">
                    <a:pos x="0" y="270"/>
                  </a:cxn>
                  <a:cxn ang="0">
                    <a:pos x="1" y="272"/>
                  </a:cxn>
                  <a:cxn ang="0">
                    <a:pos x="2" y="273"/>
                  </a:cxn>
                  <a:cxn ang="0">
                    <a:pos x="3" y="274"/>
                  </a:cxn>
                  <a:cxn ang="0">
                    <a:pos x="5" y="275"/>
                  </a:cxn>
                  <a:cxn ang="0">
                    <a:pos x="7" y="274"/>
                  </a:cxn>
                  <a:cxn ang="0">
                    <a:pos x="8" y="273"/>
                  </a:cxn>
                  <a:cxn ang="0">
                    <a:pos x="9" y="272"/>
                  </a:cxn>
                  <a:cxn ang="0">
                    <a:pos x="10" y="270"/>
                  </a:cxn>
                  <a:cxn ang="0">
                    <a:pos x="10" y="270"/>
                  </a:cxn>
                  <a:cxn ang="0">
                    <a:pos x="10" y="253"/>
                  </a:cxn>
                  <a:cxn ang="0">
                    <a:pos x="13" y="236"/>
                  </a:cxn>
                  <a:cxn ang="0">
                    <a:pos x="17" y="202"/>
                  </a:cxn>
                  <a:cxn ang="0">
                    <a:pos x="21" y="168"/>
                  </a:cxn>
                  <a:cxn ang="0">
                    <a:pos x="22" y="151"/>
                  </a:cxn>
                  <a:cxn ang="0">
                    <a:pos x="23" y="133"/>
                  </a:cxn>
                  <a:cxn ang="0">
                    <a:pos x="23" y="57"/>
                  </a:cxn>
                  <a:cxn ang="0">
                    <a:pos x="23" y="57"/>
                  </a:cxn>
                  <a:cxn ang="0">
                    <a:pos x="24" y="44"/>
                  </a:cxn>
                  <a:cxn ang="0">
                    <a:pos x="26" y="31"/>
                  </a:cxn>
                  <a:cxn ang="0">
                    <a:pos x="28" y="18"/>
                  </a:cxn>
                  <a:cxn ang="0">
                    <a:pos x="29" y="4"/>
                  </a:cxn>
                  <a:cxn ang="0">
                    <a:pos x="29" y="4"/>
                  </a:cxn>
                  <a:cxn ang="0">
                    <a:pos x="29" y="2"/>
                  </a:cxn>
                  <a:cxn ang="0">
                    <a:pos x="28" y="1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1" y="1"/>
                  </a:cxn>
                  <a:cxn ang="0">
                    <a:pos x="20" y="2"/>
                  </a:cxn>
                  <a:cxn ang="0">
                    <a:pos x="20" y="4"/>
                  </a:cxn>
                  <a:cxn ang="0">
                    <a:pos x="20" y="4"/>
                  </a:cxn>
                </a:cxnLst>
                <a:rect l="0" t="0" r="r" b="b"/>
                <a:pathLst>
                  <a:path w="29" h="275">
                    <a:moveTo>
                      <a:pt x="20" y="4"/>
                    </a:moveTo>
                    <a:lnTo>
                      <a:pt x="20" y="4"/>
                    </a:lnTo>
                    <a:lnTo>
                      <a:pt x="19" y="18"/>
                    </a:lnTo>
                    <a:lnTo>
                      <a:pt x="17" y="31"/>
                    </a:lnTo>
                    <a:lnTo>
                      <a:pt x="15" y="44"/>
                    </a:lnTo>
                    <a:lnTo>
                      <a:pt x="14" y="57"/>
                    </a:lnTo>
                    <a:lnTo>
                      <a:pt x="14" y="133"/>
                    </a:lnTo>
                    <a:lnTo>
                      <a:pt x="14" y="133"/>
                    </a:lnTo>
                    <a:lnTo>
                      <a:pt x="13" y="151"/>
                    </a:lnTo>
                    <a:lnTo>
                      <a:pt x="12" y="168"/>
                    </a:lnTo>
                    <a:lnTo>
                      <a:pt x="7" y="202"/>
                    </a:lnTo>
                    <a:lnTo>
                      <a:pt x="3" y="236"/>
                    </a:lnTo>
                    <a:lnTo>
                      <a:pt x="1" y="253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1" y="272"/>
                    </a:lnTo>
                    <a:lnTo>
                      <a:pt x="2" y="273"/>
                    </a:lnTo>
                    <a:lnTo>
                      <a:pt x="3" y="274"/>
                    </a:lnTo>
                    <a:lnTo>
                      <a:pt x="5" y="275"/>
                    </a:lnTo>
                    <a:lnTo>
                      <a:pt x="7" y="274"/>
                    </a:lnTo>
                    <a:lnTo>
                      <a:pt x="8" y="273"/>
                    </a:lnTo>
                    <a:lnTo>
                      <a:pt x="9" y="272"/>
                    </a:lnTo>
                    <a:lnTo>
                      <a:pt x="10" y="270"/>
                    </a:lnTo>
                    <a:lnTo>
                      <a:pt x="10" y="270"/>
                    </a:lnTo>
                    <a:lnTo>
                      <a:pt x="10" y="253"/>
                    </a:lnTo>
                    <a:lnTo>
                      <a:pt x="13" y="236"/>
                    </a:lnTo>
                    <a:lnTo>
                      <a:pt x="17" y="202"/>
                    </a:lnTo>
                    <a:lnTo>
                      <a:pt x="21" y="168"/>
                    </a:lnTo>
                    <a:lnTo>
                      <a:pt x="22" y="151"/>
                    </a:lnTo>
                    <a:lnTo>
                      <a:pt x="23" y="133"/>
                    </a:lnTo>
                    <a:lnTo>
                      <a:pt x="23" y="57"/>
                    </a:lnTo>
                    <a:lnTo>
                      <a:pt x="23" y="57"/>
                    </a:lnTo>
                    <a:lnTo>
                      <a:pt x="24" y="44"/>
                    </a:lnTo>
                    <a:lnTo>
                      <a:pt x="26" y="31"/>
                    </a:lnTo>
                    <a:lnTo>
                      <a:pt x="28" y="18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29" y="2"/>
                    </a:lnTo>
                    <a:lnTo>
                      <a:pt x="28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20" y="4"/>
                    </a:lnTo>
                    <a:lnTo>
                      <a:pt x="2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" name="Freeform 283"/>
              <p:cNvSpPr/>
              <p:nvPr/>
            </p:nvSpPr>
            <p:spPr bwMode="auto">
              <a:xfrm>
                <a:off x="2874963" y="2625725"/>
                <a:ext cx="14288" cy="101600"/>
              </a:xfrm>
              <a:custGeom>
                <a:avLst/>
                <a:gdLst/>
                <a:ahLst/>
                <a:cxnLst>
                  <a:cxn ang="0">
                    <a:pos x="29" y="4"/>
                  </a:cxn>
                  <a:cxn ang="0">
                    <a:pos x="29" y="4"/>
                  </a:cxn>
                  <a:cxn ang="0">
                    <a:pos x="29" y="2"/>
                  </a:cxn>
                  <a:cxn ang="0">
                    <a:pos x="28" y="1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0" y="1"/>
                  </a:cxn>
                  <a:cxn ang="0">
                    <a:pos x="19" y="2"/>
                  </a:cxn>
                  <a:cxn ang="0">
                    <a:pos x="19" y="4"/>
                  </a:cxn>
                  <a:cxn ang="0">
                    <a:pos x="19" y="4"/>
                  </a:cxn>
                  <a:cxn ang="0">
                    <a:pos x="19" y="51"/>
                  </a:cxn>
                  <a:cxn ang="0">
                    <a:pos x="19" y="74"/>
                  </a:cxn>
                  <a:cxn ang="0">
                    <a:pos x="18" y="96"/>
                  </a:cxn>
                  <a:cxn ang="0">
                    <a:pos x="16" y="120"/>
                  </a:cxn>
                  <a:cxn ang="0">
                    <a:pos x="12" y="142"/>
                  </a:cxn>
                  <a:cxn ang="0">
                    <a:pos x="8" y="164"/>
                  </a:cxn>
                  <a:cxn ang="0">
                    <a:pos x="1" y="187"/>
                  </a:cxn>
                  <a:cxn ang="0">
                    <a:pos x="1" y="187"/>
                  </a:cxn>
                  <a:cxn ang="0">
                    <a:pos x="0" y="188"/>
                  </a:cxn>
                  <a:cxn ang="0">
                    <a:pos x="1" y="190"/>
                  </a:cxn>
                  <a:cxn ang="0">
                    <a:pos x="2" y="191"/>
                  </a:cxn>
                  <a:cxn ang="0">
                    <a:pos x="3" y="192"/>
                  </a:cxn>
                  <a:cxn ang="0">
                    <a:pos x="7" y="192"/>
                  </a:cxn>
                  <a:cxn ang="0">
                    <a:pos x="8" y="191"/>
                  </a:cxn>
                  <a:cxn ang="0">
                    <a:pos x="9" y="189"/>
                  </a:cxn>
                  <a:cxn ang="0">
                    <a:pos x="9" y="189"/>
                  </a:cxn>
                  <a:cxn ang="0">
                    <a:pos x="16" y="167"/>
                  </a:cxn>
                  <a:cxn ang="0">
                    <a:pos x="23" y="144"/>
                  </a:cxn>
                  <a:cxn ang="0">
                    <a:pos x="26" y="121"/>
                  </a:cxn>
                  <a:cxn ang="0">
                    <a:pos x="28" y="98"/>
                  </a:cxn>
                  <a:cxn ang="0">
                    <a:pos x="29" y="75"/>
                  </a:cxn>
                  <a:cxn ang="0">
                    <a:pos x="29" y="52"/>
                  </a:cxn>
                  <a:cxn ang="0">
                    <a:pos x="29" y="4"/>
                  </a:cxn>
                  <a:cxn ang="0">
                    <a:pos x="29" y="4"/>
                  </a:cxn>
                </a:cxnLst>
                <a:rect l="0" t="0" r="r" b="b"/>
                <a:pathLst>
                  <a:path w="29" h="192">
                    <a:moveTo>
                      <a:pt x="29" y="4"/>
                    </a:moveTo>
                    <a:lnTo>
                      <a:pt x="29" y="4"/>
                    </a:lnTo>
                    <a:lnTo>
                      <a:pt x="29" y="2"/>
                    </a:lnTo>
                    <a:lnTo>
                      <a:pt x="28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0" y="1"/>
                    </a:lnTo>
                    <a:lnTo>
                      <a:pt x="19" y="2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51"/>
                    </a:lnTo>
                    <a:lnTo>
                      <a:pt x="19" y="74"/>
                    </a:lnTo>
                    <a:lnTo>
                      <a:pt x="18" y="96"/>
                    </a:lnTo>
                    <a:lnTo>
                      <a:pt x="16" y="120"/>
                    </a:lnTo>
                    <a:lnTo>
                      <a:pt x="12" y="142"/>
                    </a:lnTo>
                    <a:lnTo>
                      <a:pt x="8" y="164"/>
                    </a:lnTo>
                    <a:lnTo>
                      <a:pt x="1" y="187"/>
                    </a:lnTo>
                    <a:lnTo>
                      <a:pt x="1" y="187"/>
                    </a:lnTo>
                    <a:lnTo>
                      <a:pt x="0" y="188"/>
                    </a:lnTo>
                    <a:lnTo>
                      <a:pt x="1" y="190"/>
                    </a:lnTo>
                    <a:lnTo>
                      <a:pt x="2" y="191"/>
                    </a:lnTo>
                    <a:lnTo>
                      <a:pt x="3" y="192"/>
                    </a:lnTo>
                    <a:lnTo>
                      <a:pt x="7" y="192"/>
                    </a:lnTo>
                    <a:lnTo>
                      <a:pt x="8" y="191"/>
                    </a:lnTo>
                    <a:lnTo>
                      <a:pt x="9" y="189"/>
                    </a:lnTo>
                    <a:lnTo>
                      <a:pt x="9" y="189"/>
                    </a:lnTo>
                    <a:lnTo>
                      <a:pt x="16" y="167"/>
                    </a:lnTo>
                    <a:lnTo>
                      <a:pt x="23" y="144"/>
                    </a:lnTo>
                    <a:lnTo>
                      <a:pt x="26" y="121"/>
                    </a:lnTo>
                    <a:lnTo>
                      <a:pt x="28" y="98"/>
                    </a:lnTo>
                    <a:lnTo>
                      <a:pt x="29" y="75"/>
                    </a:lnTo>
                    <a:lnTo>
                      <a:pt x="29" y="52"/>
                    </a:lnTo>
                    <a:lnTo>
                      <a:pt x="29" y="4"/>
                    </a:lnTo>
                    <a:lnTo>
                      <a:pt x="2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7" name="Freeform 284"/>
              <p:cNvSpPr/>
              <p:nvPr/>
            </p:nvSpPr>
            <p:spPr bwMode="auto">
              <a:xfrm>
                <a:off x="2254250" y="2162175"/>
                <a:ext cx="657225" cy="652463"/>
              </a:xfrm>
              <a:custGeom>
                <a:avLst/>
                <a:gdLst/>
                <a:ahLst/>
                <a:cxnLst>
                  <a:cxn ang="0">
                    <a:pos x="794" y="1224"/>
                  </a:cxn>
                  <a:cxn ang="0">
                    <a:pos x="567" y="1137"/>
                  </a:cxn>
                  <a:cxn ang="0">
                    <a:pos x="468" y="1063"/>
                  </a:cxn>
                  <a:cxn ang="0">
                    <a:pos x="325" y="941"/>
                  </a:cxn>
                  <a:cxn ang="0">
                    <a:pos x="171" y="752"/>
                  </a:cxn>
                  <a:cxn ang="0">
                    <a:pos x="109" y="650"/>
                  </a:cxn>
                  <a:cxn ang="0">
                    <a:pos x="52" y="558"/>
                  </a:cxn>
                  <a:cxn ang="0">
                    <a:pos x="12" y="442"/>
                  </a:cxn>
                  <a:cxn ang="0">
                    <a:pos x="2" y="323"/>
                  </a:cxn>
                  <a:cxn ang="0">
                    <a:pos x="45" y="213"/>
                  </a:cxn>
                  <a:cxn ang="0">
                    <a:pos x="165" y="75"/>
                  </a:cxn>
                  <a:cxn ang="0">
                    <a:pos x="261" y="10"/>
                  </a:cxn>
                  <a:cxn ang="0">
                    <a:pos x="280" y="1"/>
                  </a:cxn>
                  <a:cxn ang="0">
                    <a:pos x="336" y="9"/>
                  </a:cxn>
                  <a:cxn ang="0">
                    <a:pos x="412" y="44"/>
                  </a:cxn>
                  <a:cxn ang="0">
                    <a:pos x="470" y="93"/>
                  </a:cxn>
                  <a:cxn ang="0">
                    <a:pos x="549" y="207"/>
                  </a:cxn>
                  <a:cxn ang="0">
                    <a:pos x="570" y="271"/>
                  </a:cxn>
                  <a:cxn ang="0">
                    <a:pos x="583" y="316"/>
                  </a:cxn>
                  <a:cxn ang="0">
                    <a:pos x="563" y="330"/>
                  </a:cxn>
                  <a:cxn ang="0">
                    <a:pos x="541" y="302"/>
                  </a:cxn>
                  <a:cxn ang="0">
                    <a:pos x="522" y="232"/>
                  </a:cxn>
                  <a:cxn ang="0">
                    <a:pos x="429" y="102"/>
                  </a:cxn>
                  <a:cxn ang="0">
                    <a:pos x="351" y="54"/>
                  </a:cxn>
                  <a:cxn ang="0">
                    <a:pos x="283" y="42"/>
                  </a:cxn>
                  <a:cxn ang="0">
                    <a:pos x="169" y="115"/>
                  </a:cxn>
                  <a:cxn ang="0">
                    <a:pos x="95" y="197"/>
                  </a:cxn>
                  <a:cxn ang="0">
                    <a:pos x="52" y="278"/>
                  </a:cxn>
                  <a:cxn ang="0">
                    <a:pos x="37" y="361"/>
                  </a:cxn>
                  <a:cxn ang="0">
                    <a:pos x="59" y="479"/>
                  </a:cxn>
                  <a:cxn ang="0">
                    <a:pos x="113" y="593"/>
                  </a:cxn>
                  <a:cxn ang="0">
                    <a:pos x="154" y="647"/>
                  </a:cxn>
                  <a:cxn ang="0">
                    <a:pos x="194" y="713"/>
                  </a:cxn>
                  <a:cxn ang="0">
                    <a:pos x="265" y="822"/>
                  </a:cxn>
                  <a:cxn ang="0">
                    <a:pos x="440" y="993"/>
                  </a:cxn>
                  <a:cxn ang="0">
                    <a:pos x="526" y="1068"/>
                  </a:cxn>
                  <a:cxn ang="0">
                    <a:pos x="682" y="1151"/>
                  </a:cxn>
                  <a:cxn ang="0">
                    <a:pos x="831" y="1193"/>
                  </a:cxn>
                  <a:cxn ang="0">
                    <a:pos x="961" y="1178"/>
                  </a:cxn>
                  <a:cxn ang="0">
                    <a:pos x="1063" y="1130"/>
                  </a:cxn>
                  <a:cxn ang="0">
                    <a:pos x="1149" y="1057"/>
                  </a:cxn>
                  <a:cxn ang="0">
                    <a:pos x="1198" y="1006"/>
                  </a:cxn>
                  <a:cxn ang="0">
                    <a:pos x="1193" y="930"/>
                  </a:cxn>
                  <a:cxn ang="0">
                    <a:pos x="1158" y="869"/>
                  </a:cxn>
                  <a:cxn ang="0">
                    <a:pos x="1126" y="834"/>
                  </a:cxn>
                  <a:cxn ang="0">
                    <a:pos x="1059" y="783"/>
                  </a:cxn>
                  <a:cxn ang="0">
                    <a:pos x="892" y="720"/>
                  </a:cxn>
                  <a:cxn ang="0">
                    <a:pos x="875" y="706"/>
                  </a:cxn>
                  <a:cxn ang="0">
                    <a:pos x="886" y="684"/>
                  </a:cxn>
                  <a:cxn ang="0">
                    <a:pos x="923" y="690"/>
                  </a:cxn>
                  <a:cxn ang="0">
                    <a:pos x="1000" y="705"/>
                  </a:cxn>
                  <a:cxn ang="0">
                    <a:pos x="1112" y="776"/>
                  </a:cxn>
                  <a:cxn ang="0">
                    <a:pos x="1192" y="850"/>
                  </a:cxn>
                  <a:cxn ang="0">
                    <a:pos x="1228" y="925"/>
                  </a:cxn>
                  <a:cxn ang="0">
                    <a:pos x="1242" y="1015"/>
                  </a:cxn>
                  <a:cxn ang="0">
                    <a:pos x="1224" y="1029"/>
                  </a:cxn>
                  <a:cxn ang="0">
                    <a:pos x="1165" y="1095"/>
                  </a:cxn>
                  <a:cxn ang="0">
                    <a:pos x="1111" y="1141"/>
                  </a:cxn>
                  <a:cxn ang="0">
                    <a:pos x="1027" y="1191"/>
                  </a:cxn>
                  <a:cxn ang="0">
                    <a:pos x="858" y="1232"/>
                  </a:cxn>
                </a:cxnLst>
                <a:rect l="0" t="0" r="r" b="b"/>
                <a:pathLst>
                  <a:path w="1242" h="1232">
                    <a:moveTo>
                      <a:pt x="858" y="1232"/>
                    </a:moveTo>
                    <a:lnTo>
                      <a:pt x="858" y="1232"/>
                    </a:lnTo>
                    <a:lnTo>
                      <a:pt x="841" y="1232"/>
                    </a:lnTo>
                    <a:lnTo>
                      <a:pt x="825" y="1230"/>
                    </a:lnTo>
                    <a:lnTo>
                      <a:pt x="809" y="1227"/>
                    </a:lnTo>
                    <a:lnTo>
                      <a:pt x="794" y="1224"/>
                    </a:lnTo>
                    <a:lnTo>
                      <a:pt x="794" y="1224"/>
                    </a:lnTo>
                    <a:lnTo>
                      <a:pt x="761" y="1216"/>
                    </a:lnTo>
                    <a:lnTo>
                      <a:pt x="728" y="1206"/>
                    </a:lnTo>
                    <a:lnTo>
                      <a:pt x="696" y="1194"/>
                    </a:lnTo>
                    <a:lnTo>
                      <a:pt x="663" y="1182"/>
                    </a:lnTo>
                    <a:lnTo>
                      <a:pt x="630" y="1168"/>
                    </a:lnTo>
                    <a:lnTo>
                      <a:pt x="598" y="1152"/>
                    </a:lnTo>
                    <a:lnTo>
                      <a:pt x="567" y="1137"/>
                    </a:lnTo>
                    <a:lnTo>
                      <a:pt x="538" y="1119"/>
                    </a:lnTo>
                    <a:lnTo>
                      <a:pt x="538" y="1119"/>
                    </a:lnTo>
                    <a:lnTo>
                      <a:pt x="519" y="1107"/>
                    </a:lnTo>
                    <a:lnTo>
                      <a:pt x="501" y="1092"/>
                    </a:lnTo>
                    <a:lnTo>
                      <a:pt x="484" y="1078"/>
                    </a:lnTo>
                    <a:lnTo>
                      <a:pt x="468" y="1063"/>
                    </a:lnTo>
                    <a:lnTo>
                      <a:pt x="468" y="1063"/>
                    </a:lnTo>
                    <a:lnTo>
                      <a:pt x="448" y="1046"/>
                    </a:lnTo>
                    <a:lnTo>
                      <a:pt x="427" y="1028"/>
                    </a:lnTo>
                    <a:lnTo>
                      <a:pt x="427" y="1028"/>
                    </a:lnTo>
                    <a:lnTo>
                      <a:pt x="400" y="1006"/>
                    </a:lnTo>
                    <a:lnTo>
                      <a:pt x="374" y="985"/>
                    </a:lnTo>
                    <a:lnTo>
                      <a:pt x="350" y="963"/>
                    </a:lnTo>
                    <a:lnTo>
                      <a:pt x="325" y="941"/>
                    </a:lnTo>
                    <a:lnTo>
                      <a:pt x="325" y="941"/>
                    </a:lnTo>
                    <a:lnTo>
                      <a:pt x="297" y="913"/>
                    </a:lnTo>
                    <a:lnTo>
                      <a:pt x="270" y="885"/>
                    </a:lnTo>
                    <a:lnTo>
                      <a:pt x="243" y="854"/>
                    </a:lnTo>
                    <a:lnTo>
                      <a:pt x="218" y="822"/>
                    </a:lnTo>
                    <a:lnTo>
                      <a:pt x="194" y="787"/>
                    </a:lnTo>
                    <a:lnTo>
                      <a:pt x="171" y="752"/>
                    </a:lnTo>
                    <a:lnTo>
                      <a:pt x="150" y="715"/>
                    </a:lnTo>
                    <a:lnTo>
                      <a:pt x="130" y="678"/>
                    </a:lnTo>
                    <a:lnTo>
                      <a:pt x="130" y="678"/>
                    </a:lnTo>
                    <a:lnTo>
                      <a:pt x="125" y="671"/>
                    </a:lnTo>
                    <a:lnTo>
                      <a:pt x="120" y="663"/>
                    </a:lnTo>
                    <a:lnTo>
                      <a:pt x="109" y="650"/>
                    </a:lnTo>
                    <a:lnTo>
                      <a:pt x="109" y="650"/>
                    </a:lnTo>
                    <a:lnTo>
                      <a:pt x="98" y="639"/>
                    </a:lnTo>
                    <a:lnTo>
                      <a:pt x="93" y="632"/>
                    </a:lnTo>
                    <a:lnTo>
                      <a:pt x="89" y="626"/>
                    </a:lnTo>
                    <a:lnTo>
                      <a:pt x="89" y="626"/>
                    </a:lnTo>
                    <a:lnTo>
                      <a:pt x="75" y="598"/>
                    </a:lnTo>
                    <a:lnTo>
                      <a:pt x="60" y="573"/>
                    </a:lnTo>
                    <a:lnTo>
                      <a:pt x="52" y="558"/>
                    </a:lnTo>
                    <a:lnTo>
                      <a:pt x="52" y="558"/>
                    </a:lnTo>
                    <a:lnTo>
                      <a:pt x="44" y="544"/>
                    </a:lnTo>
                    <a:lnTo>
                      <a:pt x="38" y="528"/>
                    </a:lnTo>
                    <a:lnTo>
                      <a:pt x="31" y="514"/>
                    </a:lnTo>
                    <a:lnTo>
                      <a:pt x="26" y="498"/>
                    </a:lnTo>
                    <a:lnTo>
                      <a:pt x="17" y="468"/>
                    </a:lnTo>
                    <a:lnTo>
                      <a:pt x="12" y="442"/>
                    </a:lnTo>
                    <a:lnTo>
                      <a:pt x="12" y="442"/>
                    </a:lnTo>
                    <a:lnTo>
                      <a:pt x="5" y="409"/>
                    </a:lnTo>
                    <a:lnTo>
                      <a:pt x="2" y="392"/>
                    </a:lnTo>
                    <a:lnTo>
                      <a:pt x="0" y="374"/>
                    </a:lnTo>
                    <a:lnTo>
                      <a:pt x="0" y="358"/>
                    </a:lnTo>
                    <a:lnTo>
                      <a:pt x="0" y="340"/>
                    </a:lnTo>
                    <a:lnTo>
                      <a:pt x="2" y="323"/>
                    </a:lnTo>
                    <a:lnTo>
                      <a:pt x="6" y="305"/>
                    </a:lnTo>
                    <a:lnTo>
                      <a:pt x="6" y="305"/>
                    </a:lnTo>
                    <a:lnTo>
                      <a:pt x="11" y="289"/>
                    </a:lnTo>
                    <a:lnTo>
                      <a:pt x="16" y="273"/>
                    </a:lnTo>
                    <a:lnTo>
                      <a:pt x="22" y="258"/>
                    </a:lnTo>
                    <a:lnTo>
                      <a:pt x="29" y="243"/>
                    </a:lnTo>
                    <a:lnTo>
                      <a:pt x="45" y="213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80" y="158"/>
                    </a:lnTo>
                    <a:lnTo>
                      <a:pt x="98" y="137"/>
                    </a:lnTo>
                    <a:lnTo>
                      <a:pt x="117" y="115"/>
                    </a:lnTo>
                    <a:lnTo>
                      <a:pt x="140" y="94"/>
                    </a:lnTo>
                    <a:lnTo>
                      <a:pt x="165" y="75"/>
                    </a:lnTo>
                    <a:lnTo>
                      <a:pt x="193" y="55"/>
                    </a:lnTo>
                    <a:lnTo>
                      <a:pt x="224" y="35"/>
                    </a:lnTo>
                    <a:lnTo>
                      <a:pt x="257" y="16"/>
                    </a:lnTo>
                    <a:lnTo>
                      <a:pt x="259" y="15"/>
                    </a:lnTo>
                    <a:lnTo>
                      <a:pt x="260" y="13"/>
                    </a:lnTo>
                    <a:lnTo>
                      <a:pt x="260" y="13"/>
                    </a:lnTo>
                    <a:lnTo>
                      <a:pt x="261" y="10"/>
                    </a:lnTo>
                    <a:lnTo>
                      <a:pt x="264" y="5"/>
                    </a:lnTo>
                    <a:lnTo>
                      <a:pt x="268" y="2"/>
                    </a:lnTo>
                    <a:lnTo>
                      <a:pt x="271" y="1"/>
                    </a:lnTo>
                    <a:lnTo>
                      <a:pt x="274" y="0"/>
                    </a:lnTo>
                    <a:lnTo>
                      <a:pt x="274" y="0"/>
                    </a:lnTo>
                    <a:lnTo>
                      <a:pt x="280" y="1"/>
                    </a:lnTo>
                    <a:lnTo>
                      <a:pt x="280" y="1"/>
                    </a:lnTo>
                    <a:lnTo>
                      <a:pt x="288" y="3"/>
                    </a:lnTo>
                    <a:lnTo>
                      <a:pt x="294" y="4"/>
                    </a:lnTo>
                    <a:lnTo>
                      <a:pt x="308" y="4"/>
                    </a:lnTo>
                    <a:lnTo>
                      <a:pt x="308" y="4"/>
                    </a:lnTo>
                    <a:lnTo>
                      <a:pt x="323" y="5"/>
                    </a:lnTo>
                    <a:lnTo>
                      <a:pt x="330" y="7"/>
                    </a:lnTo>
                    <a:lnTo>
                      <a:pt x="336" y="9"/>
                    </a:lnTo>
                    <a:lnTo>
                      <a:pt x="336" y="9"/>
                    </a:lnTo>
                    <a:lnTo>
                      <a:pt x="351" y="15"/>
                    </a:lnTo>
                    <a:lnTo>
                      <a:pt x="351" y="15"/>
                    </a:lnTo>
                    <a:lnTo>
                      <a:pt x="367" y="21"/>
                    </a:lnTo>
                    <a:lnTo>
                      <a:pt x="385" y="29"/>
                    </a:lnTo>
                    <a:lnTo>
                      <a:pt x="385" y="29"/>
                    </a:lnTo>
                    <a:lnTo>
                      <a:pt x="412" y="44"/>
                    </a:lnTo>
                    <a:lnTo>
                      <a:pt x="424" y="52"/>
                    </a:lnTo>
                    <a:lnTo>
                      <a:pt x="435" y="59"/>
                    </a:lnTo>
                    <a:lnTo>
                      <a:pt x="446" y="67"/>
                    </a:lnTo>
                    <a:lnTo>
                      <a:pt x="455" y="76"/>
                    </a:lnTo>
                    <a:lnTo>
                      <a:pt x="463" y="84"/>
                    </a:lnTo>
                    <a:lnTo>
                      <a:pt x="470" y="93"/>
                    </a:lnTo>
                    <a:lnTo>
                      <a:pt x="470" y="93"/>
                    </a:lnTo>
                    <a:lnTo>
                      <a:pt x="487" y="115"/>
                    </a:lnTo>
                    <a:lnTo>
                      <a:pt x="503" y="138"/>
                    </a:lnTo>
                    <a:lnTo>
                      <a:pt x="533" y="184"/>
                    </a:lnTo>
                    <a:lnTo>
                      <a:pt x="544" y="200"/>
                    </a:lnTo>
                    <a:lnTo>
                      <a:pt x="544" y="200"/>
                    </a:lnTo>
                    <a:lnTo>
                      <a:pt x="549" y="207"/>
                    </a:lnTo>
                    <a:lnTo>
                      <a:pt x="549" y="207"/>
                    </a:lnTo>
                    <a:lnTo>
                      <a:pt x="554" y="214"/>
                    </a:lnTo>
                    <a:lnTo>
                      <a:pt x="559" y="222"/>
                    </a:lnTo>
                    <a:lnTo>
                      <a:pt x="562" y="230"/>
                    </a:lnTo>
                    <a:lnTo>
                      <a:pt x="563" y="238"/>
                    </a:lnTo>
                    <a:lnTo>
                      <a:pt x="563" y="238"/>
                    </a:lnTo>
                    <a:lnTo>
                      <a:pt x="565" y="251"/>
                    </a:lnTo>
                    <a:lnTo>
                      <a:pt x="570" y="271"/>
                    </a:lnTo>
                    <a:lnTo>
                      <a:pt x="575" y="291"/>
                    </a:lnTo>
                    <a:lnTo>
                      <a:pt x="578" y="299"/>
                    </a:lnTo>
                    <a:lnTo>
                      <a:pt x="580" y="304"/>
                    </a:lnTo>
                    <a:lnTo>
                      <a:pt x="580" y="304"/>
                    </a:lnTo>
                    <a:lnTo>
                      <a:pt x="582" y="308"/>
                    </a:lnTo>
                    <a:lnTo>
                      <a:pt x="583" y="312"/>
                    </a:lnTo>
                    <a:lnTo>
                      <a:pt x="583" y="316"/>
                    </a:lnTo>
                    <a:lnTo>
                      <a:pt x="582" y="321"/>
                    </a:lnTo>
                    <a:lnTo>
                      <a:pt x="582" y="321"/>
                    </a:lnTo>
                    <a:lnTo>
                      <a:pt x="579" y="325"/>
                    </a:lnTo>
                    <a:lnTo>
                      <a:pt x="574" y="328"/>
                    </a:lnTo>
                    <a:lnTo>
                      <a:pt x="570" y="330"/>
                    </a:lnTo>
                    <a:lnTo>
                      <a:pt x="563" y="330"/>
                    </a:lnTo>
                    <a:lnTo>
                      <a:pt x="563" y="330"/>
                    </a:lnTo>
                    <a:lnTo>
                      <a:pt x="560" y="330"/>
                    </a:lnTo>
                    <a:lnTo>
                      <a:pt x="556" y="329"/>
                    </a:lnTo>
                    <a:lnTo>
                      <a:pt x="553" y="326"/>
                    </a:lnTo>
                    <a:lnTo>
                      <a:pt x="549" y="322"/>
                    </a:lnTo>
                    <a:lnTo>
                      <a:pt x="549" y="322"/>
                    </a:lnTo>
                    <a:lnTo>
                      <a:pt x="544" y="312"/>
                    </a:lnTo>
                    <a:lnTo>
                      <a:pt x="541" y="302"/>
                    </a:lnTo>
                    <a:lnTo>
                      <a:pt x="539" y="291"/>
                    </a:lnTo>
                    <a:lnTo>
                      <a:pt x="537" y="278"/>
                    </a:lnTo>
                    <a:lnTo>
                      <a:pt x="537" y="278"/>
                    </a:lnTo>
                    <a:lnTo>
                      <a:pt x="534" y="267"/>
                    </a:lnTo>
                    <a:lnTo>
                      <a:pt x="531" y="254"/>
                    </a:lnTo>
                    <a:lnTo>
                      <a:pt x="528" y="243"/>
                    </a:lnTo>
                    <a:lnTo>
                      <a:pt x="522" y="232"/>
                    </a:lnTo>
                    <a:lnTo>
                      <a:pt x="522" y="232"/>
                    </a:lnTo>
                    <a:lnTo>
                      <a:pt x="490" y="183"/>
                    </a:lnTo>
                    <a:lnTo>
                      <a:pt x="459" y="137"/>
                    </a:lnTo>
                    <a:lnTo>
                      <a:pt x="459" y="137"/>
                    </a:lnTo>
                    <a:lnTo>
                      <a:pt x="450" y="124"/>
                    </a:lnTo>
                    <a:lnTo>
                      <a:pt x="439" y="113"/>
                    </a:lnTo>
                    <a:lnTo>
                      <a:pt x="429" y="102"/>
                    </a:lnTo>
                    <a:lnTo>
                      <a:pt x="418" y="91"/>
                    </a:lnTo>
                    <a:lnTo>
                      <a:pt x="405" y="82"/>
                    </a:lnTo>
                    <a:lnTo>
                      <a:pt x="392" y="74"/>
                    </a:lnTo>
                    <a:lnTo>
                      <a:pt x="378" y="66"/>
                    </a:lnTo>
                    <a:lnTo>
                      <a:pt x="365" y="59"/>
                    </a:lnTo>
                    <a:lnTo>
                      <a:pt x="365" y="59"/>
                    </a:lnTo>
                    <a:lnTo>
                      <a:pt x="351" y="54"/>
                    </a:lnTo>
                    <a:lnTo>
                      <a:pt x="337" y="50"/>
                    </a:lnTo>
                    <a:lnTo>
                      <a:pt x="323" y="47"/>
                    </a:lnTo>
                    <a:lnTo>
                      <a:pt x="309" y="45"/>
                    </a:lnTo>
                    <a:lnTo>
                      <a:pt x="309" y="45"/>
                    </a:lnTo>
                    <a:lnTo>
                      <a:pt x="288" y="41"/>
                    </a:lnTo>
                    <a:lnTo>
                      <a:pt x="286" y="41"/>
                    </a:lnTo>
                    <a:lnTo>
                      <a:pt x="283" y="42"/>
                    </a:lnTo>
                    <a:lnTo>
                      <a:pt x="283" y="42"/>
                    </a:lnTo>
                    <a:lnTo>
                      <a:pt x="280" y="44"/>
                    </a:lnTo>
                    <a:lnTo>
                      <a:pt x="280" y="44"/>
                    </a:lnTo>
                    <a:lnTo>
                      <a:pt x="251" y="60"/>
                    </a:lnTo>
                    <a:lnTo>
                      <a:pt x="222" y="77"/>
                    </a:lnTo>
                    <a:lnTo>
                      <a:pt x="195" y="95"/>
                    </a:lnTo>
                    <a:lnTo>
                      <a:pt x="169" y="115"/>
                    </a:lnTo>
                    <a:lnTo>
                      <a:pt x="155" y="125"/>
                    </a:lnTo>
                    <a:lnTo>
                      <a:pt x="144" y="137"/>
                    </a:lnTo>
                    <a:lnTo>
                      <a:pt x="133" y="148"/>
                    </a:lnTo>
                    <a:lnTo>
                      <a:pt x="121" y="159"/>
                    </a:lnTo>
                    <a:lnTo>
                      <a:pt x="112" y="172"/>
                    </a:lnTo>
                    <a:lnTo>
                      <a:pt x="103" y="184"/>
                    </a:lnTo>
                    <a:lnTo>
                      <a:pt x="95" y="197"/>
                    </a:lnTo>
                    <a:lnTo>
                      <a:pt x="88" y="210"/>
                    </a:lnTo>
                    <a:lnTo>
                      <a:pt x="88" y="210"/>
                    </a:lnTo>
                    <a:lnTo>
                      <a:pt x="79" y="228"/>
                    </a:lnTo>
                    <a:lnTo>
                      <a:pt x="70" y="244"/>
                    </a:lnTo>
                    <a:lnTo>
                      <a:pt x="70" y="244"/>
                    </a:lnTo>
                    <a:lnTo>
                      <a:pt x="58" y="267"/>
                    </a:lnTo>
                    <a:lnTo>
                      <a:pt x="52" y="278"/>
                    </a:lnTo>
                    <a:lnTo>
                      <a:pt x="47" y="290"/>
                    </a:lnTo>
                    <a:lnTo>
                      <a:pt x="43" y="302"/>
                    </a:lnTo>
                    <a:lnTo>
                      <a:pt x="40" y="315"/>
                    </a:lnTo>
                    <a:lnTo>
                      <a:pt x="38" y="329"/>
                    </a:lnTo>
                    <a:lnTo>
                      <a:pt x="37" y="343"/>
                    </a:lnTo>
                    <a:lnTo>
                      <a:pt x="37" y="343"/>
                    </a:lnTo>
                    <a:lnTo>
                      <a:pt x="37" y="361"/>
                    </a:lnTo>
                    <a:lnTo>
                      <a:pt x="38" y="378"/>
                    </a:lnTo>
                    <a:lnTo>
                      <a:pt x="40" y="396"/>
                    </a:lnTo>
                    <a:lnTo>
                      <a:pt x="42" y="414"/>
                    </a:lnTo>
                    <a:lnTo>
                      <a:pt x="46" y="430"/>
                    </a:lnTo>
                    <a:lnTo>
                      <a:pt x="49" y="447"/>
                    </a:lnTo>
                    <a:lnTo>
                      <a:pt x="54" y="463"/>
                    </a:lnTo>
                    <a:lnTo>
                      <a:pt x="59" y="479"/>
                    </a:lnTo>
                    <a:lnTo>
                      <a:pt x="59" y="479"/>
                    </a:lnTo>
                    <a:lnTo>
                      <a:pt x="68" y="501"/>
                    </a:lnTo>
                    <a:lnTo>
                      <a:pt x="78" y="523"/>
                    </a:lnTo>
                    <a:lnTo>
                      <a:pt x="100" y="566"/>
                    </a:lnTo>
                    <a:lnTo>
                      <a:pt x="100" y="566"/>
                    </a:lnTo>
                    <a:lnTo>
                      <a:pt x="113" y="593"/>
                    </a:lnTo>
                    <a:lnTo>
                      <a:pt x="113" y="593"/>
                    </a:lnTo>
                    <a:lnTo>
                      <a:pt x="118" y="603"/>
                    </a:lnTo>
                    <a:lnTo>
                      <a:pt x="124" y="611"/>
                    </a:lnTo>
                    <a:lnTo>
                      <a:pt x="138" y="626"/>
                    </a:lnTo>
                    <a:lnTo>
                      <a:pt x="138" y="626"/>
                    </a:lnTo>
                    <a:lnTo>
                      <a:pt x="150" y="641"/>
                    </a:lnTo>
                    <a:lnTo>
                      <a:pt x="150" y="641"/>
                    </a:lnTo>
                    <a:lnTo>
                      <a:pt x="154" y="647"/>
                    </a:lnTo>
                    <a:lnTo>
                      <a:pt x="157" y="653"/>
                    </a:lnTo>
                    <a:lnTo>
                      <a:pt x="165" y="666"/>
                    </a:lnTo>
                    <a:lnTo>
                      <a:pt x="165" y="666"/>
                    </a:lnTo>
                    <a:lnTo>
                      <a:pt x="171" y="677"/>
                    </a:lnTo>
                    <a:lnTo>
                      <a:pt x="177" y="688"/>
                    </a:lnTo>
                    <a:lnTo>
                      <a:pt x="177" y="688"/>
                    </a:lnTo>
                    <a:lnTo>
                      <a:pt x="194" y="713"/>
                    </a:lnTo>
                    <a:lnTo>
                      <a:pt x="208" y="738"/>
                    </a:lnTo>
                    <a:lnTo>
                      <a:pt x="208" y="738"/>
                    </a:lnTo>
                    <a:lnTo>
                      <a:pt x="231" y="776"/>
                    </a:lnTo>
                    <a:lnTo>
                      <a:pt x="243" y="795"/>
                    </a:lnTo>
                    <a:lnTo>
                      <a:pt x="257" y="812"/>
                    </a:lnTo>
                    <a:lnTo>
                      <a:pt x="265" y="822"/>
                    </a:lnTo>
                    <a:lnTo>
                      <a:pt x="265" y="822"/>
                    </a:lnTo>
                    <a:lnTo>
                      <a:pt x="286" y="846"/>
                    </a:lnTo>
                    <a:lnTo>
                      <a:pt x="306" y="870"/>
                    </a:lnTo>
                    <a:lnTo>
                      <a:pt x="328" y="894"/>
                    </a:lnTo>
                    <a:lnTo>
                      <a:pt x="351" y="916"/>
                    </a:lnTo>
                    <a:lnTo>
                      <a:pt x="351" y="916"/>
                    </a:lnTo>
                    <a:lnTo>
                      <a:pt x="398" y="958"/>
                    </a:lnTo>
                    <a:lnTo>
                      <a:pt x="440" y="993"/>
                    </a:lnTo>
                    <a:lnTo>
                      <a:pt x="440" y="993"/>
                    </a:lnTo>
                    <a:lnTo>
                      <a:pt x="460" y="1010"/>
                    </a:lnTo>
                    <a:lnTo>
                      <a:pt x="479" y="1027"/>
                    </a:lnTo>
                    <a:lnTo>
                      <a:pt x="479" y="1027"/>
                    </a:lnTo>
                    <a:lnTo>
                      <a:pt x="494" y="1042"/>
                    </a:lnTo>
                    <a:lnTo>
                      <a:pt x="510" y="1055"/>
                    </a:lnTo>
                    <a:lnTo>
                      <a:pt x="526" y="1068"/>
                    </a:lnTo>
                    <a:lnTo>
                      <a:pt x="543" y="1080"/>
                    </a:lnTo>
                    <a:lnTo>
                      <a:pt x="543" y="1080"/>
                    </a:lnTo>
                    <a:lnTo>
                      <a:pt x="570" y="1095"/>
                    </a:lnTo>
                    <a:lnTo>
                      <a:pt x="597" y="1111"/>
                    </a:lnTo>
                    <a:lnTo>
                      <a:pt x="625" y="1125"/>
                    </a:lnTo>
                    <a:lnTo>
                      <a:pt x="653" y="1139"/>
                    </a:lnTo>
                    <a:lnTo>
                      <a:pt x="682" y="1151"/>
                    </a:lnTo>
                    <a:lnTo>
                      <a:pt x="710" y="1162"/>
                    </a:lnTo>
                    <a:lnTo>
                      <a:pt x="738" y="1173"/>
                    </a:lnTo>
                    <a:lnTo>
                      <a:pt x="767" y="1182"/>
                    </a:lnTo>
                    <a:lnTo>
                      <a:pt x="767" y="1182"/>
                    </a:lnTo>
                    <a:lnTo>
                      <a:pt x="788" y="1187"/>
                    </a:lnTo>
                    <a:lnTo>
                      <a:pt x="809" y="1191"/>
                    </a:lnTo>
                    <a:lnTo>
                      <a:pt x="831" y="1193"/>
                    </a:lnTo>
                    <a:lnTo>
                      <a:pt x="854" y="1194"/>
                    </a:lnTo>
                    <a:lnTo>
                      <a:pt x="854" y="1194"/>
                    </a:lnTo>
                    <a:lnTo>
                      <a:pt x="874" y="1193"/>
                    </a:lnTo>
                    <a:lnTo>
                      <a:pt x="896" y="1191"/>
                    </a:lnTo>
                    <a:lnTo>
                      <a:pt x="918" y="1188"/>
                    </a:lnTo>
                    <a:lnTo>
                      <a:pt x="939" y="1184"/>
                    </a:lnTo>
                    <a:lnTo>
                      <a:pt x="961" y="1178"/>
                    </a:lnTo>
                    <a:lnTo>
                      <a:pt x="983" y="1171"/>
                    </a:lnTo>
                    <a:lnTo>
                      <a:pt x="1004" y="1162"/>
                    </a:lnTo>
                    <a:lnTo>
                      <a:pt x="1026" y="1152"/>
                    </a:lnTo>
                    <a:lnTo>
                      <a:pt x="1026" y="1152"/>
                    </a:lnTo>
                    <a:lnTo>
                      <a:pt x="1038" y="1146"/>
                    </a:lnTo>
                    <a:lnTo>
                      <a:pt x="1051" y="1139"/>
                    </a:lnTo>
                    <a:lnTo>
                      <a:pt x="1063" y="1130"/>
                    </a:lnTo>
                    <a:lnTo>
                      <a:pt x="1076" y="1122"/>
                    </a:lnTo>
                    <a:lnTo>
                      <a:pt x="1088" y="1112"/>
                    </a:lnTo>
                    <a:lnTo>
                      <a:pt x="1100" y="1101"/>
                    </a:lnTo>
                    <a:lnTo>
                      <a:pt x="1125" y="1078"/>
                    </a:lnTo>
                    <a:lnTo>
                      <a:pt x="1125" y="1078"/>
                    </a:lnTo>
                    <a:lnTo>
                      <a:pt x="1138" y="1067"/>
                    </a:lnTo>
                    <a:lnTo>
                      <a:pt x="1149" y="1057"/>
                    </a:lnTo>
                    <a:lnTo>
                      <a:pt x="1149" y="1057"/>
                    </a:lnTo>
                    <a:lnTo>
                      <a:pt x="1161" y="1047"/>
                    </a:lnTo>
                    <a:lnTo>
                      <a:pt x="1173" y="1035"/>
                    </a:lnTo>
                    <a:lnTo>
                      <a:pt x="1184" y="1024"/>
                    </a:lnTo>
                    <a:lnTo>
                      <a:pt x="1193" y="1011"/>
                    </a:lnTo>
                    <a:lnTo>
                      <a:pt x="1193" y="1011"/>
                    </a:lnTo>
                    <a:lnTo>
                      <a:pt x="1198" y="1006"/>
                    </a:lnTo>
                    <a:lnTo>
                      <a:pt x="1202" y="1003"/>
                    </a:lnTo>
                    <a:lnTo>
                      <a:pt x="1205" y="1002"/>
                    </a:lnTo>
                    <a:lnTo>
                      <a:pt x="1205" y="998"/>
                    </a:lnTo>
                    <a:lnTo>
                      <a:pt x="1205" y="998"/>
                    </a:lnTo>
                    <a:lnTo>
                      <a:pt x="1201" y="968"/>
                    </a:lnTo>
                    <a:lnTo>
                      <a:pt x="1198" y="950"/>
                    </a:lnTo>
                    <a:lnTo>
                      <a:pt x="1193" y="930"/>
                    </a:lnTo>
                    <a:lnTo>
                      <a:pt x="1187" y="911"/>
                    </a:lnTo>
                    <a:lnTo>
                      <a:pt x="1183" y="903"/>
                    </a:lnTo>
                    <a:lnTo>
                      <a:pt x="1179" y="895"/>
                    </a:lnTo>
                    <a:lnTo>
                      <a:pt x="1175" y="887"/>
                    </a:lnTo>
                    <a:lnTo>
                      <a:pt x="1170" y="880"/>
                    </a:lnTo>
                    <a:lnTo>
                      <a:pt x="1165" y="874"/>
                    </a:lnTo>
                    <a:lnTo>
                      <a:pt x="1158" y="869"/>
                    </a:lnTo>
                    <a:lnTo>
                      <a:pt x="1158" y="869"/>
                    </a:lnTo>
                    <a:lnTo>
                      <a:pt x="1152" y="865"/>
                    </a:lnTo>
                    <a:lnTo>
                      <a:pt x="1147" y="859"/>
                    </a:lnTo>
                    <a:lnTo>
                      <a:pt x="1137" y="846"/>
                    </a:lnTo>
                    <a:lnTo>
                      <a:pt x="1135" y="843"/>
                    </a:lnTo>
                    <a:lnTo>
                      <a:pt x="1135" y="843"/>
                    </a:lnTo>
                    <a:lnTo>
                      <a:pt x="1126" y="834"/>
                    </a:lnTo>
                    <a:lnTo>
                      <a:pt x="1117" y="825"/>
                    </a:lnTo>
                    <a:lnTo>
                      <a:pt x="1107" y="817"/>
                    </a:lnTo>
                    <a:lnTo>
                      <a:pt x="1096" y="810"/>
                    </a:lnTo>
                    <a:lnTo>
                      <a:pt x="1096" y="810"/>
                    </a:lnTo>
                    <a:lnTo>
                      <a:pt x="1082" y="800"/>
                    </a:lnTo>
                    <a:lnTo>
                      <a:pt x="1082" y="800"/>
                    </a:lnTo>
                    <a:lnTo>
                      <a:pt x="1059" y="783"/>
                    </a:lnTo>
                    <a:lnTo>
                      <a:pt x="1036" y="769"/>
                    </a:lnTo>
                    <a:lnTo>
                      <a:pt x="1012" y="755"/>
                    </a:lnTo>
                    <a:lnTo>
                      <a:pt x="988" y="744"/>
                    </a:lnTo>
                    <a:lnTo>
                      <a:pt x="964" y="735"/>
                    </a:lnTo>
                    <a:lnTo>
                      <a:pt x="939" y="728"/>
                    </a:lnTo>
                    <a:lnTo>
                      <a:pt x="916" y="723"/>
                    </a:lnTo>
                    <a:lnTo>
                      <a:pt x="892" y="720"/>
                    </a:lnTo>
                    <a:lnTo>
                      <a:pt x="892" y="720"/>
                    </a:lnTo>
                    <a:lnTo>
                      <a:pt x="888" y="719"/>
                    </a:lnTo>
                    <a:lnTo>
                      <a:pt x="885" y="717"/>
                    </a:lnTo>
                    <a:lnTo>
                      <a:pt x="881" y="715"/>
                    </a:lnTo>
                    <a:lnTo>
                      <a:pt x="878" y="713"/>
                    </a:lnTo>
                    <a:lnTo>
                      <a:pt x="877" y="710"/>
                    </a:lnTo>
                    <a:lnTo>
                      <a:pt x="875" y="706"/>
                    </a:lnTo>
                    <a:lnTo>
                      <a:pt x="874" y="699"/>
                    </a:lnTo>
                    <a:lnTo>
                      <a:pt x="874" y="699"/>
                    </a:lnTo>
                    <a:lnTo>
                      <a:pt x="875" y="693"/>
                    </a:lnTo>
                    <a:lnTo>
                      <a:pt x="878" y="688"/>
                    </a:lnTo>
                    <a:lnTo>
                      <a:pt x="880" y="686"/>
                    </a:lnTo>
                    <a:lnTo>
                      <a:pt x="883" y="685"/>
                    </a:lnTo>
                    <a:lnTo>
                      <a:pt x="886" y="684"/>
                    </a:lnTo>
                    <a:lnTo>
                      <a:pt x="890" y="684"/>
                    </a:lnTo>
                    <a:lnTo>
                      <a:pt x="890" y="684"/>
                    </a:lnTo>
                    <a:lnTo>
                      <a:pt x="892" y="684"/>
                    </a:lnTo>
                    <a:lnTo>
                      <a:pt x="892" y="684"/>
                    </a:lnTo>
                    <a:lnTo>
                      <a:pt x="907" y="686"/>
                    </a:lnTo>
                    <a:lnTo>
                      <a:pt x="923" y="690"/>
                    </a:lnTo>
                    <a:lnTo>
                      <a:pt x="923" y="690"/>
                    </a:lnTo>
                    <a:lnTo>
                      <a:pt x="939" y="694"/>
                    </a:lnTo>
                    <a:lnTo>
                      <a:pt x="939" y="694"/>
                    </a:lnTo>
                    <a:lnTo>
                      <a:pt x="960" y="698"/>
                    </a:lnTo>
                    <a:lnTo>
                      <a:pt x="960" y="698"/>
                    </a:lnTo>
                    <a:lnTo>
                      <a:pt x="974" y="700"/>
                    </a:lnTo>
                    <a:lnTo>
                      <a:pt x="988" y="702"/>
                    </a:lnTo>
                    <a:lnTo>
                      <a:pt x="1000" y="705"/>
                    </a:lnTo>
                    <a:lnTo>
                      <a:pt x="1005" y="707"/>
                    </a:lnTo>
                    <a:lnTo>
                      <a:pt x="1010" y="710"/>
                    </a:lnTo>
                    <a:lnTo>
                      <a:pt x="1010" y="710"/>
                    </a:lnTo>
                    <a:lnTo>
                      <a:pt x="1050" y="736"/>
                    </a:lnTo>
                    <a:lnTo>
                      <a:pt x="1050" y="736"/>
                    </a:lnTo>
                    <a:lnTo>
                      <a:pt x="1091" y="763"/>
                    </a:lnTo>
                    <a:lnTo>
                      <a:pt x="1112" y="776"/>
                    </a:lnTo>
                    <a:lnTo>
                      <a:pt x="1131" y="792"/>
                    </a:lnTo>
                    <a:lnTo>
                      <a:pt x="1131" y="792"/>
                    </a:lnTo>
                    <a:lnTo>
                      <a:pt x="1147" y="804"/>
                    </a:lnTo>
                    <a:lnTo>
                      <a:pt x="1160" y="816"/>
                    </a:lnTo>
                    <a:lnTo>
                      <a:pt x="1172" y="828"/>
                    </a:lnTo>
                    <a:lnTo>
                      <a:pt x="1183" y="839"/>
                    </a:lnTo>
                    <a:lnTo>
                      <a:pt x="1192" y="850"/>
                    </a:lnTo>
                    <a:lnTo>
                      <a:pt x="1201" y="861"/>
                    </a:lnTo>
                    <a:lnTo>
                      <a:pt x="1207" y="871"/>
                    </a:lnTo>
                    <a:lnTo>
                      <a:pt x="1212" y="881"/>
                    </a:lnTo>
                    <a:lnTo>
                      <a:pt x="1212" y="881"/>
                    </a:lnTo>
                    <a:lnTo>
                      <a:pt x="1218" y="896"/>
                    </a:lnTo>
                    <a:lnTo>
                      <a:pt x="1223" y="910"/>
                    </a:lnTo>
                    <a:lnTo>
                      <a:pt x="1228" y="925"/>
                    </a:lnTo>
                    <a:lnTo>
                      <a:pt x="1232" y="941"/>
                    </a:lnTo>
                    <a:lnTo>
                      <a:pt x="1236" y="958"/>
                    </a:lnTo>
                    <a:lnTo>
                      <a:pt x="1238" y="975"/>
                    </a:lnTo>
                    <a:lnTo>
                      <a:pt x="1240" y="993"/>
                    </a:lnTo>
                    <a:lnTo>
                      <a:pt x="1242" y="1011"/>
                    </a:lnTo>
                    <a:lnTo>
                      <a:pt x="1242" y="1011"/>
                    </a:lnTo>
                    <a:lnTo>
                      <a:pt x="1242" y="1015"/>
                    </a:lnTo>
                    <a:lnTo>
                      <a:pt x="1240" y="1019"/>
                    </a:lnTo>
                    <a:lnTo>
                      <a:pt x="1239" y="1021"/>
                    </a:lnTo>
                    <a:lnTo>
                      <a:pt x="1237" y="1023"/>
                    </a:lnTo>
                    <a:lnTo>
                      <a:pt x="1232" y="1026"/>
                    </a:lnTo>
                    <a:lnTo>
                      <a:pt x="1229" y="1027"/>
                    </a:lnTo>
                    <a:lnTo>
                      <a:pt x="1225" y="1027"/>
                    </a:lnTo>
                    <a:lnTo>
                      <a:pt x="1224" y="1029"/>
                    </a:lnTo>
                    <a:lnTo>
                      <a:pt x="1224" y="1029"/>
                    </a:lnTo>
                    <a:lnTo>
                      <a:pt x="1217" y="1039"/>
                    </a:lnTo>
                    <a:lnTo>
                      <a:pt x="1210" y="1050"/>
                    </a:lnTo>
                    <a:lnTo>
                      <a:pt x="1192" y="1069"/>
                    </a:lnTo>
                    <a:lnTo>
                      <a:pt x="1183" y="1079"/>
                    </a:lnTo>
                    <a:lnTo>
                      <a:pt x="1174" y="1087"/>
                    </a:lnTo>
                    <a:lnTo>
                      <a:pt x="1165" y="1095"/>
                    </a:lnTo>
                    <a:lnTo>
                      <a:pt x="1155" y="1101"/>
                    </a:lnTo>
                    <a:lnTo>
                      <a:pt x="1155" y="1101"/>
                    </a:lnTo>
                    <a:lnTo>
                      <a:pt x="1146" y="1108"/>
                    </a:lnTo>
                    <a:lnTo>
                      <a:pt x="1138" y="1115"/>
                    </a:lnTo>
                    <a:lnTo>
                      <a:pt x="1122" y="1129"/>
                    </a:lnTo>
                    <a:lnTo>
                      <a:pt x="1122" y="1129"/>
                    </a:lnTo>
                    <a:lnTo>
                      <a:pt x="1111" y="1141"/>
                    </a:lnTo>
                    <a:lnTo>
                      <a:pt x="1099" y="1150"/>
                    </a:lnTo>
                    <a:lnTo>
                      <a:pt x="1099" y="1150"/>
                    </a:lnTo>
                    <a:lnTo>
                      <a:pt x="1087" y="1159"/>
                    </a:lnTo>
                    <a:lnTo>
                      <a:pt x="1074" y="1168"/>
                    </a:lnTo>
                    <a:lnTo>
                      <a:pt x="1045" y="1183"/>
                    </a:lnTo>
                    <a:lnTo>
                      <a:pt x="1045" y="1183"/>
                    </a:lnTo>
                    <a:lnTo>
                      <a:pt x="1027" y="1191"/>
                    </a:lnTo>
                    <a:lnTo>
                      <a:pt x="1008" y="1200"/>
                    </a:lnTo>
                    <a:lnTo>
                      <a:pt x="986" y="1208"/>
                    </a:lnTo>
                    <a:lnTo>
                      <a:pt x="962" y="1216"/>
                    </a:lnTo>
                    <a:lnTo>
                      <a:pt x="937" y="1222"/>
                    </a:lnTo>
                    <a:lnTo>
                      <a:pt x="911" y="1227"/>
                    </a:lnTo>
                    <a:lnTo>
                      <a:pt x="886" y="1231"/>
                    </a:lnTo>
                    <a:lnTo>
                      <a:pt x="858" y="1232"/>
                    </a:lnTo>
                    <a:lnTo>
                      <a:pt x="858" y="1232"/>
                    </a:lnTo>
                    <a:lnTo>
                      <a:pt x="858" y="1232"/>
                    </a:lnTo>
                    <a:lnTo>
                      <a:pt x="858" y="12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8" name="Freeform 285"/>
              <p:cNvSpPr/>
              <p:nvPr/>
            </p:nvSpPr>
            <p:spPr bwMode="auto">
              <a:xfrm>
                <a:off x="2463800" y="2317750"/>
                <a:ext cx="261938" cy="290513"/>
              </a:xfrm>
              <a:custGeom>
                <a:avLst/>
                <a:gdLst/>
                <a:ahLst/>
                <a:cxnLst>
                  <a:cxn ang="0">
                    <a:pos x="314" y="547"/>
                  </a:cxn>
                  <a:cxn ang="0">
                    <a:pos x="288" y="541"/>
                  </a:cxn>
                  <a:cxn ang="0">
                    <a:pos x="245" y="523"/>
                  </a:cxn>
                  <a:cxn ang="0">
                    <a:pos x="210" y="499"/>
                  </a:cxn>
                  <a:cxn ang="0">
                    <a:pos x="170" y="460"/>
                  </a:cxn>
                  <a:cxn ang="0">
                    <a:pos x="135" y="426"/>
                  </a:cxn>
                  <a:cxn ang="0">
                    <a:pos x="104" y="390"/>
                  </a:cxn>
                  <a:cxn ang="0">
                    <a:pos x="40" y="301"/>
                  </a:cxn>
                  <a:cxn ang="0">
                    <a:pos x="16" y="260"/>
                  </a:cxn>
                  <a:cxn ang="0">
                    <a:pos x="3" y="221"/>
                  </a:cxn>
                  <a:cxn ang="0">
                    <a:pos x="1" y="180"/>
                  </a:cxn>
                  <a:cxn ang="0">
                    <a:pos x="8" y="157"/>
                  </a:cxn>
                  <a:cxn ang="0">
                    <a:pos x="29" y="121"/>
                  </a:cxn>
                  <a:cxn ang="0">
                    <a:pos x="71" y="67"/>
                  </a:cxn>
                  <a:cxn ang="0">
                    <a:pos x="89" y="48"/>
                  </a:cxn>
                  <a:cxn ang="0">
                    <a:pos x="150" y="3"/>
                  </a:cxn>
                  <a:cxn ang="0">
                    <a:pos x="158" y="0"/>
                  </a:cxn>
                  <a:cxn ang="0">
                    <a:pos x="168" y="3"/>
                  </a:cxn>
                  <a:cxn ang="0">
                    <a:pos x="175" y="13"/>
                  </a:cxn>
                  <a:cxn ang="0">
                    <a:pos x="175" y="25"/>
                  </a:cxn>
                  <a:cxn ang="0">
                    <a:pos x="167" y="34"/>
                  </a:cxn>
                  <a:cxn ang="0">
                    <a:pos x="144" y="49"/>
                  </a:cxn>
                  <a:cxn ang="0">
                    <a:pos x="106" y="81"/>
                  </a:cxn>
                  <a:cxn ang="0">
                    <a:pos x="91" y="101"/>
                  </a:cxn>
                  <a:cxn ang="0">
                    <a:pos x="72" y="124"/>
                  </a:cxn>
                  <a:cxn ang="0">
                    <a:pos x="47" y="158"/>
                  </a:cxn>
                  <a:cxn ang="0">
                    <a:pos x="38" y="188"/>
                  </a:cxn>
                  <a:cxn ang="0">
                    <a:pos x="42" y="216"/>
                  </a:cxn>
                  <a:cxn ang="0">
                    <a:pos x="46" y="234"/>
                  </a:cxn>
                  <a:cxn ang="0">
                    <a:pos x="53" y="253"/>
                  </a:cxn>
                  <a:cxn ang="0">
                    <a:pos x="66" y="272"/>
                  </a:cxn>
                  <a:cxn ang="0">
                    <a:pos x="80" y="290"/>
                  </a:cxn>
                  <a:cxn ang="0">
                    <a:pos x="127" y="361"/>
                  </a:cxn>
                  <a:cxn ang="0">
                    <a:pos x="179" y="417"/>
                  </a:cxn>
                  <a:cxn ang="0">
                    <a:pos x="208" y="446"/>
                  </a:cxn>
                  <a:cxn ang="0">
                    <a:pos x="233" y="472"/>
                  </a:cxn>
                  <a:cxn ang="0">
                    <a:pos x="263" y="493"/>
                  </a:cxn>
                  <a:cxn ang="0">
                    <a:pos x="286" y="503"/>
                  </a:cxn>
                  <a:cxn ang="0">
                    <a:pos x="312" y="507"/>
                  </a:cxn>
                  <a:cxn ang="0">
                    <a:pos x="345" y="501"/>
                  </a:cxn>
                  <a:cxn ang="0">
                    <a:pos x="375" y="486"/>
                  </a:cxn>
                  <a:cxn ang="0">
                    <a:pos x="412" y="455"/>
                  </a:cxn>
                  <a:cxn ang="0">
                    <a:pos x="460" y="398"/>
                  </a:cxn>
                  <a:cxn ang="0">
                    <a:pos x="468" y="392"/>
                  </a:cxn>
                  <a:cxn ang="0">
                    <a:pos x="475" y="390"/>
                  </a:cxn>
                  <a:cxn ang="0">
                    <a:pos x="491" y="396"/>
                  </a:cxn>
                  <a:cxn ang="0">
                    <a:pos x="495" y="405"/>
                  </a:cxn>
                  <a:cxn ang="0">
                    <a:pos x="492" y="415"/>
                  </a:cxn>
                  <a:cxn ang="0">
                    <a:pos x="444" y="473"/>
                  </a:cxn>
                  <a:cxn ang="0">
                    <a:pos x="401" y="514"/>
                  </a:cxn>
                  <a:cxn ang="0">
                    <a:pos x="370" y="535"/>
                  </a:cxn>
                  <a:cxn ang="0">
                    <a:pos x="341" y="546"/>
                  </a:cxn>
                  <a:cxn ang="0">
                    <a:pos x="322" y="548"/>
                  </a:cxn>
                </a:cxnLst>
                <a:rect l="0" t="0" r="r" b="b"/>
                <a:pathLst>
                  <a:path w="495" h="548">
                    <a:moveTo>
                      <a:pt x="322" y="548"/>
                    </a:moveTo>
                    <a:lnTo>
                      <a:pt x="322" y="548"/>
                    </a:lnTo>
                    <a:lnTo>
                      <a:pt x="314" y="547"/>
                    </a:lnTo>
                    <a:lnTo>
                      <a:pt x="305" y="546"/>
                    </a:lnTo>
                    <a:lnTo>
                      <a:pt x="305" y="546"/>
                    </a:lnTo>
                    <a:lnTo>
                      <a:pt x="288" y="541"/>
                    </a:lnTo>
                    <a:lnTo>
                      <a:pt x="273" y="536"/>
                    </a:lnTo>
                    <a:lnTo>
                      <a:pt x="258" y="530"/>
                    </a:lnTo>
                    <a:lnTo>
                      <a:pt x="245" y="523"/>
                    </a:lnTo>
                    <a:lnTo>
                      <a:pt x="232" y="516"/>
                    </a:lnTo>
                    <a:lnTo>
                      <a:pt x="221" y="508"/>
                    </a:lnTo>
                    <a:lnTo>
                      <a:pt x="210" y="499"/>
                    </a:lnTo>
                    <a:lnTo>
                      <a:pt x="198" y="488"/>
                    </a:lnTo>
                    <a:lnTo>
                      <a:pt x="198" y="488"/>
                    </a:lnTo>
                    <a:lnTo>
                      <a:pt x="170" y="460"/>
                    </a:lnTo>
                    <a:lnTo>
                      <a:pt x="170" y="460"/>
                    </a:lnTo>
                    <a:lnTo>
                      <a:pt x="153" y="444"/>
                    </a:lnTo>
                    <a:lnTo>
                      <a:pt x="135" y="426"/>
                    </a:lnTo>
                    <a:lnTo>
                      <a:pt x="119" y="409"/>
                    </a:lnTo>
                    <a:lnTo>
                      <a:pt x="104" y="390"/>
                    </a:lnTo>
                    <a:lnTo>
                      <a:pt x="104" y="390"/>
                    </a:lnTo>
                    <a:lnTo>
                      <a:pt x="82" y="360"/>
                    </a:lnTo>
                    <a:lnTo>
                      <a:pt x="61" y="330"/>
                    </a:lnTo>
                    <a:lnTo>
                      <a:pt x="40" y="301"/>
                    </a:lnTo>
                    <a:lnTo>
                      <a:pt x="22" y="271"/>
                    </a:lnTo>
                    <a:lnTo>
                      <a:pt x="22" y="271"/>
                    </a:lnTo>
                    <a:lnTo>
                      <a:pt x="16" y="260"/>
                    </a:lnTo>
                    <a:lnTo>
                      <a:pt x="11" y="248"/>
                    </a:lnTo>
                    <a:lnTo>
                      <a:pt x="6" y="235"/>
                    </a:lnTo>
                    <a:lnTo>
                      <a:pt x="3" y="221"/>
                    </a:lnTo>
                    <a:lnTo>
                      <a:pt x="1" y="207"/>
                    </a:lnTo>
                    <a:lnTo>
                      <a:pt x="0" y="194"/>
                    </a:lnTo>
                    <a:lnTo>
                      <a:pt x="1" y="180"/>
                    </a:lnTo>
                    <a:lnTo>
                      <a:pt x="3" y="170"/>
                    </a:lnTo>
                    <a:lnTo>
                      <a:pt x="3" y="170"/>
                    </a:lnTo>
                    <a:lnTo>
                      <a:pt x="8" y="157"/>
                    </a:lnTo>
                    <a:lnTo>
                      <a:pt x="15" y="144"/>
                    </a:lnTo>
                    <a:lnTo>
                      <a:pt x="21" y="133"/>
                    </a:lnTo>
                    <a:lnTo>
                      <a:pt x="29" y="121"/>
                    </a:lnTo>
                    <a:lnTo>
                      <a:pt x="46" y="98"/>
                    </a:lnTo>
                    <a:lnTo>
                      <a:pt x="64" y="76"/>
                    </a:lnTo>
                    <a:lnTo>
                      <a:pt x="71" y="67"/>
                    </a:lnTo>
                    <a:lnTo>
                      <a:pt x="71" y="67"/>
                    </a:lnTo>
                    <a:lnTo>
                      <a:pt x="80" y="58"/>
                    </a:lnTo>
                    <a:lnTo>
                      <a:pt x="89" y="48"/>
                    </a:lnTo>
                    <a:lnTo>
                      <a:pt x="107" y="32"/>
                    </a:lnTo>
                    <a:lnTo>
                      <a:pt x="128" y="17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4" y="0"/>
                    </a:lnTo>
                    <a:lnTo>
                      <a:pt x="158" y="0"/>
                    </a:lnTo>
                    <a:lnTo>
                      <a:pt x="158" y="0"/>
                    </a:lnTo>
                    <a:lnTo>
                      <a:pt x="163" y="0"/>
                    </a:lnTo>
                    <a:lnTo>
                      <a:pt x="168" y="3"/>
                    </a:lnTo>
                    <a:lnTo>
                      <a:pt x="172" y="7"/>
                    </a:lnTo>
                    <a:lnTo>
                      <a:pt x="175" y="13"/>
                    </a:lnTo>
                    <a:lnTo>
                      <a:pt x="175" y="13"/>
                    </a:lnTo>
                    <a:lnTo>
                      <a:pt x="175" y="16"/>
                    </a:lnTo>
                    <a:lnTo>
                      <a:pt x="175" y="21"/>
                    </a:lnTo>
                    <a:lnTo>
                      <a:pt x="175" y="25"/>
                    </a:lnTo>
                    <a:lnTo>
                      <a:pt x="173" y="28"/>
                    </a:lnTo>
                    <a:lnTo>
                      <a:pt x="170" y="31"/>
                    </a:lnTo>
                    <a:lnTo>
                      <a:pt x="167" y="34"/>
                    </a:lnTo>
                    <a:lnTo>
                      <a:pt x="164" y="36"/>
                    </a:lnTo>
                    <a:lnTo>
                      <a:pt x="164" y="36"/>
                    </a:lnTo>
                    <a:lnTo>
                      <a:pt x="144" y="49"/>
                    </a:lnTo>
                    <a:lnTo>
                      <a:pt x="124" y="64"/>
                    </a:lnTo>
                    <a:lnTo>
                      <a:pt x="115" y="72"/>
                    </a:lnTo>
                    <a:lnTo>
                      <a:pt x="106" y="81"/>
                    </a:lnTo>
                    <a:lnTo>
                      <a:pt x="98" y="91"/>
                    </a:lnTo>
                    <a:lnTo>
                      <a:pt x="91" y="101"/>
                    </a:lnTo>
                    <a:lnTo>
                      <a:pt x="91" y="101"/>
                    </a:lnTo>
                    <a:lnTo>
                      <a:pt x="83" y="112"/>
                    </a:lnTo>
                    <a:lnTo>
                      <a:pt x="72" y="124"/>
                    </a:lnTo>
                    <a:lnTo>
                      <a:pt x="72" y="124"/>
                    </a:lnTo>
                    <a:lnTo>
                      <a:pt x="59" y="140"/>
                    </a:lnTo>
                    <a:lnTo>
                      <a:pt x="52" y="149"/>
                    </a:lnTo>
                    <a:lnTo>
                      <a:pt x="47" y="158"/>
                    </a:lnTo>
                    <a:lnTo>
                      <a:pt x="42" y="167"/>
                    </a:lnTo>
                    <a:lnTo>
                      <a:pt x="39" y="177"/>
                    </a:lnTo>
                    <a:lnTo>
                      <a:pt x="38" y="188"/>
                    </a:lnTo>
                    <a:lnTo>
                      <a:pt x="39" y="198"/>
                    </a:lnTo>
                    <a:lnTo>
                      <a:pt x="39" y="198"/>
                    </a:lnTo>
                    <a:lnTo>
                      <a:pt x="42" y="216"/>
                    </a:lnTo>
                    <a:lnTo>
                      <a:pt x="42" y="216"/>
                    </a:lnTo>
                    <a:lnTo>
                      <a:pt x="43" y="225"/>
                    </a:lnTo>
                    <a:lnTo>
                      <a:pt x="46" y="234"/>
                    </a:lnTo>
                    <a:lnTo>
                      <a:pt x="49" y="245"/>
                    </a:lnTo>
                    <a:lnTo>
                      <a:pt x="53" y="253"/>
                    </a:lnTo>
                    <a:lnTo>
                      <a:pt x="53" y="253"/>
                    </a:lnTo>
                    <a:lnTo>
                      <a:pt x="60" y="263"/>
                    </a:lnTo>
                    <a:lnTo>
                      <a:pt x="66" y="272"/>
                    </a:lnTo>
                    <a:lnTo>
                      <a:pt x="66" y="272"/>
                    </a:lnTo>
                    <a:lnTo>
                      <a:pt x="73" y="281"/>
                    </a:lnTo>
                    <a:lnTo>
                      <a:pt x="80" y="290"/>
                    </a:lnTo>
                    <a:lnTo>
                      <a:pt x="80" y="290"/>
                    </a:lnTo>
                    <a:lnTo>
                      <a:pt x="104" y="328"/>
                    </a:lnTo>
                    <a:lnTo>
                      <a:pt x="127" y="361"/>
                    </a:lnTo>
                    <a:lnTo>
                      <a:pt x="127" y="361"/>
                    </a:lnTo>
                    <a:lnTo>
                      <a:pt x="140" y="377"/>
                    </a:lnTo>
                    <a:lnTo>
                      <a:pt x="152" y="390"/>
                    </a:lnTo>
                    <a:lnTo>
                      <a:pt x="179" y="417"/>
                    </a:lnTo>
                    <a:lnTo>
                      <a:pt x="179" y="417"/>
                    </a:lnTo>
                    <a:lnTo>
                      <a:pt x="205" y="443"/>
                    </a:lnTo>
                    <a:lnTo>
                      <a:pt x="208" y="446"/>
                    </a:lnTo>
                    <a:lnTo>
                      <a:pt x="208" y="446"/>
                    </a:lnTo>
                    <a:lnTo>
                      <a:pt x="224" y="462"/>
                    </a:lnTo>
                    <a:lnTo>
                      <a:pt x="233" y="472"/>
                    </a:lnTo>
                    <a:lnTo>
                      <a:pt x="243" y="479"/>
                    </a:lnTo>
                    <a:lnTo>
                      <a:pt x="252" y="487"/>
                    </a:lnTo>
                    <a:lnTo>
                      <a:pt x="263" y="493"/>
                    </a:lnTo>
                    <a:lnTo>
                      <a:pt x="274" y="499"/>
                    </a:lnTo>
                    <a:lnTo>
                      <a:pt x="286" y="503"/>
                    </a:lnTo>
                    <a:lnTo>
                      <a:pt x="286" y="503"/>
                    </a:lnTo>
                    <a:lnTo>
                      <a:pt x="299" y="506"/>
                    </a:lnTo>
                    <a:lnTo>
                      <a:pt x="312" y="507"/>
                    </a:lnTo>
                    <a:lnTo>
                      <a:pt x="312" y="507"/>
                    </a:lnTo>
                    <a:lnTo>
                      <a:pt x="323" y="506"/>
                    </a:lnTo>
                    <a:lnTo>
                      <a:pt x="334" y="504"/>
                    </a:lnTo>
                    <a:lnTo>
                      <a:pt x="345" y="501"/>
                    </a:lnTo>
                    <a:lnTo>
                      <a:pt x="355" y="497"/>
                    </a:lnTo>
                    <a:lnTo>
                      <a:pt x="366" y="491"/>
                    </a:lnTo>
                    <a:lnTo>
                      <a:pt x="375" y="486"/>
                    </a:lnTo>
                    <a:lnTo>
                      <a:pt x="385" y="479"/>
                    </a:lnTo>
                    <a:lnTo>
                      <a:pt x="395" y="472"/>
                    </a:lnTo>
                    <a:lnTo>
                      <a:pt x="412" y="455"/>
                    </a:lnTo>
                    <a:lnTo>
                      <a:pt x="430" y="437"/>
                    </a:lnTo>
                    <a:lnTo>
                      <a:pt x="445" y="417"/>
                    </a:lnTo>
                    <a:lnTo>
                      <a:pt x="460" y="398"/>
                    </a:lnTo>
                    <a:lnTo>
                      <a:pt x="460" y="398"/>
                    </a:lnTo>
                    <a:lnTo>
                      <a:pt x="464" y="394"/>
                    </a:lnTo>
                    <a:lnTo>
                      <a:pt x="468" y="392"/>
                    </a:lnTo>
                    <a:lnTo>
                      <a:pt x="472" y="390"/>
                    </a:lnTo>
                    <a:lnTo>
                      <a:pt x="475" y="390"/>
                    </a:lnTo>
                    <a:lnTo>
                      <a:pt x="475" y="390"/>
                    </a:lnTo>
                    <a:lnTo>
                      <a:pt x="481" y="391"/>
                    </a:lnTo>
                    <a:lnTo>
                      <a:pt x="487" y="393"/>
                    </a:lnTo>
                    <a:lnTo>
                      <a:pt x="491" y="396"/>
                    </a:lnTo>
                    <a:lnTo>
                      <a:pt x="494" y="400"/>
                    </a:lnTo>
                    <a:lnTo>
                      <a:pt x="494" y="400"/>
                    </a:lnTo>
                    <a:lnTo>
                      <a:pt x="495" y="405"/>
                    </a:lnTo>
                    <a:lnTo>
                      <a:pt x="495" y="408"/>
                    </a:lnTo>
                    <a:lnTo>
                      <a:pt x="494" y="412"/>
                    </a:lnTo>
                    <a:lnTo>
                      <a:pt x="492" y="415"/>
                    </a:lnTo>
                    <a:lnTo>
                      <a:pt x="492" y="415"/>
                    </a:lnTo>
                    <a:lnTo>
                      <a:pt x="468" y="446"/>
                    </a:lnTo>
                    <a:lnTo>
                      <a:pt x="444" y="473"/>
                    </a:lnTo>
                    <a:lnTo>
                      <a:pt x="423" y="496"/>
                    </a:lnTo>
                    <a:lnTo>
                      <a:pt x="411" y="506"/>
                    </a:lnTo>
                    <a:lnTo>
                      <a:pt x="401" y="514"/>
                    </a:lnTo>
                    <a:lnTo>
                      <a:pt x="391" y="522"/>
                    </a:lnTo>
                    <a:lnTo>
                      <a:pt x="380" y="530"/>
                    </a:lnTo>
                    <a:lnTo>
                      <a:pt x="370" y="535"/>
                    </a:lnTo>
                    <a:lnTo>
                      <a:pt x="360" y="540"/>
                    </a:lnTo>
                    <a:lnTo>
                      <a:pt x="350" y="543"/>
                    </a:lnTo>
                    <a:lnTo>
                      <a:pt x="341" y="546"/>
                    </a:lnTo>
                    <a:lnTo>
                      <a:pt x="332" y="547"/>
                    </a:lnTo>
                    <a:lnTo>
                      <a:pt x="322" y="548"/>
                    </a:lnTo>
                    <a:lnTo>
                      <a:pt x="322" y="54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Freeform 286"/>
              <p:cNvSpPr>
                <a:spLocks noEditPoints="1"/>
              </p:cNvSpPr>
              <p:nvPr/>
            </p:nvSpPr>
            <p:spPr bwMode="auto">
              <a:xfrm>
                <a:off x="2262188" y="2705100"/>
                <a:ext cx="312738" cy="139700"/>
              </a:xfrm>
              <a:custGeom>
                <a:avLst/>
                <a:gdLst/>
                <a:ahLst/>
                <a:cxnLst>
                  <a:cxn ang="0">
                    <a:pos x="146" y="262"/>
                  </a:cxn>
                  <a:cxn ang="0">
                    <a:pos x="69" y="253"/>
                  </a:cxn>
                  <a:cxn ang="0">
                    <a:pos x="30" y="239"/>
                  </a:cxn>
                  <a:cxn ang="0">
                    <a:pos x="2" y="212"/>
                  </a:cxn>
                  <a:cxn ang="0">
                    <a:pos x="1" y="197"/>
                  </a:cxn>
                  <a:cxn ang="0">
                    <a:pos x="10" y="187"/>
                  </a:cxn>
                  <a:cxn ang="0">
                    <a:pos x="23" y="184"/>
                  </a:cxn>
                  <a:cxn ang="0">
                    <a:pos x="33" y="193"/>
                  </a:cxn>
                  <a:cxn ang="0">
                    <a:pos x="58" y="213"/>
                  </a:cxn>
                  <a:cxn ang="0">
                    <a:pos x="111" y="225"/>
                  </a:cxn>
                  <a:cxn ang="0">
                    <a:pos x="159" y="226"/>
                  </a:cxn>
                  <a:cxn ang="0">
                    <a:pos x="199" y="218"/>
                  </a:cxn>
                  <a:cxn ang="0">
                    <a:pos x="160" y="192"/>
                  </a:cxn>
                  <a:cxn ang="0">
                    <a:pos x="126" y="150"/>
                  </a:cxn>
                  <a:cxn ang="0">
                    <a:pos x="119" y="111"/>
                  </a:cxn>
                  <a:cxn ang="0">
                    <a:pos x="127" y="56"/>
                  </a:cxn>
                  <a:cxn ang="0">
                    <a:pos x="146" y="24"/>
                  </a:cxn>
                  <a:cxn ang="0">
                    <a:pos x="178" y="4"/>
                  </a:cxn>
                  <a:cxn ang="0">
                    <a:pos x="209" y="0"/>
                  </a:cxn>
                  <a:cxn ang="0">
                    <a:pos x="265" y="17"/>
                  </a:cxn>
                  <a:cxn ang="0">
                    <a:pos x="307" y="66"/>
                  </a:cxn>
                  <a:cxn ang="0">
                    <a:pos x="322" y="113"/>
                  </a:cxn>
                  <a:cxn ang="0">
                    <a:pos x="322" y="146"/>
                  </a:cxn>
                  <a:cxn ang="0">
                    <a:pos x="310" y="177"/>
                  </a:cxn>
                  <a:cxn ang="0">
                    <a:pos x="284" y="210"/>
                  </a:cxn>
                  <a:cxn ang="0">
                    <a:pos x="312" y="212"/>
                  </a:cxn>
                  <a:cxn ang="0">
                    <a:pos x="366" y="205"/>
                  </a:cxn>
                  <a:cxn ang="0">
                    <a:pos x="453" y="185"/>
                  </a:cxn>
                  <a:cxn ang="0">
                    <a:pos x="498" y="166"/>
                  </a:cxn>
                  <a:cxn ang="0">
                    <a:pos x="540" y="135"/>
                  </a:cxn>
                  <a:cxn ang="0">
                    <a:pos x="555" y="106"/>
                  </a:cxn>
                  <a:cxn ang="0">
                    <a:pos x="560" y="98"/>
                  </a:cxn>
                  <a:cxn ang="0">
                    <a:pos x="570" y="94"/>
                  </a:cxn>
                  <a:cxn ang="0">
                    <a:pos x="587" y="102"/>
                  </a:cxn>
                  <a:cxn ang="0">
                    <a:pos x="590" y="113"/>
                  </a:cxn>
                  <a:cxn ang="0">
                    <a:pos x="582" y="138"/>
                  </a:cxn>
                  <a:cxn ang="0">
                    <a:pos x="554" y="174"/>
                  </a:cxn>
                  <a:cxn ang="0">
                    <a:pos x="513" y="199"/>
                  </a:cxn>
                  <a:cxn ang="0">
                    <a:pos x="447" y="224"/>
                  </a:cxn>
                  <a:cxn ang="0">
                    <a:pos x="344" y="246"/>
                  </a:cxn>
                  <a:cxn ang="0">
                    <a:pos x="314" y="248"/>
                  </a:cxn>
                  <a:cxn ang="0">
                    <a:pos x="247" y="238"/>
                  </a:cxn>
                  <a:cxn ang="0">
                    <a:pos x="231" y="244"/>
                  </a:cxn>
                  <a:cxn ang="0">
                    <a:pos x="186" y="259"/>
                  </a:cxn>
                  <a:cxn ang="0">
                    <a:pos x="152" y="263"/>
                  </a:cxn>
                  <a:cxn ang="0">
                    <a:pos x="188" y="40"/>
                  </a:cxn>
                  <a:cxn ang="0">
                    <a:pos x="160" y="66"/>
                  </a:cxn>
                  <a:cxn ang="0">
                    <a:pos x="155" y="101"/>
                  </a:cxn>
                  <a:cxn ang="0">
                    <a:pos x="161" y="132"/>
                  </a:cxn>
                  <a:cxn ang="0">
                    <a:pos x="192" y="170"/>
                  </a:cxn>
                  <a:cxn ang="0">
                    <a:pos x="226" y="191"/>
                  </a:cxn>
                  <a:cxn ang="0">
                    <a:pos x="244" y="196"/>
                  </a:cxn>
                  <a:cxn ang="0">
                    <a:pos x="272" y="168"/>
                  </a:cxn>
                  <a:cxn ang="0">
                    <a:pos x="286" y="135"/>
                  </a:cxn>
                  <a:cxn ang="0">
                    <a:pos x="285" y="108"/>
                  </a:cxn>
                  <a:cxn ang="0">
                    <a:pos x="270" y="73"/>
                  </a:cxn>
                  <a:cxn ang="0">
                    <a:pos x="241" y="48"/>
                  </a:cxn>
                  <a:cxn ang="0">
                    <a:pos x="204" y="37"/>
                  </a:cxn>
                </a:cxnLst>
                <a:rect l="0" t="0" r="r" b="b"/>
                <a:pathLst>
                  <a:path w="590" h="263">
                    <a:moveTo>
                      <a:pt x="152" y="263"/>
                    </a:moveTo>
                    <a:lnTo>
                      <a:pt x="152" y="263"/>
                    </a:lnTo>
                    <a:lnTo>
                      <a:pt x="146" y="262"/>
                    </a:lnTo>
                    <a:lnTo>
                      <a:pt x="146" y="262"/>
                    </a:lnTo>
                    <a:lnTo>
                      <a:pt x="130" y="262"/>
                    </a:lnTo>
                    <a:lnTo>
                      <a:pt x="111" y="260"/>
                    </a:lnTo>
                    <a:lnTo>
                      <a:pt x="91" y="258"/>
                    </a:lnTo>
                    <a:lnTo>
                      <a:pt x="69" y="253"/>
                    </a:lnTo>
                    <a:lnTo>
                      <a:pt x="59" y="251"/>
                    </a:lnTo>
                    <a:lnTo>
                      <a:pt x="48" y="247"/>
                    </a:lnTo>
                    <a:lnTo>
                      <a:pt x="39" y="243"/>
                    </a:lnTo>
                    <a:lnTo>
                      <a:pt x="30" y="239"/>
                    </a:lnTo>
                    <a:lnTo>
                      <a:pt x="22" y="233"/>
                    </a:lnTo>
                    <a:lnTo>
                      <a:pt x="13" y="226"/>
                    </a:lnTo>
                    <a:lnTo>
                      <a:pt x="7" y="219"/>
                    </a:lnTo>
                    <a:lnTo>
                      <a:pt x="2" y="212"/>
                    </a:lnTo>
                    <a:lnTo>
                      <a:pt x="2" y="212"/>
                    </a:lnTo>
                    <a:lnTo>
                      <a:pt x="0" y="206"/>
                    </a:lnTo>
                    <a:lnTo>
                      <a:pt x="0" y="201"/>
                    </a:lnTo>
                    <a:lnTo>
                      <a:pt x="1" y="197"/>
                    </a:lnTo>
                    <a:lnTo>
                      <a:pt x="3" y="194"/>
                    </a:lnTo>
                    <a:lnTo>
                      <a:pt x="3" y="194"/>
                    </a:lnTo>
                    <a:lnTo>
                      <a:pt x="6" y="190"/>
                    </a:lnTo>
                    <a:lnTo>
                      <a:pt x="10" y="187"/>
                    </a:lnTo>
                    <a:lnTo>
                      <a:pt x="14" y="185"/>
                    </a:lnTo>
                    <a:lnTo>
                      <a:pt x="20" y="184"/>
                    </a:lnTo>
                    <a:lnTo>
                      <a:pt x="20" y="184"/>
                    </a:lnTo>
                    <a:lnTo>
                      <a:pt x="23" y="184"/>
                    </a:lnTo>
                    <a:lnTo>
                      <a:pt x="27" y="186"/>
                    </a:lnTo>
                    <a:lnTo>
                      <a:pt x="30" y="188"/>
                    </a:lnTo>
                    <a:lnTo>
                      <a:pt x="33" y="193"/>
                    </a:lnTo>
                    <a:lnTo>
                      <a:pt x="33" y="193"/>
                    </a:lnTo>
                    <a:lnTo>
                      <a:pt x="37" y="198"/>
                    </a:lnTo>
                    <a:lnTo>
                      <a:pt x="42" y="204"/>
                    </a:lnTo>
                    <a:lnTo>
                      <a:pt x="49" y="209"/>
                    </a:lnTo>
                    <a:lnTo>
                      <a:pt x="58" y="213"/>
                    </a:lnTo>
                    <a:lnTo>
                      <a:pt x="66" y="216"/>
                    </a:lnTo>
                    <a:lnTo>
                      <a:pt x="75" y="219"/>
                    </a:lnTo>
                    <a:lnTo>
                      <a:pt x="94" y="223"/>
                    </a:lnTo>
                    <a:lnTo>
                      <a:pt x="111" y="225"/>
                    </a:lnTo>
                    <a:lnTo>
                      <a:pt x="128" y="226"/>
                    </a:lnTo>
                    <a:lnTo>
                      <a:pt x="145" y="227"/>
                    </a:lnTo>
                    <a:lnTo>
                      <a:pt x="145" y="227"/>
                    </a:lnTo>
                    <a:lnTo>
                      <a:pt x="159" y="226"/>
                    </a:lnTo>
                    <a:lnTo>
                      <a:pt x="159" y="226"/>
                    </a:lnTo>
                    <a:lnTo>
                      <a:pt x="171" y="224"/>
                    </a:lnTo>
                    <a:lnTo>
                      <a:pt x="186" y="221"/>
                    </a:lnTo>
                    <a:lnTo>
                      <a:pt x="199" y="218"/>
                    </a:lnTo>
                    <a:lnTo>
                      <a:pt x="187" y="211"/>
                    </a:lnTo>
                    <a:lnTo>
                      <a:pt x="187" y="211"/>
                    </a:lnTo>
                    <a:lnTo>
                      <a:pt x="172" y="201"/>
                    </a:lnTo>
                    <a:lnTo>
                      <a:pt x="160" y="192"/>
                    </a:lnTo>
                    <a:lnTo>
                      <a:pt x="149" y="182"/>
                    </a:lnTo>
                    <a:lnTo>
                      <a:pt x="139" y="172"/>
                    </a:lnTo>
                    <a:lnTo>
                      <a:pt x="132" y="161"/>
                    </a:lnTo>
                    <a:lnTo>
                      <a:pt x="126" y="150"/>
                    </a:lnTo>
                    <a:lnTo>
                      <a:pt x="122" y="138"/>
                    </a:lnTo>
                    <a:lnTo>
                      <a:pt x="120" y="127"/>
                    </a:lnTo>
                    <a:lnTo>
                      <a:pt x="120" y="127"/>
                    </a:lnTo>
                    <a:lnTo>
                      <a:pt x="119" y="111"/>
                    </a:lnTo>
                    <a:lnTo>
                      <a:pt x="119" y="92"/>
                    </a:lnTo>
                    <a:lnTo>
                      <a:pt x="122" y="73"/>
                    </a:lnTo>
                    <a:lnTo>
                      <a:pt x="124" y="65"/>
                    </a:lnTo>
                    <a:lnTo>
                      <a:pt x="127" y="56"/>
                    </a:lnTo>
                    <a:lnTo>
                      <a:pt x="130" y="47"/>
                    </a:lnTo>
                    <a:lnTo>
                      <a:pt x="134" y="38"/>
                    </a:lnTo>
                    <a:lnTo>
                      <a:pt x="139" y="31"/>
                    </a:lnTo>
                    <a:lnTo>
                      <a:pt x="146" y="24"/>
                    </a:lnTo>
                    <a:lnTo>
                      <a:pt x="152" y="18"/>
                    </a:lnTo>
                    <a:lnTo>
                      <a:pt x="159" y="12"/>
                    </a:lnTo>
                    <a:lnTo>
                      <a:pt x="168" y="7"/>
                    </a:lnTo>
                    <a:lnTo>
                      <a:pt x="178" y="4"/>
                    </a:lnTo>
                    <a:lnTo>
                      <a:pt x="178" y="4"/>
                    </a:lnTo>
                    <a:lnTo>
                      <a:pt x="193" y="1"/>
                    </a:lnTo>
                    <a:lnTo>
                      <a:pt x="209" y="0"/>
                    </a:lnTo>
                    <a:lnTo>
                      <a:pt x="209" y="0"/>
                    </a:lnTo>
                    <a:lnTo>
                      <a:pt x="224" y="1"/>
                    </a:lnTo>
                    <a:lnTo>
                      <a:pt x="239" y="4"/>
                    </a:lnTo>
                    <a:lnTo>
                      <a:pt x="252" y="9"/>
                    </a:lnTo>
                    <a:lnTo>
                      <a:pt x="265" y="17"/>
                    </a:lnTo>
                    <a:lnTo>
                      <a:pt x="278" y="27"/>
                    </a:lnTo>
                    <a:lnTo>
                      <a:pt x="288" y="38"/>
                    </a:lnTo>
                    <a:lnTo>
                      <a:pt x="297" y="51"/>
                    </a:lnTo>
                    <a:lnTo>
                      <a:pt x="307" y="66"/>
                    </a:lnTo>
                    <a:lnTo>
                      <a:pt x="307" y="66"/>
                    </a:lnTo>
                    <a:lnTo>
                      <a:pt x="315" y="86"/>
                    </a:lnTo>
                    <a:lnTo>
                      <a:pt x="321" y="103"/>
                    </a:lnTo>
                    <a:lnTo>
                      <a:pt x="322" y="113"/>
                    </a:lnTo>
                    <a:lnTo>
                      <a:pt x="323" y="121"/>
                    </a:lnTo>
                    <a:lnTo>
                      <a:pt x="324" y="129"/>
                    </a:lnTo>
                    <a:lnTo>
                      <a:pt x="323" y="137"/>
                    </a:lnTo>
                    <a:lnTo>
                      <a:pt x="322" y="146"/>
                    </a:lnTo>
                    <a:lnTo>
                      <a:pt x="320" y="153"/>
                    </a:lnTo>
                    <a:lnTo>
                      <a:pt x="318" y="161"/>
                    </a:lnTo>
                    <a:lnTo>
                      <a:pt x="314" y="168"/>
                    </a:lnTo>
                    <a:lnTo>
                      <a:pt x="310" y="177"/>
                    </a:lnTo>
                    <a:lnTo>
                      <a:pt x="306" y="184"/>
                    </a:lnTo>
                    <a:lnTo>
                      <a:pt x="293" y="199"/>
                    </a:lnTo>
                    <a:lnTo>
                      <a:pt x="291" y="201"/>
                    </a:lnTo>
                    <a:lnTo>
                      <a:pt x="284" y="210"/>
                    </a:lnTo>
                    <a:lnTo>
                      <a:pt x="295" y="211"/>
                    </a:lnTo>
                    <a:lnTo>
                      <a:pt x="295" y="211"/>
                    </a:lnTo>
                    <a:lnTo>
                      <a:pt x="312" y="212"/>
                    </a:lnTo>
                    <a:lnTo>
                      <a:pt x="312" y="212"/>
                    </a:lnTo>
                    <a:lnTo>
                      <a:pt x="328" y="211"/>
                    </a:lnTo>
                    <a:lnTo>
                      <a:pt x="344" y="209"/>
                    </a:lnTo>
                    <a:lnTo>
                      <a:pt x="344" y="209"/>
                    </a:lnTo>
                    <a:lnTo>
                      <a:pt x="366" y="205"/>
                    </a:lnTo>
                    <a:lnTo>
                      <a:pt x="366" y="205"/>
                    </a:lnTo>
                    <a:lnTo>
                      <a:pt x="410" y="196"/>
                    </a:lnTo>
                    <a:lnTo>
                      <a:pt x="432" y="191"/>
                    </a:lnTo>
                    <a:lnTo>
                      <a:pt x="453" y="185"/>
                    </a:lnTo>
                    <a:lnTo>
                      <a:pt x="453" y="185"/>
                    </a:lnTo>
                    <a:lnTo>
                      <a:pt x="467" y="180"/>
                    </a:lnTo>
                    <a:lnTo>
                      <a:pt x="482" y="174"/>
                    </a:lnTo>
                    <a:lnTo>
                      <a:pt x="498" y="166"/>
                    </a:lnTo>
                    <a:lnTo>
                      <a:pt x="513" y="157"/>
                    </a:lnTo>
                    <a:lnTo>
                      <a:pt x="528" y="147"/>
                    </a:lnTo>
                    <a:lnTo>
                      <a:pt x="534" y="142"/>
                    </a:lnTo>
                    <a:lnTo>
                      <a:pt x="540" y="135"/>
                    </a:lnTo>
                    <a:lnTo>
                      <a:pt x="545" y="129"/>
                    </a:lnTo>
                    <a:lnTo>
                      <a:pt x="549" y="122"/>
                    </a:lnTo>
                    <a:lnTo>
                      <a:pt x="553" y="115"/>
                    </a:lnTo>
                    <a:lnTo>
                      <a:pt x="555" y="106"/>
                    </a:lnTo>
                    <a:lnTo>
                      <a:pt x="555" y="106"/>
                    </a:lnTo>
                    <a:lnTo>
                      <a:pt x="557" y="103"/>
                    </a:lnTo>
                    <a:lnTo>
                      <a:pt x="558" y="100"/>
                    </a:lnTo>
                    <a:lnTo>
                      <a:pt x="560" y="98"/>
                    </a:lnTo>
                    <a:lnTo>
                      <a:pt x="562" y="96"/>
                    </a:lnTo>
                    <a:lnTo>
                      <a:pt x="567" y="95"/>
                    </a:lnTo>
                    <a:lnTo>
                      <a:pt x="570" y="94"/>
                    </a:lnTo>
                    <a:lnTo>
                      <a:pt x="570" y="94"/>
                    </a:lnTo>
                    <a:lnTo>
                      <a:pt x="575" y="95"/>
                    </a:lnTo>
                    <a:lnTo>
                      <a:pt x="579" y="96"/>
                    </a:lnTo>
                    <a:lnTo>
                      <a:pt x="584" y="99"/>
                    </a:lnTo>
                    <a:lnTo>
                      <a:pt x="587" y="102"/>
                    </a:lnTo>
                    <a:lnTo>
                      <a:pt x="587" y="102"/>
                    </a:lnTo>
                    <a:lnTo>
                      <a:pt x="588" y="104"/>
                    </a:lnTo>
                    <a:lnTo>
                      <a:pt x="590" y="107"/>
                    </a:lnTo>
                    <a:lnTo>
                      <a:pt x="590" y="113"/>
                    </a:lnTo>
                    <a:lnTo>
                      <a:pt x="590" y="117"/>
                    </a:lnTo>
                    <a:lnTo>
                      <a:pt x="590" y="117"/>
                    </a:lnTo>
                    <a:lnTo>
                      <a:pt x="587" y="128"/>
                    </a:lnTo>
                    <a:lnTo>
                      <a:pt x="582" y="138"/>
                    </a:lnTo>
                    <a:lnTo>
                      <a:pt x="576" y="149"/>
                    </a:lnTo>
                    <a:lnTo>
                      <a:pt x="570" y="157"/>
                    </a:lnTo>
                    <a:lnTo>
                      <a:pt x="562" y="165"/>
                    </a:lnTo>
                    <a:lnTo>
                      <a:pt x="554" y="174"/>
                    </a:lnTo>
                    <a:lnTo>
                      <a:pt x="544" y="181"/>
                    </a:lnTo>
                    <a:lnTo>
                      <a:pt x="534" y="187"/>
                    </a:lnTo>
                    <a:lnTo>
                      <a:pt x="524" y="193"/>
                    </a:lnTo>
                    <a:lnTo>
                      <a:pt x="513" y="199"/>
                    </a:lnTo>
                    <a:lnTo>
                      <a:pt x="491" y="209"/>
                    </a:lnTo>
                    <a:lnTo>
                      <a:pt x="469" y="217"/>
                    </a:lnTo>
                    <a:lnTo>
                      <a:pt x="447" y="224"/>
                    </a:lnTo>
                    <a:lnTo>
                      <a:pt x="447" y="224"/>
                    </a:lnTo>
                    <a:lnTo>
                      <a:pt x="410" y="235"/>
                    </a:lnTo>
                    <a:lnTo>
                      <a:pt x="376" y="242"/>
                    </a:lnTo>
                    <a:lnTo>
                      <a:pt x="359" y="245"/>
                    </a:lnTo>
                    <a:lnTo>
                      <a:pt x="344" y="246"/>
                    </a:lnTo>
                    <a:lnTo>
                      <a:pt x="328" y="247"/>
                    </a:lnTo>
                    <a:lnTo>
                      <a:pt x="314" y="248"/>
                    </a:lnTo>
                    <a:lnTo>
                      <a:pt x="314" y="248"/>
                    </a:lnTo>
                    <a:lnTo>
                      <a:pt x="314" y="248"/>
                    </a:lnTo>
                    <a:lnTo>
                      <a:pt x="296" y="247"/>
                    </a:lnTo>
                    <a:lnTo>
                      <a:pt x="279" y="245"/>
                    </a:lnTo>
                    <a:lnTo>
                      <a:pt x="262" y="242"/>
                    </a:lnTo>
                    <a:lnTo>
                      <a:pt x="247" y="238"/>
                    </a:lnTo>
                    <a:lnTo>
                      <a:pt x="245" y="238"/>
                    </a:lnTo>
                    <a:lnTo>
                      <a:pt x="243" y="239"/>
                    </a:lnTo>
                    <a:lnTo>
                      <a:pt x="243" y="239"/>
                    </a:lnTo>
                    <a:lnTo>
                      <a:pt x="231" y="244"/>
                    </a:lnTo>
                    <a:lnTo>
                      <a:pt x="220" y="249"/>
                    </a:lnTo>
                    <a:lnTo>
                      <a:pt x="209" y="253"/>
                    </a:lnTo>
                    <a:lnTo>
                      <a:pt x="197" y="256"/>
                    </a:lnTo>
                    <a:lnTo>
                      <a:pt x="186" y="259"/>
                    </a:lnTo>
                    <a:lnTo>
                      <a:pt x="174" y="261"/>
                    </a:lnTo>
                    <a:lnTo>
                      <a:pt x="163" y="262"/>
                    </a:lnTo>
                    <a:lnTo>
                      <a:pt x="152" y="263"/>
                    </a:lnTo>
                    <a:lnTo>
                      <a:pt x="152" y="263"/>
                    </a:lnTo>
                    <a:close/>
                    <a:moveTo>
                      <a:pt x="204" y="37"/>
                    </a:moveTo>
                    <a:lnTo>
                      <a:pt x="204" y="37"/>
                    </a:lnTo>
                    <a:lnTo>
                      <a:pt x="196" y="38"/>
                    </a:lnTo>
                    <a:lnTo>
                      <a:pt x="188" y="40"/>
                    </a:lnTo>
                    <a:lnTo>
                      <a:pt x="180" y="43"/>
                    </a:lnTo>
                    <a:lnTo>
                      <a:pt x="171" y="50"/>
                    </a:lnTo>
                    <a:lnTo>
                      <a:pt x="165" y="57"/>
                    </a:lnTo>
                    <a:lnTo>
                      <a:pt x="160" y="66"/>
                    </a:lnTo>
                    <a:lnTo>
                      <a:pt x="157" y="79"/>
                    </a:lnTo>
                    <a:lnTo>
                      <a:pt x="155" y="92"/>
                    </a:lnTo>
                    <a:lnTo>
                      <a:pt x="155" y="92"/>
                    </a:lnTo>
                    <a:lnTo>
                      <a:pt x="155" y="101"/>
                    </a:lnTo>
                    <a:lnTo>
                      <a:pt x="156" y="110"/>
                    </a:lnTo>
                    <a:lnTo>
                      <a:pt x="157" y="118"/>
                    </a:lnTo>
                    <a:lnTo>
                      <a:pt x="159" y="125"/>
                    </a:lnTo>
                    <a:lnTo>
                      <a:pt x="161" y="132"/>
                    </a:lnTo>
                    <a:lnTo>
                      <a:pt x="164" y="139"/>
                    </a:lnTo>
                    <a:lnTo>
                      <a:pt x="172" y="151"/>
                    </a:lnTo>
                    <a:lnTo>
                      <a:pt x="182" y="161"/>
                    </a:lnTo>
                    <a:lnTo>
                      <a:pt x="192" y="170"/>
                    </a:lnTo>
                    <a:lnTo>
                      <a:pt x="202" y="178"/>
                    </a:lnTo>
                    <a:lnTo>
                      <a:pt x="214" y="185"/>
                    </a:lnTo>
                    <a:lnTo>
                      <a:pt x="214" y="185"/>
                    </a:lnTo>
                    <a:lnTo>
                      <a:pt x="226" y="191"/>
                    </a:lnTo>
                    <a:lnTo>
                      <a:pt x="239" y="196"/>
                    </a:lnTo>
                    <a:lnTo>
                      <a:pt x="242" y="197"/>
                    </a:lnTo>
                    <a:lnTo>
                      <a:pt x="244" y="196"/>
                    </a:lnTo>
                    <a:lnTo>
                      <a:pt x="244" y="196"/>
                    </a:lnTo>
                    <a:lnTo>
                      <a:pt x="253" y="189"/>
                    </a:lnTo>
                    <a:lnTo>
                      <a:pt x="260" y="182"/>
                    </a:lnTo>
                    <a:lnTo>
                      <a:pt x="260" y="182"/>
                    </a:lnTo>
                    <a:lnTo>
                      <a:pt x="272" y="168"/>
                    </a:lnTo>
                    <a:lnTo>
                      <a:pt x="279" y="155"/>
                    </a:lnTo>
                    <a:lnTo>
                      <a:pt x="282" y="149"/>
                    </a:lnTo>
                    <a:lnTo>
                      <a:pt x="284" y="142"/>
                    </a:lnTo>
                    <a:lnTo>
                      <a:pt x="286" y="135"/>
                    </a:lnTo>
                    <a:lnTo>
                      <a:pt x="287" y="128"/>
                    </a:lnTo>
                    <a:lnTo>
                      <a:pt x="287" y="122"/>
                    </a:lnTo>
                    <a:lnTo>
                      <a:pt x="286" y="116"/>
                    </a:lnTo>
                    <a:lnTo>
                      <a:pt x="285" y="108"/>
                    </a:lnTo>
                    <a:lnTo>
                      <a:pt x="283" y="102"/>
                    </a:lnTo>
                    <a:lnTo>
                      <a:pt x="278" y="88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63" y="66"/>
                    </a:lnTo>
                    <a:lnTo>
                      <a:pt x="256" y="59"/>
                    </a:lnTo>
                    <a:lnTo>
                      <a:pt x="249" y="53"/>
                    </a:lnTo>
                    <a:lnTo>
                      <a:pt x="241" y="48"/>
                    </a:lnTo>
                    <a:lnTo>
                      <a:pt x="231" y="43"/>
                    </a:lnTo>
                    <a:lnTo>
                      <a:pt x="223" y="40"/>
                    </a:lnTo>
                    <a:lnTo>
                      <a:pt x="214" y="38"/>
                    </a:lnTo>
                    <a:lnTo>
                      <a:pt x="204" y="37"/>
                    </a:lnTo>
                    <a:lnTo>
                      <a:pt x="204" y="3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Freeform 287"/>
              <p:cNvSpPr/>
              <p:nvPr/>
            </p:nvSpPr>
            <p:spPr bwMode="auto">
              <a:xfrm>
                <a:off x="2338388" y="2205038"/>
                <a:ext cx="153988" cy="179388"/>
              </a:xfrm>
              <a:custGeom>
                <a:avLst/>
                <a:gdLst/>
                <a:ahLst/>
                <a:cxnLst>
                  <a:cxn ang="0">
                    <a:pos x="273" y="340"/>
                  </a:cxn>
                  <a:cxn ang="0">
                    <a:pos x="263" y="337"/>
                  </a:cxn>
                  <a:cxn ang="0">
                    <a:pos x="259" y="333"/>
                  </a:cxn>
                  <a:cxn ang="0">
                    <a:pos x="256" y="326"/>
                  </a:cxn>
                  <a:cxn ang="0">
                    <a:pos x="255" y="319"/>
                  </a:cxn>
                  <a:cxn ang="0">
                    <a:pos x="253" y="317"/>
                  </a:cxn>
                  <a:cxn ang="0">
                    <a:pos x="250" y="316"/>
                  </a:cxn>
                  <a:cxn ang="0">
                    <a:pos x="246" y="308"/>
                  </a:cxn>
                  <a:cxn ang="0">
                    <a:pos x="244" y="298"/>
                  </a:cxn>
                  <a:cxn ang="0">
                    <a:pos x="242" y="288"/>
                  </a:cxn>
                  <a:cxn ang="0">
                    <a:pos x="236" y="260"/>
                  </a:cxn>
                  <a:cxn ang="0">
                    <a:pos x="233" y="253"/>
                  </a:cxn>
                  <a:cxn ang="0">
                    <a:pos x="221" y="231"/>
                  </a:cxn>
                  <a:cxn ang="0">
                    <a:pos x="215" y="222"/>
                  </a:cxn>
                  <a:cxn ang="0">
                    <a:pos x="210" y="213"/>
                  </a:cxn>
                  <a:cxn ang="0">
                    <a:pos x="203" y="195"/>
                  </a:cxn>
                  <a:cxn ang="0">
                    <a:pos x="194" y="174"/>
                  </a:cxn>
                  <a:cxn ang="0">
                    <a:pos x="191" y="168"/>
                  </a:cxn>
                  <a:cxn ang="0">
                    <a:pos x="175" y="146"/>
                  </a:cxn>
                  <a:cxn ang="0">
                    <a:pos x="157" y="125"/>
                  </a:cxn>
                  <a:cxn ang="0">
                    <a:pos x="138" y="106"/>
                  </a:cxn>
                  <a:cxn ang="0">
                    <a:pos x="93" y="73"/>
                  </a:cxn>
                  <a:cxn ang="0">
                    <a:pos x="41" y="46"/>
                  </a:cxn>
                  <a:cxn ang="0">
                    <a:pos x="13" y="36"/>
                  </a:cxn>
                  <a:cxn ang="0">
                    <a:pos x="6" y="32"/>
                  </a:cxn>
                  <a:cxn ang="0">
                    <a:pos x="2" y="27"/>
                  </a:cxn>
                  <a:cxn ang="0">
                    <a:pos x="0" y="15"/>
                  </a:cxn>
                  <a:cxn ang="0">
                    <a:pos x="2" y="9"/>
                  </a:cxn>
                  <a:cxn ang="0">
                    <a:pos x="10" y="2"/>
                  </a:cxn>
                  <a:cxn ang="0">
                    <a:pos x="15" y="0"/>
                  </a:cxn>
                  <a:cxn ang="0">
                    <a:pos x="21" y="1"/>
                  </a:cxn>
                  <a:cxn ang="0">
                    <a:pos x="50" y="11"/>
                  </a:cxn>
                  <a:cxn ang="0">
                    <a:pos x="101" y="36"/>
                  </a:cxn>
                  <a:cxn ang="0">
                    <a:pos x="146" y="66"/>
                  </a:cxn>
                  <a:cxn ang="0">
                    <a:pos x="184" y="101"/>
                  </a:cxn>
                  <a:cxn ang="0">
                    <a:pos x="201" y="121"/>
                  </a:cxn>
                  <a:cxn ang="0">
                    <a:pos x="214" y="142"/>
                  </a:cxn>
                  <a:cxn ang="0">
                    <a:pos x="226" y="166"/>
                  </a:cxn>
                  <a:cxn ang="0">
                    <a:pos x="239" y="194"/>
                  </a:cxn>
                  <a:cxn ang="0">
                    <a:pos x="257" y="219"/>
                  </a:cxn>
                  <a:cxn ang="0">
                    <a:pos x="263" y="226"/>
                  </a:cxn>
                  <a:cxn ang="0">
                    <a:pos x="271" y="243"/>
                  </a:cxn>
                  <a:cxn ang="0">
                    <a:pos x="276" y="263"/>
                  </a:cxn>
                  <a:cxn ang="0">
                    <a:pos x="281" y="293"/>
                  </a:cxn>
                  <a:cxn ang="0">
                    <a:pos x="282" y="296"/>
                  </a:cxn>
                  <a:cxn ang="0">
                    <a:pos x="287" y="302"/>
                  </a:cxn>
                  <a:cxn ang="0">
                    <a:pos x="291" y="314"/>
                  </a:cxn>
                  <a:cxn ang="0">
                    <a:pos x="291" y="322"/>
                  </a:cxn>
                  <a:cxn ang="0">
                    <a:pos x="290" y="329"/>
                  </a:cxn>
                  <a:cxn ang="0">
                    <a:pos x="286" y="336"/>
                  </a:cxn>
                  <a:cxn ang="0">
                    <a:pos x="279" y="339"/>
                  </a:cxn>
                  <a:cxn ang="0">
                    <a:pos x="273" y="340"/>
                  </a:cxn>
                </a:cxnLst>
                <a:rect l="0" t="0" r="r" b="b"/>
                <a:pathLst>
                  <a:path w="291" h="340">
                    <a:moveTo>
                      <a:pt x="273" y="340"/>
                    </a:moveTo>
                    <a:lnTo>
                      <a:pt x="273" y="340"/>
                    </a:lnTo>
                    <a:lnTo>
                      <a:pt x="266" y="339"/>
                    </a:lnTo>
                    <a:lnTo>
                      <a:pt x="263" y="337"/>
                    </a:lnTo>
                    <a:lnTo>
                      <a:pt x="261" y="336"/>
                    </a:lnTo>
                    <a:lnTo>
                      <a:pt x="259" y="333"/>
                    </a:lnTo>
                    <a:lnTo>
                      <a:pt x="257" y="329"/>
                    </a:lnTo>
                    <a:lnTo>
                      <a:pt x="256" y="326"/>
                    </a:lnTo>
                    <a:lnTo>
                      <a:pt x="255" y="322"/>
                    </a:lnTo>
                    <a:lnTo>
                      <a:pt x="255" y="319"/>
                    </a:lnTo>
                    <a:lnTo>
                      <a:pt x="253" y="317"/>
                    </a:lnTo>
                    <a:lnTo>
                      <a:pt x="253" y="317"/>
                    </a:lnTo>
                    <a:lnTo>
                      <a:pt x="250" y="316"/>
                    </a:lnTo>
                    <a:lnTo>
                      <a:pt x="250" y="316"/>
                    </a:lnTo>
                    <a:lnTo>
                      <a:pt x="247" y="312"/>
                    </a:lnTo>
                    <a:lnTo>
                      <a:pt x="246" y="308"/>
                    </a:lnTo>
                    <a:lnTo>
                      <a:pt x="246" y="308"/>
                    </a:lnTo>
                    <a:lnTo>
                      <a:pt x="244" y="298"/>
                    </a:lnTo>
                    <a:lnTo>
                      <a:pt x="242" y="288"/>
                    </a:lnTo>
                    <a:lnTo>
                      <a:pt x="242" y="288"/>
                    </a:lnTo>
                    <a:lnTo>
                      <a:pt x="240" y="275"/>
                    </a:lnTo>
                    <a:lnTo>
                      <a:pt x="236" y="260"/>
                    </a:lnTo>
                    <a:lnTo>
                      <a:pt x="236" y="260"/>
                    </a:lnTo>
                    <a:lnTo>
                      <a:pt x="233" y="253"/>
                    </a:lnTo>
                    <a:lnTo>
                      <a:pt x="230" y="246"/>
                    </a:lnTo>
                    <a:lnTo>
                      <a:pt x="221" y="231"/>
                    </a:lnTo>
                    <a:lnTo>
                      <a:pt x="221" y="231"/>
                    </a:lnTo>
                    <a:lnTo>
                      <a:pt x="215" y="222"/>
                    </a:lnTo>
                    <a:lnTo>
                      <a:pt x="210" y="213"/>
                    </a:lnTo>
                    <a:lnTo>
                      <a:pt x="210" y="213"/>
                    </a:lnTo>
                    <a:lnTo>
                      <a:pt x="203" y="195"/>
                    </a:lnTo>
                    <a:lnTo>
                      <a:pt x="203" y="195"/>
                    </a:lnTo>
                    <a:lnTo>
                      <a:pt x="197" y="181"/>
                    </a:lnTo>
                    <a:lnTo>
                      <a:pt x="194" y="174"/>
                    </a:lnTo>
                    <a:lnTo>
                      <a:pt x="191" y="168"/>
                    </a:lnTo>
                    <a:lnTo>
                      <a:pt x="191" y="168"/>
                    </a:lnTo>
                    <a:lnTo>
                      <a:pt x="183" y="157"/>
                    </a:lnTo>
                    <a:lnTo>
                      <a:pt x="175" y="146"/>
                    </a:lnTo>
                    <a:lnTo>
                      <a:pt x="167" y="135"/>
                    </a:lnTo>
                    <a:lnTo>
                      <a:pt x="157" y="125"/>
                    </a:lnTo>
                    <a:lnTo>
                      <a:pt x="148" y="116"/>
                    </a:lnTo>
                    <a:lnTo>
                      <a:pt x="138" y="106"/>
                    </a:lnTo>
                    <a:lnTo>
                      <a:pt x="116" y="89"/>
                    </a:lnTo>
                    <a:lnTo>
                      <a:pt x="93" y="73"/>
                    </a:lnTo>
                    <a:lnTo>
                      <a:pt x="68" y="59"/>
                    </a:lnTo>
                    <a:lnTo>
                      <a:pt x="41" y="46"/>
                    </a:lnTo>
                    <a:lnTo>
                      <a:pt x="13" y="36"/>
                    </a:lnTo>
                    <a:lnTo>
                      <a:pt x="13" y="36"/>
                    </a:lnTo>
                    <a:lnTo>
                      <a:pt x="9" y="35"/>
                    </a:lnTo>
                    <a:lnTo>
                      <a:pt x="6" y="32"/>
                    </a:lnTo>
                    <a:lnTo>
                      <a:pt x="4" y="30"/>
                    </a:lnTo>
                    <a:lnTo>
                      <a:pt x="2" y="27"/>
                    </a:lnTo>
                    <a:lnTo>
                      <a:pt x="0" y="22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2" y="9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50" y="11"/>
                    </a:lnTo>
                    <a:lnTo>
                      <a:pt x="76" y="24"/>
                    </a:lnTo>
                    <a:lnTo>
                      <a:pt x="101" y="36"/>
                    </a:lnTo>
                    <a:lnTo>
                      <a:pt x="124" y="51"/>
                    </a:lnTo>
                    <a:lnTo>
                      <a:pt x="146" y="66"/>
                    </a:lnTo>
                    <a:lnTo>
                      <a:pt x="166" y="83"/>
                    </a:lnTo>
                    <a:lnTo>
                      <a:pt x="184" y="101"/>
                    </a:lnTo>
                    <a:lnTo>
                      <a:pt x="201" y="121"/>
                    </a:lnTo>
                    <a:lnTo>
                      <a:pt x="201" y="121"/>
                    </a:lnTo>
                    <a:lnTo>
                      <a:pt x="208" y="131"/>
                    </a:lnTo>
                    <a:lnTo>
                      <a:pt x="214" y="142"/>
                    </a:lnTo>
                    <a:lnTo>
                      <a:pt x="226" y="166"/>
                    </a:lnTo>
                    <a:lnTo>
                      <a:pt x="226" y="166"/>
                    </a:lnTo>
                    <a:lnTo>
                      <a:pt x="232" y="180"/>
                    </a:lnTo>
                    <a:lnTo>
                      <a:pt x="239" y="194"/>
                    </a:lnTo>
                    <a:lnTo>
                      <a:pt x="247" y="208"/>
                    </a:lnTo>
                    <a:lnTo>
                      <a:pt x="257" y="219"/>
                    </a:lnTo>
                    <a:lnTo>
                      <a:pt x="257" y="219"/>
                    </a:lnTo>
                    <a:lnTo>
                      <a:pt x="263" y="226"/>
                    </a:lnTo>
                    <a:lnTo>
                      <a:pt x="267" y="234"/>
                    </a:lnTo>
                    <a:lnTo>
                      <a:pt x="271" y="243"/>
                    </a:lnTo>
                    <a:lnTo>
                      <a:pt x="274" y="253"/>
                    </a:lnTo>
                    <a:lnTo>
                      <a:pt x="276" y="263"/>
                    </a:lnTo>
                    <a:lnTo>
                      <a:pt x="278" y="274"/>
                    </a:lnTo>
                    <a:lnTo>
                      <a:pt x="281" y="293"/>
                    </a:lnTo>
                    <a:lnTo>
                      <a:pt x="281" y="295"/>
                    </a:lnTo>
                    <a:lnTo>
                      <a:pt x="282" y="296"/>
                    </a:lnTo>
                    <a:lnTo>
                      <a:pt x="282" y="296"/>
                    </a:lnTo>
                    <a:lnTo>
                      <a:pt x="287" y="302"/>
                    </a:lnTo>
                    <a:lnTo>
                      <a:pt x="289" y="308"/>
                    </a:lnTo>
                    <a:lnTo>
                      <a:pt x="291" y="314"/>
                    </a:lnTo>
                    <a:lnTo>
                      <a:pt x="291" y="322"/>
                    </a:lnTo>
                    <a:lnTo>
                      <a:pt x="291" y="322"/>
                    </a:lnTo>
                    <a:lnTo>
                      <a:pt x="291" y="326"/>
                    </a:lnTo>
                    <a:lnTo>
                      <a:pt x="290" y="329"/>
                    </a:lnTo>
                    <a:lnTo>
                      <a:pt x="288" y="333"/>
                    </a:lnTo>
                    <a:lnTo>
                      <a:pt x="286" y="336"/>
                    </a:lnTo>
                    <a:lnTo>
                      <a:pt x="282" y="337"/>
                    </a:lnTo>
                    <a:lnTo>
                      <a:pt x="279" y="339"/>
                    </a:lnTo>
                    <a:lnTo>
                      <a:pt x="273" y="340"/>
                    </a:lnTo>
                    <a:lnTo>
                      <a:pt x="273" y="34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1" name="Freeform 288"/>
              <p:cNvSpPr/>
              <p:nvPr/>
            </p:nvSpPr>
            <p:spPr bwMode="auto">
              <a:xfrm>
                <a:off x="2679700" y="2560638"/>
                <a:ext cx="160338" cy="195263"/>
              </a:xfrm>
              <a:custGeom>
                <a:avLst/>
                <a:gdLst/>
                <a:ahLst/>
                <a:cxnLst>
                  <a:cxn ang="0">
                    <a:pos x="287" y="368"/>
                  </a:cxn>
                  <a:cxn ang="0">
                    <a:pos x="277" y="366"/>
                  </a:cxn>
                  <a:cxn ang="0">
                    <a:pos x="273" y="362"/>
                  </a:cxn>
                  <a:cxn ang="0">
                    <a:pos x="270" y="355"/>
                  </a:cxn>
                  <a:cxn ang="0">
                    <a:pos x="269" y="351"/>
                  </a:cxn>
                  <a:cxn ang="0">
                    <a:pos x="268" y="325"/>
                  </a:cxn>
                  <a:cxn ang="0">
                    <a:pos x="262" y="297"/>
                  </a:cxn>
                  <a:cxn ang="0">
                    <a:pos x="246" y="240"/>
                  </a:cxn>
                  <a:cxn ang="0">
                    <a:pos x="220" y="187"/>
                  </a:cxn>
                  <a:cxn ang="0">
                    <a:pos x="205" y="165"/>
                  </a:cxn>
                  <a:cxn ang="0">
                    <a:pos x="188" y="144"/>
                  </a:cxn>
                  <a:cxn ang="0">
                    <a:pos x="169" y="123"/>
                  </a:cxn>
                  <a:cxn ang="0">
                    <a:pos x="137" y="92"/>
                  </a:cxn>
                  <a:cxn ang="0">
                    <a:pos x="114" y="74"/>
                  </a:cxn>
                  <a:cxn ang="0">
                    <a:pos x="101" y="65"/>
                  </a:cxn>
                  <a:cxn ang="0">
                    <a:pos x="70" y="52"/>
                  </a:cxn>
                  <a:cxn ang="0">
                    <a:pos x="39" y="44"/>
                  </a:cxn>
                  <a:cxn ang="0">
                    <a:pos x="12" y="37"/>
                  </a:cxn>
                  <a:cxn ang="0">
                    <a:pos x="8" y="34"/>
                  </a:cxn>
                  <a:cxn ang="0">
                    <a:pos x="3" y="30"/>
                  </a:cxn>
                  <a:cxn ang="0">
                    <a:pos x="0" y="22"/>
                  </a:cxn>
                  <a:cxn ang="0">
                    <a:pos x="0" y="16"/>
                  </a:cxn>
                  <a:cxn ang="0">
                    <a:pos x="4" y="6"/>
                  </a:cxn>
                  <a:cxn ang="0">
                    <a:pos x="12" y="1"/>
                  </a:cxn>
                  <a:cxn ang="0">
                    <a:pos x="16" y="0"/>
                  </a:cxn>
                  <a:cxn ang="0">
                    <a:pos x="22" y="1"/>
                  </a:cxn>
                  <a:cxn ang="0">
                    <a:pos x="51" y="10"/>
                  </a:cxn>
                  <a:cxn ang="0">
                    <a:pos x="92" y="22"/>
                  </a:cxn>
                  <a:cxn ang="0">
                    <a:pos x="112" y="30"/>
                  </a:cxn>
                  <a:cxn ang="0">
                    <a:pos x="131" y="43"/>
                  </a:cxn>
                  <a:cxn ang="0">
                    <a:pos x="159" y="64"/>
                  </a:cxn>
                  <a:cxn ang="0">
                    <a:pos x="205" y="108"/>
                  </a:cxn>
                  <a:cxn ang="0">
                    <a:pos x="223" y="128"/>
                  </a:cxn>
                  <a:cxn ang="0">
                    <a:pos x="256" y="178"/>
                  </a:cxn>
                  <a:cxn ang="0">
                    <a:pos x="281" y="233"/>
                  </a:cxn>
                  <a:cxn ang="0">
                    <a:pos x="298" y="290"/>
                  </a:cxn>
                  <a:cxn ang="0">
                    <a:pos x="304" y="331"/>
                  </a:cxn>
                  <a:cxn ang="0">
                    <a:pos x="305" y="345"/>
                  </a:cxn>
                  <a:cxn ang="0">
                    <a:pos x="305" y="351"/>
                  </a:cxn>
                  <a:cxn ang="0">
                    <a:pos x="304" y="359"/>
                  </a:cxn>
                  <a:cxn ang="0">
                    <a:pos x="300" y="364"/>
                  </a:cxn>
                  <a:cxn ang="0">
                    <a:pos x="293" y="367"/>
                  </a:cxn>
                  <a:cxn ang="0">
                    <a:pos x="287" y="368"/>
                  </a:cxn>
                </a:cxnLst>
                <a:rect l="0" t="0" r="r" b="b"/>
                <a:pathLst>
                  <a:path w="305" h="368">
                    <a:moveTo>
                      <a:pt x="287" y="368"/>
                    </a:moveTo>
                    <a:lnTo>
                      <a:pt x="287" y="368"/>
                    </a:lnTo>
                    <a:lnTo>
                      <a:pt x="280" y="367"/>
                    </a:lnTo>
                    <a:lnTo>
                      <a:pt x="277" y="366"/>
                    </a:lnTo>
                    <a:lnTo>
                      <a:pt x="275" y="364"/>
                    </a:lnTo>
                    <a:lnTo>
                      <a:pt x="273" y="362"/>
                    </a:lnTo>
                    <a:lnTo>
                      <a:pt x="271" y="359"/>
                    </a:lnTo>
                    <a:lnTo>
                      <a:pt x="270" y="355"/>
                    </a:lnTo>
                    <a:lnTo>
                      <a:pt x="269" y="351"/>
                    </a:lnTo>
                    <a:lnTo>
                      <a:pt x="269" y="351"/>
                    </a:lnTo>
                    <a:lnTo>
                      <a:pt x="269" y="338"/>
                    </a:lnTo>
                    <a:lnTo>
                      <a:pt x="268" y="325"/>
                    </a:lnTo>
                    <a:lnTo>
                      <a:pt x="265" y="310"/>
                    </a:lnTo>
                    <a:lnTo>
                      <a:pt x="262" y="297"/>
                    </a:lnTo>
                    <a:lnTo>
                      <a:pt x="255" y="269"/>
                    </a:lnTo>
                    <a:lnTo>
                      <a:pt x="246" y="240"/>
                    </a:lnTo>
                    <a:lnTo>
                      <a:pt x="234" y="213"/>
                    </a:lnTo>
                    <a:lnTo>
                      <a:pt x="220" y="187"/>
                    </a:lnTo>
                    <a:lnTo>
                      <a:pt x="213" y="176"/>
                    </a:lnTo>
                    <a:lnTo>
                      <a:pt x="205" y="165"/>
                    </a:lnTo>
                    <a:lnTo>
                      <a:pt x="197" y="153"/>
                    </a:lnTo>
                    <a:lnTo>
                      <a:pt x="188" y="144"/>
                    </a:lnTo>
                    <a:lnTo>
                      <a:pt x="188" y="144"/>
                    </a:lnTo>
                    <a:lnTo>
                      <a:pt x="169" y="123"/>
                    </a:lnTo>
                    <a:lnTo>
                      <a:pt x="149" y="103"/>
                    </a:lnTo>
                    <a:lnTo>
                      <a:pt x="137" y="92"/>
                    </a:lnTo>
                    <a:lnTo>
                      <a:pt x="126" y="83"/>
                    </a:lnTo>
                    <a:lnTo>
                      <a:pt x="114" y="74"/>
                    </a:lnTo>
                    <a:lnTo>
                      <a:pt x="101" y="65"/>
                    </a:lnTo>
                    <a:lnTo>
                      <a:pt x="101" y="65"/>
                    </a:lnTo>
                    <a:lnTo>
                      <a:pt x="86" y="58"/>
                    </a:lnTo>
                    <a:lnTo>
                      <a:pt x="70" y="52"/>
                    </a:lnTo>
                    <a:lnTo>
                      <a:pt x="55" y="48"/>
                    </a:lnTo>
                    <a:lnTo>
                      <a:pt x="39" y="44"/>
                    </a:lnTo>
                    <a:lnTo>
                      <a:pt x="39" y="44"/>
                    </a:lnTo>
                    <a:lnTo>
                      <a:pt x="12" y="37"/>
                    </a:lnTo>
                    <a:lnTo>
                      <a:pt x="12" y="37"/>
                    </a:lnTo>
                    <a:lnTo>
                      <a:pt x="8" y="34"/>
                    </a:lnTo>
                    <a:lnTo>
                      <a:pt x="5" y="32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1"/>
                    </a:lnTo>
                    <a:lnTo>
                      <a:pt x="4" y="6"/>
                    </a:lnTo>
                    <a:lnTo>
                      <a:pt x="9" y="2"/>
                    </a:lnTo>
                    <a:lnTo>
                      <a:pt x="12" y="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2" y="1"/>
                    </a:lnTo>
                    <a:lnTo>
                      <a:pt x="22" y="1"/>
                    </a:lnTo>
                    <a:lnTo>
                      <a:pt x="51" y="10"/>
                    </a:lnTo>
                    <a:lnTo>
                      <a:pt x="51" y="10"/>
                    </a:lnTo>
                    <a:lnTo>
                      <a:pt x="71" y="16"/>
                    </a:lnTo>
                    <a:lnTo>
                      <a:pt x="92" y="22"/>
                    </a:lnTo>
                    <a:lnTo>
                      <a:pt x="102" y="26"/>
                    </a:lnTo>
                    <a:lnTo>
                      <a:pt x="112" y="30"/>
                    </a:lnTo>
                    <a:lnTo>
                      <a:pt x="122" y="37"/>
                    </a:lnTo>
                    <a:lnTo>
                      <a:pt x="131" y="43"/>
                    </a:lnTo>
                    <a:lnTo>
                      <a:pt x="131" y="43"/>
                    </a:lnTo>
                    <a:lnTo>
                      <a:pt x="159" y="64"/>
                    </a:lnTo>
                    <a:lnTo>
                      <a:pt x="184" y="86"/>
                    </a:lnTo>
                    <a:lnTo>
                      <a:pt x="205" y="108"/>
                    </a:lnTo>
                    <a:lnTo>
                      <a:pt x="223" y="128"/>
                    </a:lnTo>
                    <a:lnTo>
                      <a:pt x="223" y="128"/>
                    </a:lnTo>
                    <a:lnTo>
                      <a:pt x="241" y="152"/>
                    </a:lnTo>
                    <a:lnTo>
                      <a:pt x="256" y="178"/>
                    </a:lnTo>
                    <a:lnTo>
                      <a:pt x="270" y="205"/>
                    </a:lnTo>
                    <a:lnTo>
                      <a:pt x="281" y="233"/>
                    </a:lnTo>
                    <a:lnTo>
                      <a:pt x="290" y="262"/>
                    </a:lnTo>
                    <a:lnTo>
                      <a:pt x="298" y="290"/>
                    </a:lnTo>
                    <a:lnTo>
                      <a:pt x="303" y="317"/>
                    </a:lnTo>
                    <a:lnTo>
                      <a:pt x="304" y="331"/>
                    </a:lnTo>
                    <a:lnTo>
                      <a:pt x="305" y="344"/>
                    </a:lnTo>
                    <a:lnTo>
                      <a:pt x="305" y="345"/>
                    </a:lnTo>
                    <a:lnTo>
                      <a:pt x="305" y="351"/>
                    </a:lnTo>
                    <a:lnTo>
                      <a:pt x="305" y="351"/>
                    </a:lnTo>
                    <a:lnTo>
                      <a:pt x="305" y="355"/>
                    </a:lnTo>
                    <a:lnTo>
                      <a:pt x="304" y="359"/>
                    </a:lnTo>
                    <a:lnTo>
                      <a:pt x="302" y="362"/>
                    </a:lnTo>
                    <a:lnTo>
                      <a:pt x="300" y="364"/>
                    </a:lnTo>
                    <a:lnTo>
                      <a:pt x="296" y="366"/>
                    </a:lnTo>
                    <a:lnTo>
                      <a:pt x="293" y="367"/>
                    </a:lnTo>
                    <a:lnTo>
                      <a:pt x="287" y="368"/>
                    </a:lnTo>
                    <a:lnTo>
                      <a:pt x="287" y="36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2" name="椭圆 31"/>
            <p:cNvSpPr/>
            <p:nvPr/>
          </p:nvSpPr>
          <p:spPr>
            <a:xfrm rot="15654318">
              <a:off x="509196" y="2169560"/>
              <a:ext cx="898847" cy="88988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43" name="组合 42"/>
            <p:cNvGrpSpPr/>
            <p:nvPr/>
          </p:nvGrpSpPr>
          <p:grpSpPr>
            <a:xfrm>
              <a:off x="694293" y="2342844"/>
              <a:ext cx="555239" cy="543366"/>
              <a:chOff x="2159000" y="1141413"/>
              <a:chExt cx="739775" cy="7239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44" name="Freeform 832"/>
              <p:cNvSpPr/>
              <p:nvPr/>
            </p:nvSpPr>
            <p:spPr bwMode="auto">
              <a:xfrm>
                <a:off x="2216150" y="1428750"/>
                <a:ext cx="14288" cy="63500"/>
              </a:xfrm>
              <a:custGeom>
                <a:avLst/>
                <a:gdLst/>
                <a:ahLst/>
                <a:cxnLst>
                  <a:cxn ang="0">
                    <a:pos x="27" y="4"/>
                  </a:cxn>
                  <a:cxn ang="0">
                    <a:pos x="27" y="4"/>
                  </a:cxn>
                  <a:cxn ang="0">
                    <a:pos x="27" y="2"/>
                  </a:cxn>
                  <a:cxn ang="0">
                    <a:pos x="26" y="1"/>
                  </a:cxn>
                  <a:cxn ang="0">
                    <a:pos x="25" y="0"/>
                  </a:cxn>
                  <a:cxn ang="0">
                    <a:pos x="23" y="0"/>
                  </a:cxn>
                  <a:cxn ang="0">
                    <a:pos x="21" y="0"/>
                  </a:cxn>
                  <a:cxn ang="0">
                    <a:pos x="20" y="1"/>
                  </a:cxn>
                  <a:cxn ang="0">
                    <a:pos x="19" y="2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7" y="22"/>
                  </a:cxn>
                  <a:cxn ang="0">
                    <a:pos x="14" y="39"/>
                  </a:cxn>
                  <a:cxn ang="0">
                    <a:pos x="9" y="56"/>
                  </a:cxn>
                  <a:cxn ang="0">
                    <a:pos x="4" y="73"/>
                  </a:cxn>
                  <a:cxn ang="0">
                    <a:pos x="4" y="73"/>
                  </a:cxn>
                  <a:cxn ang="0">
                    <a:pos x="2" y="84"/>
                  </a:cxn>
                  <a:cxn ang="0">
                    <a:pos x="1" y="95"/>
                  </a:cxn>
                  <a:cxn ang="0">
                    <a:pos x="0" y="100"/>
                  </a:cxn>
                  <a:cxn ang="0">
                    <a:pos x="1" y="106"/>
                  </a:cxn>
                  <a:cxn ang="0">
                    <a:pos x="2" y="111"/>
                  </a:cxn>
                  <a:cxn ang="0">
                    <a:pos x="4" y="116"/>
                  </a:cxn>
                  <a:cxn ang="0">
                    <a:pos x="4" y="116"/>
                  </a:cxn>
                  <a:cxn ang="0">
                    <a:pos x="5" y="117"/>
                  </a:cxn>
                  <a:cxn ang="0">
                    <a:pos x="7" y="118"/>
                  </a:cxn>
                  <a:cxn ang="0">
                    <a:pos x="8" y="118"/>
                  </a:cxn>
                  <a:cxn ang="0">
                    <a:pos x="10" y="118"/>
                  </a:cxn>
                  <a:cxn ang="0">
                    <a:pos x="12" y="116"/>
                  </a:cxn>
                  <a:cxn ang="0">
                    <a:pos x="13" y="115"/>
                  </a:cxn>
                  <a:cxn ang="0">
                    <a:pos x="14" y="113"/>
                  </a:cxn>
                  <a:cxn ang="0">
                    <a:pos x="13" y="111"/>
                  </a:cxn>
                  <a:cxn ang="0">
                    <a:pos x="13" y="111"/>
                  </a:cxn>
                  <a:cxn ang="0">
                    <a:pos x="10" y="104"/>
                  </a:cxn>
                  <a:cxn ang="0">
                    <a:pos x="9" y="97"/>
                  </a:cxn>
                  <a:cxn ang="0">
                    <a:pos x="10" y="91"/>
                  </a:cxn>
                  <a:cxn ang="0">
                    <a:pos x="12" y="83"/>
                  </a:cxn>
                  <a:cxn ang="0">
                    <a:pos x="16" y="68"/>
                  </a:cxn>
                  <a:cxn ang="0">
                    <a:pos x="20" y="56"/>
                  </a:cxn>
                  <a:cxn ang="0">
                    <a:pos x="20" y="56"/>
                  </a:cxn>
                  <a:cxn ang="0">
                    <a:pos x="23" y="44"/>
                  </a:cxn>
                  <a:cxn ang="0">
                    <a:pos x="26" y="30"/>
                  </a:cxn>
                  <a:cxn ang="0">
                    <a:pos x="27" y="4"/>
                  </a:cxn>
                  <a:cxn ang="0">
                    <a:pos x="27" y="4"/>
                  </a:cxn>
                </a:cxnLst>
                <a:rect l="0" t="0" r="r" b="b"/>
                <a:pathLst>
                  <a:path w="27" h="118">
                    <a:moveTo>
                      <a:pt x="27" y="4"/>
                    </a:moveTo>
                    <a:lnTo>
                      <a:pt x="27" y="4"/>
                    </a:lnTo>
                    <a:lnTo>
                      <a:pt x="27" y="2"/>
                    </a:lnTo>
                    <a:lnTo>
                      <a:pt x="26" y="1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20" y="1"/>
                    </a:lnTo>
                    <a:lnTo>
                      <a:pt x="19" y="2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22"/>
                    </a:lnTo>
                    <a:lnTo>
                      <a:pt x="14" y="39"/>
                    </a:lnTo>
                    <a:lnTo>
                      <a:pt x="9" y="56"/>
                    </a:lnTo>
                    <a:lnTo>
                      <a:pt x="4" y="73"/>
                    </a:lnTo>
                    <a:lnTo>
                      <a:pt x="4" y="73"/>
                    </a:lnTo>
                    <a:lnTo>
                      <a:pt x="2" y="84"/>
                    </a:lnTo>
                    <a:lnTo>
                      <a:pt x="1" y="95"/>
                    </a:lnTo>
                    <a:lnTo>
                      <a:pt x="0" y="100"/>
                    </a:lnTo>
                    <a:lnTo>
                      <a:pt x="1" y="106"/>
                    </a:lnTo>
                    <a:lnTo>
                      <a:pt x="2" y="111"/>
                    </a:lnTo>
                    <a:lnTo>
                      <a:pt x="4" y="116"/>
                    </a:lnTo>
                    <a:lnTo>
                      <a:pt x="4" y="116"/>
                    </a:lnTo>
                    <a:lnTo>
                      <a:pt x="5" y="117"/>
                    </a:lnTo>
                    <a:lnTo>
                      <a:pt x="7" y="118"/>
                    </a:lnTo>
                    <a:lnTo>
                      <a:pt x="8" y="118"/>
                    </a:lnTo>
                    <a:lnTo>
                      <a:pt x="10" y="118"/>
                    </a:lnTo>
                    <a:lnTo>
                      <a:pt x="12" y="116"/>
                    </a:lnTo>
                    <a:lnTo>
                      <a:pt x="13" y="115"/>
                    </a:lnTo>
                    <a:lnTo>
                      <a:pt x="14" y="113"/>
                    </a:lnTo>
                    <a:lnTo>
                      <a:pt x="13" y="111"/>
                    </a:lnTo>
                    <a:lnTo>
                      <a:pt x="13" y="111"/>
                    </a:lnTo>
                    <a:lnTo>
                      <a:pt x="10" y="104"/>
                    </a:lnTo>
                    <a:lnTo>
                      <a:pt x="9" y="97"/>
                    </a:lnTo>
                    <a:lnTo>
                      <a:pt x="10" y="91"/>
                    </a:lnTo>
                    <a:lnTo>
                      <a:pt x="12" y="83"/>
                    </a:lnTo>
                    <a:lnTo>
                      <a:pt x="16" y="68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23" y="44"/>
                    </a:lnTo>
                    <a:lnTo>
                      <a:pt x="26" y="30"/>
                    </a:lnTo>
                    <a:lnTo>
                      <a:pt x="27" y="4"/>
                    </a:lnTo>
                    <a:lnTo>
                      <a:pt x="2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Freeform 833"/>
              <p:cNvSpPr/>
              <p:nvPr/>
            </p:nvSpPr>
            <p:spPr bwMode="auto">
              <a:xfrm>
                <a:off x="2251075" y="1462088"/>
                <a:ext cx="9525" cy="53975"/>
              </a:xfrm>
              <a:custGeom>
                <a:avLst/>
                <a:gdLst/>
                <a:ahLst/>
                <a:cxnLst>
                  <a:cxn ang="0">
                    <a:pos x="20" y="5"/>
                  </a:cxn>
                  <a:cxn ang="0">
                    <a:pos x="20" y="5"/>
                  </a:cxn>
                  <a:cxn ang="0">
                    <a:pos x="19" y="3"/>
                  </a:cxn>
                  <a:cxn ang="0">
                    <a:pos x="18" y="1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3" y="1"/>
                  </a:cxn>
                  <a:cxn ang="0">
                    <a:pos x="12" y="1"/>
                  </a:cxn>
                  <a:cxn ang="0">
                    <a:pos x="11" y="3"/>
                  </a:cxn>
                  <a:cxn ang="0">
                    <a:pos x="10" y="5"/>
                  </a:cxn>
                  <a:cxn ang="0">
                    <a:pos x="10" y="55"/>
                  </a:cxn>
                  <a:cxn ang="0">
                    <a:pos x="10" y="55"/>
                  </a:cxn>
                  <a:cxn ang="0">
                    <a:pos x="10" y="61"/>
                  </a:cxn>
                  <a:cxn ang="0">
                    <a:pos x="8" y="66"/>
                  </a:cxn>
                  <a:cxn ang="0">
                    <a:pos x="5" y="78"/>
                  </a:cxn>
                  <a:cxn ang="0">
                    <a:pos x="2" y="88"/>
                  </a:cxn>
                  <a:cxn ang="0">
                    <a:pos x="0" y="100"/>
                  </a:cxn>
                  <a:cxn ang="0">
                    <a:pos x="0" y="100"/>
                  </a:cxn>
                  <a:cxn ang="0">
                    <a:pos x="0" y="101"/>
                  </a:cxn>
                  <a:cxn ang="0">
                    <a:pos x="1" y="103"/>
                  </a:cxn>
                  <a:cxn ang="0">
                    <a:pos x="3" y="104"/>
                  </a:cxn>
                  <a:cxn ang="0">
                    <a:pos x="4" y="104"/>
                  </a:cxn>
                  <a:cxn ang="0">
                    <a:pos x="8" y="103"/>
                  </a:cxn>
                  <a:cxn ang="0">
                    <a:pos x="10" y="101"/>
                  </a:cxn>
                  <a:cxn ang="0">
                    <a:pos x="10" y="100"/>
                  </a:cxn>
                  <a:cxn ang="0">
                    <a:pos x="10" y="100"/>
                  </a:cxn>
                  <a:cxn ang="0">
                    <a:pos x="12" y="90"/>
                  </a:cxn>
                  <a:cxn ang="0">
                    <a:pos x="15" y="81"/>
                  </a:cxn>
                  <a:cxn ang="0">
                    <a:pos x="18" y="71"/>
                  </a:cxn>
                  <a:cxn ang="0">
                    <a:pos x="20" y="62"/>
                  </a:cxn>
                  <a:cxn ang="0">
                    <a:pos x="20" y="62"/>
                  </a:cxn>
                  <a:cxn ang="0">
                    <a:pos x="20" y="48"/>
                  </a:cxn>
                  <a:cxn ang="0">
                    <a:pos x="20" y="33"/>
                  </a:cxn>
                  <a:cxn ang="0">
                    <a:pos x="20" y="5"/>
                  </a:cxn>
                  <a:cxn ang="0">
                    <a:pos x="20" y="5"/>
                  </a:cxn>
                </a:cxnLst>
                <a:rect l="0" t="0" r="r" b="b"/>
                <a:pathLst>
                  <a:path w="20" h="104">
                    <a:moveTo>
                      <a:pt x="20" y="5"/>
                    </a:moveTo>
                    <a:lnTo>
                      <a:pt x="20" y="5"/>
                    </a:lnTo>
                    <a:lnTo>
                      <a:pt x="19" y="3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3" y="1"/>
                    </a:lnTo>
                    <a:lnTo>
                      <a:pt x="12" y="1"/>
                    </a:lnTo>
                    <a:lnTo>
                      <a:pt x="11" y="3"/>
                    </a:lnTo>
                    <a:lnTo>
                      <a:pt x="10" y="5"/>
                    </a:lnTo>
                    <a:lnTo>
                      <a:pt x="10" y="55"/>
                    </a:lnTo>
                    <a:lnTo>
                      <a:pt x="10" y="55"/>
                    </a:lnTo>
                    <a:lnTo>
                      <a:pt x="10" y="61"/>
                    </a:lnTo>
                    <a:lnTo>
                      <a:pt x="8" y="66"/>
                    </a:lnTo>
                    <a:lnTo>
                      <a:pt x="5" y="78"/>
                    </a:lnTo>
                    <a:lnTo>
                      <a:pt x="2" y="88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0" y="101"/>
                    </a:lnTo>
                    <a:lnTo>
                      <a:pt x="1" y="103"/>
                    </a:lnTo>
                    <a:lnTo>
                      <a:pt x="3" y="104"/>
                    </a:lnTo>
                    <a:lnTo>
                      <a:pt x="4" y="104"/>
                    </a:lnTo>
                    <a:lnTo>
                      <a:pt x="8" y="103"/>
                    </a:lnTo>
                    <a:lnTo>
                      <a:pt x="10" y="101"/>
                    </a:lnTo>
                    <a:lnTo>
                      <a:pt x="10" y="100"/>
                    </a:lnTo>
                    <a:lnTo>
                      <a:pt x="10" y="100"/>
                    </a:lnTo>
                    <a:lnTo>
                      <a:pt x="12" y="90"/>
                    </a:lnTo>
                    <a:lnTo>
                      <a:pt x="15" y="81"/>
                    </a:lnTo>
                    <a:lnTo>
                      <a:pt x="18" y="71"/>
                    </a:lnTo>
                    <a:lnTo>
                      <a:pt x="20" y="62"/>
                    </a:lnTo>
                    <a:lnTo>
                      <a:pt x="20" y="62"/>
                    </a:lnTo>
                    <a:lnTo>
                      <a:pt x="20" y="48"/>
                    </a:lnTo>
                    <a:lnTo>
                      <a:pt x="20" y="33"/>
                    </a:lnTo>
                    <a:lnTo>
                      <a:pt x="20" y="5"/>
                    </a:lnTo>
                    <a:lnTo>
                      <a:pt x="2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6" name="Freeform 834"/>
              <p:cNvSpPr/>
              <p:nvPr/>
            </p:nvSpPr>
            <p:spPr bwMode="auto">
              <a:xfrm>
                <a:off x="2278063" y="1493838"/>
                <a:ext cx="9525" cy="58738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9" y="4"/>
                  </a:cxn>
                  <a:cxn ang="0">
                    <a:pos x="7" y="30"/>
                  </a:cxn>
                  <a:cxn ang="0">
                    <a:pos x="4" y="55"/>
                  </a:cxn>
                  <a:cxn ang="0">
                    <a:pos x="1" y="80"/>
                  </a:cxn>
                  <a:cxn ang="0">
                    <a:pos x="0" y="104"/>
                  </a:cxn>
                  <a:cxn ang="0">
                    <a:pos x="0" y="104"/>
                  </a:cxn>
                  <a:cxn ang="0">
                    <a:pos x="0" y="106"/>
                  </a:cxn>
                  <a:cxn ang="0">
                    <a:pos x="1" y="107"/>
                  </a:cxn>
                  <a:cxn ang="0">
                    <a:pos x="3" y="109"/>
                  </a:cxn>
                  <a:cxn ang="0">
                    <a:pos x="4" y="109"/>
                  </a:cxn>
                  <a:cxn ang="0">
                    <a:pos x="6" y="109"/>
                  </a:cxn>
                  <a:cxn ang="0">
                    <a:pos x="7" y="107"/>
                  </a:cxn>
                  <a:cxn ang="0">
                    <a:pos x="8" y="106"/>
                  </a:cxn>
                  <a:cxn ang="0">
                    <a:pos x="9" y="104"/>
                  </a:cxn>
                  <a:cxn ang="0">
                    <a:pos x="9" y="104"/>
                  </a:cxn>
                  <a:cxn ang="0">
                    <a:pos x="10" y="80"/>
                  </a:cxn>
                  <a:cxn ang="0">
                    <a:pos x="13" y="55"/>
                  </a:cxn>
                  <a:cxn ang="0">
                    <a:pos x="16" y="30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2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2" y="0"/>
                  </a:cxn>
                  <a:cxn ang="0">
                    <a:pos x="10" y="1"/>
                  </a:cxn>
                  <a:cxn ang="0">
                    <a:pos x="9" y="2"/>
                  </a:cxn>
                  <a:cxn ang="0">
                    <a:pos x="9" y="4"/>
                  </a:cxn>
                  <a:cxn ang="0">
                    <a:pos x="9" y="4"/>
                  </a:cxn>
                </a:cxnLst>
                <a:rect l="0" t="0" r="r" b="b"/>
                <a:pathLst>
                  <a:path w="18" h="109">
                    <a:moveTo>
                      <a:pt x="9" y="4"/>
                    </a:moveTo>
                    <a:lnTo>
                      <a:pt x="9" y="4"/>
                    </a:lnTo>
                    <a:lnTo>
                      <a:pt x="7" y="30"/>
                    </a:lnTo>
                    <a:lnTo>
                      <a:pt x="4" y="55"/>
                    </a:lnTo>
                    <a:lnTo>
                      <a:pt x="1" y="80"/>
                    </a:lnTo>
                    <a:lnTo>
                      <a:pt x="0" y="104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1" y="107"/>
                    </a:lnTo>
                    <a:lnTo>
                      <a:pt x="3" y="109"/>
                    </a:lnTo>
                    <a:lnTo>
                      <a:pt x="4" y="109"/>
                    </a:lnTo>
                    <a:lnTo>
                      <a:pt x="6" y="109"/>
                    </a:lnTo>
                    <a:lnTo>
                      <a:pt x="7" y="107"/>
                    </a:lnTo>
                    <a:lnTo>
                      <a:pt x="8" y="106"/>
                    </a:lnTo>
                    <a:lnTo>
                      <a:pt x="9" y="104"/>
                    </a:lnTo>
                    <a:lnTo>
                      <a:pt x="9" y="104"/>
                    </a:lnTo>
                    <a:lnTo>
                      <a:pt x="10" y="80"/>
                    </a:lnTo>
                    <a:lnTo>
                      <a:pt x="13" y="55"/>
                    </a:lnTo>
                    <a:lnTo>
                      <a:pt x="16" y="30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7" name="Freeform 835"/>
              <p:cNvSpPr/>
              <p:nvPr/>
            </p:nvSpPr>
            <p:spPr bwMode="auto">
              <a:xfrm>
                <a:off x="2308225" y="1528763"/>
                <a:ext cx="12700" cy="55563"/>
              </a:xfrm>
              <a:custGeom>
                <a:avLst/>
                <a:gdLst/>
                <a:ahLst/>
                <a:cxnLst>
                  <a:cxn ang="0">
                    <a:pos x="14" y="5"/>
                  </a:cxn>
                  <a:cxn ang="0">
                    <a:pos x="14" y="5"/>
                  </a:cxn>
                  <a:cxn ang="0">
                    <a:pos x="13" y="17"/>
                  </a:cxn>
                  <a:cxn ang="0">
                    <a:pos x="12" y="29"/>
                  </a:cxn>
                  <a:cxn ang="0">
                    <a:pos x="8" y="52"/>
                  </a:cxn>
                  <a:cxn ang="0">
                    <a:pos x="4" y="76"/>
                  </a:cxn>
                  <a:cxn ang="0">
                    <a:pos x="0" y="98"/>
                  </a:cxn>
                  <a:cxn ang="0">
                    <a:pos x="0" y="98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4" y="105"/>
                  </a:cxn>
                  <a:cxn ang="0">
                    <a:pos x="5" y="105"/>
                  </a:cxn>
                  <a:cxn ang="0">
                    <a:pos x="7" y="105"/>
                  </a:cxn>
                  <a:cxn ang="0">
                    <a:pos x="8" y="102"/>
                  </a:cxn>
                  <a:cxn ang="0">
                    <a:pos x="9" y="101"/>
                  </a:cxn>
                  <a:cxn ang="0">
                    <a:pos x="9" y="101"/>
                  </a:cxn>
                  <a:cxn ang="0">
                    <a:pos x="13" y="77"/>
                  </a:cxn>
                  <a:cxn ang="0">
                    <a:pos x="17" y="53"/>
                  </a:cxn>
                  <a:cxn ang="0">
                    <a:pos x="21" y="29"/>
                  </a:cxn>
                  <a:cxn ang="0">
                    <a:pos x="22" y="17"/>
                  </a:cxn>
                  <a:cxn ang="0">
                    <a:pos x="23" y="5"/>
                  </a:cxn>
                  <a:cxn ang="0">
                    <a:pos x="23" y="5"/>
                  </a:cxn>
                  <a:cxn ang="0">
                    <a:pos x="22" y="3"/>
                  </a:cxn>
                  <a:cxn ang="0">
                    <a:pos x="21" y="1"/>
                  </a:cxn>
                  <a:cxn ang="0">
                    <a:pos x="20" y="0"/>
                  </a:cxn>
                  <a:cxn ang="0">
                    <a:pos x="18" y="0"/>
                  </a:cxn>
                  <a:cxn ang="0">
                    <a:pos x="17" y="0"/>
                  </a:cxn>
                  <a:cxn ang="0">
                    <a:pos x="15" y="1"/>
                  </a:cxn>
                  <a:cxn ang="0">
                    <a:pos x="14" y="3"/>
                  </a:cxn>
                  <a:cxn ang="0">
                    <a:pos x="14" y="5"/>
                  </a:cxn>
                  <a:cxn ang="0">
                    <a:pos x="14" y="5"/>
                  </a:cxn>
                </a:cxnLst>
                <a:rect l="0" t="0" r="r" b="b"/>
                <a:pathLst>
                  <a:path w="23" h="105">
                    <a:moveTo>
                      <a:pt x="14" y="5"/>
                    </a:moveTo>
                    <a:lnTo>
                      <a:pt x="14" y="5"/>
                    </a:lnTo>
                    <a:lnTo>
                      <a:pt x="13" y="17"/>
                    </a:lnTo>
                    <a:lnTo>
                      <a:pt x="12" y="29"/>
                    </a:lnTo>
                    <a:lnTo>
                      <a:pt x="8" y="52"/>
                    </a:lnTo>
                    <a:lnTo>
                      <a:pt x="4" y="76"/>
                    </a:lnTo>
                    <a:lnTo>
                      <a:pt x="0" y="98"/>
                    </a:lnTo>
                    <a:lnTo>
                      <a:pt x="0" y="98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4" y="105"/>
                    </a:lnTo>
                    <a:lnTo>
                      <a:pt x="5" y="105"/>
                    </a:lnTo>
                    <a:lnTo>
                      <a:pt x="7" y="105"/>
                    </a:lnTo>
                    <a:lnTo>
                      <a:pt x="8" y="102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13" y="77"/>
                    </a:lnTo>
                    <a:lnTo>
                      <a:pt x="17" y="53"/>
                    </a:lnTo>
                    <a:lnTo>
                      <a:pt x="21" y="29"/>
                    </a:lnTo>
                    <a:lnTo>
                      <a:pt x="22" y="17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2" y="3"/>
                    </a:lnTo>
                    <a:lnTo>
                      <a:pt x="21" y="1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5" y="1"/>
                    </a:lnTo>
                    <a:lnTo>
                      <a:pt x="14" y="3"/>
                    </a:lnTo>
                    <a:lnTo>
                      <a:pt x="14" y="5"/>
                    </a:lnTo>
                    <a:lnTo>
                      <a:pt x="14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" name="Freeform 836"/>
              <p:cNvSpPr/>
              <p:nvPr/>
            </p:nvSpPr>
            <p:spPr bwMode="auto">
              <a:xfrm>
                <a:off x="2328863" y="1558925"/>
                <a:ext cx="14288" cy="52388"/>
              </a:xfrm>
              <a:custGeom>
                <a:avLst/>
                <a:gdLst/>
                <a:ahLst/>
                <a:cxnLst>
                  <a:cxn ang="0">
                    <a:pos x="19" y="5"/>
                  </a:cxn>
                  <a:cxn ang="0">
                    <a:pos x="19" y="5"/>
                  </a:cxn>
                  <a:cxn ang="0">
                    <a:pos x="17" y="17"/>
                  </a:cxn>
                  <a:cxn ang="0">
                    <a:pos x="15" y="28"/>
                  </a:cxn>
                  <a:cxn ang="0">
                    <a:pos x="10" y="50"/>
                  </a:cxn>
                  <a:cxn ang="0">
                    <a:pos x="5" y="71"/>
                  </a:cxn>
                  <a:cxn ang="0">
                    <a:pos x="0" y="94"/>
                  </a:cxn>
                  <a:cxn ang="0">
                    <a:pos x="0" y="94"/>
                  </a:cxn>
                  <a:cxn ang="0">
                    <a:pos x="0" y="96"/>
                  </a:cxn>
                  <a:cxn ang="0">
                    <a:pos x="0" y="97"/>
                  </a:cxn>
                  <a:cxn ang="0">
                    <a:pos x="3" y="99"/>
                  </a:cxn>
                  <a:cxn ang="0">
                    <a:pos x="5" y="99"/>
                  </a:cxn>
                  <a:cxn ang="0">
                    <a:pos x="7" y="99"/>
                  </a:cxn>
                  <a:cxn ang="0">
                    <a:pos x="8" y="98"/>
                  </a:cxn>
                  <a:cxn ang="0">
                    <a:pos x="8" y="96"/>
                  </a:cxn>
                  <a:cxn ang="0">
                    <a:pos x="8" y="96"/>
                  </a:cxn>
                  <a:cxn ang="0">
                    <a:pos x="14" y="73"/>
                  </a:cxn>
                  <a:cxn ang="0">
                    <a:pos x="20" y="51"/>
                  </a:cxn>
                  <a:cxn ang="0">
                    <a:pos x="26" y="28"/>
                  </a:cxn>
                  <a:cxn ang="0">
                    <a:pos x="27" y="17"/>
                  </a:cxn>
                  <a:cxn ang="0">
                    <a:pos x="28" y="5"/>
                  </a:cxn>
                  <a:cxn ang="0">
                    <a:pos x="28" y="5"/>
                  </a:cxn>
                  <a:cxn ang="0">
                    <a:pos x="28" y="3"/>
                  </a:cxn>
                  <a:cxn ang="0">
                    <a:pos x="27" y="1"/>
                  </a:cxn>
                  <a:cxn ang="0">
                    <a:pos x="25" y="1"/>
                  </a:cxn>
                  <a:cxn ang="0">
                    <a:pos x="24" y="0"/>
                  </a:cxn>
                  <a:cxn ang="0">
                    <a:pos x="22" y="1"/>
                  </a:cxn>
                  <a:cxn ang="0">
                    <a:pos x="20" y="1"/>
                  </a:cxn>
                  <a:cxn ang="0">
                    <a:pos x="19" y="3"/>
                  </a:cxn>
                  <a:cxn ang="0">
                    <a:pos x="19" y="5"/>
                  </a:cxn>
                  <a:cxn ang="0">
                    <a:pos x="19" y="5"/>
                  </a:cxn>
                </a:cxnLst>
                <a:rect l="0" t="0" r="r" b="b"/>
                <a:pathLst>
                  <a:path w="28" h="99">
                    <a:moveTo>
                      <a:pt x="19" y="5"/>
                    </a:moveTo>
                    <a:lnTo>
                      <a:pt x="19" y="5"/>
                    </a:lnTo>
                    <a:lnTo>
                      <a:pt x="17" y="17"/>
                    </a:lnTo>
                    <a:lnTo>
                      <a:pt x="15" y="28"/>
                    </a:lnTo>
                    <a:lnTo>
                      <a:pt x="10" y="50"/>
                    </a:lnTo>
                    <a:lnTo>
                      <a:pt x="5" y="71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0" y="97"/>
                    </a:lnTo>
                    <a:lnTo>
                      <a:pt x="3" y="99"/>
                    </a:lnTo>
                    <a:lnTo>
                      <a:pt x="5" y="99"/>
                    </a:lnTo>
                    <a:lnTo>
                      <a:pt x="7" y="99"/>
                    </a:lnTo>
                    <a:lnTo>
                      <a:pt x="8" y="98"/>
                    </a:lnTo>
                    <a:lnTo>
                      <a:pt x="8" y="96"/>
                    </a:lnTo>
                    <a:lnTo>
                      <a:pt x="8" y="96"/>
                    </a:lnTo>
                    <a:lnTo>
                      <a:pt x="14" y="73"/>
                    </a:lnTo>
                    <a:lnTo>
                      <a:pt x="20" y="51"/>
                    </a:lnTo>
                    <a:lnTo>
                      <a:pt x="26" y="28"/>
                    </a:lnTo>
                    <a:lnTo>
                      <a:pt x="27" y="17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5" y="1"/>
                    </a:lnTo>
                    <a:lnTo>
                      <a:pt x="24" y="0"/>
                    </a:lnTo>
                    <a:lnTo>
                      <a:pt x="22" y="1"/>
                    </a:lnTo>
                    <a:lnTo>
                      <a:pt x="20" y="1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" name="Freeform 837"/>
              <p:cNvSpPr/>
              <p:nvPr/>
            </p:nvSpPr>
            <p:spPr bwMode="auto">
              <a:xfrm>
                <a:off x="2359025" y="1576388"/>
                <a:ext cx="22225" cy="63500"/>
              </a:xfrm>
              <a:custGeom>
                <a:avLst/>
                <a:gdLst/>
                <a:ahLst/>
                <a:cxnLst>
                  <a:cxn ang="0">
                    <a:pos x="34" y="3"/>
                  </a:cxn>
                  <a:cxn ang="0">
                    <a:pos x="34" y="3"/>
                  </a:cxn>
                  <a:cxn ang="0">
                    <a:pos x="31" y="10"/>
                  </a:cxn>
                  <a:cxn ang="0">
                    <a:pos x="28" y="18"/>
                  </a:cxn>
                  <a:cxn ang="0">
                    <a:pos x="23" y="33"/>
                  </a:cxn>
                  <a:cxn ang="0">
                    <a:pos x="20" y="49"/>
                  </a:cxn>
                  <a:cxn ang="0">
                    <a:pos x="16" y="65"/>
                  </a:cxn>
                  <a:cxn ang="0">
                    <a:pos x="16" y="65"/>
                  </a:cxn>
                  <a:cxn ang="0">
                    <a:pos x="9" y="89"/>
                  </a:cxn>
                  <a:cxn ang="0">
                    <a:pos x="1" y="113"/>
                  </a:cxn>
                  <a:cxn ang="0">
                    <a:pos x="1" y="113"/>
                  </a:cxn>
                  <a:cxn ang="0">
                    <a:pos x="0" y="115"/>
                  </a:cxn>
                  <a:cxn ang="0">
                    <a:pos x="1" y="117"/>
                  </a:cxn>
                  <a:cxn ang="0">
                    <a:pos x="2" y="118"/>
                  </a:cxn>
                  <a:cxn ang="0">
                    <a:pos x="4" y="119"/>
                  </a:cxn>
                  <a:cxn ang="0">
                    <a:pos x="7" y="118"/>
                  </a:cxn>
                  <a:cxn ang="0">
                    <a:pos x="9" y="117"/>
                  </a:cxn>
                  <a:cxn ang="0">
                    <a:pos x="10" y="116"/>
                  </a:cxn>
                  <a:cxn ang="0">
                    <a:pos x="10" y="116"/>
                  </a:cxn>
                  <a:cxn ang="0">
                    <a:pos x="23" y="75"/>
                  </a:cxn>
                  <a:cxn ang="0">
                    <a:pos x="23" y="75"/>
                  </a:cxn>
                  <a:cxn ang="0">
                    <a:pos x="28" y="58"/>
                  </a:cxn>
                  <a:cxn ang="0">
                    <a:pos x="31" y="40"/>
                  </a:cxn>
                  <a:cxn ang="0">
                    <a:pos x="36" y="24"/>
                  </a:cxn>
                  <a:cxn ang="0">
                    <a:pos x="39" y="16"/>
                  </a:cxn>
                  <a:cxn ang="0">
                    <a:pos x="42" y="7"/>
                  </a:cxn>
                  <a:cxn ang="0">
                    <a:pos x="42" y="7"/>
                  </a:cxn>
                  <a:cxn ang="0">
                    <a:pos x="43" y="5"/>
                  </a:cxn>
                  <a:cxn ang="0">
                    <a:pos x="43" y="4"/>
                  </a:cxn>
                  <a:cxn ang="0">
                    <a:pos x="42" y="2"/>
                  </a:cxn>
                  <a:cxn ang="0">
                    <a:pos x="40" y="1"/>
                  </a:cxn>
                  <a:cxn ang="0">
                    <a:pos x="39" y="0"/>
                  </a:cxn>
                  <a:cxn ang="0">
                    <a:pos x="37" y="0"/>
                  </a:cxn>
                  <a:cxn ang="0">
                    <a:pos x="36" y="1"/>
                  </a:cxn>
                  <a:cxn ang="0">
                    <a:pos x="34" y="3"/>
                  </a:cxn>
                  <a:cxn ang="0">
                    <a:pos x="34" y="3"/>
                  </a:cxn>
                </a:cxnLst>
                <a:rect l="0" t="0" r="r" b="b"/>
                <a:pathLst>
                  <a:path w="43" h="119">
                    <a:moveTo>
                      <a:pt x="34" y="3"/>
                    </a:moveTo>
                    <a:lnTo>
                      <a:pt x="34" y="3"/>
                    </a:lnTo>
                    <a:lnTo>
                      <a:pt x="31" y="10"/>
                    </a:lnTo>
                    <a:lnTo>
                      <a:pt x="28" y="18"/>
                    </a:lnTo>
                    <a:lnTo>
                      <a:pt x="23" y="33"/>
                    </a:lnTo>
                    <a:lnTo>
                      <a:pt x="20" y="49"/>
                    </a:lnTo>
                    <a:lnTo>
                      <a:pt x="16" y="65"/>
                    </a:lnTo>
                    <a:lnTo>
                      <a:pt x="16" y="65"/>
                    </a:lnTo>
                    <a:lnTo>
                      <a:pt x="9" y="89"/>
                    </a:lnTo>
                    <a:lnTo>
                      <a:pt x="1" y="113"/>
                    </a:lnTo>
                    <a:lnTo>
                      <a:pt x="1" y="113"/>
                    </a:lnTo>
                    <a:lnTo>
                      <a:pt x="0" y="115"/>
                    </a:lnTo>
                    <a:lnTo>
                      <a:pt x="1" y="117"/>
                    </a:lnTo>
                    <a:lnTo>
                      <a:pt x="2" y="118"/>
                    </a:lnTo>
                    <a:lnTo>
                      <a:pt x="4" y="119"/>
                    </a:lnTo>
                    <a:lnTo>
                      <a:pt x="7" y="118"/>
                    </a:lnTo>
                    <a:lnTo>
                      <a:pt x="9" y="117"/>
                    </a:lnTo>
                    <a:lnTo>
                      <a:pt x="10" y="116"/>
                    </a:lnTo>
                    <a:lnTo>
                      <a:pt x="10" y="116"/>
                    </a:lnTo>
                    <a:lnTo>
                      <a:pt x="23" y="75"/>
                    </a:lnTo>
                    <a:lnTo>
                      <a:pt x="23" y="75"/>
                    </a:lnTo>
                    <a:lnTo>
                      <a:pt x="28" y="58"/>
                    </a:lnTo>
                    <a:lnTo>
                      <a:pt x="31" y="40"/>
                    </a:lnTo>
                    <a:lnTo>
                      <a:pt x="36" y="24"/>
                    </a:lnTo>
                    <a:lnTo>
                      <a:pt x="39" y="1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2" y="2"/>
                    </a:lnTo>
                    <a:lnTo>
                      <a:pt x="40" y="1"/>
                    </a:lnTo>
                    <a:lnTo>
                      <a:pt x="39" y="0"/>
                    </a:lnTo>
                    <a:lnTo>
                      <a:pt x="37" y="0"/>
                    </a:lnTo>
                    <a:lnTo>
                      <a:pt x="36" y="1"/>
                    </a:lnTo>
                    <a:lnTo>
                      <a:pt x="34" y="3"/>
                    </a:lnTo>
                    <a:lnTo>
                      <a:pt x="34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" name="Freeform 838"/>
              <p:cNvSpPr/>
              <p:nvPr/>
            </p:nvSpPr>
            <p:spPr bwMode="auto">
              <a:xfrm>
                <a:off x="2393950" y="1608138"/>
                <a:ext cx="22225" cy="61913"/>
              </a:xfrm>
              <a:custGeom>
                <a:avLst/>
                <a:gdLst/>
                <a:ahLst/>
                <a:cxnLst>
                  <a:cxn ang="0">
                    <a:pos x="33" y="3"/>
                  </a:cxn>
                  <a:cxn ang="0">
                    <a:pos x="33" y="3"/>
                  </a:cxn>
                  <a:cxn ang="0">
                    <a:pos x="23" y="30"/>
                  </a:cxn>
                  <a:cxn ang="0">
                    <a:pos x="11" y="57"/>
                  </a:cxn>
                  <a:cxn ang="0">
                    <a:pos x="7" y="70"/>
                  </a:cxn>
                  <a:cxn ang="0">
                    <a:pos x="4" y="84"/>
                  </a:cxn>
                  <a:cxn ang="0">
                    <a:pos x="1" y="98"/>
                  </a:cxn>
                  <a:cxn ang="0">
                    <a:pos x="0" y="114"/>
                  </a:cxn>
                  <a:cxn ang="0">
                    <a:pos x="0" y="114"/>
                  </a:cxn>
                  <a:cxn ang="0">
                    <a:pos x="0" y="115"/>
                  </a:cxn>
                  <a:cxn ang="0">
                    <a:pos x="1" y="117"/>
                  </a:cxn>
                  <a:cxn ang="0">
                    <a:pos x="3" y="118"/>
                  </a:cxn>
                  <a:cxn ang="0">
                    <a:pos x="4" y="118"/>
                  </a:cxn>
                  <a:cxn ang="0">
                    <a:pos x="6" y="118"/>
                  </a:cxn>
                  <a:cxn ang="0">
                    <a:pos x="7" y="117"/>
                  </a:cxn>
                  <a:cxn ang="0">
                    <a:pos x="9" y="115"/>
                  </a:cxn>
                  <a:cxn ang="0">
                    <a:pos x="9" y="114"/>
                  </a:cxn>
                  <a:cxn ang="0">
                    <a:pos x="9" y="114"/>
                  </a:cxn>
                  <a:cxn ang="0">
                    <a:pos x="10" y="99"/>
                  </a:cxn>
                  <a:cxn ang="0">
                    <a:pos x="13" y="85"/>
                  </a:cxn>
                  <a:cxn ang="0">
                    <a:pos x="16" y="71"/>
                  </a:cxn>
                  <a:cxn ang="0">
                    <a:pos x="22" y="58"/>
                  </a:cxn>
                  <a:cxn ang="0">
                    <a:pos x="32" y="32"/>
                  </a:cxn>
                  <a:cxn ang="0">
                    <a:pos x="42" y="5"/>
                  </a:cxn>
                  <a:cxn ang="0">
                    <a:pos x="42" y="5"/>
                  </a:cxn>
                  <a:cxn ang="0">
                    <a:pos x="42" y="3"/>
                  </a:cxn>
                  <a:cxn ang="0">
                    <a:pos x="42" y="2"/>
                  </a:cxn>
                  <a:cxn ang="0">
                    <a:pos x="41" y="1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4" y="1"/>
                  </a:cxn>
                  <a:cxn ang="0">
                    <a:pos x="33" y="3"/>
                  </a:cxn>
                  <a:cxn ang="0">
                    <a:pos x="33" y="3"/>
                  </a:cxn>
                </a:cxnLst>
                <a:rect l="0" t="0" r="r" b="b"/>
                <a:pathLst>
                  <a:path w="42" h="118">
                    <a:moveTo>
                      <a:pt x="33" y="3"/>
                    </a:moveTo>
                    <a:lnTo>
                      <a:pt x="33" y="3"/>
                    </a:lnTo>
                    <a:lnTo>
                      <a:pt x="23" y="30"/>
                    </a:lnTo>
                    <a:lnTo>
                      <a:pt x="11" y="57"/>
                    </a:lnTo>
                    <a:lnTo>
                      <a:pt x="7" y="70"/>
                    </a:lnTo>
                    <a:lnTo>
                      <a:pt x="4" y="84"/>
                    </a:lnTo>
                    <a:lnTo>
                      <a:pt x="1" y="98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5"/>
                    </a:lnTo>
                    <a:lnTo>
                      <a:pt x="1" y="117"/>
                    </a:lnTo>
                    <a:lnTo>
                      <a:pt x="3" y="118"/>
                    </a:lnTo>
                    <a:lnTo>
                      <a:pt x="4" y="118"/>
                    </a:lnTo>
                    <a:lnTo>
                      <a:pt x="6" y="118"/>
                    </a:lnTo>
                    <a:lnTo>
                      <a:pt x="7" y="117"/>
                    </a:lnTo>
                    <a:lnTo>
                      <a:pt x="9" y="115"/>
                    </a:lnTo>
                    <a:lnTo>
                      <a:pt x="9" y="114"/>
                    </a:lnTo>
                    <a:lnTo>
                      <a:pt x="9" y="114"/>
                    </a:lnTo>
                    <a:lnTo>
                      <a:pt x="10" y="99"/>
                    </a:lnTo>
                    <a:lnTo>
                      <a:pt x="13" y="85"/>
                    </a:lnTo>
                    <a:lnTo>
                      <a:pt x="16" y="71"/>
                    </a:lnTo>
                    <a:lnTo>
                      <a:pt x="22" y="58"/>
                    </a:lnTo>
                    <a:lnTo>
                      <a:pt x="32" y="32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2" y="3"/>
                    </a:lnTo>
                    <a:lnTo>
                      <a:pt x="42" y="2"/>
                    </a:lnTo>
                    <a:lnTo>
                      <a:pt x="41" y="1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4" y="1"/>
                    </a:lnTo>
                    <a:lnTo>
                      <a:pt x="33" y="3"/>
                    </a:lnTo>
                    <a:lnTo>
                      <a:pt x="33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" name="Freeform 839"/>
              <p:cNvSpPr/>
              <p:nvPr/>
            </p:nvSpPr>
            <p:spPr bwMode="auto">
              <a:xfrm>
                <a:off x="2420938" y="1644650"/>
                <a:ext cx="20638" cy="58738"/>
              </a:xfrm>
              <a:custGeom>
                <a:avLst/>
                <a:gdLst/>
                <a:ahLst/>
                <a:cxnLst>
                  <a:cxn ang="0">
                    <a:pos x="29" y="2"/>
                  </a:cxn>
                  <a:cxn ang="0">
                    <a:pos x="29" y="2"/>
                  </a:cxn>
                  <a:cxn ang="0">
                    <a:pos x="23" y="14"/>
                  </a:cxn>
                  <a:cxn ang="0">
                    <a:pos x="18" y="25"/>
                  </a:cxn>
                  <a:cxn ang="0">
                    <a:pos x="15" y="37"/>
                  </a:cxn>
                  <a:cxn ang="0">
                    <a:pos x="12" y="50"/>
                  </a:cxn>
                  <a:cxn ang="0">
                    <a:pos x="12" y="50"/>
                  </a:cxn>
                  <a:cxn ang="0">
                    <a:pos x="6" y="77"/>
                  </a:cxn>
                  <a:cxn ang="0">
                    <a:pos x="3" y="91"/>
                  </a:cxn>
                  <a:cxn ang="0">
                    <a:pos x="0" y="104"/>
                  </a:cxn>
                  <a:cxn ang="0">
                    <a:pos x="0" y="104"/>
                  </a:cxn>
                  <a:cxn ang="0">
                    <a:pos x="2" y="107"/>
                  </a:cxn>
                  <a:cxn ang="0">
                    <a:pos x="3" y="108"/>
                  </a:cxn>
                  <a:cxn ang="0">
                    <a:pos x="4" y="109"/>
                  </a:cxn>
                  <a:cxn ang="0">
                    <a:pos x="6" y="110"/>
                  </a:cxn>
                  <a:cxn ang="0">
                    <a:pos x="7" y="109"/>
                  </a:cxn>
                  <a:cxn ang="0">
                    <a:pos x="9" y="108"/>
                  </a:cxn>
                  <a:cxn ang="0">
                    <a:pos x="10" y="107"/>
                  </a:cxn>
                  <a:cxn ang="0">
                    <a:pos x="10" y="104"/>
                  </a:cxn>
                  <a:cxn ang="0">
                    <a:pos x="10" y="104"/>
                  </a:cxn>
                  <a:cxn ang="0">
                    <a:pos x="12" y="94"/>
                  </a:cxn>
                  <a:cxn ang="0">
                    <a:pos x="15" y="84"/>
                  </a:cxn>
                  <a:cxn ang="0">
                    <a:pos x="18" y="73"/>
                  </a:cxn>
                  <a:cxn ang="0">
                    <a:pos x="19" y="62"/>
                  </a:cxn>
                  <a:cxn ang="0">
                    <a:pos x="19" y="62"/>
                  </a:cxn>
                  <a:cxn ang="0">
                    <a:pos x="21" y="48"/>
                  </a:cxn>
                  <a:cxn ang="0">
                    <a:pos x="25" y="34"/>
                  </a:cxn>
                  <a:cxn ang="0">
                    <a:pos x="30" y="20"/>
                  </a:cxn>
                  <a:cxn ang="0">
                    <a:pos x="38" y="7"/>
                  </a:cxn>
                  <a:cxn ang="0">
                    <a:pos x="38" y="7"/>
                  </a:cxn>
                  <a:cxn ang="0">
                    <a:pos x="39" y="5"/>
                  </a:cxn>
                  <a:cxn ang="0">
                    <a:pos x="39" y="4"/>
                  </a:cxn>
                  <a:cxn ang="0">
                    <a:pos x="38" y="2"/>
                  </a:cxn>
                  <a:cxn ang="0">
                    <a:pos x="37" y="1"/>
                  </a:cxn>
                  <a:cxn ang="0">
                    <a:pos x="34" y="0"/>
                  </a:cxn>
                  <a:cxn ang="0">
                    <a:pos x="31" y="1"/>
                  </a:cxn>
                  <a:cxn ang="0">
                    <a:pos x="29" y="2"/>
                  </a:cxn>
                  <a:cxn ang="0">
                    <a:pos x="29" y="2"/>
                  </a:cxn>
                </a:cxnLst>
                <a:rect l="0" t="0" r="r" b="b"/>
                <a:pathLst>
                  <a:path w="39" h="110">
                    <a:moveTo>
                      <a:pt x="29" y="2"/>
                    </a:moveTo>
                    <a:lnTo>
                      <a:pt x="29" y="2"/>
                    </a:lnTo>
                    <a:lnTo>
                      <a:pt x="23" y="14"/>
                    </a:lnTo>
                    <a:lnTo>
                      <a:pt x="18" y="25"/>
                    </a:lnTo>
                    <a:lnTo>
                      <a:pt x="15" y="37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6" y="77"/>
                    </a:lnTo>
                    <a:lnTo>
                      <a:pt x="3" y="91"/>
                    </a:lnTo>
                    <a:lnTo>
                      <a:pt x="0" y="104"/>
                    </a:lnTo>
                    <a:lnTo>
                      <a:pt x="0" y="104"/>
                    </a:lnTo>
                    <a:lnTo>
                      <a:pt x="2" y="107"/>
                    </a:lnTo>
                    <a:lnTo>
                      <a:pt x="3" y="108"/>
                    </a:lnTo>
                    <a:lnTo>
                      <a:pt x="4" y="109"/>
                    </a:lnTo>
                    <a:lnTo>
                      <a:pt x="6" y="110"/>
                    </a:lnTo>
                    <a:lnTo>
                      <a:pt x="7" y="109"/>
                    </a:lnTo>
                    <a:lnTo>
                      <a:pt x="9" y="108"/>
                    </a:lnTo>
                    <a:lnTo>
                      <a:pt x="10" y="107"/>
                    </a:lnTo>
                    <a:lnTo>
                      <a:pt x="10" y="104"/>
                    </a:lnTo>
                    <a:lnTo>
                      <a:pt x="10" y="104"/>
                    </a:lnTo>
                    <a:lnTo>
                      <a:pt x="12" y="94"/>
                    </a:lnTo>
                    <a:lnTo>
                      <a:pt x="15" y="84"/>
                    </a:lnTo>
                    <a:lnTo>
                      <a:pt x="18" y="73"/>
                    </a:lnTo>
                    <a:lnTo>
                      <a:pt x="19" y="62"/>
                    </a:lnTo>
                    <a:lnTo>
                      <a:pt x="19" y="62"/>
                    </a:lnTo>
                    <a:lnTo>
                      <a:pt x="21" y="48"/>
                    </a:lnTo>
                    <a:lnTo>
                      <a:pt x="25" y="34"/>
                    </a:lnTo>
                    <a:lnTo>
                      <a:pt x="30" y="20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39" y="5"/>
                    </a:lnTo>
                    <a:lnTo>
                      <a:pt x="39" y="4"/>
                    </a:lnTo>
                    <a:lnTo>
                      <a:pt x="38" y="2"/>
                    </a:lnTo>
                    <a:lnTo>
                      <a:pt x="37" y="1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29" y="2"/>
                    </a:lnTo>
                    <a:lnTo>
                      <a:pt x="29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2" name="Freeform 840"/>
              <p:cNvSpPr/>
              <p:nvPr/>
            </p:nvSpPr>
            <p:spPr bwMode="auto">
              <a:xfrm>
                <a:off x="2451100" y="1674813"/>
                <a:ext cx="12700" cy="55563"/>
              </a:xfrm>
              <a:custGeom>
                <a:avLst/>
                <a:gdLst/>
                <a:ahLst/>
                <a:cxnLst>
                  <a:cxn ang="0">
                    <a:pos x="15" y="5"/>
                  </a:cxn>
                  <a:cxn ang="0">
                    <a:pos x="15" y="5"/>
                  </a:cxn>
                  <a:cxn ang="0">
                    <a:pos x="13" y="29"/>
                  </a:cxn>
                  <a:cxn ang="0">
                    <a:pos x="11" y="53"/>
                  </a:cxn>
                  <a:cxn ang="0">
                    <a:pos x="7" y="75"/>
                  </a:cxn>
                  <a:cxn ang="0">
                    <a:pos x="1" y="98"/>
                  </a:cxn>
                  <a:cxn ang="0">
                    <a:pos x="1" y="98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3"/>
                  </a:cxn>
                  <a:cxn ang="0">
                    <a:pos x="4" y="104"/>
                  </a:cxn>
                  <a:cxn ang="0">
                    <a:pos x="7" y="104"/>
                  </a:cxn>
                  <a:cxn ang="0">
                    <a:pos x="8" y="104"/>
                  </a:cxn>
                  <a:cxn ang="0">
                    <a:pos x="10" y="103"/>
                  </a:cxn>
                  <a:cxn ang="0">
                    <a:pos x="10" y="101"/>
                  </a:cxn>
                  <a:cxn ang="0">
                    <a:pos x="10" y="101"/>
                  </a:cxn>
                  <a:cxn ang="0">
                    <a:pos x="16" y="77"/>
                  </a:cxn>
                  <a:cxn ang="0">
                    <a:pos x="20" y="54"/>
                  </a:cxn>
                  <a:cxn ang="0">
                    <a:pos x="23" y="29"/>
                  </a:cxn>
                  <a:cxn ang="0">
                    <a:pos x="24" y="5"/>
                  </a:cxn>
                  <a:cxn ang="0">
                    <a:pos x="24" y="5"/>
                  </a:cxn>
                  <a:cxn ang="0">
                    <a:pos x="24" y="3"/>
                  </a:cxn>
                  <a:cxn ang="0">
                    <a:pos x="23" y="2"/>
                  </a:cxn>
                  <a:cxn ang="0">
                    <a:pos x="22" y="1"/>
                  </a:cxn>
                  <a:cxn ang="0">
                    <a:pos x="20" y="0"/>
                  </a:cxn>
                  <a:cxn ang="0">
                    <a:pos x="18" y="1"/>
                  </a:cxn>
                  <a:cxn ang="0">
                    <a:pos x="17" y="2"/>
                  </a:cxn>
                  <a:cxn ang="0">
                    <a:pos x="16" y="3"/>
                  </a:cxn>
                  <a:cxn ang="0">
                    <a:pos x="15" y="5"/>
                  </a:cxn>
                  <a:cxn ang="0">
                    <a:pos x="15" y="5"/>
                  </a:cxn>
                </a:cxnLst>
                <a:rect l="0" t="0" r="r" b="b"/>
                <a:pathLst>
                  <a:path w="24" h="104">
                    <a:moveTo>
                      <a:pt x="15" y="5"/>
                    </a:moveTo>
                    <a:lnTo>
                      <a:pt x="15" y="5"/>
                    </a:lnTo>
                    <a:lnTo>
                      <a:pt x="13" y="29"/>
                    </a:lnTo>
                    <a:lnTo>
                      <a:pt x="11" y="53"/>
                    </a:lnTo>
                    <a:lnTo>
                      <a:pt x="7" y="75"/>
                    </a:lnTo>
                    <a:lnTo>
                      <a:pt x="1" y="98"/>
                    </a:lnTo>
                    <a:lnTo>
                      <a:pt x="1" y="98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3"/>
                    </a:lnTo>
                    <a:lnTo>
                      <a:pt x="4" y="104"/>
                    </a:lnTo>
                    <a:lnTo>
                      <a:pt x="7" y="104"/>
                    </a:lnTo>
                    <a:lnTo>
                      <a:pt x="8" y="104"/>
                    </a:lnTo>
                    <a:lnTo>
                      <a:pt x="10" y="103"/>
                    </a:lnTo>
                    <a:lnTo>
                      <a:pt x="10" y="101"/>
                    </a:lnTo>
                    <a:lnTo>
                      <a:pt x="10" y="101"/>
                    </a:lnTo>
                    <a:lnTo>
                      <a:pt x="16" y="77"/>
                    </a:lnTo>
                    <a:lnTo>
                      <a:pt x="20" y="54"/>
                    </a:lnTo>
                    <a:lnTo>
                      <a:pt x="23" y="29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2" y="1"/>
                    </a:lnTo>
                    <a:lnTo>
                      <a:pt x="20" y="0"/>
                    </a:lnTo>
                    <a:lnTo>
                      <a:pt x="18" y="1"/>
                    </a:lnTo>
                    <a:lnTo>
                      <a:pt x="17" y="2"/>
                    </a:lnTo>
                    <a:lnTo>
                      <a:pt x="16" y="3"/>
                    </a:lnTo>
                    <a:lnTo>
                      <a:pt x="15" y="5"/>
                    </a:lnTo>
                    <a:lnTo>
                      <a:pt x="1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" name="Freeform 841"/>
              <p:cNvSpPr/>
              <p:nvPr/>
            </p:nvSpPr>
            <p:spPr bwMode="auto">
              <a:xfrm>
                <a:off x="2479675" y="1695450"/>
                <a:ext cx="22225" cy="60325"/>
              </a:xfrm>
              <a:custGeom>
                <a:avLst/>
                <a:gdLst/>
                <a:ahLst/>
                <a:cxnLst>
                  <a:cxn ang="0">
                    <a:pos x="33" y="3"/>
                  </a:cxn>
                  <a:cxn ang="0">
                    <a:pos x="33" y="3"/>
                  </a:cxn>
                  <a:cxn ang="0">
                    <a:pos x="19" y="56"/>
                  </a:cxn>
                  <a:cxn ang="0">
                    <a:pos x="9" y="83"/>
                  </a:cxn>
                  <a:cxn ang="0">
                    <a:pos x="0" y="108"/>
                  </a:cxn>
                  <a:cxn ang="0">
                    <a:pos x="0" y="108"/>
                  </a:cxn>
                  <a:cxn ang="0">
                    <a:pos x="0" y="110"/>
                  </a:cxn>
                  <a:cxn ang="0">
                    <a:pos x="0" y="112"/>
                  </a:cxn>
                  <a:cxn ang="0">
                    <a:pos x="1" y="113"/>
                  </a:cxn>
                  <a:cxn ang="0">
                    <a:pos x="3" y="114"/>
                  </a:cxn>
                  <a:cxn ang="0">
                    <a:pos x="6" y="113"/>
                  </a:cxn>
                  <a:cxn ang="0">
                    <a:pos x="8" y="112"/>
                  </a:cxn>
                  <a:cxn ang="0">
                    <a:pos x="9" y="111"/>
                  </a:cxn>
                  <a:cxn ang="0">
                    <a:pos x="9" y="111"/>
                  </a:cxn>
                  <a:cxn ang="0">
                    <a:pos x="19" y="85"/>
                  </a:cxn>
                  <a:cxn ang="0">
                    <a:pos x="27" y="59"/>
                  </a:cxn>
                  <a:cxn ang="0">
                    <a:pos x="42" y="6"/>
                  </a:cxn>
                  <a:cxn ang="0">
                    <a:pos x="42" y="6"/>
                  </a:cxn>
                  <a:cxn ang="0">
                    <a:pos x="42" y="4"/>
                  </a:cxn>
                  <a:cxn ang="0">
                    <a:pos x="42" y="2"/>
                  </a:cxn>
                  <a:cxn ang="0">
                    <a:pos x="40" y="1"/>
                  </a:cxn>
                  <a:cxn ang="0">
                    <a:pos x="39" y="0"/>
                  </a:cxn>
                  <a:cxn ang="0">
                    <a:pos x="37" y="0"/>
                  </a:cxn>
                  <a:cxn ang="0">
                    <a:pos x="35" y="1"/>
                  </a:cxn>
                  <a:cxn ang="0">
                    <a:pos x="34" y="2"/>
                  </a:cxn>
                  <a:cxn ang="0">
                    <a:pos x="33" y="3"/>
                  </a:cxn>
                  <a:cxn ang="0">
                    <a:pos x="33" y="3"/>
                  </a:cxn>
                </a:cxnLst>
                <a:rect l="0" t="0" r="r" b="b"/>
                <a:pathLst>
                  <a:path w="42" h="114">
                    <a:moveTo>
                      <a:pt x="33" y="3"/>
                    </a:moveTo>
                    <a:lnTo>
                      <a:pt x="33" y="3"/>
                    </a:lnTo>
                    <a:lnTo>
                      <a:pt x="19" y="56"/>
                    </a:lnTo>
                    <a:lnTo>
                      <a:pt x="9" y="83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10"/>
                    </a:lnTo>
                    <a:lnTo>
                      <a:pt x="0" y="112"/>
                    </a:lnTo>
                    <a:lnTo>
                      <a:pt x="1" y="113"/>
                    </a:lnTo>
                    <a:lnTo>
                      <a:pt x="3" y="114"/>
                    </a:lnTo>
                    <a:lnTo>
                      <a:pt x="6" y="113"/>
                    </a:lnTo>
                    <a:lnTo>
                      <a:pt x="8" y="112"/>
                    </a:lnTo>
                    <a:lnTo>
                      <a:pt x="9" y="111"/>
                    </a:lnTo>
                    <a:lnTo>
                      <a:pt x="9" y="111"/>
                    </a:lnTo>
                    <a:lnTo>
                      <a:pt x="19" y="85"/>
                    </a:lnTo>
                    <a:lnTo>
                      <a:pt x="27" y="59"/>
                    </a:lnTo>
                    <a:lnTo>
                      <a:pt x="42" y="6"/>
                    </a:lnTo>
                    <a:lnTo>
                      <a:pt x="42" y="6"/>
                    </a:lnTo>
                    <a:lnTo>
                      <a:pt x="42" y="4"/>
                    </a:lnTo>
                    <a:lnTo>
                      <a:pt x="42" y="2"/>
                    </a:lnTo>
                    <a:lnTo>
                      <a:pt x="40" y="1"/>
                    </a:lnTo>
                    <a:lnTo>
                      <a:pt x="39" y="0"/>
                    </a:lnTo>
                    <a:lnTo>
                      <a:pt x="37" y="0"/>
                    </a:lnTo>
                    <a:lnTo>
                      <a:pt x="35" y="1"/>
                    </a:lnTo>
                    <a:lnTo>
                      <a:pt x="34" y="2"/>
                    </a:lnTo>
                    <a:lnTo>
                      <a:pt x="33" y="3"/>
                    </a:lnTo>
                    <a:lnTo>
                      <a:pt x="33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Freeform 842"/>
              <p:cNvSpPr/>
              <p:nvPr/>
            </p:nvSpPr>
            <p:spPr bwMode="auto">
              <a:xfrm>
                <a:off x="2509838" y="1725613"/>
                <a:ext cx="14288" cy="53975"/>
              </a:xfrm>
              <a:custGeom>
                <a:avLst/>
                <a:gdLst/>
                <a:ahLst/>
                <a:cxnLst>
                  <a:cxn ang="0">
                    <a:pos x="18" y="5"/>
                  </a:cxn>
                  <a:cxn ang="0">
                    <a:pos x="18" y="5"/>
                  </a:cxn>
                  <a:cxn ang="0">
                    <a:pos x="17" y="16"/>
                  </a:cxn>
                  <a:cxn ang="0">
                    <a:pos x="14" y="27"/>
                  </a:cxn>
                  <a:cxn ang="0">
                    <a:pos x="11" y="37"/>
                  </a:cxn>
                  <a:cxn ang="0">
                    <a:pos x="8" y="49"/>
                  </a:cxn>
                  <a:cxn ang="0">
                    <a:pos x="8" y="49"/>
                  </a:cxn>
                  <a:cxn ang="0">
                    <a:pos x="6" y="61"/>
                  </a:cxn>
                  <a:cxn ang="0">
                    <a:pos x="4" y="73"/>
                  </a:cxn>
                  <a:cxn ang="0">
                    <a:pos x="2" y="86"/>
                  </a:cxn>
                  <a:cxn ang="0">
                    <a:pos x="0" y="98"/>
                  </a:cxn>
                  <a:cxn ang="0">
                    <a:pos x="0" y="98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3"/>
                  </a:cxn>
                  <a:cxn ang="0">
                    <a:pos x="4" y="104"/>
                  </a:cxn>
                  <a:cxn ang="0">
                    <a:pos x="5" y="104"/>
                  </a:cxn>
                  <a:cxn ang="0">
                    <a:pos x="7" y="104"/>
                  </a:cxn>
                  <a:cxn ang="0">
                    <a:pos x="8" y="102"/>
                  </a:cxn>
                  <a:cxn ang="0">
                    <a:pos x="9" y="101"/>
                  </a:cxn>
                  <a:cxn ang="0">
                    <a:pos x="9" y="101"/>
                  </a:cxn>
                  <a:cxn ang="0">
                    <a:pos x="13" y="76"/>
                  </a:cxn>
                  <a:cxn ang="0">
                    <a:pos x="17" y="51"/>
                  </a:cxn>
                  <a:cxn ang="0">
                    <a:pos x="17" y="51"/>
                  </a:cxn>
                  <a:cxn ang="0">
                    <a:pos x="19" y="39"/>
                  </a:cxn>
                  <a:cxn ang="0">
                    <a:pos x="24" y="28"/>
                  </a:cxn>
                  <a:cxn ang="0">
                    <a:pos x="27" y="16"/>
                  </a:cxn>
                  <a:cxn ang="0">
                    <a:pos x="29" y="5"/>
                  </a:cxn>
                  <a:cxn ang="0">
                    <a:pos x="29" y="5"/>
                  </a:cxn>
                  <a:cxn ang="0">
                    <a:pos x="28" y="3"/>
                  </a:cxn>
                  <a:cxn ang="0">
                    <a:pos x="27" y="1"/>
                  </a:cxn>
                  <a:cxn ang="0">
                    <a:pos x="26" y="1"/>
                  </a:cxn>
                  <a:cxn ang="0">
                    <a:pos x="24" y="0"/>
                  </a:cxn>
                  <a:cxn ang="0">
                    <a:pos x="21" y="1"/>
                  </a:cxn>
                  <a:cxn ang="0">
                    <a:pos x="20" y="1"/>
                  </a:cxn>
                  <a:cxn ang="0">
                    <a:pos x="19" y="3"/>
                  </a:cxn>
                  <a:cxn ang="0">
                    <a:pos x="18" y="5"/>
                  </a:cxn>
                  <a:cxn ang="0">
                    <a:pos x="18" y="5"/>
                  </a:cxn>
                </a:cxnLst>
                <a:rect l="0" t="0" r="r" b="b"/>
                <a:pathLst>
                  <a:path w="29" h="104">
                    <a:moveTo>
                      <a:pt x="18" y="5"/>
                    </a:moveTo>
                    <a:lnTo>
                      <a:pt x="18" y="5"/>
                    </a:lnTo>
                    <a:lnTo>
                      <a:pt x="17" y="16"/>
                    </a:lnTo>
                    <a:lnTo>
                      <a:pt x="14" y="27"/>
                    </a:lnTo>
                    <a:lnTo>
                      <a:pt x="11" y="37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6" y="61"/>
                    </a:lnTo>
                    <a:lnTo>
                      <a:pt x="4" y="73"/>
                    </a:lnTo>
                    <a:lnTo>
                      <a:pt x="2" y="86"/>
                    </a:lnTo>
                    <a:lnTo>
                      <a:pt x="0" y="98"/>
                    </a:lnTo>
                    <a:lnTo>
                      <a:pt x="0" y="98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3"/>
                    </a:lnTo>
                    <a:lnTo>
                      <a:pt x="4" y="104"/>
                    </a:lnTo>
                    <a:lnTo>
                      <a:pt x="5" y="104"/>
                    </a:lnTo>
                    <a:lnTo>
                      <a:pt x="7" y="104"/>
                    </a:lnTo>
                    <a:lnTo>
                      <a:pt x="8" y="102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13" y="76"/>
                    </a:lnTo>
                    <a:lnTo>
                      <a:pt x="17" y="51"/>
                    </a:lnTo>
                    <a:lnTo>
                      <a:pt x="17" y="51"/>
                    </a:lnTo>
                    <a:lnTo>
                      <a:pt x="19" y="39"/>
                    </a:lnTo>
                    <a:lnTo>
                      <a:pt x="24" y="28"/>
                    </a:lnTo>
                    <a:lnTo>
                      <a:pt x="27" y="16"/>
                    </a:lnTo>
                    <a:lnTo>
                      <a:pt x="29" y="5"/>
                    </a:lnTo>
                    <a:lnTo>
                      <a:pt x="29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6" y="1"/>
                    </a:lnTo>
                    <a:lnTo>
                      <a:pt x="24" y="0"/>
                    </a:lnTo>
                    <a:lnTo>
                      <a:pt x="21" y="1"/>
                    </a:lnTo>
                    <a:lnTo>
                      <a:pt x="20" y="1"/>
                    </a:lnTo>
                    <a:lnTo>
                      <a:pt x="19" y="3"/>
                    </a:lnTo>
                    <a:lnTo>
                      <a:pt x="18" y="5"/>
                    </a:lnTo>
                    <a:lnTo>
                      <a:pt x="18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Freeform 843"/>
              <p:cNvSpPr/>
              <p:nvPr/>
            </p:nvSpPr>
            <p:spPr bwMode="auto">
              <a:xfrm>
                <a:off x="2528888" y="1752600"/>
                <a:ext cx="17463" cy="57150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4" y="2"/>
                  </a:cxn>
                  <a:cxn ang="0">
                    <a:pos x="20" y="14"/>
                  </a:cxn>
                  <a:cxn ang="0">
                    <a:pos x="16" y="28"/>
                  </a:cxn>
                  <a:cxn ang="0">
                    <a:pos x="9" y="54"/>
                  </a:cxn>
                  <a:cxn ang="0">
                    <a:pos x="9" y="54"/>
                  </a:cxn>
                  <a:cxn ang="0">
                    <a:pos x="3" y="79"/>
                  </a:cxn>
                  <a:cxn ang="0">
                    <a:pos x="1" y="91"/>
                  </a:cxn>
                  <a:cxn ang="0">
                    <a:pos x="0" y="104"/>
                  </a:cxn>
                  <a:cxn ang="0">
                    <a:pos x="0" y="104"/>
                  </a:cxn>
                  <a:cxn ang="0">
                    <a:pos x="0" y="105"/>
                  </a:cxn>
                  <a:cxn ang="0">
                    <a:pos x="1" y="107"/>
                  </a:cxn>
                  <a:cxn ang="0">
                    <a:pos x="2" y="108"/>
                  </a:cxn>
                  <a:cxn ang="0">
                    <a:pos x="4" y="108"/>
                  </a:cxn>
                  <a:cxn ang="0">
                    <a:pos x="6" y="108"/>
                  </a:cxn>
                  <a:cxn ang="0">
                    <a:pos x="7" y="107"/>
                  </a:cxn>
                  <a:cxn ang="0">
                    <a:pos x="8" y="105"/>
                  </a:cxn>
                  <a:cxn ang="0">
                    <a:pos x="9" y="104"/>
                  </a:cxn>
                  <a:cxn ang="0">
                    <a:pos x="9" y="104"/>
                  </a:cxn>
                  <a:cxn ang="0">
                    <a:pos x="10" y="92"/>
                  </a:cxn>
                  <a:cxn ang="0">
                    <a:pos x="12" y="80"/>
                  </a:cxn>
                  <a:cxn ang="0">
                    <a:pos x="19" y="57"/>
                  </a:cxn>
                  <a:cxn ang="0">
                    <a:pos x="19" y="57"/>
                  </a:cxn>
                  <a:cxn ang="0">
                    <a:pos x="22" y="44"/>
                  </a:cxn>
                  <a:cxn ang="0">
                    <a:pos x="25" y="32"/>
                  </a:cxn>
                  <a:cxn ang="0">
                    <a:pos x="28" y="19"/>
                  </a:cxn>
                  <a:cxn ang="0">
                    <a:pos x="32" y="6"/>
                  </a:cxn>
                  <a:cxn ang="0">
                    <a:pos x="32" y="6"/>
                  </a:cxn>
                  <a:cxn ang="0">
                    <a:pos x="33" y="5"/>
                  </a:cxn>
                  <a:cxn ang="0">
                    <a:pos x="32" y="3"/>
                  </a:cxn>
                  <a:cxn ang="0">
                    <a:pos x="30" y="0"/>
                  </a:cxn>
                  <a:cxn ang="0">
                    <a:pos x="28" y="0"/>
                  </a:cxn>
                  <a:cxn ang="0">
                    <a:pos x="27" y="0"/>
                  </a:cxn>
                  <a:cxn ang="0">
                    <a:pos x="25" y="0"/>
                  </a:cxn>
                  <a:cxn ang="0">
                    <a:pos x="24" y="2"/>
                  </a:cxn>
                  <a:cxn ang="0">
                    <a:pos x="24" y="2"/>
                  </a:cxn>
                </a:cxnLst>
                <a:rect l="0" t="0" r="r" b="b"/>
                <a:pathLst>
                  <a:path w="33" h="108">
                    <a:moveTo>
                      <a:pt x="24" y="2"/>
                    </a:moveTo>
                    <a:lnTo>
                      <a:pt x="24" y="2"/>
                    </a:lnTo>
                    <a:lnTo>
                      <a:pt x="20" y="14"/>
                    </a:lnTo>
                    <a:lnTo>
                      <a:pt x="16" y="28"/>
                    </a:lnTo>
                    <a:lnTo>
                      <a:pt x="9" y="54"/>
                    </a:lnTo>
                    <a:lnTo>
                      <a:pt x="9" y="54"/>
                    </a:lnTo>
                    <a:lnTo>
                      <a:pt x="3" y="79"/>
                    </a:lnTo>
                    <a:lnTo>
                      <a:pt x="1" y="91"/>
                    </a:lnTo>
                    <a:lnTo>
                      <a:pt x="0" y="104"/>
                    </a:lnTo>
                    <a:lnTo>
                      <a:pt x="0" y="104"/>
                    </a:lnTo>
                    <a:lnTo>
                      <a:pt x="0" y="105"/>
                    </a:lnTo>
                    <a:lnTo>
                      <a:pt x="1" y="107"/>
                    </a:lnTo>
                    <a:lnTo>
                      <a:pt x="2" y="108"/>
                    </a:lnTo>
                    <a:lnTo>
                      <a:pt x="4" y="108"/>
                    </a:lnTo>
                    <a:lnTo>
                      <a:pt x="6" y="108"/>
                    </a:lnTo>
                    <a:lnTo>
                      <a:pt x="7" y="107"/>
                    </a:lnTo>
                    <a:lnTo>
                      <a:pt x="8" y="105"/>
                    </a:lnTo>
                    <a:lnTo>
                      <a:pt x="9" y="104"/>
                    </a:lnTo>
                    <a:lnTo>
                      <a:pt x="9" y="104"/>
                    </a:lnTo>
                    <a:lnTo>
                      <a:pt x="10" y="92"/>
                    </a:lnTo>
                    <a:lnTo>
                      <a:pt x="12" y="80"/>
                    </a:lnTo>
                    <a:lnTo>
                      <a:pt x="19" y="57"/>
                    </a:lnTo>
                    <a:lnTo>
                      <a:pt x="19" y="57"/>
                    </a:lnTo>
                    <a:lnTo>
                      <a:pt x="22" y="44"/>
                    </a:lnTo>
                    <a:lnTo>
                      <a:pt x="25" y="32"/>
                    </a:lnTo>
                    <a:lnTo>
                      <a:pt x="28" y="19"/>
                    </a:lnTo>
                    <a:lnTo>
                      <a:pt x="32" y="6"/>
                    </a:lnTo>
                    <a:lnTo>
                      <a:pt x="32" y="6"/>
                    </a:lnTo>
                    <a:lnTo>
                      <a:pt x="33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4" y="2"/>
                    </a:lnTo>
                    <a:lnTo>
                      <a:pt x="24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Freeform 844"/>
              <p:cNvSpPr/>
              <p:nvPr/>
            </p:nvSpPr>
            <p:spPr bwMode="auto">
              <a:xfrm>
                <a:off x="2557463" y="1774825"/>
                <a:ext cx="11113" cy="52388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14" y="4"/>
                  </a:cxn>
                  <a:cxn ang="0">
                    <a:pos x="13" y="15"/>
                  </a:cxn>
                  <a:cxn ang="0">
                    <a:pos x="12" y="27"/>
                  </a:cxn>
                  <a:cxn ang="0">
                    <a:pos x="9" y="50"/>
                  </a:cxn>
                  <a:cxn ang="0">
                    <a:pos x="0" y="93"/>
                  </a:cxn>
                  <a:cxn ang="0">
                    <a:pos x="0" y="93"/>
                  </a:cxn>
                  <a:cxn ang="0">
                    <a:pos x="0" y="95"/>
                  </a:cxn>
                  <a:cxn ang="0">
                    <a:pos x="1" y="97"/>
                  </a:cxn>
                  <a:cxn ang="0">
                    <a:pos x="4" y="99"/>
                  </a:cxn>
                  <a:cxn ang="0">
                    <a:pos x="6" y="99"/>
                  </a:cxn>
                  <a:cxn ang="0">
                    <a:pos x="7" y="99"/>
                  </a:cxn>
                  <a:cxn ang="0">
                    <a:pos x="8" y="98"/>
                  </a:cxn>
                  <a:cxn ang="0">
                    <a:pos x="9" y="96"/>
                  </a:cxn>
                  <a:cxn ang="0">
                    <a:pos x="9" y="96"/>
                  </a:cxn>
                  <a:cxn ang="0">
                    <a:pos x="18" y="51"/>
                  </a:cxn>
                  <a:cxn ang="0">
                    <a:pos x="21" y="28"/>
                  </a:cxn>
                  <a:cxn ang="0">
                    <a:pos x="23" y="17"/>
                  </a:cxn>
                  <a:cxn ang="0">
                    <a:pos x="23" y="4"/>
                  </a:cxn>
                  <a:cxn ang="0">
                    <a:pos x="23" y="4"/>
                  </a:cxn>
                  <a:cxn ang="0">
                    <a:pos x="23" y="3"/>
                  </a:cxn>
                  <a:cxn ang="0">
                    <a:pos x="22" y="1"/>
                  </a:cxn>
                  <a:cxn ang="0">
                    <a:pos x="20" y="0"/>
                  </a:cxn>
                  <a:cxn ang="0">
                    <a:pos x="19" y="0"/>
                  </a:cxn>
                  <a:cxn ang="0">
                    <a:pos x="17" y="0"/>
                  </a:cxn>
                  <a:cxn ang="0">
                    <a:pos x="15" y="1"/>
                  </a:cxn>
                  <a:cxn ang="0">
                    <a:pos x="14" y="3"/>
                  </a:cxn>
                  <a:cxn ang="0">
                    <a:pos x="14" y="4"/>
                  </a:cxn>
                  <a:cxn ang="0">
                    <a:pos x="14" y="4"/>
                  </a:cxn>
                </a:cxnLst>
                <a:rect l="0" t="0" r="r" b="b"/>
                <a:pathLst>
                  <a:path w="23" h="99">
                    <a:moveTo>
                      <a:pt x="14" y="4"/>
                    </a:moveTo>
                    <a:lnTo>
                      <a:pt x="14" y="4"/>
                    </a:lnTo>
                    <a:lnTo>
                      <a:pt x="13" y="15"/>
                    </a:lnTo>
                    <a:lnTo>
                      <a:pt x="12" y="27"/>
                    </a:lnTo>
                    <a:lnTo>
                      <a:pt x="9" y="50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0" y="95"/>
                    </a:lnTo>
                    <a:lnTo>
                      <a:pt x="1" y="97"/>
                    </a:lnTo>
                    <a:lnTo>
                      <a:pt x="4" y="99"/>
                    </a:lnTo>
                    <a:lnTo>
                      <a:pt x="6" y="99"/>
                    </a:lnTo>
                    <a:lnTo>
                      <a:pt x="7" y="99"/>
                    </a:lnTo>
                    <a:lnTo>
                      <a:pt x="8" y="98"/>
                    </a:lnTo>
                    <a:lnTo>
                      <a:pt x="9" y="96"/>
                    </a:lnTo>
                    <a:lnTo>
                      <a:pt x="9" y="96"/>
                    </a:lnTo>
                    <a:lnTo>
                      <a:pt x="18" y="51"/>
                    </a:lnTo>
                    <a:lnTo>
                      <a:pt x="21" y="28"/>
                    </a:lnTo>
                    <a:lnTo>
                      <a:pt x="23" y="17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23" y="3"/>
                    </a:lnTo>
                    <a:lnTo>
                      <a:pt x="22" y="1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1"/>
                    </a:lnTo>
                    <a:lnTo>
                      <a:pt x="14" y="3"/>
                    </a:lnTo>
                    <a:lnTo>
                      <a:pt x="14" y="4"/>
                    </a:lnTo>
                    <a:lnTo>
                      <a:pt x="1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7" name="Freeform 847"/>
              <p:cNvSpPr/>
              <p:nvPr/>
            </p:nvSpPr>
            <p:spPr bwMode="auto">
              <a:xfrm>
                <a:off x="2640013" y="1768475"/>
                <a:ext cx="7938" cy="57150"/>
              </a:xfrm>
              <a:custGeom>
                <a:avLst/>
                <a:gdLst/>
                <a:ahLst/>
                <a:cxnLst>
                  <a:cxn ang="0">
                    <a:pos x="13" y="73"/>
                  </a:cxn>
                  <a:cxn ang="0">
                    <a:pos x="13" y="73"/>
                  </a:cxn>
                  <a:cxn ang="0">
                    <a:pos x="14" y="39"/>
                  </a:cxn>
                  <a:cxn ang="0">
                    <a:pos x="13" y="5"/>
                  </a:cxn>
                  <a:cxn ang="0">
                    <a:pos x="13" y="5"/>
                  </a:cxn>
                  <a:cxn ang="0">
                    <a:pos x="13" y="3"/>
                  </a:cxn>
                  <a:cxn ang="0">
                    <a:pos x="12" y="1"/>
                  </a:cxn>
                  <a:cxn ang="0">
                    <a:pos x="11" y="1"/>
                  </a:cxn>
                  <a:cxn ang="0">
                    <a:pos x="9" y="0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3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4" y="58"/>
                  </a:cxn>
                  <a:cxn ang="0">
                    <a:pos x="4" y="58"/>
                  </a:cxn>
                  <a:cxn ang="0">
                    <a:pos x="5" y="80"/>
                  </a:cxn>
                  <a:cxn ang="0">
                    <a:pos x="4" y="94"/>
                  </a:cxn>
                  <a:cxn ang="0">
                    <a:pos x="3" y="98"/>
                  </a:cxn>
                  <a:cxn ang="0">
                    <a:pos x="2" y="100"/>
                  </a:cxn>
                  <a:cxn ang="0">
                    <a:pos x="2" y="100"/>
                  </a:cxn>
                  <a:cxn ang="0">
                    <a:pos x="0" y="101"/>
                  </a:cxn>
                  <a:cxn ang="0">
                    <a:pos x="0" y="103"/>
                  </a:cxn>
                  <a:cxn ang="0">
                    <a:pos x="0" y="105"/>
                  </a:cxn>
                  <a:cxn ang="0">
                    <a:pos x="0" y="106"/>
                  </a:cxn>
                  <a:cxn ang="0">
                    <a:pos x="1" y="108"/>
                  </a:cxn>
                  <a:cxn ang="0">
                    <a:pos x="3" y="108"/>
                  </a:cxn>
                  <a:cxn ang="0">
                    <a:pos x="5" y="109"/>
                  </a:cxn>
                  <a:cxn ang="0">
                    <a:pos x="7" y="108"/>
                  </a:cxn>
                  <a:cxn ang="0">
                    <a:pos x="7" y="108"/>
                  </a:cxn>
                  <a:cxn ang="0">
                    <a:pos x="9" y="106"/>
                  </a:cxn>
                  <a:cxn ang="0">
                    <a:pos x="11" y="102"/>
                  </a:cxn>
                  <a:cxn ang="0">
                    <a:pos x="12" y="97"/>
                  </a:cxn>
                  <a:cxn ang="0">
                    <a:pos x="13" y="91"/>
                  </a:cxn>
                  <a:cxn ang="0">
                    <a:pos x="13" y="81"/>
                  </a:cxn>
                  <a:cxn ang="0">
                    <a:pos x="13" y="73"/>
                  </a:cxn>
                  <a:cxn ang="0">
                    <a:pos x="13" y="73"/>
                  </a:cxn>
                </a:cxnLst>
                <a:rect l="0" t="0" r="r" b="b"/>
                <a:pathLst>
                  <a:path w="14" h="109">
                    <a:moveTo>
                      <a:pt x="13" y="73"/>
                    </a:moveTo>
                    <a:lnTo>
                      <a:pt x="13" y="73"/>
                    </a:lnTo>
                    <a:lnTo>
                      <a:pt x="14" y="39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8"/>
                    </a:lnTo>
                    <a:lnTo>
                      <a:pt x="4" y="58"/>
                    </a:lnTo>
                    <a:lnTo>
                      <a:pt x="5" y="80"/>
                    </a:lnTo>
                    <a:lnTo>
                      <a:pt x="4" y="94"/>
                    </a:lnTo>
                    <a:lnTo>
                      <a:pt x="3" y="98"/>
                    </a:lnTo>
                    <a:lnTo>
                      <a:pt x="2" y="100"/>
                    </a:lnTo>
                    <a:lnTo>
                      <a:pt x="2" y="100"/>
                    </a:lnTo>
                    <a:lnTo>
                      <a:pt x="0" y="101"/>
                    </a:lnTo>
                    <a:lnTo>
                      <a:pt x="0" y="103"/>
                    </a:lnTo>
                    <a:lnTo>
                      <a:pt x="0" y="105"/>
                    </a:lnTo>
                    <a:lnTo>
                      <a:pt x="0" y="106"/>
                    </a:lnTo>
                    <a:lnTo>
                      <a:pt x="1" y="108"/>
                    </a:lnTo>
                    <a:lnTo>
                      <a:pt x="3" y="108"/>
                    </a:lnTo>
                    <a:lnTo>
                      <a:pt x="5" y="109"/>
                    </a:lnTo>
                    <a:lnTo>
                      <a:pt x="7" y="108"/>
                    </a:lnTo>
                    <a:lnTo>
                      <a:pt x="7" y="108"/>
                    </a:lnTo>
                    <a:lnTo>
                      <a:pt x="9" y="106"/>
                    </a:lnTo>
                    <a:lnTo>
                      <a:pt x="11" y="102"/>
                    </a:lnTo>
                    <a:lnTo>
                      <a:pt x="12" y="97"/>
                    </a:lnTo>
                    <a:lnTo>
                      <a:pt x="13" y="91"/>
                    </a:lnTo>
                    <a:lnTo>
                      <a:pt x="13" y="81"/>
                    </a:lnTo>
                    <a:lnTo>
                      <a:pt x="13" y="73"/>
                    </a:lnTo>
                    <a:lnTo>
                      <a:pt x="13" y="7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Freeform 848"/>
              <p:cNvSpPr/>
              <p:nvPr/>
            </p:nvSpPr>
            <p:spPr bwMode="auto">
              <a:xfrm>
                <a:off x="2665413" y="1757363"/>
                <a:ext cx="19050" cy="52388"/>
              </a:xfrm>
              <a:custGeom>
                <a:avLst/>
                <a:gdLst/>
                <a:ahLst/>
                <a:cxnLst>
                  <a:cxn ang="0">
                    <a:pos x="28" y="4"/>
                  </a:cxn>
                  <a:cxn ang="0">
                    <a:pos x="28" y="4"/>
                  </a:cxn>
                  <a:cxn ang="0">
                    <a:pos x="27" y="14"/>
                  </a:cxn>
                  <a:cxn ang="0">
                    <a:pos x="24" y="24"/>
                  </a:cxn>
                  <a:cxn ang="0">
                    <a:pos x="20" y="33"/>
                  </a:cxn>
                  <a:cxn ang="0">
                    <a:pos x="17" y="42"/>
                  </a:cxn>
                  <a:cxn ang="0">
                    <a:pos x="17" y="42"/>
                  </a:cxn>
                  <a:cxn ang="0">
                    <a:pos x="13" y="56"/>
                  </a:cxn>
                  <a:cxn ang="0">
                    <a:pos x="8" y="68"/>
                  </a:cxn>
                  <a:cxn ang="0">
                    <a:pos x="4" y="81"/>
                  </a:cxn>
                  <a:cxn ang="0">
                    <a:pos x="0" y="93"/>
                  </a:cxn>
                  <a:cxn ang="0">
                    <a:pos x="0" y="93"/>
                  </a:cxn>
                  <a:cxn ang="0">
                    <a:pos x="0" y="95"/>
                  </a:cxn>
                  <a:cxn ang="0">
                    <a:pos x="0" y="97"/>
                  </a:cxn>
                  <a:cxn ang="0">
                    <a:pos x="1" y="98"/>
                  </a:cxn>
                  <a:cxn ang="0">
                    <a:pos x="3" y="99"/>
                  </a:cxn>
                  <a:cxn ang="0">
                    <a:pos x="5" y="99"/>
                  </a:cxn>
                  <a:cxn ang="0">
                    <a:pos x="6" y="99"/>
                  </a:cxn>
                  <a:cxn ang="0">
                    <a:pos x="8" y="98"/>
                  </a:cxn>
                  <a:cxn ang="0">
                    <a:pos x="9" y="96"/>
                  </a:cxn>
                  <a:cxn ang="0">
                    <a:pos x="9" y="96"/>
                  </a:cxn>
                  <a:cxn ang="0">
                    <a:pos x="13" y="85"/>
                  </a:cxn>
                  <a:cxn ang="0">
                    <a:pos x="17" y="73"/>
                  </a:cxn>
                  <a:cxn ang="0">
                    <a:pos x="26" y="51"/>
                  </a:cxn>
                  <a:cxn ang="0">
                    <a:pos x="30" y="39"/>
                  </a:cxn>
                  <a:cxn ang="0">
                    <a:pos x="33" y="28"/>
                  </a:cxn>
                  <a:cxn ang="0">
                    <a:pos x="36" y="16"/>
                  </a:cxn>
                  <a:cxn ang="0">
                    <a:pos x="37" y="4"/>
                  </a:cxn>
                  <a:cxn ang="0">
                    <a:pos x="37" y="4"/>
                  </a:cxn>
                  <a:cxn ang="0">
                    <a:pos x="37" y="2"/>
                  </a:cxn>
                  <a:cxn ang="0">
                    <a:pos x="36" y="1"/>
                  </a:cxn>
                  <a:cxn ang="0">
                    <a:pos x="35" y="0"/>
                  </a:cxn>
                  <a:cxn ang="0">
                    <a:pos x="33" y="0"/>
                  </a:cxn>
                  <a:cxn ang="0">
                    <a:pos x="31" y="0"/>
                  </a:cxn>
                  <a:cxn ang="0">
                    <a:pos x="30" y="1"/>
                  </a:cxn>
                  <a:cxn ang="0">
                    <a:pos x="29" y="2"/>
                  </a:cxn>
                  <a:cxn ang="0">
                    <a:pos x="28" y="4"/>
                  </a:cxn>
                  <a:cxn ang="0">
                    <a:pos x="28" y="4"/>
                  </a:cxn>
                </a:cxnLst>
                <a:rect l="0" t="0" r="r" b="b"/>
                <a:pathLst>
                  <a:path w="37" h="99">
                    <a:moveTo>
                      <a:pt x="28" y="4"/>
                    </a:moveTo>
                    <a:lnTo>
                      <a:pt x="28" y="4"/>
                    </a:lnTo>
                    <a:lnTo>
                      <a:pt x="27" y="14"/>
                    </a:lnTo>
                    <a:lnTo>
                      <a:pt x="24" y="24"/>
                    </a:lnTo>
                    <a:lnTo>
                      <a:pt x="20" y="33"/>
                    </a:lnTo>
                    <a:lnTo>
                      <a:pt x="17" y="42"/>
                    </a:lnTo>
                    <a:lnTo>
                      <a:pt x="17" y="42"/>
                    </a:lnTo>
                    <a:lnTo>
                      <a:pt x="13" y="56"/>
                    </a:lnTo>
                    <a:lnTo>
                      <a:pt x="8" y="68"/>
                    </a:lnTo>
                    <a:lnTo>
                      <a:pt x="4" y="81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0" y="95"/>
                    </a:lnTo>
                    <a:lnTo>
                      <a:pt x="0" y="97"/>
                    </a:lnTo>
                    <a:lnTo>
                      <a:pt x="1" y="98"/>
                    </a:lnTo>
                    <a:lnTo>
                      <a:pt x="3" y="99"/>
                    </a:lnTo>
                    <a:lnTo>
                      <a:pt x="5" y="99"/>
                    </a:lnTo>
                    <a:lnTo>
                      <a:pt x="6" y="99"/>
                    </a:lnTo>
                    <a:lnTo>
                      <a:pt x="8" y="98"/>
                    </a:lnTo>
                    <a:lnTo>
                      <a:pt x="9" y="96"/>
                    </a:lnTo>
                    <a:lnTo>
                      <a:pt x="9" y="96"/>
                    </a:lnTo>
                    <a:lnTo>
                      <a:pt x="13" y="85"/>
                    </a:lnTo>
                    <a:lnTo>
                      <a:pt x="17" y="73"/>
                    </a:lnTo>
                    <a:lnTo>
                      <a:pt x="26" y="51"/>
                    </a:lnTo>
                    <a:lnTo>
                      <a:pt x="30" y="39"/>
                    </a:lnTo>
                    <a:lnTo>
                      <a:pt x="33" y="28"/>
                    </a:lnTo>
                    <a:lnTo>
                      <a:pt x="36" y="16"/>
                    </a:lnTo>
                    <a:lnTo>
                      <a:pt x="37" y="4"/>
                    </a:lnTo>
                    <a:lnTo>
                      <a:pt x="37" y="4"/>
                    </a:lnTo>
                    <a:lnTo>
                      <a:pt x="37" y="2"/>
                    </a:lnTo>
                    <a:lnTo>
                      <a:pt x="36" y="1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30" y="1"/>
                    </a:lnTo>
                    <a:lnTo>
                      <a:pt x="29" y="2"/>
                    </a:lnTo>
                    <a:lnTo>
                      <a:pt x="28" y="4"/>
                    </a:lnTo>
                    <a:lnTo>
                      <a:pt x="28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Freeform 849"/>
              <p:cNvSpPr/>
              <p:nvPr/>
            </p:nvSpPr>
            <p:spPr bwMode="auto">
              <a:xfrm>
                <a:off x="2697163" y="1725613"/>
                <a:ext cx="15875" cy="52388"/>
              </a:xfrm>
              <a:custGeom>
                <a:avLst/>
                <a:gdLst/>
                <a:ahLst/>
                <a:cxnLst>
                  <a:cxn ang="0">
                    <a:pos x="15" y="91"/>
                  </a:cxn>
                  <a:cxn ang="0">
                    <a:pos x="15" y="91"/>
                  </a:cxn>
                  <a:cxn ang="0">
                    <a:pos x="20" y="82"/>
                  </a:cxn>
                  <a:cxn ang="0">
                    <a:pos x="24" y="71"/>
                  </a:cxn>
                  <a:cxn ang="0">
                    <a:pos x="27" y="61"/>
                  </a:cxn>
                  <a:cxn ang="0">
                    <a:pos x="28" y="50"/>
                  </a:cxn>
                  <a:cxn ang="0">
                    <a:pos x="29" y="38"/>
                  </a:cxn>
                  <a:cxn ang="0">
                    <a:pos x="29" y="27"/>
                  </a:cxn>
                  <a:cxn ang="0">
                    <a:pos x="29" y="5"/>
                  </a:cxn>
                  <a:cxn ang="0">
                    <a:pos x="29" y="5"/>
                  </a:cxn>
                  <a:cxn ang="0">
                    <a:pos x="28" y="3"/>
                  </a:cxn>
                  <a:cxn ang="0">
                    <a:pos x="27" y="1"/>
                  </a:cxn>
                  <a:cxn ang="0">
                    <a:pos x="26" y="1"/>
                  </a:cxn>
                  <a:cxn ang="0">
                    <a:pos x="24" y="0"/>
                  </a:cxn>
                  <a:cxn ang="0">
                    <a:pos x="22" y="1"/>
                  </a:cxn>
                  <a:cxn ang="0">
                    <a:pos x="21" y="1"/>
                  </a:cxn>
                  <a:cxn ang="0">
                    <a:pos x="20" y="3"/>
                  </a:cxn>
                  <a:cxn ang="0">
                    <a:pos x="20" y="5"/>
                  </a:cxn>
                  <a:cxn ang="0">
                    <a:pos x="20" y="5"/>
                  </a:cxn>
                  <a:cxn ang="0">
                    <a:pos x="20" y="26"/>
                  </a:cxn>
                  <a:cxn ang="0">
                    <a:pos x="19" y="47"/>
                  </a:cxn>
                  <a:cxn ang="0">
                    <a:pos x="18" y="58"/>
                  </a:cxn>
                  <a:cxn ang="0">
                    <a:pos x="16" y="67"/>
                  </a:cxn>
                  <a:cxn ang="0">
                    <a:pos x="11" y="76"/>
                  </a:cxn>
                  <a:cxn ang="0">
                    <a:pos x="6" y="86"/>
                  </a:cxn>
                  <a:cxn ang="0">
                    <a:pos x="6" y="86"/>
                  </a:cxn>
                  <a:cxn ang="0">
                    <a:pos x="3" y="87"/>
                  </a:cxn>
                  <a:cxn ang="0">
                    <a:pos x="2" y="89"/>
                  </a:cxn>
                  <a:cxn ang="0">
                    <a:pos x="1" y="91"/>
                  </a:cxn>
                  <a:cxn ang="0">
                    <a:pos x="0" y="95"/>
                  </a:cxn>
                  <a:cxn ang="0">
                    <a:pos x="0" y="95"/>
                  </a:cxn>
                  <a:cxn ang="0">
                    <a:pos x="1" y="97"/>
                  </a:cxn>
                  <a:cxn ang="0">
                    <a:pos x="3" y="99"/>
                  </a:cxn>
                  <a:cxn ang="0">
                    <a:pos x="6" y="99"/>
                  </a:cxn>
                  <a:cxn ang="0">
                    <a:pos x="8" y="98"/>
                  </a:cxn>
                  <a:cxn ang="0">
                    <a:pos x="8" y="98"/>
                  </a:cxn>
                  <a:cxn ang="0">
                    <a:pos x="11" y="94"/>
                  </a:cxn>
                  <a:cxn ang="0">
                    <a:pos x="11" y="94"/>
                  </a:cxn>
                  <a:cxn ang="0">
                    <a:pos x="14" y="93"/>
                  </a:cxn>
                  <a:cxn ang="0">
                    <a:pos x="15" y="91"/>
                  </a:cxn>
                  <a:cxn ang="0">
                    <a:pos x="15" y="91"/>
                  </a:cxn>
                </a:cxnLst>
                <a:rect l="0" t="0" r="r" b="b"/>
                <a:pathLst>
                  <a:path w="29" h="99">
                    <a:moveTo>
                      <a:pt x="15" y="91"/>
                    </a:moveTo>
                    <a:lnTo>
                      <a:pt x="15" y="91"/>
                    </a:lnTo>
                    <a:lnTo>
                      <a:pt x="20" y="82"/>
                    </a:lnTo>
                    <a:lnTo>
                      <a:pt x="24" y="71"/>
                    </a:lnTo>
                    <a:lnTo>
                      <a:pt x="27" y="61"/>
                    </a:lnTo>
                    <a:lnTo>
                      <a:pt x="28" y="50"/>
                    </a:lnTo>
                    <a:lnTo>
                      <a:pt x="29" y="38"/>
                    </a:lnTo>
                    <a:lnTo>
                      <a:pt x="29" y="27"/>
                    </a:lnTo>
                    <a:lnTo>
                      <a:pt x="29" y="5"/>
                    </a:lnTo>
                    <a:lnTo>
                      <a:pt x="29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6" y="1"/>
                    </a:lnTo>
                    <a:lnTo>
                      <a:pt x="24" y="0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20" y="3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20" y="26"/>
                    </a:lnTo>
                    <a:lnTo>
                      <a:pt x="19" y="47"/>
                    </a:lnTo>
                    <a:lnTo>
                      <a:pt x="18" y="58"/>
                    </a:lnTo>
                    <a:lnTo>
                      <a:pt x="16" y="67"/>
                    </a:lnTo>
                    <a:lnTo>
                      <a:pt x="11" y="76"/>
                    </a:lnTo>
                    <a:lnTo>
                      <a:pt x="6" y="86"/>
                    </a:lnTo>
                    <a:lnTo>
                      <a:pt x="6" y="86"/>
                    </a:lnTo>
                    <a:lnTo>
                      <a:pt x="3" y="87"/>
                    </a:lnTo>
                    <a:lnTo>
                      <a:pt x="2" y="89"/>
                    </a:lnTo>
                    <a:lnTo>
                      <a:pt x="1" y="91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1" y="97"/>
                    </a:lnTo>
                    <a:lnTo>
                      <a:pt x="3" y="99"/>
                    </a:lnTo>
                    <a:lnTo>
                      <a:pt x="6" y="99"/>
                    </a:lnTo>
                    <a:lnTo>
                      <a:pt x="8" y="98"/>
                    </a:lnTo>
                    <a:lnTo>
                      <a:pt x="8" y="98"/>
                    </a:lnTo>
                    <a:lnTo>
                      <a:pt x="11" y="94"/>
                    </a:lnTo>
                    <a:lnTo>
                      <a:pt x="11" y="94"/>
                    </a:lnTo>
                    <a:lnTo>
                      <a:pt x="14" y="93"/>
                    </a:lnTo>
                    <a:lnTo>
                      <a:pt x="15" y="91"/>
                    </a:lnTo>
                    <a:lnTo>
                      <a:pt x="15" y="9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Freeform 850"/>
              <p:cNvSpPr/>
              <p:nvPr/>
            </p:nvSpPr>
            <p:spPr bwMode="auto">
              <a:xfrm>
                <a:off x="2732088" y="1708150"/>
                <a:ext cx="11113" cy="53975"/>
              </a:xfrm>
              <a:custGeom>
                <a:avLst/>
                <a:gdLst/>
                <a:ahLst/>
                <a:cxnLst>
                  <a:cxn ang="0">
                    <a:pos x="20" y="5"/>
                  </a:cxn>
                  <a:cxn ang="0">
                    <a:pos x="20" y="5"/>
                  </a:cxn>
                  <a:cxn ang="0">
                    <a:pos x="19" y="3"/>
                  </a:cxn>
                  <a:cxn ang="0">
                    <a:pos x="18" y="1"/>
                  </a:cxn>
                  <a:cxn ang="0">
                    <a:pos x="17" y="0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2" y="1"/>
                  </a:cxn>
                  <a:cxn ang="0">
                    <a:pos x="11" y="3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12" y="28"/>
                  </a:cxn>
                  <a:cxn ang="0">
                    <a:pos x="13" y="53"/>
                  </a:cxn>
                  <a:cxn ang="0">
                    <a:pos x="13" y="64"/>
                  </a:cxn>
                  <a:cxn ang="0">
                    <a:pos x="11" y="75"/>
                  </a:cxn>
                  <a:cxn ang="0">
                    <a:pos x="7" y="87"/>
                  </a:cxn>
                  <a:cxn ang="0">
                    <a:pos x="4" y="9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99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3" y="103"/>
                  </a:cxn>
                  <a:cxn ang="0">
                    <a:pos x="6" y="104"/>
                  </a:cxn>
                  <a:cxn ang="0">
                    <a:pos x="8" y="103"/>
                  </a:cxn>
                  <a:cxn ang="0">
                    <a:pos x="10" y="102"/>
                  </a:cxn>
                  <a:cxn ang="0">
                    <a:pos x="10" y="102"/>
                  </a:cxn>
                  <a:cxn ang="0">
                    <a:pos x="13" y="96"/>
                  </a:cxn>
                  <a:cxn ang="0">
                    <a:pos x="16" y="91"/>
                  </a:cxn>
                  <a:cxn ang="0">
                    <a:pos x="20" y="79"/>
                  </a:cxn>
                  <a:cxn ang="0">
                    <a:pos x="22" y="67"/>
                  </a:cxn>
                  <a:cxn ang="0">
                    <a:pos x="22" y="55"/>
                  </a:cxn>
                  <a:cxn ang="0">
                    <a:pos x="22" y="42"/>
                  </a:cxn>
                  <a:cxn ang="0">
                    <a:pos x="21" y="29"/>
                  </a:cxn>
                  <a:cxn ang="0">
                    <a:pos x="20" y="5"/>
                  </a:cxn>
                  <a:cxn ang="0">
                    <a:pos x="20" y="5"/>
                  </a:cxn>
                </a:cxnLst>
                <a:rect l="0" t="0" r="r" b="b"/>
                <a:pathLst>
                  <a:path w="22" h="104">
                    <a:moveTo>
                      <a:pt x="20" y="5"/>
                    </a:moveTo>
                    <a:lnTo>
                      <a:pt x="20" y="5"/>
                    </a:lnTo>
                    <a:lnTo>
                      <a:pt x="19" y="3"/>
                    </a:lnTo>
                    <a:lnTo>
                      <a:pt x="18" y="1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1" y="3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28"/>
                    </a:lnTo>
                    <a:lnTo>
                      <a:pt x="13" y="53"/>
                    </a:lnTo>
                    <a:lnTo>
                      <a:pt x="13" y="64"/>
                    </a:lnTo>
                    <a:lnTo>
                      <a:pt x="11" y="75"/>
                    </a:lnTo>
                    <a:lnTo>
                      <a:pt x="7" y="87"/>
                    </a:lnTo>
                    <a:lnTo>
                      <a:pt x="4" y="9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3" y="103"/>
                    </a:lnTo>
                    <a:lnTo>
                      <a:pt x="6" y="104"/>
                    </a:lnTo>
                    <a:lnTo>
                      <a:pt x="8" y="103"/>
                    </a:lnTo>
                    <a:lnTo>
                      <a:pt x="10" y="102"/>
                    </a:lnTo>
                    <a:lnTo>
                      <a:pt x="10" y="102"/>
                    </a:lnTo>
                    <a:lnTo>
                      <a:pt x="13" y="96"/>
                    </a:lnTo>
                    <a:lnTo>
                      <a:pt x="16" y="91"/>
                    </a:lnTo>
                    <a:lnTo>
                      <a:pt x="20" y="79"/>
                    </a:lnTo>
                    <a:lnTo>
                      <a:pt x="22" y="67"/>
                    </a:lnTo>
                    <a:lnTo>
                      <a:pt x="22" y="55"/>
                    </a:lnTo>
                    <a:lnTo>
                      <a:pt x="22" y="42"/>
                    </a:lnTo>
                    <a:lnTo>
                      <a:pt x="21" y="29"/>
                    </a:lnTo>
                    <a:lnTo>
                      <a:pt x="20" y="5"/>
                    </a:lnTo>
                    <a:lnTo>
                      <a:pt x="2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" name="Freeform 851"/>
              <p:cNvSpPr/>
              <p:nvPr/>
            </p:nvSpPr>
            <p:spPr bwMode="auto">
              <a:xfrm>
                <a:off x="2765425" y="1674813"/>
                <a:ext cx="7938" cy="55563"/>
              </a:xfrm>
              <a:custGeom>
                <a:avLst/>
                <a:gdLst/>
                <a:ahLst/>
                <a:cxnLst>
                  <a:cxn ang="0">
                    <a:pos x="15" y="94"/>
                  </a:cxn>
                  <a:cxn ang="0">
                    <a:pos x="15" y="94"/>
                  </a:cxn>
                  <a:cxn ang="0">
                    <a:pos x="14" y="72"/>
                  </a:cxn>
                  <a:cxn ang="0">
                    <a:pos x="12" y="50"/>
                  </a:cxn>
                  <a:cxn ang="0">
                    <a:pos x="11" y="27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29"/>
                  </a:cxn>
                  <a:cxn ang="0">
                    <a:pos x="2" y="53"/>
                  </a:cxn>
                  <a:cxn ang="0">
                    <a:pos x="4" y="76"/>
                  </a:cxn>
                  <a:cxn ang="0">
                    <a:pos x="5" y="100"/>
                  </a:cxn>
                  <a:cxn ang="0">
                    <a:pos x="5" y="100"/>
                  </a:cxn>
                  <a:cxn ang="0">
                    <a:pos x="5" y="102"/>
                  </a:cxn>
                  <a:cxn ang="0">
                    <a:pos x="6" y="103"/>
                  </a:cxn>
                  <a:cxn ang="0">
                    <a:pos x="8" y="104"/>
                  </a:cxn>
                  <a:cxn ang="0">
                    <a:pos x="9" y="104"/>
                  </a:cxn>
                  <a:cxn ang="0">
                    <a:pos x="12" y="104"/>
                  </a:cxn>
                  <a:cxn ang="0">
                    <a:pos x="13" y="103"/>
                  </a:cxn>
                  <a:cxn ang="0">
                    <a:pos x="15" y="102"/>
                  </a:cxn>
                  <a:cxn ang="0">
                    <a:pos x="15" y="100"/>
                  </a:cxn>
                  <a:cxn ang="0">
                    <a:pos x="15" y="95"/>
                  </a:cxn>
                  <a:cxn ang="0">
                    <a:pos x="15" y="95"/>
                  </a:cxn>
                  <a:cxn ang="0">
                    <a:pos x="15" y="94"/>
                  </a:cxn>
                  <a:cxn ang="0">
                    <a:pos x="15" y="94"/>
                  </a:cxn>
                </a:cxnLst>
                <a:rect l="0" t="0" r="r" b="b"/>
                <a:pathLst>
                  <a:path w="15" h="104">
                    <a:moveTo>
                      <a:pt x="15" y="94"/>
                    </a:moveTo>
                    <a:lnTo>
                      <a:pt x="15" y="94"/>
                    </a:lnTo>
                    <a:lnTo>
                      <a:pt x="14" y="72"/>
                    </a:lnTo>
                    <a:lnTo>
                      <a:pt x="12" y="50"/>
                    </a:lnTo>
                    <a:lnTo>
                      <a:pt x="11" y="2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29"/>
                    </a:lnTo>
                    <a:lnTo>
                      <a:pt x="2" y="53"/>
                    </a:lnTo>
                    <a:lnTo>
                      <a:pt x="4" y="76"/>
                    </a:lnTo>
                    <a:lnTo>
                      <a:pt x="5" y="100"/>
                    </a:lnTo>
                    <a:lnTo>
                      <a:pt x="5" y="100"/>
                    </a:lnTo>
                    <a:lnTo>
                      <a:pt x="5" y="102"/>
                    </a:lnTo>
                    <a:lnTo>
                      <a:pt x="6" y="103"/>
                    </a:lnTo>
                    <a:lnTo>
                      <a:pt x="8" y="104"/>
                    </a:lnTo>
                    <a:lnTo>
                      <a:pt x="9" y="104"/>
                    </a:lnTo>
                    <a:lnTo>
                      <a:pt x="12" y="104"/>
                    </a:lnTo>
                    <a:lnTo>
                      <a:pt x="13" y="103"/>
                    </a:lnTo>
                    <a:lnTo>
                      <a:pt x="15" y="102"/>
                    </a:lnTo>
                    <a:lnTo>
                      <a:pt x="15" y="100"/>
                    </a:lnTo>
                    <a:lnTo>
                      <a:pt x="15" y="95"/>
                    </a:lnTo>
                    <a:lnTo>
                      <a:pt x="15" y="95"/>
                    </a:lnTo>
                    <a:lnTo>
                      <a:pt x="15" y="94"/>
                    </a:lnTo>
                    <a:lnTo>
                      <a:pt x="15" y="9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2" name="Freeform 852"/>
              <p:cNvSpPr/>
              <p:nvPr/>
            </p:nvSpPr>
            <p:spPr bwMode="auto">
              <a:xfrm>
                <a:off x="2792413" y="1638300"/>
                <a:ext cx="7938" cy="53975"/>
              </a:xfrm>
              <a:custGeom>
                <a:avLst/>
                <a:gdLst/>
                <a:ahLst/>
                <a:cxnLst>
                  <a:cxn ang="0">
                    <a:pos x="13" y="4"/>
                  </a:cxn>
                  <a:cxn ang="0">
                    <a:pos x="13" y="4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10" y="0"/>
                  </a:cxn>
                  <a:cxn ang="0">
                    <a:pos x="9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5" y="28"/>
                  </a:cxn>
                  <a:cxn ang="0">
                    <a:pos x="5" y="51"/>
                  </a:cxn>
                  <a:cxn ang="0">
                    <a:pos x="5" y="63"/>
                  </a:cxn>
                  <a:cxn ang="0">
                    <a:pos x="4" y="74"/>
                  </a:cxn>
                  <a:cxn ang="0">
                    <a:pos x="3" y="85"/>
                  </a:cxn>
                  <a:cxn ang="0">
                    <a:pos x="0" y="98"/>
                  </a:cxn>
                  <a:cxn ang="0">
                    <a:pos x="0" y="98"/>
                  </a:cxn>
                  <a:cxn ang="0">
                    <a:pos x="0" y="100"/>
                  </a:cxn>
                  <a:cxn ang="0">
                    <a:pos x="0" y="101"/>
                  </a:cxn>
                  <a:cxn ang="0">
                    <a:pos x="1" y="102"/>
                  </a:cxn>
                  <a:cxn ang="0">
                    <a:pos x="3" y="103"/>
                  </a:cxn>
                  <a:cxn ang="0">
                    <a:pos x="5" y="103"/>
                  </a:cxn>
                  <a:cxn ang="0">
                    <a:pos x="6" y="103"/>
                  </a:cxn>
                  <a:cxn ang="0">
                    <a:pos x="8" y="102"/>
                  </a:cxn>
                  <a:cxn ang="0">
                    <a:pos x="9" y="100"/>
                  </a:cxn>
                  <a:cxn ang="0">
                    <a:pos x="9" y="100"/>
                  </a:cxn>
                  <a:cxn ang="0">
                    <a:pos x="11" y="89"/>
                  </a:cxn>
                  <a:cxn ang="0">
                    <a:pos x="13" y="76"/>
                  </a:cxn>
                  <a:cxn ang="0">
                    <a:pos x="14" y="64"/>
                  </a:cxn>
                  <a:cxn ang="0">
                    <a:pos x="15" y="52"/>
                  </a:cxn>
                  <a:cxn ang="0">
                    <a:pos x="14" y="28"/>
                  </a:cxn>
                  <a:cxn ang="0">
                    <a:pos x="13" y="4"/>
                  </a:cxn>
                  <a:cxn ang="0">
                    <a:pos x="13" y="4"/>
                  </a:cxn>
                </a:cxnLst>
                <a:rect l="0" t="0" r="r" b="b"/>
                <a:pathLst>
                  <a:path w="15" h="103">
                    <a:moveTo>
                      <a:pt x="13" y="4"/>
                    </a:moveTo>
                    <a:lnTo>
                      <a:pt x="13" y="4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28"/>
                    </a:lnTo>
                    <a:lnTo>
                      <a:pt x="5" y="51"/>
                    </a:lnTo>
                    <a:lnTo>
                      <a:pt x="5" y="63"/>
                    </a:lnTo>
                    <a:lnTo>
                      <a:pt x="4" y="74"/>
                    </a:lnTo>
                    <a:lnTo>
                      <a:pt x="3" y="85"/>
                    </a:lnTo>
                    <a:lnTo>
                      <a:pt x="0" y="98"/>
                    </a:lnTo>
                    <a:lnTo>
                      <a:pt x="0" y="98"/>
                    </a:lnTo>
                    <a:lnTo>
                      <a:pt x="0" y="100"/>
                    </a:lnTo>
                    <a:lnTo>
                      <a:pt x="0" y="101"/>
                    </a:lnTo>
                    <a:lnTo>
                      <a:pt x="1" y="102"/>
                    </a:lnTo>
                    <a:lnTo>
                      <a:pt x="3" y="103"/>
                    </a:lnTo>
                    <a:lnTo>
                      <a:pt x="5" y="103"/>
                    </a:lnTo>
                    <a:lnTo>
                      <a:pt x="6" y="103"/>
                    </a:lnTo>
                    <a:lnTo>
                      <a:pt x="8" y="102"/>
                    </a:lnTo>
                    <a:lnTo>
                      <a:pt x="9" y="100"/>
                    </a:lnTo>
                    <a:lnTo>
                      <a:pt x="9" y="100"/>
                    </a:lnTo>
                    <a:lnTo>
                      <a:pt x="11" y="89"/>
                    </a:lnTo>
                    <a:lnTo>
                      <a:pt x="13" y="76"/>
                    </a:lnTo>
                    <a:lnTo>
                      <a:pt x="14" y="64"/>
                    </a:lnTo>
                    <a:lnTo>
                      <a:pt x="15" y="52"/>
                    </a:lnTo>
                    <a:lnTo>
                      <a:pt x="14" y="28"/>
                    </a:lnTo>
                    <a:lnTo>
                      <a:pt x="13" y="4"/>
                    </a:lnTo>
                    <a:lnTo>
                      <a:pt x="13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" name="Freeform 853"/>
              <p:cNvSpPr/>
              <p:nvPr/>
            </p:nvSpPr>
            <p:spPr bwMode="auto">
              <a:xfrm>
                <a:off x="2817813" y="1609725"/>
                <a:ext cx="7938" cy="42863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10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14"/>
                  </a:cxn>
                  <a:cxn ang="0">
                    <a:pos x="2" y="24"/>
                  </a:cxn>
                  <a:cxn ang="0">
                    <a:pos x="3" y="33"/>
                  </a:cxn>
                  <a:cxn ang="0">
                    <a:pos x="5" y="42"/>
                  </a:cxn>
                  <a:cxn ang="0">
                    <a:pos x="5" y="42"/>
                  </a:cxn>
                  <a:cxn ang="0">
                    <a:pos x="5" y="59"/>
                  </a:cxn>
                  <a:cxn ang="0">
                    <a:pos x="5" y="75"/>
                  </a:cxn>
                  <a:cxn ang="0">
                    <a:pos x="5" y="75"/>
                  </a:cxn>
                  <a:cxn ang="0">
                    <a:pos x="6" y="77"/>
                  </a:cxn>
                  <a:cxn ang="0">
                    <a:pos x="7" y="80"/>
                  </a:cxn>
                  <a:cxn ang="0">
                    <a:pos x="8" y="81"/>
                  </a:cxn>
                  <a:cxn ang="0">
                    <a:pos x="10" y="81"/>
                  </a:cxn>
                  <a:cxn ang="0">
                    <a:pos x="11" y="81"/>
                  </a:cxn>
                  <a:cxn ang="0">
                    <a:pos x="13" y="80"/>
                  </a:cxn>
                  <a:cxn ang="0">
                    <a:pos x="14" y="77"/>
                  </a:cxn>
                  <a:cxn ang="0">
                    <a:pos x="14" y="75"/>
                  </a:cxn>
                  <a:cxn ang="0">
                    <a:pos x="14" y="42"/>
                  </a:cxn>
                  <a:cxn ang="0">
                    <a:pos x="14" y="42"/>
                  </a:cxn>
                  <a:cxn ang="0">
                    <a:pos x="14" y="33"/>
                  </a:cxn>
                  <a:cxn ang="0">
                    <a:pos x="12" y="24"/>
                  </a:cxn>
                  <a:cxn ang="0">
                    <a:pos x="11" y="14"/>
                  </a:cxn>
                  <a:cxn ang="0">
                    <a:pos x="10" y="5"/>
                  </a:cxn>
                  <a:cxn ang="0">
                    <a:pos x="10" y="5"/>
                  </a:cxn>
                </a:cxnLst>
                <a:rect l="0" t="0" r="r" b="b"/>
                <a:pathLst>
                  <a:path w="14" h="81">
                    <a:moveTo>
                      <a:pt x="10" y="5"/>
                    </a:moveTo>
                    <a:lnTo>
                      <a:pt x="10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14"/>
                    </a:lnTo>
                    <a:lnTo>
                      <a:pt x="2" y="24"/>
                    </a:lnTo>
                    <a:lnTo>
                      <a:pt x="3" y="33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59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6" y="77"/>
                    </a:lnTo>
                    <a:lnTo>
                      <a:pt x="7" y="80"/>
                    </a:lnTo>
                    <a:lnTo>
                      <a:pt x="8" y="81"/>
                    </a:lnTo>
                    <a:lnTo>
                      <a:pt x="10" y="81"/>
                    </a:lnTo>
                    <a:lnTo>
                      <a:pt x="11" y="81"/>
                    </a:lnTo>
                    <a:lnTo>
                      <a:pt x="13" y="80"/>
                    </a:lnTo>
                    <a:lnTo>
                      <a:pt x="14" y="77"/>
                    </a:lnTo>
                    <a:lnTo>
                      <a:pt x="14" y="75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4" y="33"/>
                    </a:lnTo>
                    <a:lnTo>
                      <a:pt x="12" y="24"/>
                    </a:lnTo>
                    <a:lnTo>
                      <a:pt x="11" y="14"/>
                    </a:lnTo>
                    <a:lnTo>
                      <a:pt x="10" y="5"/>
                    </a:lnTo>
                    <a:lnTo>
                      <a:pt x="1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Freeform 854"/>
              <p:cNvSpPr/>
              <p:nvPr/>
            </p:nvSpPr>
            <p:spPr bwMode="auto">
              <a:xfrm>
                <a:off x="2847975" y="1576388"/>
                <a:ext cx="7938" cy="33338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19"/>
                  </a:cxn>
                  <a:cxn ang="0">
                    <a:pos x="2" y="31"/>
                  </a:cxn>
                  <a:cxn ang="0">
                    <a:pos x="3" y="44"/>
                  </a:cxn>
                  <a:cxn ang="0">
                    <a:pos x="4" y="57"/>
                  </a:cxn>
                  <a:cxn ang="0">
                    <a:pos x="4" y="57"/>
                  </a:cxn>
                  <a:cxn ang="0">
                    <a:pos x="5" y="59"/>
                  </a:cxn>
                  <a:cxn ang="0">
                    <a:pos x="6" y="61"/>
                  </a:cxn>
                  <a:cxn ang="0">
                    <a:pos x="7" y="62"/>
                  </a:cxn>
                  <a:cxn ang="0">
                    <a:pos x="9" y="62"/>
                  </a:cxn>
                  <a:cxn ang="0">
                    <a:pos x="12" y="62"/>
                  </a:cxn>
                  <a:cxn ang="0">
                    <a:pos x="13" y="61"/>
                  </a:cxn>
                  <a:cxn ang="0">
                    <a:pos x="14" y="59"/>
                  </a:cxn>
                  <a:cxn ang="0">
                    <a:pos x="14" y="57"/>
                  </a:cxn>
                  <a:cxn ang="0">
                    <a:pos x="14" y="57"/>
                  </a:cxn>
                  <a:cxn ang="0">
                    <a:pos x="14" y="44"/>
                  </a:cxn>
                  <a:cxn ang="0">
                    <a:pos x="12" y="31"/>
                  </a:cxn>
                  <a:cxn ang="0">
                    <a:pos x="11" y="19"/>
                  </a:cxn>
                  <a:cxn ang="0">
                    <a:pos x="9" y="5"/>
                  </a:cxn>
                  <a:cxn ang="0">
                    <a:pos x="9" y="5"/>
                  </a:cxn>
                </a:cxnLst>
                <a:rect l="0" t="0" r="r" b="b"/>
                <a:pathLst>
                  <a:path w="14" h="62">
                    <a:moveTo>
                      <a:pt x="9" y="5"/>
                    </a:moveTo>
                    <a:lnTo>
                      <a:pt x="9" y="5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19"/>
                    </a:lnTo>
                    <a:lnTo>
                      <a:pt x="2" y="31"/>
                    </a:lnTo>
                    <a:lnTo>
                      <a:pt x="3" y="44"/>
                    </a:lnTo>
                    <a:lnTo>
                      <a:pt x="4" y="57"/>
                    </a:lnTo>
                    <a:lnTo>
                      <a:pt x="4" y="57"/>
                    </a:lnTo>
                    <a:lnTo>
                      <a:pt x="5" y="59"/>
                    </a:lnTo>
                    <a:lnTo>
                      <a:pt x="6" y="61"/>
                    </a:lnTo>
                    <a:lnTo>
                      <a:pt x="7" y="62"/>
                    </a:lnTo>
                    <a:lnTo>
                      <a:pt x="9" y="62"/>
                    </a:lnTo>
                    <a:lnTo>
                      <a:pt x="12" y="62"/>
                    </a:lnTo>
                    <a:lnTo>
                      <a:pt x="13" y="61"/>
                    </a:lnTo>
                    <a:lnTo>
                      <a:pt x="14" y="59"/>
                    </a:lnTo>
                    <a:lnTo>
                      <a:pt x="14" y="57"/>
                    </a:lnTo>
                    <a:lnTo>
                      <a:pt x="14" y="57"/>
                    </a:lnTo>
                    <a:lnTo>
                      <a:pt x="14" y="44"/>
                    </a:lnTo>
                    <a:lnTo>
                      <a:pt x="12" y="31"/>
                    </a:lnTo>
                    <a:lnTo>
                      <a:pt x="11" y="19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" name="Freeform 855"/>
              <p:cNvSpPr/>
              <p:nvPr/>
            </p:nvSpPr>
            <p:spPr bwMode="auto">
              <a:xfrm>
                <a:off x="2573338" y="1277938"/>
                <a:ext cx="25400" cy="68263"/>
              </a:xfrm>
              <a:custGeom>
                <a:avLst/>
                <a:gdLst/>
                <a:ahLst/>
                <a:cxnLst>
                  <a:cxn ang="0">
                    <a:pos x="38" y="2"/>
                  </a:cxn>
                  <a:cxn ang="0">
                    <a:pos x="38" y="2"/>
                  </a:cxn>
                  <a:cxn ang="0">
                    <a:pos x="31" y="17"/>
                  </a:cxn>
                  <a:cxn ang="0">
                    <a:pos x="24" y="31"/>
                  </a:cxn>
                  <a:cxn ang="0">
                    <a:pos x="19" y="46"/>
                  </a:cxn>
                  <a:cxn ang="0">
                    <a:pos x="14" y="60"/>
                  </a:cxn>
                  <a:cxn ang="0">
                    <a:pos x="14" y="60"/>
                  </a:cxn>
                  <a:cxn ang="0">
                    <a:pos x="10" y="75"/>
                  </a:cxn>
                  <a:cxn ang="0">
                    <a:pos x="5" y="92"/>
                  </a:cxn>
                  <a:cxn ang="0">
                    <a:pos x="2" y="109"/>
                  </a:cxn>
                  <a:cxn ang="0">
                    <a:pos x="0" y="125"/>
                  </a:cxn>
                  <a:cxn ang="0">
                    <a:pos x="0" y="125"/>
                  </a:cxn>
                  <a:cxn ang="0">
                    <a:pos x="0" y="127"/>
                  </a:cxn>
                  <a:cxn ang="0">
                    <a:pos x="1" y="128"/>
                  </a:cxn>
                  <a:cxn ang="0">
                    <a:pos x="2" y="129"/>
                  </a:cxn>
                  <a:cxn ang="0">
                    <a:pos x="4" y="129"/>
                  </a:cxn>
                  <a:cxn ang="0">
                    <a:pos x="7" y="128"/>
                  </a:cxn>
                  <a:cxn ang="0">
                    <a:pos x="8" y="127"/>
                  </a:cxn>
                  <a:cxn ang="0">
                    <a:pos x="9" y="125"/>
                  </a:cxn>
                  <a:cxn ang="0">
                    <a:pos x="9" y="125"/>
                  </a:cxn>
                  <a:cxn ang="0">
                    <a:pos x="10" y="119"/>
                  </a:cxn>
                  <a:cxn ang="0">
                    <a:pos x="11" y="113"/>
                  </a:cxn>
                  <a:cxn ang="0">
                    <a:pos x="15" y="100"/>
                  </a:cxn>
                  <a:cxn ang="0">
                    <a:pos x="18" y="88"/>
                  </a:cxn>
                  <a:cxn ang="0">
                    <a:pos x="20" y="82"/>
                  </a:cxn>
                  <a:cxn ang="0">
                    <a:pos x="21" y="75"/>
                  </a:cxn>
                  <a:cxn ang="0">
                    <a:pos x="21" y="75"/>
                  </a:cxn>
                  <a:cxn ang="0">
                    <a:pos x="22" y="66"/>
                  </a:cxn>
                  <a:cxn ang="0">
                    <a:pos x="24" y="58"/>
                  </a:cxn>
                  <a:cxn ang="0">
                    <a:pos x="30" y="40"/>
                  </a:cxn>
                  <a:cxn ang="0">
                    <a:pos x="38" y="23"/>
                  </a:cxn>
                  <a:cxn ang="0">
                    <a:pos x="46" y="7"/>
                  </a:cxn>
                  <a:cxn ang="0">
                    <a:pos x="46" y="7"/>
                  </a:cxn>
                  <a:cxn ang="0">
                    <a:pos x="47" y="5"/>
                  </a:cxn>
                  <a:cxn ang="0">
                    <a:pos x="46" y="3"/>
                  </a:cxn>
                  <a:cxn ang="0">
                    <a:pos x="46" y="2"/>
                  </a:cxn>
                  <a:cxn ang="0">
                    <a:pos x="44" y="1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9" y="1"/>
                  </a:cxn>
                  <a:cxn ang="0">
                    <a:pos x="38" y="2"/>
                  </a:cxn>
                  <a:cxn ang="0">
                    <a:pos x="38" y="2"/>
                  </a:cxn>
                </a:cxnLst>
                <a:rect l="0" t="0" r="r" b="b"/>
                <a:pathLst>
                  <a:path w="47" h="129">
                    <a:moveTo>
                      <a:pt x="38" y="2"/>
                    </a:moveTo>
                    <a:lnTo>
                      <a:pt x="38" y="2"/>
                    </a:lnTo>
                    <a:lnTo>
                      <a:pt x="31" y="17"/>
                    </a:lnTo>
                    <a:lnTo>
                      <a:pt x="24" y="31"/>
                    </a:lnTo>
                    <a:lnTo>
                      <a:pt x="19" y="46"/>
                    </a:lnTo>
                    <a:lnTo>
                      <a:pt x="14" y="60"/>
                    </a:lnTo>
                    <a:lnTo>
                      <a:pt x="14" y="60"/>
                    </a:lnTo>
                    <a:lnTo>
                      <a:pt x="10" y="75"/>
                    </a:lnTo>
                    <a:lnTo>
                      <a:pt x="5" y="92"/>
                    </a:lnTo>
                    <a:lnTo>
                      <a:pt x="2" y="109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127"/>
                    </a:lnTo>
                    <a:lnTo>
                      <a:pt x="1" y="128"/>
                    </a:lnTo>
                    <a:lnTo>
                      <a:pt x="2" y="129"/>
                    </a:lnTo>
                    <a:lnTo>
                      <a:pt x="4" y="129"/>
                    </a:lnTo>
                    <a:lnTo>
                      <a:pt x="7" y="128"/>
                    </a:lnTo>
                    <a:lnTo>
                      <a:pt x="8" y="127"/>
                    </a:lnTo>
                    <a:lnTo>
                      <a:pt x="9" y="125"/>
                    </a:lnTo>
                    <a:lnTo>
                      <a:pt x="9" y="125"/>
                    </a:lnTo>
                    <a:lnTo>
                      <a:pt x="10" y="119"/>
                    </a:lnTo>
                    <a:lnTo>
                      <a:pt x="11" y="113"/>
                    </a:lnTo>
                    <a:lnTo>
                      <a:pt x="15" y="100"/>
                    </a:lnTo>
                    <a:lnTo>
                      <a:pt x="18" y="88"/>
                    </a:lnTo>
                    <a:lnTo>
                      <a:pt x="20" y="82"/>
                    </a:lnTo>
                    <a:lnTo>
                      <a:pt x="21" y="75"/>
                    </a:lnTo>
                    <a:lnTo>
                      <a:pt x="21" y="75"/>
                    </a:lnTo>
                    <a:lnTo>
                      <a:pt x="22" y="66"/>
                    </a:lnTo>
                    <a:lnTo>
                      <a:pt x="24" y="58"/>
                    </a:lnTo>
                    <a:lnTo>
                      <a:pt x="30" y="40"/>
                    </a:lnTo>
                    <a:lnTo>
                      <a:pt x="38" y="23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7" y="5"/>
                    </a:lnTo>
                    <a:lnTo>
                      <a:pt x="46" y="3"/>
                    </a:lnTo>
                    <a:lnTo>
                      <a:pt x="46" y="2"/>
                    </a:lnTo>
                    <a:lnTo>
                      <a:pt x="44" y="1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9" y="1"/>
                    </a:lnTo>
                    <a:lnTo>
                      <a:pt x="38" y="2"/>
                    </a:lnTo>
                    <a:lnTo>
                      <a:pt x="3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" name="Freeform 856"/>
              <p:cNvSpPr/>
              <p:nvPr/>
            </p:nvSpPr>
            <p:spPr bwMode="auto">
              <a:xfrm>
                <a:off x="2606675" y="1308100"/>
                <a:ext cx="22225" cy="34925"/>
              </a:xfrm>
              <a:custGeom>
                <a:avLst/>
                <a:gdLst/>
                <a:ahLst/>
                <a:cxnLst>
                  <a:cxn ang="0">
                    <a:pos x="33" y="1"/>
                  </a:cxn>
                  <a:cxn ang="0">
                    <a:pos x="33" y="1"/>
                  </a:cxn>
                  <a:cxn ang="0">
                    <a:pos x="27" y="8"/>
                  </a:cxn>
                  <a:cxn ang="0">
                    <a:pos x="22" y="14"/>
                  </a:cxn>
                  <a:cxn ang="0">
                    <a:pos x="13" y="29"/>
                  </a:cxn>
                  <a:cxn ang="0">
                    <a:pos x="6" y="44"/>
                  </a:cxn>
                  <a:cxn ang="0">
                    <a:pos x="0" y="61"/>
                  </a:cxn>
                  <a:cxn ang="0">
                    <a:pos x="0" y="61"/>
                  </a:cxn>
                  <a:cxn ang="0">
                    <a:pos x="0" y="63"/>
                  </a:cxn>
                  <a:cxn ang="0">
                    <a:pos x="0" y="64"/>
                  </a:cxn>
                  <a:cxn ang="0">
                    <a:pos x="2" y="65"/>
                  </a:cxn>
                  <a:cxn ang="0">
                    <a:pos x="3" y="66"/>
                  </a:cxn>
                  <a:cxn ang="0">
                    <a:pos x="5" y="66"/>
                  </a:cxn>
                  <a:cxn ang="0">
                    <a:pos x="6" y="66"/>
                  </a:cxn>
                  <a:cxn ang="0">
                    <a:pos x="8" y="65"/>
                  </a:cxn>
                  <a:cxn ang="0">
                    <a:pos x="9" y="63"/>
                  </a:cxn>
                  <a:cxn ang="0">
                    <a:pos x="9" y="63"/>
                  </a:cxn>
                  <a:cxn ang="0">
                    <a:pos x="14" y="48"/>
                  </a:cxn>
                  <a:cxn ang="0">
                    <a:pos x="21" y="34"/>
                  </a:cxn>
                  <a:cxn ang="0">
                    <a:pos x="30" y="21"/>
                  </a:cxn>
                  <a:cxn ang="0">
                    <a:pos x="34" y="14"/>
                  </a:cxn>
                  <a:cxn ang="0">
                    <a:pos x="39" y="8"/>
                  </a:cxn>
                  <a:cxn ang="0">
                    <a:pos x="39" y="8"/>
                  </a:cxn>
                  <a:cxn ang="0">
                    <a:pos x="40" y="6"/>
                  </a:cxn>
                  <a:cxn ang="0">
                    <a:pos x="41" y="5"/>
                  </a:cxn>
                  <a:cxn ang="0">
                    <a:pos x="40" y="3"/>
                  </a:cxn>
                  <a:cxn ang="0">
                    <a:pos x="39" y="2"/>
                  </a:cxn>
                  <a:cxn ang="0">
                    <a:pos x="38" y="1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3" y="1"/>
                  </a:cxn>
                  <a:cxn ang="0">
                    <a:pos x="33" y="1"/>
                  </a:cxn>
                </a:cxnLst>
                <a:rect l="0" t="0" r="r" b="b"/>
                <a:pathLst>
                  <a:path w="41" h="66">
                    <a:moveTo>
                      <a:pt x="33" y="1"/>
                    </a:moveTo>
                    <a:lnTo>
                      <a:pt x="33" y="1"/>
                    </a:lnTo>
                    <a:lnTo>
                      <a:pt x="27" y="8"/>
                    </a:lnTo>
                    <a:lnTo>
                      <a:pt x="22" y="14"/>
                    </a:lnTo>
                    <a:lnTo>
                      <a:pt x="13" y="29"/>
                    </a:lnTo>
                    <a:lnTo>
                      <a:pt x="6" y="44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2" y="65"/>
                    </a:lnTo>
                    <a:lnTo>
                      <a:pt x="3" y="66"/>
                    </a:lnTo>
                    <a:lnTo>
                      <a:pt x="5" y="66"/>
                    </a:lnTo>
                    <a:lnTo>
                      <a:pt x="6" y="66"/>
                    </a:lnTo>
                    <a:lnTo>
                      <a:pt x="8" y="65"/>
                    </a:lnTo>
                    <a:lnTo>
                      <a:pt x="9" y="63"/>
                    </a:lnTo>
                    <a:lnTo>
                      <a:pt x="9" y="63"/>
                    </a:lnTo>
                    <a:lnTo>
                      <a:pt x="14" y="48"/>
                    </a:lnTo>
                    <a:lnTo>
                      <a:pt x="21" y="34"/>
                    </a:lnTo>
                    <a:lnTo>
                      <a:pt x="30" y="21"/>
                    </a:lnTo>
                    <a:lnTo>
                      <a:pt x="34" y="14"/>
                    </a:lnTo>
                    <a:lnTo>
                      <a:pt x="39" y="8"/>
                    </a:lnTo>
                    <a:lnTo>
                      <a:pt x="39" y="8"/>
                    </a:lnTo>
                    <a:lnTo>
                      <a:pt x="40" y="6"/>
                    </a:lnTo>
                    <a:lnTo>
                      <a:pt x="41" y="5"/>
                    </a:lnTo>
                    <a:lnTo>
                      <a:pt x="40" y="3"/>
                    </a:lnTo>
                    <a:lnTo>
                      <a:pt x="39" y="2"/>
                    </a:lnTo>
                    <a:lnTo>
                      <a:pt x="38" y="1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3" y="1"/>
                    </a:lnTo>
                    <a:lnTo>
                      <a:pt x="33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7" name="Freeform 857"/>
              <p:cNvSpPr/>
              <p:nvPr/>
            </p:nvSpPr>
            <p:spPr bwMode="auto">
              <a:xfrm>
                <a:off x="2646363" y="1443038"/>
                <a:ext cx="19050" cy="41275"/>
              </a:xfrm>
              <a:custGeom>
                <a:avLst/>
                <a:gdLst/>
                <a:ahLst/>
                <a:cxnLst>
                  <a:cxn ang="0">
                    <a:pos x="26" y="2"/>
                  </a:cxn>
                  <a:cxn ang="0">
                    <a:pos x="26" y="2"/>
                  </a:cxn>
                  <a:cxn ang="0">
                    <a:pos x="18" y="20"/>
                  </a:cxn>
                  <a:cxn ang="0">
                    <a:pos x="9" y="37"/>
                  </a:cxn>
                  <a:cxn ang="0">
                    <a:pos x="6" y="45"/>
                  </a:cxn>
                  <a:cxn ang="0">
                    <a:pos x="3" y="55"/>
                  </a:cxn>
                  <a:cxn ang="0">
                    <a:pos x="1" y="64"/>
                  </a:cxn>
                  <a:cxn ang="0">
                    <a:pos x="0" y="74"/>
                  </a:cxn>
                  <a:cxn ang="0">
                    <a:pos x="0" y="74"/>
                  </a:cxn>
                  <a:cxn ang="0">
                    <a:pos x="1" y="76"/>
                  </a:cxn>
                  <a:cxn ang="0">
                    <a:pos x="2" y="77"/>
                  </a:cxn>
                  <a:cxn ang="0">
                    <a:pos x="3" y="78"/>
                  </a:cxn>
                  <a:cxn ang="0">
                    <a:pos x="5" y="78"/>
                  </a:cxn>
                  <a:cxn ang="0">
                    <a:pos x="7" y="78"/>
                  </a:cxn>
                  <a:cxn ang="0">
                    <a:pos x="8" y="77"/>
                  </a:cxn>
                  <a:cxn ang="0">
                    <a:pos x="9" y="76"/>
                  </a:cxn>
                  <a:cxn ang="0">
                    <a:pos x="10" y="74"/>
                  </a:cxn>
                  <a:cxn ang="0">
                    <a:pos x="10" y="74"/>
                  </a:cxn>
                  <a:cxn ang="0">
                    <a:pos x="10" y="65"/>
                  </a:cxn>
                  <a:cxn ang="0">
                    <a:pos x="12" y="56"/>
                  </a:cxn>
                  <a:cxn ang="0">
                    <a:pos x="16" y="47"/>
                  </a:cxn>
                  <a:cxn ang="0">
                    <a:pos x="19" y="39"/>
                  </a:cxn>
                  <a:cxn ang="0">
                    <a:pos x="26" y="23"/>
                  </a:cxn>
                  <a:cxn ang="0">
                    <a:pos x="34" y="7"/>
                  </a:cxn>
                  <a:cxn ang="0">
                    <a:pos x="34" y="7"/>
                  </a:cxn>
                  <a:cxn ang="0">
                    <a:pos x="35" y="5"/>
                  </a:cxn>
                  <a:cxn ang="0">
                    <a:pos x="35" y="3"/>
                  </a:cxn>
                  <a:cxn ang="0">
                    <a:pos x="34" y="2"/>
                  </a:cxn>
                  <a:cxn ang="0">
                    <a:pos x="32" y="1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8" y="1"/>
                  </a:cxn>
                  <a:cxn ang="0">
                    <a:pos x="26" y="2"/>
                  </a:cxn>
                  <a:cxn ang="0">
                    <a:pos x="26" y="2"/>
                  </a:cxn>
                </a:cxnLst>
                <a:rect l="0" t="0" r="r" b="b"/>
                <a:pathLst>
                  <a:path w="35" h="78">
                    <a:moveTo>
                      <a:pt x="26" y="2"/>
                    </a:moveTo>
                    <a:lnTo>
                      <a:pt x="26" y="2"/>
                    </a:lnTo>
                    <a:lnTo>
                      <a:pt x="18" y="20"/>
                    </a:lnTo>
                    <a:lnTo>
                      <a:pt x="9" y="37"/>
                    </a:lnTo>
                    <a:lnTo>
                      <a:pt x="6" y="45"/>
                    </a:lnTo>
                    <a:lnTo>
                      <a:pt x="3" y="55"/>
                    </a:lnTo>
                    <a:lnTo>
                      <a:pt x="1" y="64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1" y="76"/>
                    </a:lnTo>
                    <a:lnTo>
                      <a:pt x="2" y="77"/>
                    </a:lnTo>
                    <a:lnTo>
                      <a:pt x="3" y="78"/>
                    </a:lnTo>
                    <a:lnTo>
                      <a:pt x="5" y="78"/>
                    </a:lnTo>
                    <a:lnTo>
                      <a:pt x="7" y="78"/>
                    </a:lnTo>
                    <a:lnTo>
                      <a:pt x="8" y="77"/>
                    </a:lnTo>
                    <a:lnTo>
                      <a:pt x="9" y="76"/>
                    </a:lnTo>
                    <a:lnTo>
                      <a:pt x="10" y="74"/>
                    </a:lnTo>
                    <a:lnTo>
                      <a:pt x="10" y="74"/>
                    </a:lnTo>
                    <a:lnTo>
                      <a:pt x="10" y="65"/>
                    </a:lnTo>
                    <a:lnTo>
                      <a:pt x="12" y="56"/>
                    </a:lnTo>
                    <a:lnTo>
                      <a:pt x="16" y="47"/>
                    </a:lnTo>
                    <a:lnTo>
                      <a:pt x="19" y="39"/>
                    </a:lnTo>
                    <a:lnTo>
                      <a:pt x="26" y="23"/>
                    </a:lnTo>
                    <a:lnTo>
                      <a:pt x="34" y="7"/>
                    </a:lnTo>
                    <a:lnTo>
                      <a:pt x="34" y="7"/>
                    </a:lnTo>
                    <a:lnTo>
                      <a:pt x="35" y="5"/>
                    </a:lnTo>
                    <a:lnTo>
                      <a:pt x="35" y="3"/>
                    </a:lnTo>
                    <a:lnTo>
                      <a:pt x="34" y="2"/>
                    </a:lnTo>
                    <a:lnTo>
                      <a:pt x="32" y="1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8" y="1"/>
                    </a:lnTo>
                    <a:lnTo>
                      <a:pt x="26" y="2"/>
                    </a:lnTo>
                    <a:lnTo>
                      <a:pt x="26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" name="Freeform 858"/>
              <p:cNvSpPr/>
              <p:nvPr/>
            </p:nvSpPr>
            <p:spPr bwMode="auto">
              <a:xfrm>
                <a:off x="2684463" y="1452563"/>
                <a:ext cx="17463" cy="34925"/>
              </a:xfrm>
              <a:custGeom>
                <a:avLst/>
                <a:gdLst/>
                <a:ahLst/>
                <a:cxnLst>
                  <a:cxn ang="0">
                    <a:pos x="26" y="2"/>
                  </a:cxn>
                  <a:cxn ang="0">
                    <a:pos x="26" y="2"/>
                  </a:cxn>
                  <a:cxn ang="0">
                    <a:pos x="17" y="15"/>
                  </a:cxn>
                  <a:cxn ang="0">
                    <a:pos x="9" y="30"/>
                  </a:cxn>
                  <a:cxn ang="0">
                    <a:pos x="5" y="37"/>
                  </a:cxn>
                  <a:cxn ang="0">
                    <a:pos x="2" y="44"/>
                  </a:cxn>
                  <a:cxn ang="0">
                    <a:pos x="1" y="52"/>
                  </a:cxn>
                  <a:cxn ang="0">
                    <a:pos x="0" y="61"/>
                  </a:cxn>
                  <a:cxn ang="0">
                    <a:pos x="0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5"/>
                  </a:cxn>
                  <a:cxn ang="0">
                    <a:pos x="7" y="65"/>
                  </a:cxn>
                  <a:cxn ang="0">
                    <a:pos x="8" y="64"/>
                  </a:cxn>
                  <a:cxn ang="0">
                    <a:pos x="9" y="63"/>
                  </a:cxn>
                  <a:cxn ang="0">
                    <a:pos x="10" y="61"/>
                  </a:cxn>
                  <a:cxn ang="0">
                    <a:pos x="10" y="61"/>
                  </a:cxn>
                  <a:cxn ang="0">
                    <a:pos x="11" y="53"/>
                  </a:cxn>
                  <a:cxn ang="0">
                    <a:pos x="12" y="46"/>
                  </a:cxn>
                  <a:cxn ang="0">
                    <a:pos x="15" y="39"/>
                  </a:cxn>
                  <a:cxn ang="0">
                    <a:pos x="18" y="32"/>
                  </a:cxn>
                  <a:cxn ang="0">
                    <a:pos x="26" y="18"/>
                  </a:cxn>
                  <a:cxn ang="0">
                    <a:pos x="34" y="6"/>
                  </a:cxn>
                  <a:cxn ang="0">
                    <a:pos x="34" y="6"/>
                  </a:cxn>
                  <a:cxn ang="0">
                    <a:pos x="34" y="4"/>
                  </a:cxn>
                  <a:cxn ang="0">
                    <a:pos x="34" y="3"/>
                  </a:cxn>
                  <a:cxn ang="0">
                    <a:pos x="34" y="1"/>
                  </a:cxn>
                  <a:cxn ang="0">
                    <a:pos x="32" y="0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7" y="0"/>
                  </a:cxn>
                  <a:cxn ang="0">
                    <a:pos x="26" y="2"/>
                  </a:cxn>
                  <a:cxn ang="0">
                    <a:pos x="26" y="2"/>
                  </a:cxn>
                </a:cxnLst>
                <a:rect l="0" t="0" r="r" b="b"/>
                <a:pathLst>
                  <a:path w="34" h="65">
                    <a:moveTo>
                      <a:pt x="26" y="2"/>
                    </a:moveTo>
                    <a:lnTo>
                      <a:pt x="26" y="2"/>
                    </a:lnTo>
                    <a:lnTo>
                      <a:pt x="17" y="15"/>
                    </a:lnTo>
                    <a:lnTo>
                      <a:pt x="9" y="30"/>
                    </a:lnTo>
                    <a:lnTo>
                      <a:pt x="5" y="37"/>
                    </a:lnTo>
                    <a:lnTo>
                      <a:pt x="2" y="44"/>
                    </a:lnTo>
                    <a:lnTo>
                      <a:pt x="1" y="52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5"/>
                    </a:lnTo>
                    <a:lnTo>
                      <a:pt x="7" y="65"/>
                    </a:lnTo>
                    <a:lnTo>
                      <a:pt x="8" y="64"/>
                    </a:lnTo>
                    <a:lnTo>
                      <a:pt x="9" y="63"/>
                    </a:lnTo>
                    <a:lnTo>
                      <a:pt x="10" y="61"/>
                    </a:lnTo>
                    <a:lnTo>
                      <a:pt x="10" y="61"/>
                    </a:lnTo>
                    <a:lnTo>
                      <a:pt x="11" y="53"/>
                    </a:lnTo>
                    <a:lnTo>
                      <a:pt x="12" y="46"/>
                    </a:lnTo>
                    <a:lnTo>
                      <a:pt x="15" y="39"/>
                    </a:lnTo>
                    <a:lnTo>
                      <a:pt x="18" y="32"/>
                    </a:lnTo>
                    <a:lnTo>
                      <a:pt x="26" y="18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4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2" y="0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7" y="0"/>
                    </a:lnTo>
                    <a:lnTo>
                      <a:pt x="26" y="2"/>
                    </a:lnTo>
                    <a:lnTo>
                      <a:pt x="26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" name="Freeform 859"/>
              <p:cNvSpPr/>
              <p:nvPr/>
            </p:nvSpPr>
            <p:spPr bwMode="auto">
              <a:xfrm>
                <a:off x="2724150" y="1473200"/>
                <a:ext cx="4763" cy="111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1" y="19"/>
                  </a:cxn>
                  <a:cxn ang="0">
                    <a:pos x="2" y="20"/>
                  </a:cxn>
                  <a:cxn ang="0">
                    <a:pos x="3" y="21"/>
                  </a:cxn>
                  <a:cxn ang="0">
                    <a:pos x="5" y="21"/>
                  </a:cxn>
                  <a:cxn ang="0">
                    <a:pos x="6" y="21"/>
                  </a:cxn>
                  <a:cxn ang="0">
                    <a:pos x="8" y="20"/>
                  </a:cxn>
                  <a:cxn ang="0">
                    <a:pos x="9" y="19"/>
                  </a:cxn>
                  <a:cxn ang="0">
                    <a:pos x="9" y="17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21">
                    <a:moveTo>
                      <a:pt x="0" y="5"/>
                    </a:moveTo>
                    <a:lnTo>
                      <a:pt x="0" y="17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8" y="20"/>
                    </a:lnTo>
                    <a:lnTo>
                      <a:pt x="9" y="19"/>
                    </a:lnTo>
                    <a:lnTo>
                      <a:pt x="9" y="1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" name="Freeform 860"/>
              <p:cNvSpPr/>
              <p:nvPr/>
            </p:nvSpPr>
            <p:spPr bwMode="auto">
              <a:xfrm>
                <a:off x="2386013" y="1473200"/>
                <a:ext cx="15875" cy="47625"/>
              </a:xfrm>
              <a:custGeom>
                <a:avLst/>
                <a:gdLst/>
                <a:ahLst/>
                <a:cxnLst>
                  <a:cxn ang="0">
                    <a:pos x="19" y="5"/>
                  </a:cxn>
                  <a:cxn ang="0">
                    <a:pos x="19" y="5"/>
                  </a:cxn>
                  <a:cxn ang="0">
                    <a:pos x="18" y="15"/>
                  </a:cxn>
                  <a:cxn ang="0">
                    <a:pos x="16" y="26"/>
                  </a:cxn>
                  <a:cxn ang="0">
                    <a:pos x="10" y="45"/>
                  </a:cxn>
                  <a:cxn ang="0">
                    <a:pos x="3" y="66"/>
                  </a:cxn>
                  <a:cxn ang="0">
                    <a:pos x="1" y="76"/>
                  </a:cxn>
                  <a:cxn ang="0">
                    <a:pos x="0" y="87"/>
                  </a:cxn>
                  <a:cxn ang="0">
                    <a:pos x="0" y="87"/>
                  </a:cxn>
                  <a:cxn ang="0">
                    <a:pos x="0" y="89"/>
                  </a:cxn>
                  <a:cxn ang="0">
                    <a:pos x="1" y="91"/>
                  </a:cxn>
                  <a:cxn ang="0">
                    <a:pos x="3" y="91"/>
                  </a:cxn>
                  <a:cxn ang="0">
                    <a:pos x="5" y="92"/>
                  </a:cxn>
                  <a:cxn ang="0">
                    <a:pos x="7" y="91"/>
                  </a:cxn>
                  <a:cxn ang="0">
                    <a:pos x="9" y="91"/>
                  </a:cxn>
                  <a:cxn ang="0">
                    <a:pos x="10" y="89"/>
                  </a:cxn>
                  <a:cxn ang="0">
                    <a:pos x="10" y="87"/>
                  </a:cxn>
                  <a:cxn ang="0">
                    <a:pos x="10" y="87"/>
                  </a:cxn>
                  <a:cxn ang="0">
                    <a:pos x="11" y="76"/>
                  </a:cxn>
                  <a:cxn ang="0">
                    <a:pos x="13" y="66"/>
                  </a:cxn>
                  <a:cxn ang="0">
                    <a:pos x="19" y="45"/>
                  </a:cxn>
                  <a:cxn ang="0">
                    <a:pos x="25" y="26"/>
                  </a:cxn>
                  <a:cxn ang="0">
                    <a:pos x="27" y="15"/>
                  </a:cxn>
                  <a:cxn ang="0">
                    <a:pos x="29" y="5"/>
                  </a:cxn>
                  <a:cxn ang="0">
                    <a:pos x="29" y="5"/>
                  </a:cxn>
                  <a:cxn ang="0">
                    <a:pos x="28" y="3"/>
                  </a:cxn>
                  <a:cxn ang="0">
                    <a:pos x="27" y="1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2" y="0"/>
                  </a:cxn>
                  <a:cxn ang="0">
                    <a:pos x="21" y="1"/>
                  </a:cxn>
                  <a:cxn ang="0">
                    <a:pos x="20" y="3"/>
                  </a:cxn>
                  <a:cxn ang="0">
                    <a:pos x="19" y="5"/>
                  </a:cxn>
                  <a:cxn ang="0">
                    <a:pos x="19" y="5"/>
                  </a:cxn>
                </a:cxnLst>
                <a:rect l="0" t="0" r="r" b="b"/>
                <a:pathLst>
                  <a:path w="29" h="92">
                    <a:moveTo>
                      <a:pt x="19" y="5"/>
                    </a:moveTo>
                    <a:lnTo>
                      <a:pt x="19" y="5"/>
                    </a:lnTo>
                    <a:lnTo>
                      <a:pt x="18" y="15"/>
                    </a:lnTo>
                    <a:lnTo>
                      <a:pt x="16" y="26"/>
                    </a:lnTo>
                    <a:lnTo>
                      <a:pt x="10" y="45"/>
                    </a:lnTo>
                    <a:lnTo>
                      <a:pt x="3" y="66"/>
                    </a:lnTo>
                    <a:lnTo>
                      <a:pt x="1" y="76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0" y="89"/>
                    </a:lnTo>
                    <a:lnTo>
                      <a:pt x="1" y="91"/>
                    </a:lnTo>
                    <a:lnTo>
                      <a:pt x="3" y="91"/>
                    </a:lnTo>
                    <a:lnTo>
                      <a:pt x="5" y="92"/>
                    </a:lnTo>
                    <a:lnTo>
                      <a:pt x="7" y="91"/>
                    </a:lnTo>
                    <a:lnTo>
                      <a:pt x="9" y="91"/>
                    </a:lnTo>
                    <a:lnTo>
                      <a:pt x="10" y="89"/>
                    </a:lnTo>
                    <a:lnTo>
                      <a:pt x="10" y="87"/>
                    </a:lnTo>
                    <a:lnTo>
                      <a:pt x="10" y="87"/>
                    </a:lnTo>
                    <a:lnTo>
                      <a:pt x="11" y="76"/>
                    </a:lnTo>
                    <a:lnTo>
                      <a:pt x="13" y="66"/>
                    </a:lnTo>
                    <a:lnTo>
                      <a:pt x="19" y="45"/>
                    </a:lnTo>
                    <a:lnTo>
                      <a:pt x="25" y="26"/>
                    </a:lnTo>
                    <a:lnTo>
                      <a:pt x="27" y="15"/>
                    </a:lnTo>
                    <a:lnTo>
                      <a:pt x="29" y="5"/>
                    </a:lnTo>
                    <a:lnTo>
                      <a:pt x="29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20" y="3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" name="Freeform 861"/>
              <p:cNvSpPr/>
              <p:nvPr/>
            </p:nvSpPr>
            <p:spPr bwMode="auto">
              <a:xfrm>
                <a:off x="2422525" y="1492250"/>
                <a:ext cx="12700" cy="31750"/>
              </a:xfrm>
              <a:custGeom>
                <a:avLst/>
                <a:gdLst/>
                <a:ahLst/>
                <a:cxnLst>
                  <a:cxn ang="0">
                    <a:pos x="13" y="3"/>
                  </a:cxn>
                  <a:cxn ang="0">
                    <a:pos x="13" y="3"/>
                  </a:cxn>
                  <a:cxn ang="0">
                    <a:pos x="5" y="29"/>
                  </a:cxn>
                  <a:cxn ang="0">
                    <a:pos x="2" y="41"/>
                  </a:cxn>
                  <a:cxn ang="0">
                    <a:pos x="0" y="55"/>
                  </a:cxn>
                  <a:cxn ang="0">
                    <a:pos x="0" y="55"/>
                  </a:cxn>
                  <a:cxn ang="0">
                    <a:pos x="1" y="57"/>
                  </a:cxn>
                  <a:cxn ang="0">
                    <a:pos x="2" y="59"/>
                  </a:cxn>
                  <a:cxn ang="0">
                    <a:pos x="3" y="59"/>
                  </a:cxn>
                  <a:cxn ang="0">
                    <a:pos x="5" y="60"/>
                  </a:cxn>
                  <a:cxn ang="0">
                    <a:pos x="6" y="59"/>
                  </a:cxn>
                  <a:cxn ang="0">
                    <a:pos x="8" y="59"/>
                  </a:cxn>
                  <a:cxn ang="0">
                    <a:pos x="9" y="57"/>
                  </a:cxn>
                  <a:cxn ang="0">
                    <a:pos x="9" y="55"/>
                  </a:cxn>
                  <a:cxn ang="0">
                    <a:pos x="9" y="55"/>
                  </a:cxn>
                  <a:cxn ang="0">
                    <a:pos x="11" y="42"/>
                  </a:cxn>
                  <a:cxn ang="0">
                    <a:pos x="14" y="30"/>
                  </a:cxn>
                  <a:cxn ang="0">
                    <a:pos x="22" y="6"/>
                  </a:cxn>
                  <a:cxn ang="0">
                    <a:pos x="22" y="6"/>
                  </a:cxn>
                  <a:cxn ang="0">
                    <a:pos x="22" y="4"/>
                  </a:cxn>
                  <a:cxn ang="0">
                    <a:pos x="21" y="2"/>
                  </a:cxn>
                  <a:cxn ang="0">
                    <a:pos x="20" y="1"/>
                  </a:cxn>
                  <a:cxn ang="0">
                    <a:pos x="19" y="0"/>
                  </a:cxn>
                  <a:cxn ang="0">
                    <a:pos x="17" y="0"/>
                  </a:cxn>
                  <a:cxn ang="0">
                    <a:pos x="15" y="0"/>
                  </a:cxn>
                  <a:cxn ang="0">
                    <a:pos x="14" y="1"/>
                  </a:cxn>
                  <a:cxn ang="0">
                    <a:pos x="13" y="3"/>
                  </a:cxn>
                  <a:cxn ang="0">
                    <a:pos x="13" y="3"/>
                  </a:cxn>
                </a:cxnLst>
                <a:rect l="0" t="0" r="r" b="b"/>
                <a:pathLst>
                  <a:path w="22" h="60">
                    <a:moveTo>
                      <a:pt x="13" y="3"/>
                    </a:moveTo>
                    <a:lnTo>
                      <a:pt x="13" y="3"/>
                    </a:lnTo>
                    <a:lnTo>
                      <a:pt x="5" y="29"/>
                    </a:lnTo>
                    <a:lnTo>
                      <a:pt x="2" y="41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1" y="57"/>
                    </a:lnTo>
                    <a:lnTo>
                      <a:pt x="2" y="59"/>
                    </a:lnTo>
                    <a:lnTo>
                      <a:pt x="3" y="59"/>
                    </a:lnTo>
                    <a:lnTo>
                      <a:pt x="5" y="60"/>
                    </a:lnTo>
                    <a:lnTo>
                      <a:pt x="6" y="59"/>
                    </a:lnTo>
                    <a:lnTo>
                      <a:pt x="8" y="59"/>
                    </a:lnTo>
                    <a:lnTo>
                      <a:pt x="9" y="57"/>
                    </a:lnTo>
                    <a:lnTo>
                      <a:pt x="9" y="55"/>
                    </a:lnTo>
                    <a:lnTo>
                      <a:pt x="9" y="55"/>
                    </a:lnTo>
                    <a:lnTo>
                      <a:pt x="11" y="42"/>
                    </a:lnTo>
                    <a:lnTo>
                      <a:pt x="14" y="30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22" y="4"/>
                    </a:lnTo>
                    <a:lnTo>
                      <a:pt x="21" y="2"/>
                    </a:lnTo>
                    <a:lnTo>
                      <a:pt x="20" y="1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1"/>
                    </a:lnTo>
                    <a:lnTo>
                      <a:pt x="13" y="3"/>
                    </a:lnTo>
                    <a:lnTo>
                      <a:pt x="13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2" name="Freeform 862"/>
              <p:cNvSpPr/>
              <p:nvPr/>
            </p:nvSpPr>
            <p:spPr bwMode="auto">
              <a:xfrm>
                <a:off x="2322513" y="1298575"/>
                <a:ext cx="19050" cy="47625"/>
              </a:xfrm>
              <a:custGeom>
                <a:avLst/>
                <a:gdLst/>
                <a:ahLst/>
                <a:cxnLst>
                  <a:cxn ang="0">
                    <a:pos x="24" y="4"/>
                  </a:cxn>
                  <a:cxn ang="0">
                    <a:pos x="24" y="4"/>
                  </a:cxn>
                  <a:cxn ang="0">
                    <a:pos x="23" y="16"/>
                  </a:cxn>
                  <a:cxn ang="0">
                    <a:pos x="20" y="26"/>
                  </a:cxn>
                  <a:cxn ang="0">
                    <a:pos x="16" y="35"/>
                  </a:cxn>
                  <a:cxn ang="0">
                    <a:pos x="12" y="46"/>
                  </a:cxn>
                  <a:cxn ang="0">
                    <a:pos x="7" y="55"/>
                  </a:cxn>
                  <a:cxn ang="0">
                    <a:pos x="4" y="65"/>
                  </a:cxn>
                  <a:cxn ang="0">
                    <a:pos x="1" y="76"/>
                  </a:cxn>
                  <a:cxn ang="0">
                    <a:pos x="0" y="87"/>
                  </a:cxn>
                  <a:cxn ang="0">
                    <a:pos x="0" y="87"/>
                  </a:cxn>
                  <a:cxn ang="0">
                    <a:pos x="0" y="89"/>
                  </a:cxn>
                  <a:cxn ang="0">
                    <a:pos x="1" y="90"/>
                  </a:cxn>
                  <a:cxn ang="0">
                    <a:pos x="2" y="91"/>
                  </a:cxn>
                  <a:cxn ang="0">
                    <a:pos x="4" y="91"/>
                  </a:cxn>
                  <a:cxn ang="0">
                    <a:pos x="6" y="91"/>
                  </a:cxn>
                  <a:cxn ang="0">
                    <a:pos x="7" y="90"/>
                  </a:cxn>
                  <a:cxn ang="0">
                    <a:pos x="8" y="89"/>
                  </a:cxn>
                  <a:cxn ang="0">
                    <a:pos x="9" y="87"/>
                  </a:cxn>
                  <a:cxn ang="0">
                    <a:pos x="9" y="87"/>
                  </a:cxn>
                  <a:cxn ang="0">
                    <a:pos x="10" y="76"/>
                  </a:cxn>
                  <a:cxn ang="0">
                    <a:pos x="13" y="65"/>
                  </a:cxn>
                  <a:cxn ang="0">
                    <a:pos x="17" y="55"/>
                  </a:cxn>
                  <a:cxn ang="0">
                    <a:pos x="21" y="46"/>
                  </a:cxn>
                  <a:cxn ang="0">
                    <a:pos x="25" y="35"/>
                  </a:cxn>
                  <a:cxn ang="0">
                    <a:pos x="30" y="26"/>
                  </a:cxn>
                  <a:cxn ang="0">
                    <a:pos x="33" y="16"/>
                  </a:cxn>
                  <a:cxn ang="0">
                    <a:pos x="34" y="4"/>
                  </a:cxn>
                  <a:cxn ang="0">
                    <a:pos x="34" y="4"/>
                  </a:cxn>
                  <a:cxn ang="0">
                    <a:pos x="34" y="2"/>
                  </a:cxn>
                  <a:cxn ang="0">
                    <a:pos x="33" y="1"/>
                  </a:cxn>
                  <a:cxn ang="0">
                    <a:pos x="32" y="0"/>
                  </a:cxn>
                  <a:cxn ang="0">
                    <a:pos x="30" y="0"/>
                  </a:cxn>
                  <a:cxn ang="0">
                    <a:pos x="27" y="0"/>
                  </a:cxn>
                  <a:cxn ang="0">
                    <a:pos x="26" y="1"/>
                  </a:cxn>
                  <a:cxn ang="0">
                    <a:pos x="25" y="2"/>
                  </a:cxn>
                  <a:cxn ang="0">
                    <a:pos x="24" y="4"/>
                  </a:cxn>
                  <a:cxn ang="0">
                    <a:pos x="24" y="4"/>
                  </a:cxn>
                </a:cxnLst>
                <a:rect l="0" t="0" r="r" b="b"/>
                <a:pathLst>
                  <a:path w="34" h="91">
                    <a:moveTo>
                      <a:pt x="24" y="4"/>
                    </a:moveTo>
                    <a:lnTo>
                      <a:pt x="24" y="4"/>
                    </a:lnTo>
                    <a:lnTo>
                      <a:pt x="23" y="16"/>
                    </a:lnTo>
                    <a:lnTo>
                      <a:pt x="20" y="26"/>
                    </a:lnTo>
                    <a:lnTo>
                      <a:pt x="16" y="35"/>
                    </a:lnTo>
                    <a:lnTo>
                      <a:pt x="12" y="46"/>
                    </a:lnTo>
                    <a:lnTo>
                      <a:pt x="7" y="55"/>
                    </a:lnTo>
                    <a:lnTo>
                      <a:pt x="4" y="65"/>
                    </a:lnTo>
                    <a:lnTo>
                      <a:pt x="1" y="76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0" y="89"/>
                    </a:lnTo>
                    <a:lnTo>
                      <a:pt x="1" y="90"/>
                    </a:lnTo>
                    <a:lnTo>
                      <a:pt x="2" y="91"/>
                    </a:lnTo>
                    <a:lnTo>
                      <a:pt x="4" y="91"/>
                    </a:lnTo>
                    <a:lnTo>
                      <a:pt x="6" y="91"/>
                    </a:lnTo>
                    <a:lnTo>
                      <a:pt x="7" y="90"/>
                    </a:lnTo>
                    <a:lnTo>
                      <a:pt x="8" y="89"/>
                    </a:lnTo>
                    <a:lnTo>
                      <a:pt x="9" y="87"/>
                    </a:lnTo>
                    <a:lnTo>
                      <a:pt x="9" y="87"/>
                    </a:lnTo>
                    <a:lnTo>
                      <a:pt x="10" y="76"/>
                    </a:lnTo>
                    <a:lnTo>
                      <a:pt x="13" y="65"/>
                    </a:lnTo>
                    <a:lnTo>
                      <a:pt x="17" y="55"/>
                    </a:lnTo>
                    <a:lnTo>
                      <a:pt x="21" y="46"/>
                    </a:lnTo>
                    <a:lnTo>
                      <a:pt x="25" y="35"/>
                    </a:lnTo>
                    <a:lnTo>
                      <a:pt x="30" y="26"/>
                    </a:lnTo>
                    <a:lnTo>
                      <a:pt x="33" y="16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2"/>
                    </a:lnTo>
                    <a:lnTo>
                      <a:pt x="33" y="1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7" y="0"/>
                    </a:lnTo>
                    <a:lnTo>
                      <a:pt x="26" y="1"/>
                    </a:lnTo>
                    <a:lnTo>
                      <a:pt x="25" y="2"/>
                    </a:lnTo>
                    <a:lnTo>
                      <a:pt x="24" y="4"/>
                    </a:lnTo>
                    <a:lnTo>
                      <a:pt x="2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3" name="Freeform 863"/>
              <p:cNvSpPr/>
              <p:nvPr/>
            </p:nvSpPr>
            <p:spPr bwMode="auto">
              <a:xfrm>
                <a:off x="2355850" y="1304925"/>
                <a:ext cx="22225" cy="34925"/>
              </a:xfrm>
              <a:custGeom>
                <a:avLst/>
                <a:gdLst/>
                <a:ahLst/>
                <a:cxnLst>
                  <a:cxn ang="0">
                    <a:pos x="32" y="2"/>
                  </a:cxn>
                  <a:cxn ang="0">
                    <a:pos x="32" y="2"/>
                  </a:cxn>
                  <a:cxn ang="0">
                    <a:pos x="21" y="16"/>
                  </a:cxn>
                  <a:cxn ang="0">
                    <a:pos x="11" y="30"/>
                  </a:cxn>
                  <a:cxn ang="0">
                    <a:pos x="7" y="37"/>
                  </a:cxn>
                  <a:cxn ang="0">
                    <a:pos x="4" y="45"/>
                  </a:cxn>
                  <a:cxn ang="0">
                    <a:pos x="1" y="52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0" y="64"/>
                  </a:cxn>
                  <a:cxn ang="0">
                    <a:pos x="1" y="65"/>
                  </a:cxn>
                  <a:cxn ang="0">
                    <a:pos x="3" y="66"/>
                  </a:cxn>
                  <a:cxn ang="0">
                    <a:pos x="4" y="66"/>
                  </a:cxn>
                  <a:cxn ang="0">
                    <a:pos x="6" y="66"/>
                  </a:cxn>
                  <a:cxn ang="0">
                    <a:pos x="7" y="65"/>
                  </a:cxn>
                  <a:cxn ang="0">
                    <a:pos x="9" y="64"/>
                  </a:cxn>
                  <a:cxn ang="0">
                    <a:pos x="9" y="62"/>
                  </a:cxn>
                  <a:cxn ang="0">
                    <a:pos x="9" y="62"/>
                  </a:cxn>
                  <a:cxn ang="0">
                    <a:pos x="10" y="53"/>
                  </a:cxn>
                  <a:cxn ang="0">
                    <a:pos x="13" y="46"/>
                  </a:cxn>
                  <a:cxn ang="0">
                    <a:pos x="16" y="39"/>
                  </a:cxn>
                  <a:cxn ang="0">
                    <a:pos x="20" y="33"/>
                  </a:cxn>
                  <a:cxn ang="0">
                    <a:pos x="31" y="19"/>
                  </a:cxn>
                  <a:cxn ang="0">
                    <a:pos x="40" y="7"/>
                  </a:cxn>
                  <a:cxn ang="0">
                    <a:pos x="40" y="7"/>
                  </a:cxn>
                  <a:cxn ang="0">
                    <a:pos x="41" y="5"/>
                  </a:cxn>
                  <a:cxn ang="0">
                    <a:pos x="41" y="3"/>
                  </a:cxn>
                  <a:cxn ang="0">
                    <a:pos x="40" y="2"/>
                  </a:cxn>
                  <a:cxn ang="0">
                    <a:pos x="39" y="1"/>
                  </a:cxn>
                  <a:cxn ang="0">
                    <a:pos x="37" y="0"/>
                  </a:cxn>
                  <a:cxn ang="0">
                    <a:pos x="35" y="0"/>
                  </a:cxn>
                  <a:cxn ang="0">
                    <a:pos x="34" y="1"/>
                  </a:cxn>
                  <a:cxn ang="0">
                    <a:pos x="32" y="2"/>
                  </a:cxn>
                  <a:cxn ang="0">
                    <a:pos x="32" y="2"/>
                  </a:cxn>
                </a:cxnLst>
                <a:rect l="0" t="0" r="r" b="b"/>
                <a:pathLst>
                  <a:path w="41" h="66">
                    <a:moveTo>
                      <a:pt x="32" y="2"/>
                    </a:moveTo>
                    <a:lnTo>
                      <a:pt x="32" y="2"/>
                    </a:lnTo>
                    <a:lnTo>
                      <a:pt x="21" y="16"/>
                    </a:lnTo>
                    <a:lnTo>
                      <a:pt x="11" y="30"/>
                    </a:lnTo>
                    <a:lnTo>
                      <a:pt x="7" y="37"/>
                    </a:lnTo>
                    <a:lnTo>
                      <a:pt x="4" y="45"/>
                    </a:lnTo>
                    <a:lnTo>
                      <a:pt x="1" y="5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1" y="65"/>
                    </a:lnTo>
                    <a:lnTo>
                      <a:pt x="3" y="66"/>
                    </a:lnTo>
                    <a:lnTo>
                      <a:pt x="4" y="66"/>
                    </a:lnTo>
                    <a:lnTo>
                      <a:pt x="6" y="66"/>
                    </a:lnTo>
                    <a:lnTo>
                      <a:pt x="7" y="65"/>
                    </a:lnTo>
                    <a:lnTo>
                      <a:pt x="9" y="64"/>
                    </a:lnTo>
                    <a:lnTo>
                      <a:pt x="9" y="62"/>
                    </a:lnTo>
                    <a:lnTo>
                      <a:pt x="9" y="62"/>
                    </a:lnTo>
                    <a:lnTo>
                      <a:pt x="10" y="53"/>
                    </a:lnTo>
                    <a:lnTo>
                      <a:pt x="13" y="46"/>
                    </a:lnTo>
                    <a:lnTo>
                      <a:pt x="16" y="39"/>
                    </a:lnTo>
                    <a:lnTo>
                      <a:pt x="20" y="33"/>
                    </a:lnTo>
                    <a:lnTo>
                      <a:pt x="31" y="19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41" y="5"/>
                    </a:lnTo>
                    <a:lnTo>
                      <a:pt x="41" y="3"/>
                    </a:lnTo>
                    <a:lnTo>
                      <a:pt x="40" y="2"/>
                    </a:lnTo>
                    <a:lnTo>
                      <a:pt x="39" y="1"/>
                    </a:lnTo>
                    <a:lnTo>
                      <a:pt x="37" y="0"/>
                    </a:lnTo>
                    <a:lnTo>
                      <a:pt x="35" y="0"/>
                    </a:lnTo>
                    <a:lnTo>
                      <a:pt x="34" y="1"/>
                    </a:lnTo>
                    <a:lnTo>
                      <a:pt x="32" y="2"/>
                    </a:lnTo>
                    <a:lnTo>
                      <a:pt x="32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4" name="Freeform 864"/>
              <p:cNvSpPr/>
              <p:nvPr/>
            </p:nvSpPr>
            <p:spPr bwMode="auto">
              <a:xfrm>
                <a:off x="2382838" y="1314450"/>
                <a:ext cx="22225" cy="42863"/>
              </a:xfrm>
              <a:custGeom>
                <a:avLst/>
                <a:gdLst/>
                <a:ahLst/>
                <a:cxnLst>
                  <a:cxn ang="0">
                    <a:pos x="40" y="4"/>
                  </a:cxn>
                  <a:cxn ang="0">
                    <a:pos x="40" y="4"/>
                  </a:cxn>
                  <a:cxn ang="0">
                    <a:pos x="40" y="2"/>
                  </a:cxn>
                  <a:cxn ang="0">
                    <a:pos x="39" y="1"/>
                  </a:cxn>
                  <a:cxn ang="0">
                    <a:pos x="37" y="0"/>
                  </a:cxn>
                  <a:cxn ang="0">
                    <a:pos x="35" y="1"/>
                  </a:cxn>
                  <a:cxn ang="0">
                    <a:pos x="32" y="3"/>
                  </a:cxn>
                  <a:cxn ang="0">
                    <a:pos x="32" y="4"/>
                  </a:cxn>
                  <a:cxn ang="0">
                    <a:pos x="32" y="6"/>
                  </a:cxn>
                  <a:cxn ang="0">
                    <a:pos x="32" y="6"/>
                  </a:cxn>
                  <a:cxn ang="0">
                    <a:pos x="32" y="12"/>
                  </a:cxn>
                  <a:cxn ang="0">
                    <a:pos x="31" y="18"/>
                  </a:cxn>
                  <a:cxn ang="0">
                    <a:pos x="29" y="22"/>
                  </a:cxn>
                  <a:cxn ang="0">
                    <a:pos x="27" y="27"/>
                  </a:cxn>
                  <a:cxn ang="0">
                    <a:pos x="20" y="36"/>
                  </a:cxn>
                  <a:cxn ang="0">
                    <a:pos x="14" y="45"/>
                  </a:cxn>
                  <a:cxn ang="0">
                    <a:pos x="14" y="45"/>
                  </a:cxn>
                  <a:cxn ang="0">
                    <a:pos x="8" y="52"/>
                  </a:cxn>
                  <a:cxn ang="0">
                    <a:pos x="4" y="59"/>
                  </a:cxn>
                  <a:cxn ang="0">
                    <a:pos x="1" y="66"/>
                  </a:cxn>
                  <a:cxn ang="0">
                    <a:pos x="0" y="75"/>
                  </a:cxn>
                  <a:cxn ang="0">
                    <a:pos x="0" y="75"/>
                  </a:cxn>
                  <a:cxn ang="0">
                    <a:pos x="0" y="77"/>
                  </a:cxn>
                  <a:cxn ang="0">
                    <a:pos x="1" y="79"/>
                  </a:cxn>
                  <a:cxn ang="0">
                    <a:pos x="3" y="79"/>
                  </a:cxn>
                  <a:cxn ang="0">
                    <a:pos x="4" y="80"/>
                  </a:cxn>
                  <a:cxn ang="0">
                    <a:pos x="6" y="79"/>
                  </a:cxn>
                  <a:cxn ang="0">
                    <a:pos x="7" y="79"/>
                  </a:cxn>
                  <a:cxn ang="0">
                    <a:pos x="9" y="77"/>
                  </a:cxn>
                  <a:cxn ang="0">
                    <a:pos x="9" y="75"/>
                  </a:cxn>
                  <a:cxn ang="0">
                    <a:pos x="9" y="75"/>
                  </a:cxn>
                  <a:cxn ang="0">
                    <a:pos x="11" y="69"/>
                  </a:cxn>
                  <a:cxn ang="0">
                    <a:pos x="12" y="65"/>
                  </a:cxn>
                  <a:cxn ang="0">
                    <a:pos x="16" y="56"/>
                  </a:cxn>
                  <a:cxn ang="0">
                    <a:pos x="22" y="49"/>
                  </a:cxn>
                  <a:cxn ang="0">
                    <a:pos x="28" y="41"/>
                  </a:cxn>
                  <a:cxn ang="0">
                    <a:pos x="34" y="32"/>
                  </a:cxn>
                  <a:cxn ang="0">
                    <a:pos x="38" y="24"/>
                  </a:cxn>
                  <a:cxn ang="0">
                    <a:pos x="40" y="20"/>
                  </a:cxn>
                  <a:cxn ang="0">
                    <a:pos x="42" y="15"/>
                  </a:cxn>
                  <a:cxn ang="0">
                    <a:pos x="42" y="10"/>
                  </a:cxn>
                  <a:cxn ang="0">
                    <a:pos x="40" y="4"/>
                  </a:cxn>
                  <a:cxn ang="0">
                    <a:pos x="40" y="4"/>
                  </a:cxn>
                </a:cxnLst>
                <a:rect l="0" t="0" r="r" b="b"/>
                <a:pathLst>
                  <a:path w="42" h="80">
                    <a:moveTo>
                      <a:pt x="40" y="4"/>
                    </a:moveTo>
                    <a:lnTo>
                      <a:pt x="40" y="4"/>
                    </a:lnTo>
                    <a:lnTo>
                      <a:pt x="40" y="2"/>
                    </a:lnTo>
                    <a:lnTo>
                      <a:pt x="39" y="1"/>
                    </a:lnTo>
                    <a:lnTo>
                      <a:pt x="37" y="0"/>
                    </a:lnTo>
                    <a:lnTo>
                      <a:pt x="35" y="1"/>
                    </a:lnTo>
                    <a:lnTo>
                      <a:pt x="32" y="3"/>
                    </a:lnTo>
                    <a:lnTo>
                      <a:pt x="32" y="4"/>
                    </a:lnTo>
                    <a:lnTo>
                      <a:pt x="32" y="6"/>
                    </a:lnTo>
                    <a:lnTo>
                      <a:pt x="32" y="6"/>
                    </a:lnTo>
                    <a:lnTo>
                      <a:pt x="32" y="12"/>
                    </a:lnTo>
                    <a:lnTo>
                      <a:pt x="31" y="18"/>
                    </a:lnTo>
                    <a:lnTo>
                      <a:pt x="29" y="22"/>
                    </a:lnTo>
                    <a:lnTo>
                      <a:pt x="27" y="27"/>
                    </a:lnTo>
                    <a:lnTo>
                      <a:pt x="20" y="36"/>
                    </a:lnTo>
                    <a:lnTo>
                      <a:pt x="14" y="45"/>
                    </a:lnTo>
                    <a:lnTo>
                      <a:pt x="14" y="45"/>
                    </a:lnTo>
                    <a:lnTo>
                      <a:pt x="8" y="52"/>
                    </a:lnTo>
                    <a:lnTo>
                      <a:pt x="4" y="59"/>
                    </a:lnTo>
                    <a:lnTo>
                      <a:pt x="1" y="66"/>
                    </a:lnTo>
                    <a:lnTo>
                      <a:pt x="0" y="75"/>
                    </a:lnTo>
                    <a:lnTo>
                      <a:pt x="0" y="75"/>
                    </a:lnTo>
                    <a:lnTo>
                      <a:pt x="0" y="77"/>
                    </a:lnTo>
                    <a:lnTo>
                      <a:pt x="1" y="79"/>
                    </a:lnTo>
                    <a:lnTo>
                      <a:pt x="3" y="79"/>
                    </a:lnTo>
                    <a:lnTo>
                      <a:pt x="4" y="80"/>
                    </a:lnTo>
                    <a:lnTo>
                      <a:pt x="6" y="79"/>
                    </a:lnTo>
                    <a:lnTo>
                      <a:pt x="7" y="79"/>
                    </a:lnTo>
                    <a:lnTo>
                      <a:pt x="9" y="77"/>
                    </a:lnTo>
                    <a:lnTo>
                      <a:pt x="9" y="75"/>
                    </a:lnTo>
                    <a:lnTo>
                      <a:pt x="9" y="75"/>
                    </a:lnTo>
                    <a:lnTo>
                      <a:pt x="11" y="69"/>
                    </a:lnTo>
                    <a:lnTo>
                      <a:pt x="12" y="65"/>
                    </a:lnTo>
                    <a:lnTo>
                      <a:pt x="16" y="56"/>
                    </a:lnTo>
                    <a:lnTo>
                      <a:pt x="22" y="49"/>
                    </a:lnTo>
                    <a:lnTo>
                      <a:pt x="28" y="41"/>
                    </a:lnTo>
                    <a:lnTo>
                      <a:pt x="34" y="32"/>
                    </a:lnTo>
                    <a:lnTo>
                      <a:pt x="38" y="24"/>
                    </a:lnTo>
                    <a:lnTo>
                      <a:pt x="40" y="20"/>
                    </a:lnTo>
                    <a:lnTo>
                      <a:pt x="42" y="15"/>
                    </a:lnTo>
                    <a:lnTo>
                      <a:pt x="42" y="10"/>
                    </a:lnTo>
                    <a:lnTo>
                      <a:pt x="40" y="4"/>
                    </a:lnTo>
                    <a:lnTo>
                      <a:pt x="4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5" name="Freeform 865"/>
              <p:cNvSpPr>
                <a:spLocks noEditPoints="1"/>
              </p:cNvSpPr>
              <p:nvPr/>
            </p:nvSpPr>
            <p:spPr bwMode="auto">
              <a:xfrm>
                <a:off x="2159000" y="1141413"/>
                <a:ext cx="739775" cy="723900"/>
              </a:xfrm>
              <a:custGeom>
                <a:avLst/>
                <a:gdLst/>
                <a:ahLst/>
                <a:cxnLst>
                  <a:cxn ang="0">
                    <a:pos x="761" y="1352"/>
                  </a:cxn>
                  <a:cxn ang="0">
                    <a:pos x="683" y="1296"/>
                  </a:cxn>
                  <a:cxn ang="0">
                    <a:pos x="639" y="1242"/>
                  </a:cxn>
                  <a:cxn ang="0">
                    <a:pos x="406" y="1019"/>
                  </a:cxn>
                  <a:cxn ang="0">
                    <a:pos x="260" y="865"/>
                  </a:cxn>
                  <a:cxn ang="0">
                    <a:pos x="75" y="672"/>
                  </a:cxn>
                  <a:cxn ang="0">
                    <a:pos x="27" y="609"/>
                  </a:cxn>
                  <a:cxn ang="0">
                    <a:pos x="0" y="518"/>
                  </a:cxn>
                  <a:cxn ang="0">
                    <a:pos x="17" y="455"/>
                  </a:cxn>
                  <a:cxn ang="0">
                    <a:pos x="61" y="408"/>
                  </a:cxn>
                  <a:cxn ang="0">
                    <a:pos x="168" y="302"/>
                  </a:cxn>
                  <a:cxn ang="0">
                    <a:pos x="410" y="87"/>
                  </a:cxn>
                  <a:cxn ang="0">
                    <a:pos x="502" y="26"/>
                  </a:cxn>
                  <a:cxn ang="0">
                    <a:pos x="539" y="10"/>
                  </a:cxn>
                  <a:cxn ang="0">
                    <a:pos x="629" y="2"/>
                  </a:cxn>
                  <a:cxn ang="0">
                    <a:pos x="689" y="28"/>
                  </a:cxn>
                  <a:cxn ang="0">
                    <a:pos x="702" y="36"/>
                  </a:cxn>
                  <a:cxn ang="0">
                    <a:pos x="755" y="111"/>
                  </a:cxn>
                  <a:cxn ang="0">
                    <a:pos x="937" y="297"/>
                  </a:cxn>
                  <a:cxn ang="0">
                    <a:pos x="1223" y="573"/>
                  </a:cxn>
                  <a:cxn ang="0">
                    <a:pos x="1358" y="690"/>
                  </a:cxn>
                  <a:cxn ang="0">
                    <a:pos x="1386" y="724"/>
                  </a:cxn>
                  <a:cxn ang="0">
                    <a:pos x="1395" y="808"/>
                  </a:cxn>
                  <a:cxn ang="0">
                    <a:pos x="1359" y="882"/>
                  </a:cxn>
                  <a:cxn ang="0">
                    <a:pos x="1337" y="913"/>
                  </a:cxn>
                  <a:cxn ang="0">
                    <a:pos x="1217" y="1073"/>
                  </a:cxn>
                  <a:cxn ang="0">
                    <a:pos x="1134" y="1163"/>
                  </a:cxn>
                  <a:cxn ang="0">
                    <a:pos x="1026" y="1243"/>
                  </a:cxn>
                  <a:cxn ang="0">
                    <a:pos x="1018" y="1257"/>
                  </a:cxn>
                  <a:cxn ang="0">
                    <a:pos x="997" y="1285"/>
                  </a:cxn>
                  <a:cxn ang="0">
                    <a:pos x="980" y="1304"/>
                  </a:cxn>
                  <a:cxn ang="0">
                    <a:pos x="937" y="1331"/>
                  </a:cxn>
                  <a:cxn ang="0">
                    <a:pos x="850" y="1366"/>
                  </a:cxn>
                  <a:cxn ang="0">
                    <a:pos x="601" y="41"/>
                  </a:cxn>
                  <a:cxn ang="0">
                    <a:pos x="532" y="57"/>
                  </a:cxn>
                  <a:cxn ang="0">
                    <a:pos x="355" y="185"/>
                  </a:cxn>
                  <a:cxn ang="0">
                    <a:pos x="95" y="433"/>
                  </a:cxn>
                  <a:cxn ang="0">
                    <a:pos x="82" y="444"/>
                  </a:cxn>
                  <a:cxn ang="0">
                    <a:pos x="49" y="479"/>
                  </a:cxn>
                  <a:cxn ang="0">
                    <a:pos x="41" y="529"/>
                  </a:cxn>
                  <a:cxn ang="0">
                    <a:pos x="66" y="595"/>
                  </a:cxn>
                  <a:cxn ang="0">
                    <a:pos x="127" y="658"/>
                  </a:cxn>
                  <a:cxn ang="0">
                    <a:pos x="136" y="677"/>
                  </a:cxn>
                  <a:cxn ang="0">
                    <a:pos x="390" y="944"/>
                  </a:cxn>
                  <a:cxn ang="0">
                    <a:pos x="574" y="1119"/>
                  </a:cxn>
                  <a:cxn ang="0">
                    <a:pos x="714" y="1263"/>
                  </a:cxn>
                  <a:cxn ang="0">
                    <a:pos x="748" y="1294"/>
                  </a:cxn>
                  <a:cxn ang="0">
                    <a:pos x="829" y="1321"/>
                  </a:cxn>
                  <a:cxn ang="0">
                    <a:pos x="918" y="1290"/>
                  </a:cxn>
                  <a:cxn ang="0">
                    <a:pos x="991" y="1224"/>
                  </a:cxn>
                  <a:cxn ang="0">
                    <a:pos x="1081" y="1153"/>
                  </a:cxn>
                  <a:cxn ang="0">
                    <a:pos x="1195" y="1033"/>
                  </a:cxn>
                  <a:cxn ang="0">
                    <a:pos x="1286" y="908"/>
                  </a:cxn>
                  <a:cxn ang="0">
                    <a:pos x="1295" y="888"/>
                  </a:cxn>
                  <a:cxn ang="0">
                    <a:pos x="1336" y="843"/>
                  </a:cxn>
                  <a:cxn ang="0">
                    <a:pos x="1358" y="782"/>
                  </a:cxn>
                  <a:cxn ang="0">
                    <a:pos x="1344" y="735"/>
                  </a:cxn>
                  <a:cxn ang="0">
                    <a:pos x="1233" y="639"/>
                  </a:cxn>
                  <a:cxn ang="0">
                    <a:pos x="949" y="365"/>
                  </a:cxn>
                  <a:cxn ang="0">
                    <a:pos x="782" y="204"/>
                  </a:cxn>
                  <a:cxn ang="0">
                    <a:pos x="676" y="75"/>
                  </a:cxn>
                  <a:cxn ang="0">
                    <a:pos x="649" y="52"/>
                  </a:cxn>
                  <a:cxn ang="0">
                    <a:pos x="601" y="41"/>
                  </a:cxn>
                </a:cxnLst>
                <a:rect l="0" t="0" r="r" b="b"/>
                <a:pathLst>
                  <a:path w="1398" h="1368">
                    <a:moveTo>
                      <a:pt x="829" y="1368"/>
                    </a:moveTo>
                    <a:lnTo>
                      <a:pt x="829" y="1368"/>
                    </a:lnTo>
                    <a:lnTo>
                      <a:pt x="813" y="1367"/>
                    </a:lnTo>
                    <a:lnTo>
                      <a:pt x="796" y="1364"/>
                    </a:lnTo>
                    <a:lnTo>
                      <a:pt x="779" y="1359"/>
                    </a:lnTo>
                    <a:lnTo>
                      <a:pt x="761" y="1352"/>
                    </a:lnTo>
                    <a:lnTo>
                      <a:pt x="743" y="1343"/>
                    </a:lnTo>
                    <a:lnTo>
                      <a:pt x="726" y="1330"/>
                    </a:lnTo>
                    <a:lnTo>
                      <a:pt x="707" y="1317"/>
                    </a:lnTo>
                    <a:lnTo>
                      <a:pt x="688" y="1300"/>
                    </a:lnTo>
                    <a:lnTo>
                      <a:pt x="688" y="1300"/>
                    </a:lnTo>
                    <a:lnTo>
                      <a:pt x="683" y="1296"/>
                    </a:lnTo>
                    <a:lnTo>
                      <a:pt x="681" y="1291"/>
                    </a:lnTo>
                    <a:lnTo>
                      <a:pt x="681" y="1288"/>
                    </a:lnTo>
                    <a:lnTo>
                      <a:pt x="679" y="1286"/>
                    </a:lnTo>
                    <a:lnTo>
                      <a:pt x="679" y="1286"/>
                    </a:lnTo>
                    <a:lnTo>
                      <a:pt x="659" y="1264"/>
                    </a:lnTo>
                    <a:lnTo>
                      <a:pt x="639" y="1242"/>
                    </a:lnTo>
                    <a:lnTo>
                      <a:pt x="597" y="1201"/>
                    </a:lnTo>
                    <a:lnTo>
                      <a:pt x="554" y="1161"/>
                    </a:lnTo>
                    <a:lnTo>
                      <a:pt x="512" y="1122"/>
                    </a:lnTo>
                    <a:lnTo>
                      <a:pt x="512" y="1122"/>
                    </a:lnTo>
                    <a:lnTo>
                      <a:pt x="441" y="1054"/>
                    </a:lnTo>
                    <a:lnTo>
                      <a:pt x="406" y="1019"/>
                    </a:lnTo>
                    <a:lnTo>
                      <a:pt x="372" y="984"/>
                    </a:lnTo>
                    <a:lnTo>
                      <a:pt x="372" y="984"/>
                    </a:lnTo>
                    <a:lnTo>
                      <a:pt x="322" y="930"/>
                    </a:lnTo>
                    <a:lnTo>
                      <a:pt x="318" y="926"/>
                    </a:lnTo>
                    <a:lnTo>
                      <a:pt x="318" y="926"/>
                    </a:lnTo>
                    <a:lnTo>
                      <a:pt x="260" y="865"/>
                    </a:lnTo>
                    <a:lnTo>
                      <a:pt x="201" y="803"/>
                    </a:lnTo>
                    <a:lnTo>
                      <a:pt x="142" y="742"/>
                    </a:lnTo>
                    <a:lnTo>
                      <a:pt x="81" y="683"/>
                    </a:lnTo>
                    <a:lnTo>
                      <a:pt x="81" y="683"/>
                    </a:lnTo>
                    <a:lnTo>
                      <a:pt x="77" y="677"/>
                    </a:lnTo>
                    <a:lnTo>
                      <a:pt x="75" y="672"/>
                    </a:lnTo>
                    <a:lnTo>
                      <a:pt x="74" y="669"/>
                    </a:lnTo>
                    <a:lnTo>
                      <a:pt x="72" y="666"/>
                    </a:lnTo>
                    <a:lnTo>
                      <a:pt x="72" y="666"/>
                    </a:lnTo>
                    <a:lnTo>
                      <a:pt x="54" y="647"/>
                    </a:lnTo>
                    <a:lnTo>
                      <a:pt x="40" y="629"/>
                    </a:lnTo>
                    <a:lnTo>
                      <a:pt x="27" y="609"/>
                    </a:lnTo>
                    <a:lnTo>
                      <a:pt x="16" y="589"/>
                    </a:lnTo>
                    <a:lnTo>
                      <a:pt x="9" y="569"/>
                    </a:lnTo>
                    <a:lnTo>
                      <a:pt x="3" y="548"/>
                    </a:lnTo>
                    <a:lnTo>
                      <a:pt x="2" y="538"/>
                    </a:lnTo>
                    <a:lnTo>
                      <a:pt x="1" y="528"/>
                    </a:lnTo>
                    <a:lnTo>
                      <a:pt x="0" y="518"/>
                    </a:lnTo>
                    <a:lnTo>
                      <a:pt x="1" y="508"/>
                    </a:lnTo>
                    <a:lnTo>
                      <a:pt x="1" y="508"/>
                    </a:lnTo>
                    <a:lnTo>
                      <a:pt x="2" y="495"/>
                    </a:lnTo>
                    <a:lnTo>
                      <a:pt x="6" y="480"/>
                    </a:lnTo>
                    <a:lnTo>
                      <a:pt x="10" y="468"/>
                    </a:lnTo>
                    <a:lnTo>
                      <a:pt x="17" y="455"/>
                    </a:lnTo>
                    <a:lnTo>
                      <a:pt x="24" y="443"/>
                    </a:lnTo>
                    <a:lnTo>
                      <a:pt x="34" y="432"/>
                    </a:lnTo>
                    <a:lnTo>
                      <a:pt x="45" y="421"/>
                    </a:lnTo>
                    <a:lnTo>
                      <a:pt x="58" y="411"/>
                    </a:lnTo>
                    <a:lnTo>
                      <a:pt x="60" y="410"/>
                    </a:lnTo>
                    <a:lnTo>
                      <a:pt x="61" y="408"/>
                    </a:lnTo>
                    <a:lnTo>
                      <a:pt x="61" y="408"/>
                    </a:lnTo>
                    <a:lnTo>
                      <a:pt x="65" y="403"/>
                    </a:lnTo>
                    <a:lnTo>
                      <a:pt x="65" y="403"/>
                    </a:lnTo>
                    <a:lnTo>
                      <a:pt x="116" y="353"/>
                    </a:lnTo>
                    <a:lnTo>
                      <a:pt x="168" y="303"/>
                    </a:lnTo>
                    <a:lnTo>
                      <a:pt x="168" y="302"/>
                    </a:lnTo>
                    <a:lnTo>
                      <a:pt x="168" y="302"/>
                    </a:lnTo>
                    <a:lnTo>
                      <a:pt x="246" y="228"/>
                    </a:lnTo>
                    <a:lnTo>
                      <a:pt x="286" y="191"/>
                    </a:lnTo>
                    <a:lnTo>
                      <a:pt x="326" y="155"/>
                    </a:lnTo>
                    <a:lnTo>
                      <a:pt x="367" y="120"/>
                    </a:lnTo>
                    <a:lnTo>
                      <a:pt x="410" y="87"/>
                    </a:lnTo>
                    <a:lnTo>
                      <a:pt x="432" y="71"/>
                    </a:lnTo>
                    <a:lnTo>
                      <a:pt x="454" y="56"/>
                    </a:lnTo>
                    <a:lnTo>
                      <a:pt x="477" y="40"/>
                    </a:lnTo>
                    <a:lnTo>
                      <a:pt x="500" y="27"/>
                    </a:lnTo>
                    <a:lnTo>
                      <a:pt x="501" y="26"/>
                    </a:lnTo>
                    <a:lnTo>
                      <a:pt x="502" y="26"/>
                    </a:lnTo>
                    <a:lnTo>
                      <a:pt x="502" y="26"/>
                    </a:lnTo>
                    <a:lnTo>
                      <a:pt x="508" y="21"/>
                    </a:lnTo>
                    <a:lnTo>
                      <a:pt x="508" y="21"/>
                    </a:lnTo>
                    <a:lnTo>
                      <a:pt x="515" y="18"/>
                    </a:lnTo>
                    <a:lnTo>
                      <a:pt x="515" y="18"/>
                    </a:lnTo>
                    <a:lnTo>
                      <a:pt x="539" y="10"/>
                    </a:lnTo>
                    <a:lnTo>
                      <a:pt x="562" y="5"/>
                    </a:lnTo>
                    <a:lnTo>
                      <a:pt x="583" y="1"/>
                    </a:lnTo>
                    <a:lnTo>
                      <a:pt x="605" y="0"/>
                    </a:lnTo>
                    <a:lnTo>
                      <a:pt x="605" y="0"/>
                    </a:lnTo>
                    <a:lnTo>
                      <a:pt x="617" y="0"/>
                    </a:lnTo>
                    <a:lnTo>
                      <a:pt x="629" y="2"/>
                    </a:lnTo>
                    <a:lnTo>
                      <a:pt x="640" y="4"/>
                    </a:lnTo>
                    <a:lnTo>
                      <a:pt x="650" y="7"/>
                    </a:lnTo>
                    <a:lnTo>
                      <a:pt x="661" y="11"/>
                    </a:lnTo>
                    <a:lnTo>
                      <a:pt x="671" y="15"/>
                    </a:lnTo>
                    <a:lnTo>
                      <a:pt x="679" y="21"/>
                    </a:lnTo>
                    <a:lnTo>
                      <a:pt x="689" y="28"/>
                    </a:lnTo>
                    <a:lnTo>
                      <a:pt x="691" y="30"/>
                    </a:lnTo>
                    <a:lnTo>
                      <a:pt x="693" y="31"/>
                    </a:lnTo>
                    <a:lnTo>
                      <a:pt x="693" y="31"/>
                    </a:lnTo>
                    <a:lnTo>
                      <a:pt x="697" y="32"/>
                    </a:lnTo>
                    <a:lnTo>
                      <a:pt x="700" y="34"/>
                    </a:lnTo>
                    <a:lnTo>
                      <a:pt x="702" y="36"/>
                    </a:lnTo>
                    <a:lnTo>
                      <a:pt x="705" y="40"/>
                    </a:lnTo>
                    <a:lnTo>
                      <a:pt x="705" y="40"/>
                    </a:lnTo>
                    <a:lnTo>
                      <a:pt x="717" y="58"/>
                    </a:lnTo>
                    <a:lnTo>
                      <a:pt x="729" y="76"/>
                    </a:lnTo>
                    <a:lnTo>
                      <a:pt x="741" y="94"/>
                    </a:lnTo>
                    <a:lnTo>
                      <a:pt x="755" y="111"/>
                    </a:lnTo>
                    <a:lnTo>
                      <a:pt x="783" y="144"/>
                    </a:lnTo>
                    <a:lnTo>
                      <a:pt x="812" y="176"/>
                    </a:lnTo>
                    <a:lnTo>
                      <a:pt x="842" y="208"/>
                    </a:lnTo>
                    <a:lnTo>
                      <a:pt x="874" y="238"/>
                    </a:lnTo>
                    <a:lnTo>
                      <a:pt x="937" y="297"/>
                    </a:lnTo>
                    <a:lnTo>
                      <a:pt x="937" y="297"/>
                    </a:lnTo>
                    <a:lnTo>
                      <a:pt x="983" y="341"/>
                    </a:lnTo>
                    <a:lnTo>
                      <a:pt x="1030" y="385"/>
                    </a:lnTo>
                    <a:lnTo>
                      <a:pt x="1030" y="385"/>
                    </a:lnTo>
                    <a:lnTo>
                      <a:pt x="1103" y="458"/>
                    </a:lnTo>
                    <a:lnTo>
                      <a:pt x="1182" y="535"/>
                    </a:lnTo>
                    <a:lnTo>
                      <a:pt x="1223" y="573"/>
                    </a:lnTo>
                    <a:lnTo>
                      <a:pt x="1265" y="612"/>
                    </a:lnTo>
                    <a:lnTo>
                      <a:pt x="1307" y="650"/>
                    </a:lnTo>
                    <a:lnTo>
                      <a:pt x="1351" y="688"/>
                    </a:lnTo>
                    <a:lnTo>
                      <a:pt x="1354" y="690"/>
                    </a:lnTo>
                    <a:lnTo>
                      <a:pt x="1358" y="690"/>
                    </a:lnTo>
                    <a:lnTo>
                      <a:pt x="1358" y="690"/>
                    </a:lnTo>
                    <a:lnTo>
                      <a:pt x="1361" y="691"/>
                    </a:lnTo>
                    <a:lnTo>
                      <a:pt x="1363" y="692"/>
                    </a:lnTo>
                    <a:lnTo>
                      <a:pt x="1368" y="697"/>
                    </a:lnTo>
                    <a:lnTo>
                      <a:pt x="1368" y="697"/>
                    </a:lnTo>
                    <a:lnTo>
                      <a:pt x="1379" y="710"/>
                    </a:lnTo>
                    <a:lnTo>
                      <a:pt x="1386" y="724"/>
                    </a:lnTo>
                    <a:lnTo>
                      <a:pt x="1392" y="738"/>
                    </a:lnTo>
                    <a:lnTo>
                      <a:pt x="1395" y="752"/>
                    </a:lnTo>
                    <a:lnTo>
                      <a:pt x="1398" y="766"/>
                    </a:lnTo>
                    <a:lnTo>
                      <a:pt x="1398" y="780"/>
                    </a:lnTo>
                    <a:lnTo>
                      <a:pt x="1397" y="794"/>
                    </a:lnTo>
                    <a:lnTo>
                      <a:pt x="1395" y="808"/>
                    </a:lnTo>
                    <a:lnTo>
                      <a:pt x="1391" y="821"/>
                    </a:lnTo>
                    <a:lnTo>
                      <a:pt x="1387" y="833"/>
                    </a:lnTo>
                    <a:lnTo>
                      <a:pt x="1381" y="847"/>
                    </a:lnTo>
                    <a:lnTo>
                      <a:pt x="1375" y="859"/>
                    </a:lnTo>
                    <a:lnTo>
                      <a:pt x="1367" y="871"/>
                    </a:lnTo>
                    <a:lnTo>
                      <a:pt x="1359" y="882"/>
                    </a:lnTo>
                    <a:lnTo>
                      <a:pt x="1351" y="892"/>
                    </a:lnTo>
                    <a:lnTo>
                      <a:pt x="1341" y="902"/>
                    </a:lnTo>
                    <a:lnTo>
                      <a:pt x="1339" y="905"/>
                    </a:lnTo>
                    <a:lnTo>
                      <a:pt x="1338" y="909"/>
                    </a:lnTo>
                    <a:lnTo>
                      <a:pt x="1338" y="909"/>
                    </a:lnTo>
                    <a:lnTo>
                      <a:pt x="1337" y="913"/>
                    </a:lnTo>
                    <a:lnTo>
                      <a:pt x="1334" y="917"/>
                    </a:lnTo>
                    <a:lnTo>
                      <a:pt x="1334" y="917"/>
                    </a:lnTo>
                    <a:lnTo>
                      <a:pt x="1287" y="981"/>
                    </a:lnTo>
                    <a:lnTo>
                      <a:pt x="1287" y="981"/>
                    </a:lnTo>
                    <a:lnTo>
                      <a:pt x="1253" y="1028"/>
                    </a:lnTo>
                    <a:lnTo>
                      <a:pt x="1217" y="1073"/>
                    </a:lnTo>
                    <a:lnTo>
                      <a:pt x="1200" y="1095"/>
                    </a:lnTo>
                    <a:lnTo>
                      <a:pt x="1181" y="1115"/>
                    </a:lnTo>
                    <a:lnTo>
                      <a:pt x="1162" y="1136"/>
                    </a:lnTo>
                    <a:lnTo>
                      <a:pt x="1141" y="1156"/>
                    </a:lnTo>
                    <a:lnTo>
                      <a:pt x="1141" y="1156"/>
                    </a:lnTo>
                    <a:lnTo>
                      <a:pt x="1134" y="1163"/>
                    </a:lnTo>
                    <a:lnTo>
                      <a:pt x="1122" y="1171"/>
                    </a:lnTo>
                    <a:lnTo>
                      <a:pt x="1096" y="1191"/>
                    </a:lnTo>
                    <a:lnTo>
                      <a:pt x="1096" y="1191"/>
                    </a:lnTo>
                    <a:lnTo>
                      <a:pt x="1059" y="1217"/>
                    </a:lnTo>
                    <a:lnTo>
                      <a:pt x="1042" y="1231"/>
                    </a:lnTo>
                    <a:lnTo>
                      <a:pt x="1026" y="1243"/>
                    </a:lnTo>
                    <a:lnTo>
                      <a:pt x="1024" y="1246"/>
                    </a:lnTo>
                    <a:lnTo>
                      <a:pt x="1023" y="1249"/>
                    </a:lnTo>
                    <a:lnTo>
                      <a:pt x="1023" y="1249"/>
                    </a:lnTo>
                    <a:lnTo>
                      <a:pt x="1021" y="1253"/>
                    </a:lnTo>
                    <a:lnTo>
                      <a:pt x="1018" y="1257"/>
                    </a:lnTo>
                    <a:lnTo>
                      <a:pt x="1018" y="1257"/>
                    </a:lnTo>
                    <a:lnTo>
                      <a:pt x="1002" y="1275"/>
                    </a:lnTo>
                    <a:lnTo>
                      <a:pt x="999" y="1278"/>
                    </a:lnTo>
                    <a:lnTo>
                      <a:pt x="999" y="1281"/>
                    </a:lnTo>
                    <a:lnTo>
                      <a:pt x="999" y="1281"/>
                    </a:lnTo>
                    <a:lnTo>
                      <a:pt x="997" y="1285"/>
                    </a:lnTo>
                    <a:lnTo>
                      <a:pt x="997" y="1285"/>
                    </a:lnTo>
                    <a:lnTo>
                      <a:pt x="996" y="1290"/>
                    </a:lnTo>
                    <a:lnTo>
                      <a:pt x="994" y="1295"/>
                    </a:lnTo>
                    <a:lnTo>
                      <a:pt x="991" y="1298"/>
                    </a:lnTo>
                    <a:lnTo>
                      <a:pt x="988" y="1301"/>
                    </a:lnTo>
                    <a:lnTo>
                      <a:pt x="984" y="1303"/>
                    </a:lnTo>
                    <a:lnTo>
                      <a:pt x="980" y="1304"/>
                    </a:lnTo>
                    <a:lnTo>
                      <a:pt x="974" y="1305"/>
                    </a:lnTo>
                    <a:lnTo>
                      <a:pt x="969" y="1305"/>
                    </a:lnTo>
                    <a:lnTo>
                      <a:pt x="965" y="1309"/>
                    </a:lnTo>
                    <a:lnTo>
                      <a:pt x="965" y="1309"/>
                    </a:lnTo>
                    <a:lnTo>
                      <a:pt x="951" y="1321"/>
                    </a:lnTo>
                    <a:lnTo>
                      <a:pt x="937" y="1331"/>
                    </a:lnTo>
                    <a:lnTo>
                      <a:pt x="922" y="1341"/>
                    </a:lnTo>
                    <a:lnTo>
                      <a:pt x="908" y="1348"/>
                    </a:lnTo>
                    <a:lnTo>
                      <a:pt x="893" y="1355"/>
                    </a:lnTo>
                    <a:lnTo>
                      <a:pt x="879" y="1360"/>
                    </a:lnTo>
                    <a:lnTo>
                      <a:pt x="864" y="1364"/>
                    </a:lnTo>
                    <a:lnTo>
                      <a:pt x="850" y="1366"/>
                    </a:lnTo>
                    <a:lnTo>
                      <a:pt x="850" y="1366"/>
                    </a:lnTo>
                    <a:lnTo>
                      <a:pt x="839" y="1367"/>
                    </a:lnTo>
                    <a:lnTo>
                      <a:pt x="829" y="1368"/>
                    </a:lnTo>
                    <a:lnTo>
                      <a:pt x="829" y="1368"/>
                    </a:lnTo>
                    <a:close/>
                    <a:moveTo>
                      <a:pt x="601" y="41"/>
                    </a:moveTo>
                    <a:lnTo>
                      <a:pt x="601" y="41"/>
                    </a:lnTo>
                    <a:lnTo>
                      <a:pt x="591" y="41"/>
                    </a:lnTo>
                    <a:lnTo>
                      <a:pt x="581" y="42"/>
                    </a:lnTo>
                    <a:lnTo>
                      <a:pt x="563" y="46"/>
                    </a:lnTo>
                    <a:lnTo>
                      <a:pt x="545" y="51"/>
                    </a:lnTo>
                    <a:lnTo>
                      <a:pt x="532" y="57"/>
                    </a:lnTo>
                    <a:lnTo>
                      <a:pt x="532" y="57"/>
                    </a:lnTo>
                    <a:lnTo>
                      <a:pt x="508" y="71"/>
                    </a:lnTo>
                    <a:lnTo>
                      <a:pt x="485" y="86"/>
                    </a:lnTo>
                    <a:lnTo>
                      <a:pt x="462" y="101"/>
                    </a:lnTo>
                    <a:lnTo>
                      <a:pt x="440" y="117"/>
                    </a:lnTo>
                    <a:lnTo>
                      <a:pt x="396" y="150"/>
                    </a:lnTo>
                    <a:lnTo>
                      <a:pt x="355" y="185"/>
                    </a:lnTo>
                    <a:lnTo>
                      <a:pt x="315" y="221"/>
                    </a:lnTo>
                    <a:lnTo>
                      <a:pt x="275" y="258"/>
                    </a:lnTo>
                    <a:lnTo>
                      <a:pt x="198" y="332"/>
                    </a:lnTo>
                    <a:lnTo>
                      <a:pt x="198" y="332"/>
                    </a:lnTo>
                    <a:lnTo>
                      <a:pt x="147" y="383"/>
                    </a:lnTo>
                    <a:lnTo>
                      <a:pt x="95" y="433"/>
                    </a:lnTo>
                    <a:lnTo>
                      <a:pt x="95" y="433"/>
                    </a:lnTo>
                    <a:lnTo>
                      <a:pt x="90" y="436"/>
                    </a:lnTo>
                    <a:lnTo>
                      <a:pt x="86" y="438"/>
                    </a:lnTo>
                    <a:lnTo>
                      <a:pt x="84" y="441"/>
                    </a:lnTo>
                    <a:lnTo>
                      <a:pt x="84" y="441"/>
                    </a:lnTo>
                    <a:lnTo>
                      <a:pt x="82" y="444"/>
                    </a:lnTo>
                    <a:lnTo>
                      <a:pt x="78" y="447"/>
                    </a:lnTo>
                    <a:lnTo>
                      <a:pt x="78" y="447"/>
                    </a:lnTo>
                    <a:lnTo>
                      <a:pt x="69" y="454"/>
                    </a:lnTo>
                    <a:lnTo>
                      <a:pt x="62" y="463"/>
                    </a:lnTo>
                    <a:lnTo>
                      <a:pt x="55" y="471"/>
                    </a:lnTo>
                    <a:lnTo>
                      <a:pt x="49" y="479"/>
                    </a:lnTo>
                    <a:lnTo>
                      <a:pt x="45" y="488"/>
                    </a:lnTo>
                    <a:lnTo>
                      <a:pt x="42" y="498"/>
                    </a:lnTo>
                    <a:lnTo>
                      <a:pt x="41" y="508"/>
                    </a:lnTo>
                    <a:lnTo>
                      <a:pt x="40" y="519"/>
                    </a:lnTo>
                    <a:lnTo>
                      <a:pt x="40" y="519"/>
                    </a:lnTo>
                    <a:lnTo>
                      <a:pt x="41" y="529"/>
                    </a:lnTo>
                    <a:lnTo>
                      <a:pt x="42" y="538"/>
                    </a:lnTo>
                    <a:lnTo>
                      <a:pt x="44" y="548"/>
                    </a:lnTo>
                    <a:lnTo>
                      <a:pt x="47" y="558"/>
                    </a:lnTo>
                    <a:lnTo>
                      <a:pt x="51" y="567"/>
                    </a:lnTo>
                    <a:lnTo>
                      <a:pt x="55" y="576"/>
                    </a:lnTo>
                    <a:lnTo>
                      <a:pt x="66" y="595"/>
                    </a:lnTo>
                    <a:lnTo>
                      <a:pt x="78" y="612"/>
                    </a:lnTo>
                    <a:lnTo>
                      <a:pt x="93" y="629"/>
                    </a:lnTo>
                    <a:lnTo>
                      <a:pt x="107" y="642"/>
                    </a:lnTo>
                    <a:lnTo>
                      <a:pt x="123" y="655"/>
                    </a:lnTo>
                    <a:lnTo>
                      <a:pt x="123" y="655"/>
                    </a:lnTo>
                    <a:lnTo>
                      <a:pt x="127" y="658"/>
                    </a:lnTo>
                    <a:lnTo>
                      <a:pt x="129" y="662"/>
                    </a:lnTo>
                    <a:lnTo>
                      <a:pt x="131" y="666"/>
                    </a:lnTo>
                    <a:lnTo>
                      <a:pt x="132" y="670"/>
                    </a:lnTo>
                    <a:lnTo>
                      <a:pt x="133" y="674"/>
                    </a:lnTo>
                    <a:lnTo>
                      <a:pt x="136" y="677"/>
                    </a:lnTo>
                    <a:lnTo>
                      <a:pt x="136" y="677"/>
                    </a:lnTo>
                    <a:lnTo>
                      <a:pt x="172" y="715"/>
                    </a:lnTo>
                    <a:lnTo>
                      <a:pt x="207" y="752"/>
                    </a:lnTo>
                    <a:lnTo>
                      <a:pt x="278" y="825"/>
                    </a:lnTo>
                    <a:lnTo>
                      <a:pt x="278" y="825"/>
                    </a:lnTo>
                    <a:lnTo>
                      <a:pt x="352" y="905"/>
                    </a:lnTo>
                    <a:lnTo>
                      <a:pt x="390" y="944"/>
                    </a:lnTo>
                    <a:lnTo>
                      <a:pt x="428" y="982"/>
                    </a:lnTo>
                    <a:lnTo>
                      <a:pt x="428" y="982"/>
                    </a:lnTo>
                    <a:lnTo>
                      <a:pt x="478" y="1030"/>
                    </a:lnTo>
                    <a:lnTo>
                      <a:pt x="526" y="1075"/>
                    </a:lnTo>
                    <a:lnTo>
                      <a:pt x="526" y="1075"/>
                    </a:lnTo>
                    <a:lnTo>
                      <a:pt x="574" y="1119"/>
                    </a:lnTo>
                    <a:lnTo>
                      <a:pt x="622" y="1165"/>
                    </a:lnTo>
                    <a:lnTo>
                      <a:pt x="668" y="1211"/>
                    </a:lnTo>
                    <a:lnTo>
                      <a:pt x="690" y="1235"/>
                    </a:lnTo>
                    <a:lnTo>
                      <a:pt x="712" y="1259"/>
                    </a:lnTo>
                    <a:lnTo>
                      <a:pt x="712" y="1259"/>
                    </a:lnTo>
                    <a:lnTo>
                      <a:pt x="714" y="1263"/>
                    </a:lnTo>
                    <a:lnTo>
                      <a:pt x="717" y="1267"/>
                    </a:lnTo>
                    <a:lnTo>
                      <a:pt x="718" y="1271"/>
                    </a:lnTo>
                    <a:lnTo>
                      <a:pt x="721" y="1273"/>
                    </a:lnTo>
                    <a:lnTo>
                      <a:pt x="721" y="1273"/>
                    </a:lnTo>
                    <a:lnTo>
                      <a:pt x="734" y="1285"/>
                    </a:lnTo>
                    <a:lnTo>
                      <a:pt x="748" y="1294"/>
                    </a:lnTo>
                    <a:lnTo>
                      <a:pt x="761" y="1302"/>
                    </a:lnTo>
                    <a:lnTo>
                      <a:pt x="774" y="1310"/>
                    </a:lnTo>
                    <a:lnTo>
                      <a:pt x="789" y="1315"/>
                    </a:lnTo>
                    <a:lnTo>
                      <a:pt x="802" y="1318"/>
                    </a:lnTo>
                    <a:lnTo>
                      <a:pt x="816" y="1320"/>
                    </a:lnTo>
                    <a:lnTo>
                      <a:pt x="829" y="1321"/>
                    </a:lnTo>
                    <a:lnTo>
                      <a:pt x="829" y="1321"/>
                    </a:lnTo>
                    <a:lnTo>
                      <a:pt x="847" y="1320"/>
                    </a:lnTo>
                    <a:lnTo>
                      <a:pt x="864" y="1316"/>
                    </a:lnTo>
                    <a:lnTo>
                      <a:pt x="882" y="1310"/>
                    </a:lnTo>
                    <a:lnTo>
                      <a:pt x="899" y="1301"/>
                    </a:lnTo>
                    <a:lnTo>
                      <a:pt x="918" y="1290"/>
                    </a:lnTo>
                    <a:lnTo>
                      <a:pt x="937" y="1277"/>
                    </a:lnTo>
                    <a:lnTo>
                      <a:pt x="955" y="1260"/>
                    </a:lnTo>
                    <a:lnTo>
                      <a:pt x="975" y="1241"/>
                    </a:lnTo>
                    <a:lnTo>
                      <a:pt x="975" y="1241"/>
                    </a:lnTo>
                    <a:lnTo>
                      <a:pt x="983" y="1232"/>
                    </a:lnTo>
                    <a:lnTo>
                      <a:pt x="991" y="1224"/>
                    </a:lnTo>
                    <a:lnTo>
                      <a:pt x="1010" y="1207"/>
                    </a:lnTo>
                    <a:lnTo>
                      <a:pt x="1030" y="1192"/>
                    </a:lnTo>
                    <a:lnTo>
                      <a:pt x="1049" y="1176"/>
                    </a:lnTo>
                    <a:lnTo>
                      <a:pt x="1049" y="1176"/>
                    </a:lnTo>
                    <a:lnTo>
                      <a:pt x="1067" y="1164"/>
                    </a:lnTo>
                    <a:lnTo>
                      <a:pt x="1081" y="1153"/>
                    </a:lnTo>
                    <a:lnTo>
                      <a:pt x="1081" y="1153"/>
                    </a:lnTo>
                    <a:lnTo>
                      <a:pt x="1107" y="1130"/>
                    </a:lnTo>
                    <a:lnTo>
                      <a:pt x="1131" y="1107"/>
                    </a:lnTo>
                    <a:lnTo>
                      <a:pt x="1153" y="1083"/>
                    </a:lnTo>
                    <a:lnTo>
                      <a:pt x="1174" y="1059"/>
                    </a:lnTo>
                    <a:lnTo>
                      <a:pt x="1195" y="1033"/>
                    </a:lnTo>
                    <a:lnTo>
                      <a:pt x="1215" y="1007"/>
                    </a:lnTo>
                    <a:lnTo>
                      <a:pt x="1254" y="955"/>
                    </a:lnTo>
                    <a:lnTo>
                      <a:pt x="1254" y="955"/>
                    </a:lnTo>
                    <a:lnTo>
                      <a:pt x="1284" y="916"/>
                    </a:lnTo>
                    <a:lnTo>
                      <a:pt x="1286" y="912"/>
                    </a:lnTo>
                    <a:lnTo>
                      <a:pt x="1286" y="908"/>
                    </a:lnTo>
                    <a:lnTo>
                      <a:pt x="1286" y="908"/>
                    </a:lnTo>
                    <a:lnTo>
                      <a:pt x="1286" y="903"/>
                    </a:lnTo>
                    <a:lnTo>
                      <a:pt x="1288" y="897"/>
                    </a:lnTo>
                    <a:lnTo>
                      <a:pt x="1291" y="892"/>
                    </a:lnTo>
                    <a:lnTo>
                      <a:pt x="1295" y="888"/>
                    </a:lnTo>
                    <a:lnTo>
                      <a:pt x="1295" y="888"/>
                    </a:lnTo>
                    <a:lnTo>
                      <a:pt x="1302" y="883"/>
                    </a:lnTo>
                    <a:lnTo>
                      <a:pt x="1309" y="876"/>
                    </a:lnTo>
                    <a:lnTo>
                      <a:pt x="1317" y="868"/>
                    </a:lnTo>
                    <a:lnTo>
                      <a:pt x="1324" y="860"/>
                    </a:lnTo>
                    <a:lnTo>
                      <a:pt x="1330" y="852"/>
                    </a:lnTo>
                    <a:lnTo>
                      <a:pt x="1336" y="843"/>
                    </a:lnTo>
                    <a:lnTo>
                      <a:pt x="1341" y="833"/>
                    </a:lnTo>
                    <a:lnTo>
                      <a:pt x="1347" y="823"/>
                    </a:lnTo>
                    <a:lnTo>
                      <a:pt x="1351" y="813"/>
                    </a:lnTo>
                    <a:lnTo>
                      <a:pt x="1354" y="802"/>
                    </a:lnTo>
                    <a:lnTo>
                      <a:pt x="1356" y="792"/>
                    </a:lnTo>
                    <a:lnTo>
                      <a:pt x="1358" y="782"/>
                    </a:lnTo>
                    <a:lnTo>
                      <a:pt x="1357" y="771"/>
                    </a:lnTo>
                    <a:lnTo>
                      <a:pt x="1356" y="760"/>
                    </a:lnTo>
                    <a:lnTo>
                      <a:pt x="1353" y="751"/>
                    </a:lnTo>
                    <a:lnTo>
                      <a:pt x="1349" y="740"/>
                    </a:lnTo>
                    <a:lnTo>
                      <a:pt x="1347" y="737"/>
                    </a:lnTo>
                    <a:lnTo>
                      <a:pt x="1344" y="735"/>
                    </a:lnTo>
                    <a:lnTo>
                      <a:pt x="1344" y="735"/>
                    </a:lnTo>
                    <a:lnTo>
                      <a:pt x="1338" y="732"/>
                    </a:lnTo>
                    <a:lnTo>
                      <a:pt x="1338" y="732"/>
                    </a:lnTo>
                    <a:lnTo>
                      <a:pt x="1303" y="702"/>
                    </a:lnTo>
                    <a:lnTo>
                      <a:pt x="1268" y="671"/>
                    </a:lnTo>
                    <a:lnTo>
                      <a:pt x="1233" y="639"/>
                    </a:lnTo>
                    <a:lnTo>
                      <a:pt x="1199" y="607"/>
                    </a:lnTo>
                    <a:lnTo>
                      <a:pt x="1131" y="542"/>
                    </a:lnTo>
                    <a:lnTo>
                      <a:pt x="1065" y="478"/>
                    </a:lnTo>
                    <a:lnTo>
                      <a:pt x="1065" y="478"/>
                    </a:lnTo>
                    <a:lnTo>
                      <a:pt x="1008" y="421"/>
                    </a:lnTo>
                    <a:lnTo>
                      <a:pt x="949" y="365"/>
                    </a:lnTo>
                    <a:lnTo>
                      <a:pt x="949" y="365"/>
                    </a:lnTo>
                    <a:lnTo>
                      <a:pt x="898" y="318"/>
                    </a:lnTo>
                    <a:lnTo>
                      <a:pt x="898" y="318"/>
                    </a:lnTo>
                    <a:lnTo>
                      <a:pt x="839" y="262"/>
                    </a:lnTo>
                    <a:lnTo>
                      <a:pt x="811" y="234"/>
                    </a:lnTo>
                    <a:lnTo>
                      <a:pt x="782" y="204"/>
                    </a:lnTo>
                    <a:lnTo>
                      <a:pt x="755" y="174"/>
                    </a:lnTo>
                    <a:lnTo>
                      <a:pt x="728" y="144"/>
                    </a:lnTo>
                    <a:lnTo>
                      <a:pt x="703" y="112"/>
                    </a:lnTo>
                    <a:lnTo>
                      <a:pt x="680" y="78"/>
                    </a:lnTo>
                    <a:lnTo>
                      <a:pt x="678" y="76"/>
                    </a:lnTo>
                    <a:lnTo>
                      <a:pt x="676" y="75"/>
                    </a:lnTo>
                    <a:lnTo>
                      <a:pt x="676" y="75"/>
                    </a:lnTo>
                    <a:lnTo>
                      <a:pt x="672" y="71"/>
                    </a:lnTo>
                    <a:lnTo>
                      <a:pt x="672" y="71"/>
                    </a:lnTo>
                    <a:lnTo>
                      <a:pt x="665" y="64"/>
                    </a:lnTo>
                    <a:lnTo>
                      <a:pt x="658" y="58"/>
                    </a:lnTo>
                    <a:lnTo>
                      <a:pt x="649" y="52"/>
                    </a:lnTo>
                    <a:lnTo>
                      <a:pt x="641" y="48"/>
                    </a:lnTo>
                    <a:lnTo>
                      <a:pt x="632" y="45"/>
                    </a:lnTo>
                    <a:lnTo>
                      <a:pt x="623" y="43"/>
                    </a:lnTo>
                    <a:lnTo>
                      <a:pt x="612" y="41"/>
                    </a:lnTo>
                    <a:lnTo>
                      <a:pt x="601" y="41"/>
                    </a:lnTo>
                    <a:lnTo>
                      <a:pt x="601" y="4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6" name="Freeform 866"/>
              <p:cNvSpPr/>
              <p:nvPr/>
            </p:nvSpPr>
            <p:spPr bwMode="auto">
              <a:xfrm>
                <a:off x="2249488" y="1181100"/>
                <a:ext cx="595313" cy="604838"/>
              </a:xfrm>
              <a:custGeom>
                <a:avLst/>
                <a:gdLst/>
                <a:ahLst/>
                <a:cxnLst>
                  <a:cxn ang="0">
                    <a:pos x="672" y="1142"/>
                  </a:cxn>
                  <a:cxn ang="0">
                    <a:pos x="660" y="1136"/>
                  </a:cxn>
                  <a:cxn ang="0">
                    <a:pos x="657" y="1130"/>
                  </a:cxn>
                  <a:cxn ang="0">
                    <a:pos x="656" y="1122"/>
                  </a:cxn>
                  <a:cxn ang="0">
                    <a:pos x="654" y="1020"/>
                  </a:cxn>
                  <a:cxn ang="0">
                    <a:pos x="641" y="850"/>
                  </a:cxn>
                  <a:cxn ang="0">
                    <a:pos x="629" y="701"/>
                  </a:cxn>
                  <a:cxn ang="0">
                    <a:pos x="568" y="686"/>
                  </a:cxn>
                  <a:cxn ang="0">
                    <a:pos x="451" y="680"/>
                  </a:cxn>
                  <a:cxn ang="0">
                    <a:pos x="439" y="675"/>
                  </a:cxn>
                  <a:cxn ang="0">
                    <a:pos x="434" y="663"/>
                  </a:cxn>
                  <a:cxn ang="0">
                    <a:pos x="429" y="586"/>
                  </a:cxn>
                  <a:cxn ang="0">
                    <a:pos x="406" y="496"/>
                  </a:cxn>
                  <a:cxn ang="0">
                    <a:pos x="399" y="497"/>
                  </a:cxn>
                  <a:cxn ang="0">
                    <a:pos x="316" y="494"/>
                  </a:cxn>
                  <a:cxn ang="0">
                    <a:pos x="144" y="483"/>
                  </a:cxn>
                  <a:cxn ang="0">
                    <a:pos x="52" y="481"/>
                  </a:cxn>
                  <a:cxn ang="0">
                    <a:pos x="19" y="481"/>
                  </a:cxn>
                  <a:cxn ang="0">
                    <a:pos x="6" y="476"/>
                  </a:cxn>
                  <a:cxn ang="0">
                    <a:pos x="1" y="468"/>
                  </a:cxn>
                  <a:cxn ang="0">
                    <a:pos x="1" y="454"/>
                  </a:cxn>
                  <a:cxn ang="0">
                    <a:pos x="6" y="443"/>
                  </a:cxn>
                  <a:cxn ang="0">
                    <a:pos x="21" y="438"/>
                  </a:cxn>
                  <a:cxn ang="0">
                    <a:pos x="53" y="438"/>
                  </a:cxn>
                  <a:cxn ang="0">
                    <a:pos x="234" y="446"/>
                  </a:cxn>
                  <a:cxn ang="0">
                    <a:pos x="357" y="454"/>
                  </a:cxn>
                  <a:cxn ang="0">
                    <a:pos x="403" y="456"/>
                  </a:cxn>
                  <a:cxn ang="0">
                    <a:pos x="418" y="442"/>
                  </a:cxn>
                  <a:cxn ang="0">
                    <a:pos x="406" y="231"/>
                  </a:cxn>
                  <a:cxn ang="0">
                    <a:pos x="404" y="72"/>
                  </a:cxn>
                  <a:cxn ang="0">
                    <a:pos x="406" y="15"/>
                  </a:cxn>
                  <a:cxn ang="0">
                    <a:pos x="413" y="4"/>
                  </a:cxn>
                  <a:cxn ang="0">
                    <a:pos x="428" y="0"/>
                  </a:cxn>
                  <a:cxn ang="0">
                    <a:pos x="436" y="1"/>
                  </a:cxn>
                  <a:cxn ang="0">
                    <a:pos x="443" y="5"/>
                  </a:cxn>
                  <a:cxn ang="0">
                    <a:pos x="447" y="15"/>
                  </a:cxn>
                  <a:cxn ang="0">
                    <a:pos x="445" y="78"/>
                  </a:cxn>
                  <a:cxn ang="0">
                    <a:pos x="448" y="255"/>
                  </a:cxn>
                  <a:cxn ang="0">
                    <a:pos x="464" y="488"/>
                  </a:cxn>
                  <a:cxn ang="0">
                    <a:pos x="474" y="640"/>
                  </a:cxn>
                  <a:cxn ang="0">
                    <a:pos x="564" y="644"/>
                  </a:cxn>
                  <a:cxn ang="0">
                    <a:pos x="834" y="658"/>
                  </a:cxn>
                  <a:cxn ang="0">
                    <a:pos x="1036" y="676"/>
                  </a:cxn>
                  <a:cxn ang="0">
                    <a:pos x="1110" y="684"/>
                  </a:cxn>
                  <a:cxn ang="0">
                    <a:pos x="1120" y="693"/>
                  </a:cxn>
                  <a:cxn ang="0">
                    <a:pos x="1125" y="706"/>
                  </a:cxn>
                  <a:cxn ang="0">
                    <a:pos x="1124" y="715"/>
                  </a:cxn>
                  <a:cxn ang="0">
                    <a:pos x="1118" y="724"/>
                  </a:cxn>
                  <a:cxn ang="0">
                    <a:pos x="1111" y="725"/>
                  </a:cxn>
                  <a:cxn ang="0">
                    <a:pos x="1053" y="719"/>
                  </a:cxn>
                  <a:cxn ang="0">
                    <a:pos x="786" y="697"/>
                  </a:cxn>
                  <a:cxn ang="0">
                    <a:pos x="672" y="705"/>
                  </a:cxn>
                  <a:cxn ang="0">
                    <a:pos x="683" y="852"/>
                  </a:cxn>
                  <a:cxn ang="0">
                    <a:pos x="694" y="987"/>
                  </a:cxn>
                  <a:cxn ang="0">
                    <a:pos x="698" y="1088"/>
                  </a:cxn>
                  <a:cxn ang="0">
                    <a:pos x="697" y="1127"/>
                  </a:cxn>
                  <a:cxn ang="0">
                    <a:pos x="690" y="1137"/>
                  </a:cxn>
                  <a:cxn ang="0">
                    <a:pos x="676" y="1142"/>
                  </a:cxn>
                </a:cxnLst>
                <a:rect l="0" t="0" r="r" b="b"/>
                <a:pathLst>
                  <a:path w="1125" h="1142">
                    <a:moveTo>
                      <a:pt x="676" y="1142"/>
                    </a:moveTo>
                    <a:lnTo>
                      <a:pt x="676" y="1142"/>
                    </a:lnTo>
                    <a:lnTo>
                      <a:pt x="672" y="1142"/>
                    </a:lnTo>
                    <a:lnTo>
                      <a:pt x="667" y="1141"/>
                    </a:lnTo>
                    <a:lnTo>
                      <a:pt x="663" y="1138"/>
                    </a:lnTo>
                    <a:lnTo>
                      <a:pt x="660" y="1136"/>
                    </a:lnTo>
                    <a:lnTo>
                      <a:pt x="660" y="1136"/>
                    </a:lnTo>
                    <a:lnTo>
                      <a:pt x="658" y="1133"/>
                    </a:lnTo>
                    <a:lnTo>
                      <a:pt x="657" y="1130"/>
                    </a:lnTo>
                    <a:lnTo>
                      <a:pt x="656" y="1126"/>
                    </a:lnTo>
                    <a:lnTo>
                      <a:pt x="656" y="1122"/>
                    </a:lnTo>
                    <a:lnTo>
                      <a:pt x="656" y="1122"/>
                    </a:lnTo>
                    <a:lnTo>
                      <a:pt x="656" y="1088"/>
                    </a:lnTo>
                    <a:lnTo>
                      <a:pt x="656" y="1054"/>
                    </a:lnTo>
                    <a:lnTo>
                      <a:pt x="654" y="1020"/>
                    </a:lnTo>
                    <a:lnTo>
                      <a:pt x="652" y="986"/>
                    </a:lnTo>
                    <a:lnTo>
                      <a:pt x="647" y="917"/>
                    </a:lnTo>
                    <a:lnTo>
                      <a:pt x="641" y="850"/>
                    </a:lnTo>
                    <a:lnTo>
                      <a:pt x="641" y="850"/>
                    </a:lnTo>
                    <a:lnTo>
                      <a:pt x="634" y="775"/>
                    </a:lnTo>
                    <a:lnTo>
                      <a:pt x="629" y="701"/>
                    </a:lnTo>
                    <a:lnTo>
                      <a:pt x="628" y="689"/>
                    </a:lnTo>
                    <a:lnTo>
                      <a:pt x="568" y="686"/>
                    </a:lnTo>
                    <a:lnTo>
                      <a:pt x="568" y="686"/>
                    </a:lnTo>
                    <a:lnTo>
                      <a:pt x="455" y="681"/>
                    </a:lnTo>
                    <a:lnTo>
                      <a:pt x="455" y="681"/>
                    </a:lnTo>
                    <a:lnTo>
                      <a:pt x="451" y="680"/>
                    </a:lnTo>
                    <a:lnTo>
                      <a:pt x="446" y="679"/>
                    </a:lnTo>
                    <a:lnTo>
                      <a:pt x="442" y="677"/>
                    </a:lnTo>
                    <a:lnTo>
                      <a:pt x="439" y="675"/>
                    </a:lnTo>
                    <a:lnTo>
                      <a:pt x="437" y="672"/>
                    </a:lnTo>
                    <a:lnTo>
                      <a:pt x="435" y="667"/>
                    </a:lnTo>
                    <a:lnTo>
                      <a:pt x="434" y="663"/>
                    </a:lnTo>
                    <a:lnTo>
                      <a:pt x="433" y="659"/>
                    </a:lnTo>
                    <a:lnTo>
                      <a:pt x="433" y="659"/>
                    </a:lnTo>
                    <a:lnTo>
                      <a:pt x="429" y="586"/>
                    </a:lnTo>
                    <a:lnTo>
                      <a:pt x="423" y="506"/>
                    </a:lnTo>
                    <a:lnTo>
                      <a:pt x="422" y="491"/>
                    </a:lnTo>
                    <a:lnTo>
                      <a:pt x="406" y="496"/>
                    </a:lnTo>
                    <a:lnTo>
                      <a:pt x="406" y="496"/>
                    </a:lnTo>
                    <a:lnTo>
                      <a:pt x="403" y="497"/>
                    </a:lnTo>
                    <a:lnTo>
                      <a:pt x="399" y="497"/>
                    </a:lnTo>
                    <a:lnTo>
                      <a:pt x="399" y="497"/>
                    </a:lnTo>
                    <a:lnTo>
                      <a:pt x="358" y="496"/>
                    </a:lnTo>
                    <a:lnTo>
                      <a:pt x="316" y="494"/>
                    </a:lnTo>
                    <a:lnTo>
                      <a:pt x="236" y="489"/>
                    </a:lnTo>
                    <a:lnTo>
                      <a:pt x="236" y="489"/>
                    </a:lnTo>
                    <a:lnTo>
                      <a:pt x="144" y="483"/>
                    </a:lnTo>
                    <a:lnTo>
                      <a:pt x="98" y="481"/>
                    </a:lnTo>
                    <a:lnTo>
                      <a:pt x="52" y="481"/>
                    </a:lnTo>
                    <a:lnTo>
                      <a:pt x="52" y="481"/>
                    </a:lnTo>
                    <a:lnTo>
                      <a:pt x="20" y="481"/>
                    </a:lnTo>
                    <a:lnTo>
                      <a:pt x="19" y="481"/>
                    </a:lnTo>
                    <a:lnTo>
                      <a:pt x="19" y="481"/>
                    </a:lnTo>
                    <a:lnTo>
                      <a:pt x="14" y="481"/>
                    </a:lnTo>
                    <a:lnTo>
                      <a:pt x="10" y="478"/>
                    </a:lnTo>
                    <a:lnTo>
                      <a:pt x="6" y="476"/>
                    </a:lnTo>
                    <a:lnTo>
                      <a:pt x="4" y="474"/>
                    </a:lnTo>
                    <a:lnTo>
                      <a:pt x="2" y="471"/>
                    </a:lnTo>
                    <a:lnTo>
                      <a:pt x="1" y="468"/>
                    </a:lnTo>
                    <a:lnTo>
                      <a:pt x="0" y="461"/>
                    </a:lnTo>
                    <a:lnTo>
                      <a:pt x="0" y="461"/>
                    </a:lnTo>
                    <a:lnTo>
                      <a:pt x="1" y="454"/>
                    </a:lnTo>
                    <a:lnTo>
                      <a:pt x="2" y="451"/>
                    </a:lnTo>
                    <a:lnTo>
                      <a:pt x="4" y="446"/>
                    </a:lnTo>
                    <a:lnTo>
                      <a:pt x="6" y="443"/>
                    </a:lnTo>
                    <a:lnTo>
                      <a:pt x="10" y="441"/>
                    </a:lnTo>
                    <a:lnTo>
                      <a:pt x="15" y="439"/>
                    </a:lnTo>
                    <a:lnTo>
                      <a:pt x="21" y="438"/>
                    </a:lnTo>
                    <a:lnTo>
                      <a:pt x="21" y="438"/>
                    </a:lnTo>
                    <a:lnTo>
                      <a:pt x="53" y="438"/>
                    </a:lnTo>
                    <a:lnTo>
                      <a:pt x="53" y="438"/>
                    </a:lnTo>
                    <a:lnTo>
                      <a:pt x="98" y="439"/>
                    </a:lnTo>
                    <a:lnTo>
                      <a:pt x="144" y="440"/>
                    </a:lnTo>
                    <a:lnTo>
                      <a:pt x="234" y="446"/>
                    </a:lnTo>
                    <a:lnTo>
                      <a:pt x="234" y="446"/>
                    </a:lnTo>
                    <a:lnTo>
                      <a:pt x="315" y="452"/>
                    </a:lnTo>
                    <a:lnTo>
                      <a:pt x="357" y="454"/>
                    </a:lnTo>
                    <a:lnTo>
                      <a:pt x="399" y="455"/>
                    </a:lnTo>
                    <a:lnTo>
                      <a:pt x="399" y="455"/>
                    </a:lnTo>
                    <a:lnTo>
                      <a:pt x="403" y="456"/>
                    </a:lnTo>
                    <a:lnTo>
                      <a:pt x="420" y="459"/>
                    </a:lnTo>
                    <a:lnTo>
                      <a:pt x="418" y="442"/>
                    </a:lnTo>
                    <a:lnTo>
                      <a:pt x="418" y="442"/>
                    </a:lnTo>
                    <a:lnTo>
                      <a:pt x="411" y="337"/>
                    </a:lnTo>
                    <a:lnTo>
                      <a:pt x="408" y="283"/>
                    </a:lnTo>
                    <a:lnTo>
                      <a:pt x="406" y="231"/>
                    </a:lnTo>
                    <a:lnTo>
                      <a:pt x="404" y="178"/>
                    </a:lnTo>
                    <a:lnTo>
                      <a:pt x="403" y="125"/>
                    </a:lnTo>
                    <a:lnTo>
                      <a:pt x="404" y="72"/>
                    </a:lnTo>
                    <a:lnTo>
                      <a:pt x="405" y="20"/>
                    </a:lnTo>
                    <a:lnTo>
                      <a:pt x="405" y="20"/>
                    </a:lnTo>
                    <a:lnTo>
                      <a:pt x="406" y="15"/>
                    </a:lnTo>
                    <a:lnTo>
                      <a:pt x="408" y="11"/>
                    </a:lnTo>
                    <a:lnTo>
                      <a:pt x="410" y="6"/>
                    </a:lnTo>
                    <a:lnTo>
                      <a:pt x="413" y="4"/>
                    </a:lnTo>
                    <a:lnTo>
                      <a:pt x="417" y="2"/>
                    </a:lnTo>
                    <a:lnTo>
                      <a:pt x="421" y="0"/>
                    </a:lnTo>
                    <a:lnTo>
                      <a:pt x="428" y="0"/>
                    </a:lnTo>
                    <a:lnTo>
                      <a:pt x="428" y="0"/>
                    </a:lnTo>
                    <a:lnTo>
                      <a:pt x="432" y="0"/>
                    </a:lnTo>
                    <a:lnTo>
                      <a:pt x="436" y="1"/>
                    </a:lnTo>
                    <a:lnTo>
                      <a:pt x="440" y="3"/>
                    </a:lnTo>
                    <a:lnTo>
                      <a:pt x="443" y="5"/>
                    </a:lnTo>
                    <a:lnTo>
                      <a:pt x="443" y="5"/>
                    </a:lnTo>
                    <a:lnTo>
                      <a:pt x="445" y="8"/>
                    </a:lnTo>
                    <a:lnTo>
                      <a:pt x="446" y="12"/>
                    </a:lnTo>
                    <a:lnTo>
                      <a:pt x="447" y="15"/>
                    </a:lnTo>
                    <a:lnTo>
                      <a:pt x="447" y="19"/>
                    </a:lnTo>
                    <a:lnTo>
                      <a:pt x="447" y="19"/>
                    </a:lnTo>
                    <a:lnTo>
                      <a:pt x="445" y="78"/>
                    </a:lnTo>
                    <a:lnTo>
                      <a:pt x="445" y="137"/>
                    </a:lnTo>
                    <a:lnTo>
                      <a:pt x="446" y="196"/>
                    </a:lnTo>
                    <a:lnTo>
                      <a:pt x="448" y="255"/>
                    </a:lnTo>
                    <a:lnTo>
                      <a:pt x="452" y="313"/>
                    </a:lnTo>
                    <a:lnTo>
                      <a:pt x="456" y="372"/>
                    </a:lnTo>
                    <a:lnTo>
                      <a:pt x="464" y="488"/>
                    </a:lnTo>
                    <a:lnTo>
                      <a:pt x="464" y="488"/>
                    </a:lnTo>
                    <a:lnTo>
                      <a:pt x="473" y="629"/>
                    </a:lnTo>
                    <a:lnTo>
                      <a:pt x="474" y="640"/>
                    </a:lnTo>
                    <a:lnTo>
                      <a:pt x="485" y="641"/>
                    </a:lnTo>
                    <a:lnTo>
                      <a:pt x="485" y="641"/>
                    </a:lnTo>
                    <a:lnTo>
                      <a:pt x="564" y="644"/>
                    </a:lnTo>
                    <a:lnTo>
                      <a:pt x="564" y="644"/>
                    </a:lnTo>
                    <a:lnTo>
                      <a:pt x="698" y="651"/>
                    </a:lnTo>
                    <a:lnTo>
                      <a:pt x="834" y="658"/>
                    </a:lnTo>
                    <a:lnTo>
                      <a:pt x="901" y="663"/>
                    </a:lnTo>
                    <a:lnTo>
                      <a:pt x="969" y="669"/>
                    </a:lnTo>
                    <a:lnTo>
                      <a:pt x="1036" y="676"/>
                    </a:lnTo>
                    <a:lnTo>
                      <a:pt x="1104" y="683"/>
                    </a:lnTo>
                    <a:lnTo>
                      <a:pt x="1104" y="683"/>
                    </a:lnTo>
                    <a:lnTo>
                      <a:pt x="1110" y="684"/>
                    </a:lnTo>
                    <a:lnTo>
                      <a:pt x="1114" y="686"/>
                    </a:lnTo>
                    <a:lnTo>
                      <a:pt x="1118" y="689"/>
                    </a:lnTo>
                    <a:lnTo>
                      <a:pt x="1120" y="693"/>
                    </a:lnTo>
                    <a:lnTo>
                      <a:pt x="1123" y="696"/>
                    </a:lnTo>
                    <a:lnTo>
                      <a:pt x="1124" y="702"/>
                    </a:lnTo>
                    <a:lnTo>
                      <a:pt x="1125" y="706"/>
                    </a:lnTo>
                    <a:lnTo>
                      <a:pt x="1125" y="710"/>
                    </a:lnTo>
                    <a:lnTo>
                      <a:pt x="1125" y="710"/>
                    </a:lnTo>
                    <a:lnTo>
                      <a:pt x="1124" y="715"/>
                    </a:lnTo>
                    <a:lnTo>
                      <a:pt x="1122" y="720"/>
                    </a:lnTo>
                    <a:lnTo>
                      <a:pt x="1120" y="722"/>
                    </a:lnTo>
                    <a:lnTo>
                      <a:pt x="1118" y="724"/>
                    </a:lnTo>
                    <a:lnTo>
                      <a:pt x="1115" y="725"/>
                    </a:lnTo>
                    <a:lnTo>
                      <a:pt x="1111" y="725"/>
                    </a:lnTo>
                    <a:lnTo>
                      <a:pt x="1111" y="725"/>
                    </a:lnTo>
                    <a:lnTo>
                      <a:pt x="1107" y="725"/>
                    </a:lnTo>
                    <a:lnTo>
                      <a:pt x="1107" y="725"/>
                    </a:lnTo>
                    <a:lnTo>
                      <a:pt x="1053" y="719"/>
                    </a:lnTo>
                    <a:lnTo>
                      <a:pt x="998" y="714"/>
                    </a:lnTo>
                    <a:lnTo>
                      <a:pt x="892" y="705"/>
                    </a:lnTo>
                    <a:lnTo>
                      <a:pt x="786" y="697"/>
                    </a:lnTo>
                    <a:lnTo>
                      <a:pt x="684" y="692"/>
                    </a:lnTo>
                    <a:lnTo>
                      <a:pt x="671" y="691"/>
                    </a:lnTo>
                    <a:lnTo>
                      <a:pt x="672" y="705"/>
                    </a:lnTo>
                    <a:lnTo>
                      <a:pt x="672" y="705"/>
                    </a:lnTo>
                    <a:lnTo>
                      <a:pt x="677" y="779"/>
                    </a:lnTo>
                    <a:lnTo>
                      <a:pt x="683" y="852"/>
                    </a:lnTo>
                    <a:lnTo>
                      <a:pt x="683" y="852"/>
                    </a:lnTo>
                    <a:lnTo>
                      <a:pt x="689" y="918"/>
                    </a:lnTo>
                    <a:lnTo>
                      <a:pt x="694" y="987"/>
                    </a:lnTo>
                    <a:lnTo>
                      <a:pt x="696" y="1020"/>
                    </a:lnTo>
                    <a:lnTo>
                      <a:pt x="697" y="1054"/>
                    </a:lnTo>
                    <a:lnTo>
                      <a:pt x="698" y="1088"/>
                    </a:lnTo>
                    <a:lnTo>
                      <a:pt x="698" y="1122"/>
                    </a:lnTo>
                    <a:lnTo>
                      <a:pt x="698" y="1122"/>
                    </a:lnTo>
                    <a:lnTo>
                      <a:pt x="697" y="1127"/>
                    </a:lnTo>
                    <a:lnTo>
                      <a:pt x="695" y="1131"/>
                    </a:lnTo>
                    <a:lnTo>
                      <a:pt x="693" y="1135"/>
                    </a:lnTo>
                    <a:lnTo>
                      <a:pt x="690" y="1137"/>
                    </a:lnTo>
                    <a:lnTo>
                      <a:pt x="686" y="1140"/>
                    </a:lnTo>
                    <a:lnTo>
                      <a:pt x="683" y="1141"/>
                    </a:lnTo>
                    <a:lnTo>
                      <a:pt x="676" y="1142"/>
                    </a:lnTo>
                    <a:lnTo>
                      <a:pt x="676" y="114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7" name="椭圆 31"/>
            <p:cNvSpPr/>
            <p:nvPr/>
          </p:nvSpPr>
          <p:spPr>
            <a:xfrm rot="15654318">
              <a:off x="509197" y="3505068"/>
              <a:ext cx="898847" cy="88988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78" name="组合 77"/>
            <p:cNvGrpSpPr/>
            <p:nvPr/>
          </p:nvGrpSpPr>
          <p:grpSpPr>
            <a:xfrm>
              <a:off x="681237" y="3694043"/>
              <a:ext cx="524282" cy="537397"/>
              <a:chOff x="3282950" y="1154113"/>
              <a:chExt cx="698501" cy="715963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79" name="Freeform 905"/>
              <p:cNvSpPr/>
              <p:nvPr/>
            </p:nvSpPr>
            <p:spPr bwMode="auto">
              <a:xfrm>
                <a:off x="3324225" y="1268413"/>
                <a:ext cx="55563" cy="153988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6" y="3"/>
                  </a:cxn>
                  <a:cxn ang="0">
                    <a:pos x="86" y="18"/>
                  </a:cxn>
                  <a:cxn ang="0">
                    <a:pos x="77" y="35"/>
                  </a:cxn>
                  <a:cxn ang="0">
                    <a:pos x="70" y="51"/>
                  </a:cxn>
                  <a:cxn ang="0">
                    <a:pos x="63" y="69"/>
                  </a:cxn>
                  <a:cxn ang="0">
                    <a:pos x="50" y="104"/>
                  </a:cxn>
                  <a:cxn ang="0">
                    <a:pos x="39" y="138"/>
                  </a:cxn>
                  <a:cxn ang="0">
                    <a:pos x="39" y="138"/>
                  </a:cxn>
                  <a:cxn ang="0">
                    <a:pos x="27" y="174"/>
                  </a:cxn>
                  <a:cxn ang="0">
                    <a:pos x="15" y="210"/>
                  </a:cxn>
                  <a:cxn ang="0">
                    <a:pos x="10" y="229"/>
                  </a:cxn>
                  <a:cxn ang="0">
                    <a:pos x="5" y="247"/>
                  </a:cxn>
                  <a:cxn ang="0">
                    <a:pos x="2" y="266"/>
                  </a:cxn>
                  <a:cxn ang="0">
                    <a:pos x="0" y="285"/>
                  </a:cxn>
                  <a:cxn ang="0">
                    <a:pos x="0" y="285"/>
                  </a:cxn>
                  <a:cxn ang="0">
                    <a:pos x="1" y="287"/>
                  </a:cxn>
                  <a:cxn ang="0">
                    <a:pos x="2" y="288"/>
                  </a:cxn>
                  <a:cxn ang="0">
                    <a:pos x="3" y="289"/>
                  </a:cxn>
                  <a:cxn ang="0">
                    <a:pos x="5" y="290"/>
                  </a:cxn>
                  <a:cxn ang="0">
                    <a:pos x="6" y="289"/>
                  </a:cxn>
                  <a:cxn ang="0">
                    <a:pos x="8" y="288"/>
                  </a:cxn>
                  <a:cxn ang="0">
                    <a:pos x="9" y="287"/>
                  </a:cxn>
                  <a:cxn ang="0">
                    <a:pos x="10" y="285"/>
                  </a:cxn>
                  <a:cxn ang="0">
                    <a:pos x="10" y="285"/>
                  </a:cxn>
                  <a:cxn ang="0">
                    <a:pos x="11" y="266"/>
                  </a:cxn>
                  <a:cxn ang="0">
                    <a:pos x="15" y="247"/>
                  </a:cxn>
                  <a:cxn ang="0">
                    <a:pos x="19" y="230"/>
                  </a:cxn>
                  <a:cxn ang="0">
                    <a:pos x="25" y="211"/>
                  </a:cxn>
                  <a:cxn ang="0">
                    <a:pos x="36" y="176"/>
                  </a:cxn>
                  <a:cxn ang="0">
                    <a:pos x="48" y="141"/>
                  </a:cxn>
                  <a:cxn ang="0">
                    <a:pos x="48" y="141"/>
                  </a:cxn>
                  <a:cxn ang="0">
                    <a:pos x="60" y="107"/>
                  </a:cxn>
                  <a:cxn ang="0">
                    <a:pos x="71" y="72"/>
                  </a:cxn>
                  <a:cxn ang="0">
                    <a:pos x="78" y="55"/>
                  </a:cxn>
                  <a:cxn ang="0">
                    <a:pos x="86" y="39"/>
                  </a:cxn>
                  <a:cxn ang="0">
                    <a:pos x="94" y="22"/>
                  </a:cxn>
                  <a:cxn ang="0">
                    <a:pos x="104" y="8"/>
                  </a:cxn>
                  <a:cxn ang="0">
                    <a:pos x="104" y="8"/>
                  </a:cxn>
                  <a:cxn ang="0">
                    <a:pos x="105" y="6"/>
                  </a:cxn>
                  <a:cxn ang="0">
                    <a:pos x="104" y="4"/>
                  </a:cxn>
                  <a:cxn ang="0">
                    <a:pos x="104" y="3"/>
                  </a:cxn>
                  <a:cxn ang="0">
                    <a:pos x="102" y="2"/>
                  </a:cxn>
                  <a:cxn ang="0">
                    <a:pos x="99" y="0"/>
                  </a:cxn>
                  <a:cxn ang="0">
                    <a:pos x="97" y="2"/>
                  </a:cxn>
                  <a:cxn ang="0">
                    <a:pos x="96" y="3"/>
                  </a:cxn>
                  <a:cxn ang="0">
                    <a:pos x="96" y="3"/>
                  </a:cxn>
                </a:cxnLst>
                <a:rect l="0" t="0" r="r" b="b"/>
                <a:pathLst>
                  <a:path w="105" h="290">
                    <a:moveTo>
                      <a:pt x="96" y="3"/>
                    </a:moveTo>
                    <a:lnTo>
                      <a:pt x="96" y="3"/>
                    </a:lnTo>
                    <a:lnTo>
                      <a:pt x="86" y="18"/>
                    </a:lnTo>
                    <a:lnTo>
                      <a:pt x="77" y="35"/>
                    </a:lnTo>
                    <a:lnTo>
                      <a:pt x="70" y="51"/>
                    </a:lnTo>
                    <a:lnTo>
                      <a:pt x="63" y="69"/>
                    </a:lnTo>
                    <a:lnTo>
                      <a:pt x="50" y="104"/>
                    </a:lnTo>
                    <a:lnTo>
                      <a:pt x="39" y="138"/>
                    </a:lnTo>
                    <a:lnTo>
                      <a:pt x="39" y="138"/>
                    </a:lnTo>
                    <a:lnTo>
                      <a:pt x="27" y="174"/>
                    </a:lnTo>
                    <a:lnTo>
                      <a:pt x="15" y="210"/>
                    </a:lnTo>
                    <a:lnTo>
                      <a:pt x="10" y="229"/>
                    </a:lnTo>
                    <a:lnTo>
                      <a:pt x="5" y="247"/>
                    </a:lnTo>
                    <a:lnTo>
                      <a:pt x="2" y="266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1" y="287"/>
                    </a:lnTo>
                    <a:lnTo>
                      <a:pt x="2" y="288"/>
                    </a:lnTo>
                    <a:lnTo>
                      <a:pt x="3" y="289"/>
                    </a:lnTo>
                    <a:lnTo>
                      <a:pt x="5" y="290"/>
                    </a:lnTo>
                    <a:lnTo>
                      <a:pt x="6" y="289"/>
                    </a:lnTo>
                    <a:lnTo>
                      <a:pt x="8" y="288"/>
                    </a:lnTo>
                    <a:lnTo>
                      <a:pt x="9" y="287"/>
                    </a:lnTo>
                    <a:lnTo>
                      <a:pt x="10" y="285"/>
                    </a:lnTo>
                    <a:lnTo>
                      <a:pt x="10" y="285"/>
                    </a:lnTo>
                    <a:lnTo>
                      <a:pt x="11" y="266"/>
                    </a:lnTo>
                    <a:lnTo>
                      <a:pt x="15" y="247"/>
                    </a:lnTo>
                    <a:lnTo>
                      <a:pt x="19" y="230"/>
                    </a:lnTo>
                    <a:lnTo>
                      <a:pt x="25" y="211"/>
                    </a:lnTo>
                    <a:lnTo>
                      <a:pt x="36" y="176"/>
                    </a:lnTo>
                    <a:lnTo>
                      <a:pt x="48" y="141"/>
                    </a:lnTo>
                    <a:lnTo>
                      <a:pt x="48" y="141"/>
                    </a:lnTo>
                    <a:lnTo>
                      <a:pt x="60" y="107"/>
                    </a:lnTo>
                    <a:lnTo>
                      <a:pt x="71" y="72"/>
                    </a:lnTo>
                    <a:lnTo>
                      <a:pt x="78" y="55"/>
                    </a:lnTo>
                    <a:lnTo>
                      <a:pt x="86" y="39"/>
                    </a:lnTo>
                    <a:lnTo>
                      <a:pt x="94" y="22"/>
                    </a:lnTo>
                    <a:lnTo>
                      <a:pt x="104" y="8"/>
                    </a:lnTo>
                    <a:lnTo>
                      <a:pt x="104" y="8"/>
                    </a:lnTo>
                    <a:lnTo>
                      <a:pt x="105" y="6"/>
                    </a:lnTo>
                    <a:lnTo>
                      <a:pt x="104" y="4"/>
                    </a:lnTo>
                    <a:lnTo>
                      <a:pt x="104" y="3"/>
                    </a:lnTo>
                    <a:lnTo>
                      <a:pt x="102" y="2"/>
                    </a:lnTo>
                    <a:lnTo>
                      <a:pt x="99" y="0"/>
                    </a:lnTo>
                    <a:lnTo>
                      <a:pt x="97" y="2"/>
                    </a:lnTo>
                    <a:lnTo>
                      <a:pt x="96" y="3"/>
                    </a:lnTo>
                    <a:lnTo>
                      <a:pt x="9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0" name="Freeform 906"/>
              <p:cNvSpPr/>
              <p:nvPr/>
            </p:nvSpPr>
            <p:spPr bwMode="auto">
              <a:xfrm>
                <a:off x="3325813" y="1239838"/>
                <a:ext cx="88900" cy="280988"/>
              </a:xfrm>
              <a:custGeom>
                <a:avLst/>
                <a:gdLst/>
                <a:ahLst/>
                <a:cxnLst>
                  <a:cxn ang="0">
                    <a:pos x="156" y="4"/>
                  </a:cxn>
                  <a:cxn ang="0">
                    <a:pos x="152" y="37"/>
                  </a:cxn>
                  <a:cxn ang="0">
                    <a:pos x="143" y="70"/>
                  </a:cxn>
                  <a:cxn ang="0">
                    <a:pos x="121" y="134"/>
                  </a:cxn>
                  <a:cxn ang="0">
                    <a:pos x="108" y="168"/>
                  </a:cxn>
                  <a:cxn ang="0">
                    <a:pos x="82" y="235"/>
                  </a:cxn>
                  <a:cxn ang="0">
                    <a:pos x="68" y="268"/>
                  </a:cxn>
                  <a:cxn ang="0">
                    <a:pos x="58" y="301"/>
                  </a:cxn>
                  <a:cxn ang="0">
                    <a:pos x="38" y="399"/>
                  </a:cxn>
                  <a:cxn ang="0">
                    <a:pos x="35" y="416"/>
                  </a:cxn>
                  <a:cxn ang="0">
                    <a:pos x="26" y="446"/>
                  </a:cxn>
                  <a:cxn ang="0">
                    <a:pos x="20" y="461"/>
                  </a:cxn>
                  <a:cxn ang="0">
                    <a:pos x="11" y="492"/>
                  </a:cxn>
                  <a:cxn ang="0">
                    <a:pos x="2" y="522"/>
                  </a:cxn>
                  <a:cxn ang="0">
                    <a:pos x="0" y="524"/>
                  </a:cxn>
                  <a:cxn ang="0">
                    <a:pos x="1" y="528"/>
                  </a:cxn>
                  <a:cxn ang="0">
                    <a:pos x="1" y="529"/>
                  </a:cxn>
                  <a:cxn ang="0">
                    <a:pos x="3" y="531"/>
                  </a:cxn>
                  <a:cxn ang="0">
                    <a:pos x="7" y="531"/>
                  </a:cxn>
                  <a:cxn ang="0">
                    <a:pos x="9" y="529"/>
                  </a:cxn>
                  <a:cxn ang="0">
                    <a:pos x="18" y="505"/>
                  </a:cxn>
                  <a:cxn ang="0">
                    <a:pos x="23" y="480"/>
                  </a:cxn>
                  <a:cxn ang="0">
                    <a:pos x="29" y="462"/>
                  </a:cxn>
                  <a:cxn ang="0">
                    <a:pos x="41" y="428"/>
                  </a:cxn>
                  <a:cxn ang="0">
                    <a:pos x="46" y="410"/>
                  </a:cxn>
                  <a:cxn ang="0">
                    <a:pos x="59" y="341"/>
                  </a:cxn>
                  <a:cxn ang="0">
                    <a:pos x="71" y="288"/>
                  </a:cxn>
                  <a:cxn ang="0">
                    <a:pos x="77" y="271"/>
                  </a:cxn>
                  <a:cxn ang="0">
                    <a:pos x="105" y="200"/>
                  </a:cxn>
                  <a:cxn ang="0">
                    <a:pos x="132" y="129"/>
                  </a:cxn>
                  <a:cxn ang="0">
                    <a:pos x="143" y="98"/>
                  </a:cxn>
                  <a:cxn ang="0">
                    <a:pos x="158" y="51"/>
                  </a:cxn>
                  <a:cxn ang="0">
                    <a:pos x="164" y="20"/>
                  </a:cxn>
                  <a:cxn ang="0">
                    <a:pos x="166" y="4"/>
                  </a:cxn>
                  <a:cxn ang="0">
                    <a:pos x="164" y="1"/>
                  </a:cxn>
                  <a:cxn ang="0">
                    <a:pos x="161" y="0"/>
                  </a:cxn>
                  <a:cxn ang="0">
                    <a:pos x="158" y="1"/>
                  </a:cxn>
                  <a:cxn ang="0">
                    <a:pos x="156" y="4"/>
                  </a:cxn>
                </a:cxnLst>
                <a:rect l="0" t="0" r="r" b="b"/>
                <a:pathLst>
                  <a:path w="166" h="531">
                    <a:moveTo>
                      <a:pt x="156" y="4"/>
                    </a:moveTo>
                    <a:lnTo>
                      <a:pt x="156" y="4"/>
                    </a:lnTo>
                    <a:lnTo>
                      <a:pt x="155" y="20"/>
                    </a:lnTo>
                    <a:lnTo>
                      <a:pt x="152" y="37"/>
                    </a:lnTo>
                    <a:lnTo>
                      <a:pt x="148" y="53"/>
                    </a:lnTo>
                    <a:lnTo>
                      <a:pt x="143" y="70"/>
                    </a:lnTo>
                    <a:lnTo>
                      <a:pt x="132" y="103"/>
                    </a:lnTo>
                    <a:lnTo>
                      <a:pt x="121" y="134"/>
                    </a:lnTo>
                    <a:lnTo>
                      <a:pt x="121" y="134"/>
                    </a:lnTo>
                    <a:lnTo>
                      <a:pt x="108" y="168"/>
                    </a:lnTo>
                    <a:lnTo>
                      <a:pt x="95" y="202"/>
                    </a:lnTo>
                    <a:lnTo>
                      <a:pt x="82" y="235"/>
                    </a:lnTo>
                    <a:lnTo>
                      <a:pt x="68" y="268"/>
                    </a:lnTo>
                    <a:lnTo>
                      <a:pt x="68" y="268"/>
                    </a:lnTo>
                    <a:lnTo>
                      <a:pt x="63" y="285"/>
                    </a:lnTo>
                    <a:lnTo>
                      <a:pt x="58" y="301"/>
                    </a:lnTo>
                    <a:lnTo>
                      <a:pt x="51" y="333"/>
                    </a:lnTo>
                    <a:lnTo>
                      <a:pt x="38" y="399"/>
                    </a:lnTo>
                    <a:lnTo>
                      <a:pt x="38" y="399"/>
                    </a:lnTo>
                    <a:lnTo>
                      <a:pt x="35" y="416"/>
                    </a:lnTo>
                    <a:lnTo>
                      <a:pt x="31" y="431"/>
                    </a:lnTo>
                    <a:lnTo>
                      <a:pt x="26" y="446"/>
                    </a:lnTo>
                    <a:lnTo>
                      <a:pt x="20" y="461"/>
                    </a:lnTo>
                    <a:lnTo>
                      <a:pt x="20" y="461"/>
                    </a:lnTo>
                    <a:lnTo>
                      <a:pt x="15" y="476"/>
                    </a:lnTo>
                    <a:lnTo>
                      <a:pt x="11" y="492"/>
                    </a:lnTo>
                    <a:lnTo>
                      <a:pt x="7" y="507"/>
                    </a:lnTo>
                    <a:lnTo>
                      <a:pt x="2" y="522"/>
                    </a:lnTo>
                    <a:lnTo>
                      <a:pt x="2" y="522"/>
                    </a:lnTo>
                    <a:lnTo>
                      <a:pt x="0" y="524"/>
                    </a:lnTo>
                    <a:lnTo>
                      <a:pt x="0" y="526"/>
                    </a:lnTo>
                    <a:lnTo>
                      <a:pt x="1" y="528"/>
                    </a:lnTo>
                    <a:lnTo>
                      <a:pt x="1" y="528"/>
                    </a:lnTo>
                    <a:lnTo>
                      <a:pt x="1" y="529"/>
                    </a:lnTo>
                    <a:lnTo>
                      <a:pt x="1" y="529"/>
                    </a:lnTo>
                    <a:lnTo>
                      <a:pt x="3" y="531"/>
                    </a:lnTo>
                    <a:lnTo>
                      <a:pt x="5" y="531"/>
                    </a:lnTo>
                    <a:lnTo>
                      <a:pt x="7" y="531"/>
                    </a:lnTo>
                    <a:lnTo>
                      <a:pt x="9" y="529"/>
                    </a:lnTo>
                    <a:lnTo>
                      <a:pt x="9" y="529"/>
                    </a:lnTo>
                    <a:lnTo>
                      <a:pt x="13" y="517"/>
                    </a:lnTo>
                    <a:lnTo>
                      <a:pt x="18" y="505"/>
                    </a:lnTo>
                    <a:lnTo>
                      <a:pt x="20" y="492"/>
                    </a:lnTo>
                    <a:lnTo>
                      <a:pt x="23" y="480"/>
                    </a:lnTo>
                    <a:lnTo>
                      <a:pt x="23" y="480"/>
                    </a:lnTo>
                    <a:lnTo>
                      <a:pt x="29" y="462"/>
                    </a:lnTo>
                    <a:lnTo>
                      <a:pt x="35" y="446"/>
                    </a:lnTo>
                    <a:lnTo>
                      <a:pt x="41" y="428"/>
                    </a:lnTo>
                    <a:lnTo>
                      <a:pt x="46" y="410"/>
                    </a:lnTo>
                    <a:lnTo>
                      <a:pt x="46" y="410"/>
                    </a:lnTo>
                    <a:lnTo>
                      <a:pt x="53" y="375"/>
                    </a:lnTo>
                    <a:lnTo>
                      <a:pt x="59" y="341"/>
                    </a:lnTo>
                    <a:lnTo>
                      <a:pt x="67" y="305"/>
                    </a:lnTo>
                    <a:lnTo>
                      <a:pt x="71" y="288"/>
                    </a:lnTo>
                    <a:lnTo>
                      <a:pt x="77" y="271"/>
                    </a:lnTo>
                    <a:lnTo>
                      <a:pt x="77" y="271"/>
                    </a:lnTo>
                    <a:lnTo>
                      <a:pt x="91" y="235"/>
                    </a:lnTo>
                    <a:lnTo>
                      <a:pt x="105" y="200"/>
                    </a:lnTo>
                    <a:lnTo>
                      <a:pt x="120" y="165"/>
                    </a:lnTo>
                    <a:lnTo>
                      <a:pt x="132" y="129"/>
                    </a:lnTo>
                    <a:lnTo>
                      <a:pt x="132" y="129"/>
                    </a:lnTo>
                    <a:lnTo>
                      <a:pt x="143" y="98"/>
                    </a:lnTo>
                    <a:lnTo>
                      <a:pt x="154" y="67"/>
                    </a:lnTo>
                    <a:lnTo>
                      <a:pt x="158" y="51"/>
                    </a:lnTo>
                    <a:lnTo>
                      <a:pt x="162" y="36"/>
                    </a:lnTo>
                    <a:lnTo>
                      <a:pt x="164" y="20"/>
                    </a:lnTo>
                    <a:lnTo>
                      <a:pt x="166" y="4"/>
                    </a:lnTo>
                    <a:lnTo>
                      <a:pt x="166" y="4"/>
                    </a:lnTo>
                    <a:lnTo>
                      <a:pt x="165" y="2"/>
                    </a:lnTo>
                    <a:lnTo>
                      <a:pt x="164" y="1"/>
                    </a:lnTo>
                    <a:lnTo>
                      <a:pt x="163" y="0"/>
                    </a:lnTo>
                    <a:lnTo>
                      <a:pt x="161" y="0"/>
                    </a:lnTo>
                    <a:lnTo>
                      <a:pt x="160" y="0"/>
                    </a:lnTo>
                    <a:lnTo>
                      <a:pt x="158" y="1"/>
                    </a:lnTo>
                    <a:lnTo>
                      <a:pt x="157" y="2"/>
                    </a:lnTo>
                    <a:lnTo>
                      <a:pt x="156" y="4"/>
                    </a:lnTo>
                    <a:lnTo>
                      <a:pt x="156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1" name="Freeform 907"/>
              <p:cNvSpPr/>
              <p:nvPr/>
            </p:nvSpPr>
            <p:spPr bwMode="auto">
              <a:xfrm>
                <a:off x="3338513" y="1404938"/>
                <a:ext cx="58738" cy="168275"/>
              </a:xfrm>
              <a:custGeom>
                <a:avLst/>
                <a:gdLst/>
                <a:ahLst/>
                <a:cxnLst>
                  <a:cxn ang="0">
                    <a:pos x="99" y="4"/>
                  </a:cxn>
                  <a:cxn ang="0">
                    <a:pos x="99" y="4"/>
                  </a:cxn>
                  <a:cxn ang="0">
                    <a:pos x="98" y="14"/>
                  </a:cxn>
                  <a:cxn ang="0">
                    <a:pos x="97" y="23"/>
                  </a:cxn>
                  <a:cxn ang="0">
                    <a:pos x="92" y="43"/>
                  </a:cxn>
                  <a:cxn ang="0">
                    <a:pos x="79" y="81"/>
                  </a:cxn>
                  <a:cxn ang="0">
                    <a:pos x="79" y="81"/>
                  </a:cxn>
                  <a:cxn ang="0">
                    <a:pos x="73" y="103"/>
                  </a:cxn>
                  <a:cxn ang="0">
                    <a:pos x="68" y="125"/>
                  </a:cxn>
                  <a:cxn ang="0">
                    <a:pos x="57" y="169"/>
                  </a:cxn>
                  <a:cxn ang="0">
                    <a:pos x="57" y="169"/>
                  </a:cxn>
                  <a:cxn ang="0">
                    <a:pos x="51" y="188"/>
                  </a:cxn>
                  <a:cxn ang="0">
                    <a:pos x="43" y="205"/>
                  </a:cxn>
                  <a:cxn ang="0">
                    <a:pos x="35" y="223"/>
                  </a:cxn>
                  <a:cxn ang="0">
                    <a:pos x="26" y="239"/>
                  </a:cxn>
                  <a:cxn ang="0">
                    <a:pos x="17" y="257"/>
                  </a:cxn>
                  <a:cxn ang="0">
                    <a:pos x="10" y="274"/>
                  </a:cxn>
                  <a:cxn ang="0">
                    <a:pos x="4" y="293"/>
                  </a:cxn>
                  <a:cxn ang="0">
                    <a:pos x="1" y="302"/>
                  </a:cxn>
                  <a:cxn ang="0">
                    <a:pos x="0" y="313"/>
                  </a:cxn>
                  <a:cxn ang="0">
                    <a:pos x="0" y="313"/>
                  </a:cxn>
                  <a:cxn ang="0">
                    <a:pos x="0" y="314"/>
                  </a:cxn>
                  <a:cxn ang="0">
                    <a:pos x="1" y="316"/>
                  </a:cxn>
                  <a:cxn ang="0">
                    <a:pos x="2" y="317"/>
                  </a:cxn>
                  <a:cxn ang="0">
                    <a:pos x="4" y="317"/>
                  </a:cxn>
                  <a:cxn ang="0">
                    <a:pos x="7" y="316"/>
                  </a:cxn>
                  <a:cxn ang="0">
                    <a:pos x="9" y="314"/>
                  </a:cxn>
                  <a:cxn ang="0">
                    <a:pos x="9" y="313"/>
                  </a:cxn>
                  <a:cxn ang="0">
                    <a:pos x="9" y="313"/>
                  </a:cxn>
                  <a:cxn ang="0">
                    <a:pos x="11" y="302"/>
                  </a:cxn>
                  <a:cxn ang="0">
                    <a:pos x="13" y="292"/>
                  </a:cxn>
                  <a:cxn ang="0">
                    <a:pos x="19" y="273"/>
                  </a:cxn>
                  <a:cxn ang="0">
                    <a:pos x="28" y="255"/>
                  </a:cxn>
                  <a:cxn ang="0">
                    <a:pos x="36" y="237"/>
                  </a:cxn>
                  <a:cxn ang="0">
                    <a:pos x="45" y="220"/>
                  </a:cxn>
                  <a:cxn ang="0">
                    <a:pos x="54" y="201"/>
                  </a:cxn>
                  <a:cxn ang="0">
                    <a:pos x="62" y="182"/>
                  </a:cxn>
                  <a:cxn ang="0">
                    <a:pos x="68" y="164"/>
                  </a:cxn>
                  <a:cxn ang="0">
                    <a:pos x="68" y="164"/>
                  </a:cxn>
                  <a:cxn ang="0">
                    <a:pos x="79" y="119"/>
                  </a:cxn>
                  <a:cxn ang="0">
                    <a:pos x="91" y="76"/>
                  </a:cxn>
                  <a:cxn ang="0">
                    <a:pos x="91" y="76"/>
                  </a:cxn>
                  <a:cxn ang="0">
                    <a:pos x="102" y="40"/>
                  </a:cxn>
                  <a:cxn ang="0">
                    <a:pos x="106" y="22"/>
                  </a:cxn>
                  <a:cxn ang="0">
                    <a:pos x="109" y="4"/>
                  </a:cxn>
                  <a:cxn ang="0">
                    <a:pos x="109" y="4"/>
                  </a:cxn>
                  <a:cxn ang="0">
                    <a:pos x="108" y="2"/>
                  </a:cxn>
                  <a:cxn ang="0">
                    <a:pos x="107" y="1"/>
                  </a:cxn>
                  <a:cxn ang="0">
                    <a:pos x="106" y="0"/>
                  </a:cxn>
                  <a:cxn ang="0">
                    <a:pos x="104" y="0"/>
                  </a:cxn>
                  <a:cxn ang="0">
                    <a:pos x="101" y="1"/>
                  </a:cxn>
                  <a:cxn ang="0">
                    <a:pos x="100" y="2"/>
                  </a:cxn>
                  <a:cxn ang="0">
                    <a:pos x="99" y="4"/>
                  </a:cxn>
                  <a:cxn ang="0">
                    <a:pos x="99" y="4"/>
                  </a:cxn>
                </a:cxnLst>
                <a:rect l="0" t="0" r="r" b="b"/>
                <a:pathLst>
                  <a:path w="109" h="317">
                    <a:moveTo>
                      <a:pt x="99" y="4"/>
                    </a:moveTo>
                    <a:lnTo>
                      <a:pt x="99" y="4"/>
                    </a:lnTo>
                    <a:lnTo>
                      <a:pt x="98" y="14"/>
                    </a:lnTo>
                    <a:lnTo>
                      <a:pt x="97" y="23"/>
                    </a:lnTo>
                    <a:lnTo>
                      <a:pt x="92" y="43"/>
                    </a:lnTo>
                    <a:lnTo>
                      <a:pt x="79" y="81"/>
                    </a:lnTo>
                    <a:lnTo>
                      <a:pt x="79" y="81"/>
                    </a:lnTo>
                    <a:lnTo>
                      <a:pt x="73" y="103"/>
                    </a:lnTo>
                    <a:lnTo>
                      <a:pt x="68" y="125"/>
                    </a:lnTo>
                    <a:lnTo>
                      <a:pt x="57" y="169"/>
                    </a:lnTo>
                    <a:lnTo>
                      <a:pt x="57" y="169"/>
                    </a:lnTo>
                    <a:lnTo>
                      <a:pt x="51" y="188"/>
                    </a:lnTo>
                    <a:lnTo>
                      <a:pt x="43" y="205"/>
                    </a:lnTo>
                    <a:lnTo>
                      <a:pt x="35" y="223"/>
                    </a:lnTo>
                    <a:lnTo>
                      <a:pt x="26" y="239"/>
                    </a:lnTo>
                    <a:lnTo>
                      <a:pt x="17" y="257"/>
                    </a:lnTo>
                    <a:lnTo>
                      <a:pt x="10" y="274"/>
                    </a:lnTo>
                    <a:lnTo>
                      <a:pt x="4" y="293"/>
                    </a:lnTo>
                    <a:lnTo>
                      <a:pt x="1" y="302"/>
                    </a:lnTo>
                    <a:lnTo>
                      <a:pt x="0" y="313"/>
                    </a:lnTo>
                    <a:lnTo>
                      <a:pt x="0" y="313"/>
                    </a:lnTo>
                    <a:lnTo>
                      <a:pt x="0" y="314"/>
                    </a:lnTo>
                    <a:lnTo>
                      <a:pt x="1" y="316"/>
                    </a:lnTo>
                    <a:lnTo>
                      <a:pt x="2" y="317"/>
                    </a:lnTo>
                    <a:lnTo>
                      <a:pt x="4" y="317"/>
                    </a:lnTo>
                    <a:lnTo>
                      <a:pt x="7" y="316"/>
                    </a:lnTo>
                    <a:lnTo>
                      <a:pt x="9" y="314"/>
                    </a:lnTo>
                    <a:lnTo>
                      <a:pt x="9" y="313"/>
                    </a:lnTo>
                    <a:lnTo>
                      <a:pt x="9" y="313"/>
                    </a:lnTo>
                    <a:lnTo>
                      <a:pt x="11" y="302"/>
                    </a:lnTo>
                    <a:lnTo>
                      <a:pt x="13" y="292"/>
                    </a:lnTo>
                    <a:lnTo>
                      <a:pt x="19" y="273"/>
                    </a:lnTo>
                    <a:lnTo>
                      <a:pt x="28" y="255"/>
                    </a:lnTo>
                    <a:lnTo>
                      <a:pt x="36" y="237"/>
                    </a:lnTo>
                    <a:lnTo>
                      <a:pt x="45" y="220"/>
                    </a:lnTo>
                    <a:lnTo>
                      <a:pt x="54" y="201"/>
                    </a:lnTo>
                    <a:lnTo>
                      <a:pt x="62" y="182"/>
                    </a:lnTo>
                    <a:lnTo>
                      <a:pt x="68" y="164"/>
                    </a:lnTo>
                    <a:lnTo>
                      <a:pt x="68" y="164"/>
                    </a:lnTo>
                    <a:lnTo>
                      <a:pt x="79" y="119"/>
                    </a:lnTo>
                    <a:lnTo>
                      <a:pt x="91" y="76"/>
                    </a:lnTo>
                    <a:lnTo>
                      <a:pt x="91" y="76"/>
                    </a:lnTo>
                    <a:lnTo>
                      <a:pt x="102" y="40"/>
                    </a:lnTo>
                    <a:lnTo>
                      <a:pt x="106" y="22"/>
                    </a:lnTo>
                    <a:lnTo>
                      <a:pt x="109" y="4"/>
                    </a:lnTo>
                    <a:lnTo>
                      <a:pt x="109" y="4"/>
                    </a:lnTo>
                    <a:lnTo>
                      <a:pt x="108" y="2"/>
                    </a:lnTo>
                    <a:lnTo>
                      <a:pt x="107" y="1"/>
                    </a:lnTo>
                    <a:lnTo>
                      <a:pt x="106" y="0"/>
                    </a:lnTo>
                    <a:lnTo>
                      <a:pt x="104" y="0"/>
                    </a:lnTo>
                    <a:lnTo>
                      <a:pt x="101" y="1"/>
                    </a:lnTo>
                    <a:lnTo>
                      <a:pt x="100" y="2"/>
                    </a:lnTo>
                    <a:lnTo>
                      <a:pt x="99" y="4"/>
                    </a:lnTo>
                    <a:lnTo>
                      <a:pt x="9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2" name="Freeform 908"/>
              <p:cNvSpPr/>
              <p:nvPr/>
            </p:nvSpPr>
            <p:spPr bwMode="auto">
              <a:xfrm>
                <a:off x="3365500" y="1427163"/>
                <a:ext cx="58738" cy="169863"/>
              </a:xfrm>
              <a:custGeom>
                <a:avLst/>
                <a:gdLst/>
                <a:ahLst/>
                <a:cxnLst>
                  <a:cxn ang="0">
                    <a:pos x="102" y="1"/>
                  </a:cxn>
                  <a:cxn ang="0">
                    <a:pos x="102" y="1"/>
                  </a:cxn>
                  <a:cxn ang="0">
                    <a:pos x="97" y="7"/>
                  </a:cxn>
                  <a:cxn ang="0">
                    <a:pos x="93" y="13"/>
                  </a:cxn>
                  <a:cxn ang="0">
                    <a:pos x="87" y="26"/>
                  </a:cxn>
                  <a:cxn ang="0">
                    <a:pos x="82" y="39"/>
                  </a:cxn>
                  <a:cxn ang="0">
                    <a:pos x="79" y="54"/>
                  </a:cxn>
                  <a:cxn ang="0">
                    <a:pos x="79" y="54"/>
                  </a:cxn>
                  <a:cxn ang="0">
                    <a:pos x="72" y="77"/>
                  </a:cxn>
                  <a:cxn ang="0">
                    <a:pos x="65" y="101"/>
                  </a:cxn>
                  <a:cxn ang="0">
                    <a:pos x="51" y="148"/>
                  </a:cxn>
                  <a:cxn ang="0">
                    <a:pos x="51" y="148"/>
                  </a:cxn>
                  <a:cxn ang="0">
                    <a:pos x="44" y="168"/>
                  </a:cxn>
                  <a:cxn ang="0">
                    <a:pos x="37" y="190"/>
                  </a:cxn>
                  <a:cxn ang="0">
                    <a:pos x="20" y="231"/>
                  </a:cxn>
                  <a:cxn ang="0">
                    <a:pos x="13" y="252"/>
                  </a:cxn>
                  <a:cxn ang="0">
                    <a:pos x="7" y="274"/>
                  </a:cxn>
                  <a:cxn ang="0">
                    <a:pos x="2" y="295"/>
                  </a:cxn>
                  <a:cxn ang="0">
                    <a:pos x="1" y="307"/>
                  </a:cxn>
                  <a:cxn ang="0">
                    <a:pos x="0" y="317"/>
                  </a:cxn>
                  <a:cxn ang="0">
                    <a:pos x="0" y="317"/>
                  </a:cxn>
                  <a:cxn ang="0">
                    <a:pos x="1" y="319"/>
                  </a:cxn>
                  <a:cxn ang="0">
                    <a:pos x="2" y="321"/>
                  </a:cxn>
                  <a:cxn ang="0">
                    <a:pos x="3" y="322"/>
                  </a:cxn>
                  <a:cxn ang="0">
                    <a:pos x="6" y="322"/>
                  </a:cxn>
                  <a:cxn ang="0">
                    <a:pos x="8" y="322"/>
                  </a:cxn>
                  <a:cxn ang="0">
                    <a:pos x="9" y="321"/>
                  </a:cxn>
                  <a:cxn ang="0">
                    <a:pos x="10" y="319"/>
                  </a:cxn>
                  <a:cxn ang="0">
                    <a:pos x="11" y="317"/>
                  </a:cxn>
                  <a:cxn ang="0">
                    <a:pos x="11" y="317"/>
                  </a:cxn>
                  <a:cxn ang="0">
                    <a:pos x="11" y="307"/>
                  </a:cxn>
                  <a:cxn ang="0">
                    <a:pos x="12" y="296"/>
                  </a:cxn>
                  <a:cxn ang="0">
                    <a:pos x="16" y="276"/>
                  </a:cxn>
                  <a:cxn ang="0">
                    <a:pos x="22" y="256"/>
                  </a:cxn>
                  <a:cxn ang="0">
                    <a:pos x="29" y="237"/>
                  </a:cxn>
                  <a:cxn ang="0">
                    <a:pos x="44" y="198"/>
                  </a:cxn>
                  <a:cxn ang="0">
                    <a:pos x="51" y="179"/>
                  </a:cxn>
                  <a:cxn ang="0">
                    <a:pos x="57" y="159"/>
                  </a:cxn>
                  <a:cxn ang="0">
                    <a:pos x="57" y="159"/>
                  </a:cxn>
                  <a:cxn ang="0">
                    <a:pos x="70" y="120"/>
                  </a:cxn>
                  <a:cxn ang="0">
                    <a:pos x="81" y="81"/>
                  </a:cxn>
                  <a:cxn ang="0">
                    <a:pos x="81" y="81"/>
                  </a:cxn>
                  <a:cxn ang="0">
                    <a:pos x="86" y="62"/>
                  </a:cxn>
                  <a:cxn ang="0">
                    <a:pos x="91" y="42"/>
                  </a:cxn>
                  <a:cxn ang="0">
                    <a:pos x="94" y="33"/>
                  </a:cxn>
                  <a:cxn ang="0">
                    <a:pos x="97" y="25"/>
                  </a:cxn>
                  <a:cxn ang="0">
                    <a:pos x="103" y="16"/>
                  </a:cxn>
                  <a:cxn ang="0">
                    <a:pos x="109" y="8"/>
                  </a:cxn>
                  <a:cxn ang="0">
                    <a:pos x="109" y="8"/>
                  </a:cxn>
                  <a:cxn ang="0">
                    <a:pos x="110" y="6"/>
                  </a:cxn>
                  <a:cxn ang="0">
                    <a:pos x="110" y="4"/>
                  </a:cxn>
                  <a:cxn ang="0">
                    <a:pos x="109" y="3"/>
                  </a:cxn>
                  <a:cxn ang="0">
                    <a:pos x="108" y="1"/>
                  </a:cxn>
                  <a:cxn ang="0">
                    <a:pos x="107" y="0"/>
                  </a:cxn>
                  <a:cxn ang="0">
                    <a:pos x="105" y="0"/>
                  </a:cxn>
                  <a:cxn ang="0">
                    <a:pos x="104" y="0"/>
                  </a:cxn>
                  <a:cxn ang="0">
                    <a:pos x="102" y="1"/>
                  </a:cxn>
                  <a:cxn ang="0">
                    <a:pos x="102" y="1"/>
                  </a:cxn>
                </a:cxnLst>
                <a:rect l="0" t="0" r="r" b="b"/>
                <a:pathLst>
                  <a:path w="110" h="322">
                    <a:moveTo>
                      <a:pt x="102" y="1"/>
                    </a:moveTo>
                    <a:lnTo>
                      <a:pt x="102" y="1"/>
                    </a:lnTo>
                    <a:lnTo>
                      <a:pt x="97" y="7"/>
                    </a:lnTo>
                    <a:lnTo>
                      <a:pt x="93" y="13"/>
                    </a:lnTo>
                    <a:lnTo>
                      <a:pt x="87" y="26"/>
                    </a:lnTo>
                    <a:lnTo>
                      <a:pt x="82" y="39"/>
                    </a:lnTo>
                    <a:lnTo>
                      <a:pt x="79" y="54"/>
                    </a:lnTo>
                    <a:lnTo>
                      <a:pt x="79" y="54"/>
                    </a:lnTo>
                    <a:lnTo>
                      <a:pt x="72" y="77"/>
                    </a:lnTo>
                    <a:lnTo>
                      <a:pt x="65" y="101"/>
                    </a:lnTo>
                    <a:lnTo>
                      <a:pt x="51" y="148"/>
                    </a:lnTo>
                    <a:lnTo>
                      <a:pt x="51" y="148"/>
                    </a:lnTo>
                    <a:lnTo>
                      <a:pt x="44" y="168"/>
                    </a:lnTo>
                    <a:lnTo>
                      <a:pt x="37" y="190"/>
                    </a:lnTo>
                    <a:lnTo>
                      <a:pt x="20" y="231"/>
                    </a:lnTo>
                    <a:lnTo>
                      <a:pt x="13" y="252"/>
                    </a:lnTo>
                    <a:lnTo>
                      <a:pt x="7" y="274"/>
                    </a:lnTo>
                    <a:lnTo>
                      <a:pt x="2" y="295"/>
                    </a:lnTo>
                    <a:lnTo>
                      <a:pt x="1" y="307"/>
                    </a:lnTo>
                    <a:lnTo>
                      <a:pt x="0" y="317"/>
                    </a:lnTo>
                    <a:lnTo>
                      <a:pt x="0" y="317"/>
                    </a:lnTo>
                    <a:lnTo>
                      <a:pt x="1" y="319"/>
                    </a:lnTo>
                    <a:lnTo>
                      <a:pt x="2" y="321"/>
                    </a:lnTo>
                    <a:lnTo>
                      <a:pt x="3" y="322"/>
                    </a:lnTo>
                    <a:lnTo>
                      <a:pt x="6" y="322"/>
                    </a:lnTo>
                    <a:lnTo>
                      <a:pt x="8" y="322"/>
                    </a:lnTo>
                    <a:lnTo>
                      <a:pt x="9" y="321"/>
                    </a:lnTo>
                    <a:lnTo>
                      <a:pt x="10" y="319"/>
                    </a:lnTo>
                    <a:lnTo>
                      <a:pt x="11" y="317"/>
                    </a:lnTo>
                    <a:lnTo>
                      <a:pt x="11" y="317"/>
                    </a:lnTo>
                    <a:lnTo>
                      <a:pt x="11" y="307"/>
                    </a:lnTo>
                    <a:lnTo>
                      <a:pt x="12" y="296"/>
                    </a:lnTo>
                    <a:lnTo>
                      <a:pt x="16" y="276"/>
                    </a:lnTo>
                    <a:lnTo>
                      <a:pt x="22" y="256"/>
                    </a:lnTo>
                    <a:lnTo>
                      <a:pt x="29" y="237"/>
                    </a:lnTo>
                    <a:lnTo>
                      <a:pt x="44" y="198"/>
                    </a:lnTo>
                    <a:lnTo>
                      <a:pt x="51" y="179"/>
                    </a:lnTo>
                    <a:lnTo>
                      <a:pt x="57" y="159"/>
                    </a:lnTo>
                    <a:lnTo>
                      <a:pt x="57" y="159"/>
                    </a:lnTo>
                    <a:lnTo>
                      <a:pt x="70" y="120"/>
                    </a:lnTo>
                    <a:lnTo>
                      <a:pt x="81" y="81"/>
                    </a:lnTo>
                    <a:lnTo>
                      <a:pt x="81" y="81"/>
                    </a:lnTo>
                    <a:lnTo>
                      <a:pt x="86" y="62"/>
                    </a:lnTo>
                    <a:lnTo>
                      <a:pt x="91" y="42"/>
                    </a:lnTo>
                    <a:lnTo>
                      <a:pt x="94" y="33"/>
                    </a:lnTo>
                    <a:lnTo>
                      <a:pt x="97" y="25"/>
                    </a:lnTo>
                    <a:lnTo>
                      <a:pt x="103" y="16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10" y="6"/>
                    </a:lnTo>
                    <a:lnTo>
                      <a:pt x="110" y="4"/>
                    </a:lnTo>
                    <a:lnTo>
                      <a:pt x="109" y="3"/>
                    </a:lnTo>
                    <a:lnTo>
                      <a:pt x="108" y="1"/>
                    </a:lnTo>
                    <a:lnTo>
                      <a:pt x="107" y="0"/>
                    </a:lnTo>
                    <a:lnTo>
                      <a:pt x="105" y="0"/>
                    </a:lnTo>
                    <a:lnTo>
                      <a:pt x="104" y="0"/>
                    </a:lnTo>
                    <a:lnTo>
                      <a:pt x="102" y="1"/>
                    </a:lnTo>
                    <a:lnTo>
                      <a:pt x="10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3" name="Freeform 909"/>
              <p:cNvSpPr/>
              <p:nvPr/>
            </p:nvSpPr>
            <p:spPr bwMode="auto">
              <a:xfrm>
                <a:off x="3403600" y="1430338"/>
                <a:ext cx="41275" cy="182563"/>
              </a:xfrm>
              <a:custGeom>
                <a:avLst/>
                <a:gdLst/>
                <a:ahLst/>
                <a:cxnLst>
                  <a:cxn ang="0">
                    <a:pos x="67" y="4"/>
                  </a:cxn>
                  <a:cxn ang="0">
                    <a:pos x="62" y="52"/>
                  </a:cxn>
                  <a:cxn ang="0">
                    <a:pos x="53" y="99"/>
                  </a:cxn>
                  <a:cxn ang="0">
                    <a:pos x="39" y="171"/>
                  </a:cxn>
                  <a:cxn ang="0">
                    <a:pos x="35" y="193"/>
                  </a:cxn>
                  <a:cxn ang="0">
                    <a:pos x="30" y="215"/>
                  </a:cxn>
                  <a:cxn ang="0">
                    <a:pos x="15" y="255"/>
                  </a:cxn>
                  <a:cxn ang="0">
                    <a:pos x="10" y="277"/>
                  </a:cxn>
                  <a:cxn ang="0">
                    <a:pos x="7" y="294"/>
                  </a:cxn>
                  <a:cxn ang="0">
                    <a:pos x="5" y="310"/>
                  </a:cxn>
                  <a:cxn ang="0">
                    <a:pos x="5" y="325"/>
                  </a:cxn>
                  <a:cxn ang="0">
                    <a:pos x="4" y="335"/>
                  </a:cxn>
                  <a:cxn ang="0">
                    <a:pos x="3" y="337"/>
                  </a:cxn>
                  <a:cxn ang="0">
                    <a:pos x="0" y="340"/>
                  </a:cxn>
                  <a:cxn ang="0">
                    <a:pos x="1" y="343"/>
                  </a:cxn>
                  <a:cxn ang="0">
                    <a:pos x="4" y="345"/>
                  </a:cxn>
                  <a:cxn ang="0">
                    <a:pos x="7" y="345"/>
                  </a:cxn>
                  <a:cxn ang="0">
                    <a:pos x="10" y="342"/>
                  </a:cxn>
                  <a:cxn ang="0">
                    <a:pos x="13" y="334"/>
                  </a:cxn>
                  <a:cxn ang="0">
                    <a:pos x="14" y="318"/>
                  </a:cxn>
                  <a:cxn ang="0">
                    <a:pos x="14" y="310"/>
                  </a:cxn>
                  <a:cxn ang="0">
                    <a:pos x="17" y="285"/>
                  </a:cxn>
                  <a:cxn ang="0">
                    <a:pos x="23" y="260"/>
                  </a:cxn>
                  <a:cxn ang="0">
                    <a:pos x="40" y="213"/>
                  </a:cxn>
                  <a:cxn ang="0">
                    <a:pos x="44" y="201"/>
                  </a:cxn>
                  <a:cxn ang="0">
                    <a:pos x="47" y="176"/>
                  </a:cxn>
                  <a:cxn ang="0">
                    <a:pos x="49" y="163"/>
                  </a:cxn>
                  <a:cxn ang="0">
                    <a:pos x="63" y="107"/>
                  </a:cxn>
                  <a:cxn ang="0">
                    <a:pos x="65" y="93"/>
                  </a:cxn>
                  <a:cxn ang="0">
                    <a:pos x="70" y="52"/>
                  </a:cxn>
                  <a:cxn ang="0">
                    <a:pos x="73" y="28"/>
                  </a:cxn>
                  <a:cxn ang="0">
                    <a:pos x="76" y="4"/>
                  </a:cxn>
                  <a:cxn ang="0">
                    <a:pos x="75" y="2"/>
                  </a:cxn>
                  <a:cxn ang="0">
                    <a:pos x="73" y="0"/>
                  </a:cxn>
                  <a:cxn ang="0">
                    <a:pos x="70" y="0"/>
                  </a:cxn>
                  <a:cxn ang="0">
                    <a:pos x="67" y="2"/>
                  </a:cxn>
                  <a:cxn ang="0">
                    <a:pos x="67" y="4"/>
                  </a:cxn>
                </a:cxnLst>
                <a:rect l="0" t="0" r="r" b="b"/>
                <a:pathLst>
                  <a:path w="76" h="346">
                    <a:moveTo>
                      <a:pt x="67" y="4"/>
                    </a:moveTo>
                    <a:lnTo>
                      <a:pt x="67" y="4"/>
                    </a:lnTo>
                    <a:lnTo>
                      <a:pt x="65" y="28"/>
                    </a:lnTo>
                    <a:lnTo>
                      <a:pt x="62" y="52"/>
                    </a:lnTo>
                    <a:lnTo>
                      <a:pt x="58" y="76"/>
                    </a:lnTo>
                    <a:lnTo>
                      <a:pt x="53" y="99"/>
                    </a:lnTo>
                    <a:lnTo>
                      <a:pt x="43" y="147"/>
                    </a:lnTo>
                    <a:lnTo>
                      <a:pt x="39" y="171"/>
                    </a:lnTo>
                    <a:lnTo>
                      <a:pt x="35" y="193"/>
                    </a:lnTo>
                    <a:lnTo>
                      <a:pt x="35" y="193"/>
                    </a:lnTo>
                    <a:lnTo>
                      <a:pt x="33" y="205"/>
                    </a:lnTo>
                    <a:lnTo>
                      <a:pt x="30" y="215"/>
                    </a:lnTo>
                    <a:lnTo>
                      <a:pt x="22" y="236"/>
                    </a:lnTo>
                    <a:lnTo>
                      <a:pt x="15" y="255"/>
                    </a:lnTo>
                    <a:lnTo>
                      <a:pt x="12" y="267"/>
                    </a:lnTo>
                    <a:lnTo>
                      <a:pt x="10" y="277"/>
                    </a:lnTo>
                    <a:lnTo>
                      <a:pt x="10" y="277"/>
                    </a:lnTo>
                    <a:lnTo>
                      <a:pt x="7" y="294"/>
                    </a:lnTo>
                    <a:lnTo>
                      <a:pt x="6" y="302"/>
                    </a:lnTo>
                    <a:lnTo>
                      <a:pt x="5" y="310"/>
                    </a:lnTo>
                    <a:lnTo>
                      <a:pt x="5" y="310"/>
                    </a:lnTo>
                    <a:lnTo>
                      <a:pt x="5" y="325"/>
                    </a:lnTo>
                    <a:lnTo>
                      <a:pt x="5" y="333"/>
                    </a:lnTo>
                    <a:lnTo>
                      <a:pt x="4" y="335"/>
                    </a:lnTo>
                    <a:lnTo>
                      <a:pt x="3" y="337"/>
                    </a:lnTo>
                    <a:lnTo>
                      <a:pt x="3" y="337"/>
                    </a:lnTo>
                    <a:lnTo>
                      <a:pt x="1" y="338"/>
                    </a:lnTo>
                    <a:lnTo>
                      <a:pt x="0" y="340"/>
                    </a:lnTo>
                    <a:lnTo>
                      <a:pt x="1" y="342"/>
                    </a:lnTo>
                    <a:lnTo>
                      <a:pt x="1" y="343"/>
                    </a:lnTo>
                    <a:lnTo>
                      <a:pt x="2" y="345"/>
                    </a:lnTo>
                    <a:lnTo>
                      <a:pt x="4" y="345"/>
                    </a:lnTo>
                    <a:lnTo>
                      <a:pt x="5" y="346"/>
                    </a:lnTo>
                    <a:lnTo>
                      <a:pt x="7" y="345"/>
                    </a:lnTo>
                    <a:lnTo>
                      <a:pt x="7" y="345"/>
                    </a:lnTo>
                    <a:lnTo>
                      <a:pt x="10" y="342"/>
                    </a:lnTo>
                    <a:lnTo>
                      <a:pt x="12" y="339"/>
                    </a:lnTo>
                    <a:lnTo>
                      <a:pt x="13" y="334"/>
                    </a:lnTo>
                    <a:lnTo>
                      <a:pt x="14" y="329"/>
                    </a:lnTo>
                    <a:lnTo>
                      <a:pt x="14" y="318"/>
                    </a:lnTo>
                    <a:lnTo>
                      <a:pt x="14" y="310"/>
                    </a:lnTo>
                    <a:lnTo>
                      <a:pt x="14" y="310"/>
                    </a:lnTo>
                    <a:lnTo>
                      <a:pt x="15" y="298"/>
                    </a:lnTo>
                    <a:lnTo>
                      <a:pt x="17" y="285"/>
                    </a:lnTo>
                    <a:lnTo>
                      <a:pt x="19" y="273"/>
                    </a:lnTo>
                    <a:lnTo>
                      <a:pt x="23" y="260"/>
                    </a:lnTo>
                    <a:lnTo>
                      <a:pt x="32" y="236"/>
                    </a:lnTo>
                    <a:lnTo>
                      <a:pt x="40" y="213"/>
                    </a:lnTo>
                    <a:lnTo>
                      <a:pt x="40" y="213"/>
                    </a:lnTo>
                    <a:lnTo>
                      <a:pt x="44" y="201"/>
                    </a:lnTo>
                    <a:lnTo>
                      <a:pt x="46" y="188"/>
                    </a:lnTo>
                    <a:lnTo>
                      <a:pt x="47" y="176"/>
                    </a:lnTo>
                    <a:lnTo>
                      <a:pt x="49" y="163"/>
                    </a:lnTo>
                    <a:lnTo>
                      <a:pt x="49" y="163"/>
                    </a:lnTo>
                    <a:lnTo>
                      <a:pt x="56" y="135"/>
                    </a:lnTo>
                    <a:lnTo>
                      <a:pt x="63" y="107"/>
                    </a:lnTo>
                    <a:lnTo>
                      <a:pt x="63" y="107"/>
                    </a:lnTo>
                    <a:lnTo>
                      <a:pt x="65" y="93"/>
                    </a:lnTo>
                    <a:lnTo>
                      <a:pt x="66" y="79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3" y="28"/>
                    </a:lnTo>
                    <a:lnTo>
                      <a:pt x="75" y="17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5" y="2"/>
                    </a:lnTo>
                    <a:lnTo>
                      <a:pt x="74" y="1"/>
                    </a:lnTo>
                    <a:lnTo>
                      <a:pt x="73" y="0"/>
                    </a:lnTo>
                    <a:lnTo>
                      <a:pt x="71" y="0"/>
                    </a:lnTo>
                    <a:lnTo>
                      <a:pt x="70" y="0"/>
                    </a:lnTo>
                    <a:lnTo>
                      <a:pt x="68" y="1"/>
                    </a:lnTo>
                    <a:lnTo>
                      <a:pt x="67" y="2"/>
                    </a:lnTo>
                    <a:lnTo>
                      <a:pt x="67" y="4"/>
                    </a:lnTo>
                    <a:lnTo>
                      <a:pt x="6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4" name="Freeform 910"/>
              <p:cNvSpPr/>
              <p:nvPr/>
            </p:nvSpPr>
            <p:spPr bwMode="auto">
              <a:xfrm>
                <a:off x="3436938" y="1397000"/>
                <a:ext cx="47625" cy="252413"/>
              </a:xfrm>
              <a:custGeom>
                <a:avLst/>
                <a:gdLst/>
                <a:ahLst/>
                <a:cxnLst>
                  <a:cxn ang="0">
                    <a:pos x="80" y="4"/>
                  </a:cxn>
                  <a:cxn ang="0">
                    <a:pos x="80" y="4"/>
                  </a:cxn>
                  <a:cxn ang="0">
                    <a:pos x="78" y="20"/>
                  </a:cxn>
                  <a:cxn ang="0">
                    <a:pos x="76" y="34"/>
                  </a:cxn>
                  <a:cxn ang="0">
                    <a:pos x="69" y="63"/>
                  </a:cxn>
                  <a:cxn ang="0">
                    <a:pos x="54" y="121"/>
                  </a:cxn>
                  <a:cxn ang="0">
                    <a:pos x="54" y="121"/>
                  </a:cxn>
                  <a:cxn ang="0">
                    <a:pos x="40" y="180"/>
                  </a:cxn>
                  <a:cxn ang="0">
                    <a:pos x="26" y="238"/>
                  </a:cxn>
                  <a:cxn ang="0">
                    <a:pos x="26" y="238"/>
                  </a:cxn>
                  <a:cxn ang="0">
                    <a:pos x="23" y="253"/>
                  </a:cxn>
                  <a:cxn ang="0">
                    <a:pos x="21" y="269"/>
                  </a:cxn>
                  <a:cxn ang="0">
                    <a:pos x="19" y="301"/>
                  </a:cxn>
                  <a:cxn ang="0">
                    <a:pos x="16" y="332"/>
                  </a:cxn>
                  <a:cxn ang="0">
                    <a:pos x="15" y="347"/>
                  </a:cxn>
                  <a:cxn ang="0">
                    <a:pos x="12" y="363"/>
                  </a:cxn>
                  <a:cxn ang="0">
                    <a:pos x="12" y="363"/>
                  </a:cxn>
                  <a:cxn ang="0">
                    <a:pos x="8" y="391"/>
                  </a:cxn>
                  <a:cxn ang="0">
                    <a:pos x="4" y="419"/>
                  </a:cxn>
                  <a:cxn ang="0">
                    <a:pos x="2" y="446"/>
                  </a:cxn>
                  <a:cxn ang="0">
                    <a:pos x="0" y="474"/>
                  </a:cxn>
                  <a:cxn ang="0">
                    <a:pos x="0" y="474"/>
                  </a:cxn>
                  <a:cxn ang="0">
                    <a:pos x="0" y="476"/>
                  </a:cxn>
                  <a:cxn ang="0">
                    <a:pos x="1" y="477"/>
                  </a:cxn>
                  <a:cxn ang="0">
                    <a:pos x="3" y="478"/>
                  </a:cxn>
                  <a:cxn ang="0">
                    <a:pos x="4" y="478"/>
                  </a:cxn>
                  <a:cxn ang="0">
                    <a:pos x="6" y="478"/>
                  </a:cxn>
                  <a:cxn ang="0">
                    <a:pos x="8" y="477"/>
                  </a:cxn>
                  <a:cxn ang="0">
                    <a:pos x="9" y="476"/>
                  </a:cxn>
                  <a:cxn ang="0">
                    <a:pos x="9" y="474"/>
                  </a:cxn>
                  <a:cxn ang="0">
                    <a:pos x="9" y="474"/>
                  </a:cxn>
                  <a:cxn ang="0">
                    <a:pos x="11" y="444"/>
                  </a:cxn>
                  <a:cxn ang="0">
                    <a:pos x="14" y="415"/>
                  </a:cxn>
                  <a:cxn ang="0">
                    <a:pos x="18" y="385"/>
                  </a:cxn>
                  <a:cxn ang="0">
                    <a:pos x="23" y="357"/>
                  </a:cxn>
                  <a:cxn ang="0">
                    <a:pos x="23" y="357"/>
                  </a:cxn>
                  <a:cxn ang="0">
                    <a:pos x="25" y="341"/>
                  </a:cxn>
                  <a:cxn ang="0">
                    <a:pos x="28" y="326"/>
                  </a:cxn>
                  <a:cxn ang="0">
                    <a:pos x="30" y="295"/>
                  </a:cxn>
                  <a:cxn ang="0">
                    <a:pos x="33" y="263"/>
                  </a:cxn>
                  <a:cxn ang="0">
                    <a:pos x="35" y="247"/>
                  </a:cxn>
                  <a:cxn ang="0">
                    <a:pos x="38" y="232"/>
                  </a:cxn>
                  <a:cxn ang="0">
                    <a:pos x="38" y="232"/>
                  </a:cxn>
                  <a:cxn ang="0">
                    <a:pos x="51" y="174"/>
                  </a:cxn>
                  <a:cxn ang="0">
                    <a:pos x="66" y="116"/>
                  </a:cxn>
                  <a:cxn ang="0">
                    <a:pos x="66" y="116"/>
                  </a:cxn>
                  <a:cxn ang="0">
                    <a:pos x="79" y="61"/>
                  </a:cxn>
                  <a:cxn ang="0">
                    <a:pos x="85" y="32"/>
                  </a:cxn>
                  <a:cxn ang="0">
                    <a:pos x="90" y="4"/>
                  </a:cxn>
                  <a:cxn ang="0">
                    <a:pos x="90" y="4"/>
                  </a:cxn>
                  <a:cxn ang="0">
                    <a:pos x="90" y="3"/>
                  </a:cxn>
                  <a:cxn ang="0">
                    <a:pos x="88" y="1"/>
                  </a:cxn>
                  <a:cxn ang="0">
                    <a:pos x="87" y="0"/>
                  </a:cxn>
                  <a:cxn ang="0">
                    <a:pos x="85" y="0"/>
                  </a:cxn>
                  <a:cxn ang="0">
                    <a:pos x="82" y="1"/>
                  </a:cxn>
                  <a:cxn ang="0">
                    <a:pos x="81" y="3"/>
                  </a:cxn>
                  <a:cxn ang="0">
                    <a:pos x="80" y="4"/>
                  </a:cxn>
                  <a:cxn ang="0">
                    <a:pos x="80" y="4"/>
                  </a:cxn>
                </a:cxnLst>
                <a:rect l="0" t="0" r="r" b="b"/>
                <a:pathLst>
                  <a:path w="90" h="478">
                    <a:moveTo>
                      <a:pt x="80" y="4"/>
                    </a:moveTo>
                    <a:lnTo>
                      <a:pt x="80" y="4"/>
                    </a:lnTo>
                    <a:lnTo>
                      <a:pt x="78" y="20"/>
                    </a:lnTo>
                    <a:lnTo>
                      <a:pt x="76" y="34"/>
                    </a:lnTo>
                    <a:lnTo>
                      <a:pt x="69" y="63"/>
                    </a:lnTo>
                    <a:lnTo>
                      <a:pt x="54" y="121"/>
                    </a:lnTo>
                    <a:lnTo>
                      <a:pt x="54" y="121"/>
                    </a:lnTo>
                    <a:lnTo>
                      <a:pt x="40" y="180"/>
                    </a:lnTo>
                    <a:lnTo>
                      <a:pt x="26" y="238"/>
                    </a:lnTo>
                    <a:lnTo>
                      <a:pt x="26" y="238"/>
                    </a:lnTo>
                    <a:lnTo>
                      <a:pt x="23" y="253"/>
                    </a:lnTo>
                    <a:lnTo>
                      <a:pt x="21" y="269"/>
                    </a:lnTo>
                    <a:lnTo>
                      <a:pt x="19" y="301"/>
                    </a:lnTo>
                    <a:lnTo>
                      <a:pt x="16" y="332"/>
                    </a:lnTo>
                    <a:lnTo>
                      <a:pt x="15" y="347"/>
                    </a:lnTo>
                    <a:lnTo>
                      <a:pt x="12" y="363"/>
                    </a:lnTo>
                    <a:lnTo>
                      <a:pt x="12" y="363"/>
                    </a:lnTo>
                    <a:lnTo>
                      <a:pt x="8" y="391"/>
                    </a:lnTo>
                    <a:lnTo>
                      <a:pt x="4" y="419"/>
                    </a:lnTo>
                    <a:lnTo>
                      <a:pt x="2" y="446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6"/>
                    </a:lnTo>
                    <a:lnTo>
                      <a:pt x="1" y="477"/>
                    </a:lnTo>
                    <a:lnTo>
                      <a:pt x="3" y="478"/>
                    </a:lnTo>
                    <a:lnTo>
                      <a:pt x="4" y="478"/>
                    </a:lnTo>
                    <a:lnTo>
                      <a:pt x="6" y="478"/>
                    </a:lnTo>
                    <a:lnTo>
                      <a:pt x="8" y="477"/>
                    </a:lnTo>
                    <a:lnTo>
                      <a:pt x="9" y="476"/>
                    </a:lnTo>
                    <a:lnTo>
                      <a:pt x="9" y="474"/>
                    </a:lnTo>
                    <a:lnTo>
                      <a:pt x="9" y="474"/>
                    </a:lnTo>
                    <a:lnTo>
                      <a:pt x="11" y="444"/>
                    </a:lnTo>
                    <a:lnTo>
                      <a:pt x="14" y="415"/>
                    </a:lnTo>
                    <a:lnTo>
                      <a:pt x="18" y="385"/>
                    </a:lnTo>
                    <a:lnTo>
                      <a:pt x="23" y="357"/>
                    </a:lnTo>
                    <a:lnTo>
                      <a:pt x="23" y="357"/>
                    </a:lnTo>
                    <a:lnTo>
                      <a:pt x="25" y="341"/>
                    </a:lnTo>
                    <a:lnTo>
                      <a:pt x="28" y="326"/>
                    </a:lnTo>
                    <a:lnTo>
                      <a:pt x="30" y="295"/>
                    </a:lnTo>
                    <a:lnTo>
                      <a:pt x="33" y="263"/>
                    </a:lnTo>
                    <a:lnTo>
                      <a:pt x="35" y="247"/>
                    </a:lnTo>
                    <a:lnTo>
                      <a:pt x="38" y="232"/>
                    </a:lnTo>
                    <a:lnTo>
                      <a:pt x="38" y="232"/>
                    </a:lnTo>
                    <a:lnTo>
                      <a:pt x="51" y="174"/>
                    </a:lnTo>
                    <a:lnTo>
                      <a:pt x="66" y="116"/>
                    </a:lnTo>
                    <a:lnTo>
                      <a:pt x="66" y="116"/>
                    </a:lnTo>
                    <a:lnTo>
                      <a:pt x="79" y="61"/>
                    </a:lnTo>
                    <a:lnTo>
                      <a:pt x="85" y="32"/>
                    </a:lnTo>
                    <a:lnTo>
                      <a:pt x="90" y="4"/>
                    </a:lnTo>
                    <a:lnTo>
                      <a:pt x="90" y="4"/>
                    </a:lnTo>
                    <a:lnTo>
                      <a:pt x="90" y="3"/>
                    </a:lnTo>
                    <a:lnTo>
                      <a:pt x="88" y="1"/>
                    </a:lnTo>
                    <a:lnTo>
                      <a:pt x="87" y="0"/>
                    </a:lnTo>
                    <a:lnTo>
                      <a:pt x="85" y="0"/>
                    </a:lnTo>
                    <a:lnTo>
                      <a:pt x="82" y="1"/>
                    </a:lnTo>
                    <a:lnTo>
                      <a:pt x="81" y="3"/>
                    </a:lnTo>
                    <a:lnTo>
                      <a:pt x="80" y="4"/>
                    </a:lnTo>
                    <a:lnTo>
                      <a:pt x="8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5" name="Freeform 911"/>
              <p:cNvSpPr/>
              <p:nvPr/>
            </p:nvSpPr>
            <p:spPr bwMode="auto">
              <a:xfrm>
                <a:off x="3457575" y="1241425"/>
                <a:ext cx="104775" cy="455613"/>
              </a:xfrm>
              <a:custGeom>
                <a:avLst/>
                <a:gdLst/>
                <a:ahLst/>
                <a:cxnLst>
                  <a:cxn ang="0">
                    <a:pos x="189" y="5"/>
                  </a:cxn>
                  <a:cxn ang="0">
                    <a:pos x="187" y="12"/>
                  </a:cxn>
                  <a:cxn ang="0">
                    <a:pos x="185" y="19"/>
                  </a:cxn>
                  <a:cxn ang="0">
                    <a:pos x="183" y="34"/>
                  </a:cxn>
                  <a:cxn ang="0">
                    <a:pos x="181" y="47"/>
                  </a:cxn>
                  <a:cxn ang="0">
                    <a:pos x="173" y="98"/>
                  </a:cxn>
                  <a:cxn ang="0">
                    <a:pos x="167" y="127"/>
                  </a:cxn>
                  <a:cxn ang="0">
                    <a:pos x="152" y="182"/>
                  </a:cxn>
                  <a:cxn ang="0">
                    <a:pos x="142" y="208"/>
                  </a:cxn>
                  <a:cxn ang="0">
                    <a:pos x="108" y="307"/>
                  </a:cxn>
                  <a:cxn ang="0">
                    <a:pos x="101" y="334"/>
                  </a:cxn>
                  <a:cxn ang="0">
                    <a:pos x="88" y="420"/>
                  </a:cxn>
                  <a:cxn ang="0">
                    <a:pos x="82" y="448"/>
                  </a:cxn>
                  <a:cxn ang="0">
                    <a:pos x="66" y="533"/>
                  </a:cxn>
                  <a:cxn ang="0">
                    <a:pos x="41" y="644"/>
                  </a:cxn>
                  <a:cxn ang="0">
                    <a:pos x="30" y="698"/>
                  </a:cxn>
                  <a:cxn ang="0">
                    <a:pos x="7" y="804"/>
                  </a:cxn>
                  <a:cxn ang="0">
                    <a:pos x="0" y="858"/>
                  </a:cxn>
                  <a:cxn ang="0">
                    <a:pos x="0" y="860"/>
                  </a:cxn>
                  <a:cxn ang="0">
                    <a:pos x="2" y="862"/>
                  </a:cxn>
                  <a:cxn ang="0">
                    <a:pos x="7" y="861"/>
                  </a:cxn>
                  <a:cxn ang="0">
                    <a:pos x="9" y="858"/>
                  </a:cxn>
                  <a:cxn ang="0">
                    <a:pos x="12" y="830"/>
                  </a:cxn>
                  <a:cxn ang="0">
                    <a:pos x="29" y="748"/>
                  </a:cxn>
                  <a:cxn ang="0">
                    <a:pos x="53" y="638"/>
                  </a:cxn>
                  <a:cxn ang="0">
                    <a:pos x="64" y="580"/>
                  </a:cxn>
                  <a:cxn ang="0">
                    <a:pos x="89" y="464"/>
                  </a:cxn>
                  <a:cxn ang="0">
                    <a:pos x="99" y="405"/>
                  </a:cxn>
                  <a:cxn ang="0">
                    <a:pos x="103" y="379"/>
                  </a:cxn>
                  <a:cxn ang="0">
                    <a:pos x="113" y="326"/>
                  </a:cxn>
                  <a:cxn ang="0">
                    <a:pos x="121" y="301"/>
                  </a:cxn>
                  <a:cxn ang="0">
                    <a:pos x="158" y="195"/>
                  </a:cxn>
                  <a:cxn ang="0">
                    <a:pos x="174" y="140"/>
                  </a:cxn>
                  <a:cxn ang="0">
                    <a:pos x="186" y="83"/>
                  </a:cxn>
                  <a:cxn ang="0">
                    <a:pos x="189" y="60"/>
                  </a:cxn>
                  <a:cxn ang="0">
                    <a:pos x="192" y="36"/>
                  </a:cxn>
                  <a:cxn ang="0">
                    <a:pos x="196" y="20"/>
                  </a:cxn>
                  <a:cxn ang="0">
                    <a:pos x="198" y="5"/>
                  </a:cxn>
                  <a:cxn ang="0">
                    <a:pos x="198" y="3"/>
                  </a:cxn>
                  <a:cxn ang="0">
                    <a:pos x="196" y="1"/>
                  </a:cxn>
                  <a:cxn ang="0">
                    <a:pos x="192" y="1"/>
                  </a:cxn>
                  <a:cxn ang="0">
                    <a:pos x="190" y="3"/>
                  </a:cxn>
                  <a:cxn ang="0">
                    <a:pos x="189" y="5"/>
                  </a:cxn>
                </a:cxnLst>
                <a:rect l="0" t="0" r="r" b="b"/>
                <a:pathLst>
                  <a:path w="198" h="862">
                    <a:moveTo>
                      <a:pt x="189" y="5"/>
                    </a:moveTo>
                    <a:lnTo>
                      <a:pt x="189" y="5"/>
                    </a:lnTo>
                    <a:lnTo>
                      <a:pt x="189" y="9"/>
                    </a:lnTo>
                    <a:lnTo>
                      <a:pt x="187" y="12"/>
                    </a:lnTo>
                    <a:lnTo>
                      <a:pt x="186" y="15"/>
                    </a:lnTo>
                    <a:lnTo>
                      <a:pt x="185" y="19"/>
                    </a:lnTo>
                    <a:lnTo>
                      <a:pt x="185" y="19"/>
                    </a:lnTo>
                    <a:lnTo>
                      <a:pt x="183" y="34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78" y="73"/>
                    </a:lnTo>
                    <a:lnTo>
                      <a:pt x="173" y="98"/>
                    </a:lnTo>
                    <a:lnTo>
                      <a:pt x="173" y="98"/>
                    </a:lnTo>
                    <a:lnTo>
                      <a:pt x="167" y="127"/>
                    </a:lnTo>
                    <a:lnTo>
                      <a:pt x="160" y="154"/>
                    </a:lnTo>
                    <a:lnTo>
                      <a:pt x="152" y="182"/>
                    </a:lnTo>
                    <a:lnTo>
                      <a:pt x="142" y="208"/>
                    </a:lnTo>
                    <a:lnTo>
                      <a:pt x="142" y="208"/>
                    </a:lnTo>
                    <a:lnTo>
                      <a:pt x="108" y="307"/>
                    </a:lnTo>
                    <a:lnTo>
                      <a:pt x="108" y="307"/>
                    </a:lnTo>
                    <a:lnTo>
                      <a:pt x="104" y="321"/>
                    </a:lnTo>
                    <a:lnTo>
                      <a:pt x="101" y="334"/>
                    </a:lnTo>
                    <a:lnTo>
                      <a:pt x="96" y="363"/>
                    </a:lnTo>
                    <a:lnTo>
                      <a:pt x="88" y="420"/>
                    </a:lnTo>
                    <a:lnTo>
                      <a:pt x="88" y="420"/>
                    </a:lnTo>
                    <a:lnTo>
                      <a:pt x="82" y="448"/>
                    </a:lnTo>
                    <a:lnTo>
                      <a:pt x="77" y="476"/>
                    </a:lnTo>
                    <a:lnTo>
                      <a:pt x="66" y="533"/>
                    </a:lnTo>
                    <a:lnTo>
                      <a:pt x="54" y="589"/>
                    </a:lnTo>
                    <a:lnTo>
                      <a:pt x="41" y="644"/>
                    </a:lnTo>
                    <a:lnTo>
                      <a:pt x="41" y="644"/>
                    </a:lnTo>
                    <a:lnTo>
                      <a:pt x="30" y="698"/>
                    </a:lnTo>
                    <a:lnTo>
                      <a:pt x="18" y="751"/>
                    </a:lnTo>
                    <a:lnTo>
                      <a:pt x="7" y="804"/>
                    </a:lnTo>
                    <a:lnTo>
                      <a:pt x="3" y="831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60"/>
                    </a:lnTo>
                    <a:lnTo>
                      <a:pt x="1" y="861"/>
                    </a:lnTo>
                    <a:lnTo>
                      <a:pt x="2" y="862"/>
                    </a:lnTo>
                    <a:lnTo>
                      <a:pt x="4" y="862"/>
                    </a:lnTo>
                    <a:lnTo>
                      <a:pt x="7" y="861"/>
                    </a:lnTo>
                    <a:lnTo>
                      <a:pt x="8" y="860"/>
                    </a:lnTo>
                    <a:lnTo>
                      <a:pt x="9" y="858"/>
                    </a:lnTo>
                    <a:lnTo>
                      <a:pt x="9" y="858"/>
                    </a:lnTo>
                    <a:lnTo>
                      <a:pt x="12" y="830"/>
                    </a:lnTo>
                    <a:lnTo>
                      <a:pt x="17" y="803"/>
                    </a:lnTo>
                    <a:lnTo>
                      <a:pt x="29" y="748"/>
                    </a:lnTo>
                    <a:lnTo>
                      <a:pt x="40" y="693"/>
                    </a:lnTo>
                    <a:lnTo>
                      <a:pt x="53" y="638"/>
                    </a:lnTo>
                    <a:lnTo>
                      <a:pt x="53" y="638"/>
                    </a:lnTo>
                    <a:lnTo>
                      <a:pt x="64" y="580"/>
                    </a:lnTo>
                    <a:lnTo>
                      <a:pt x="77" y="522"/>
                    </a:lnTo>
                    <a:lnTo>
                      <a:pt x="89" y="464"/>
                    </a:lnTo>
                    <a:lnTo>
                      <a:pt x="95" y="435"/>
                    </a:lnTo>
                    <a:lnTo>
                      <a:pt x="99" y="405"/>
                    </a:lnTo>
                    <a:lnTo>
                      <a:pt x="99" y="405"/>
                    </a:lnTo>
                    <a:lnTo>
                      <a:pt x="103" y="379"/>
                    </a:lnTo>
                    <a:lnTo>
                      <a:pt x="107" y="353"/>
                    </a:lnTo>
                    <a:lnTo>
                      <a:pt x="113" y="326"/>
                    </a:lnTo>
                    <a:lnTo>
                      <a:pt x="121" y="301"/>
                    </a:lnTo>
                    <a:lnTo>
                      <a:pt x="121" y="301"/>
                    </a:lnTo>
                    <a:lnTo>
                      <a:pt x="158" y="195"/>
                    </a:lnTo>
                    <a:lnTo>
                      <a:pt x="158" y="195"/>
                    </a:lnTo>
                    <a:lnTo>
                      <a:pt x="166" y="167"/>
                    </a:lnTo>
                    <a:lnTo>
                      <a:pt x="174" y="140"/>
                    </a:lnTo>
                    <a:lnTo>
                      <a:pt x="181" y="112"/>
                    </a:lnTo>
                    <a:lnTo>
                      <a:pt x="186" y="83"/>
                    </a:lnTo>
                    <a:lnTo>
                      <a:pt x="186" y="83"/>
                    </a:lnTo>
                    <a:lnTo>
                      <a:pt x="189" y="60"/>
                    </a:lnTo>
                    <a:lnTo>
                      <a:pt x="190" y="47"/>
                    </a:lnTo>
                    <a:lnTo>
                      <a:pt x="192" y="36"/>
                    </a:lnTo>
                    <a:lnTo>
                      <a:pt x="192" y="36"/>
                    </a:lnTo>
                    <a:lnTo>
                      <a:pt x="196" y="20"/>
                    </a:lnTo>
                    <a:lnTo>
                      <a:pt x="198" y="12"/>
                    </a:lnTo>
                    <a:lnTo>
                      <a:pt x="198" y="5"/>
                    </a:lnTo>
                    <a:lnTo>
                      <a:pt x="198" y="5"/>
                    </a:lnTo>
                    <a:lnTo>
                      <a:pt x="198" y="3"/>
                    </a:lnTo>
                    <a:lnTo>
                      <a:pt x="197" y="2"/>
                    </a:lnTo>
                    <a:lnTo>
                      <a:pt x="196" y="1"/>
                    </a:lnTo>
                    <a:lnTo>
                      <a:pt x="194" y="0"/>
                    </a:lnTo>
                    <a:lnTo>
                      <a:pt x="192" y="1"/>
                    </a:lnTo>
                    <a:lnTo>
                      <a:pt x="191" y="2"/>
                    </a:lnTo>
                    <a:lnTo>
                      <a:pt x="190" y="3"/>
                    </a:lnTo>
                    <a:lnTo>
                      <a:pt x="189" y="5"/>
                    </a:lnTo>
                    <a:lnTo>
                      <a:pt x="18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6" name="Freeform 912"/>
              <p:cNvSpPr/>
              <p:nvPr/>
            </p:nvSpPr>
            <p:spPr bwMode="auto">
              <a:xfrm>
                <a:off x="3494088" y="1250950"/>
                <a:ext cx="98425" cy="452438"/>
              </a:xfrm>
              <a:custGeom>
                <a:avLst/>
                <a:gdLst/>
                <a:ahLst/>
                <a:cxnLst>
                  <a:cxn ang="0">
                    <a:pos x="175" y="5"/>
                  </a:cxn>
                  <a:cxn ang="0">
                    <a:pos x="174" y="29"/>
                  </a:cxn>
                  <a:cxn ang="0">
                    <a:pos x="159" y="100"/>
                  </a:cxn>
                  <a:cxn ang="0">
                    <a:pos x="150" y="153"/>
                  </a:cxn>
                  <a:cxn ang="0">
                    <a:pos x="141" y="207"/>
                  </a:cxn>
                  <a:cxn ang="0">
                    <a:pos x="121" y="315"/>
                  </a:cxn>
                  <a:cxn ang="0">
                    <a:pos x="104" y="426"/>
                  </a:cxn>
                  <a:cxn ang="0">
                    <a:pos x="99" y="449"/>
                  </a:cxn>
                  <a:cxn ang="0">
                    <a:pos x="93" y="472"/>
                  </a:cxn>
                  <a:cxn ang="0">
                    <a:pos x="91" y="488"/>
                  </a:cxn>
                  <a:cxn ang="0">
                    <a:pos x="81" y="531"/>
                  </a:cxn>
                  <a:cxn ang="0">
                    <a:pos x="51" y="644"/>
                  </a:cxn>
                  <a:cxn ang="0">
                    <a:pos x="44" y="672"/>
                  </a:cxn>
                  <a:cxn ang="0">
                    <a:pos x="19" y="753"/>
                  </a:cxn>
                  <a:cxn ang="0">
                    <a:pos x="13" y="780"/>
                  </a:cxn>
                  <a:cxn ang="0">
                    <a:pos x="7" y="806"/>
                  </a:cxn>
                  <a:cxn ang="0">
                    <a:pos x="0" y="838"/>
                  </a:cxn>
                  <a:cxn ang="0">
                    <a:pos x="0" y="848"/>
                  </a:cxn>
                  <a:cxn ang="0">
                    <a:pos x="1" y="853"/>
                  </a:cxn>
                  <a:cxn ang="0">
                    <a:pos x="4" y="854"/>
                  </a:cxn>
                  <a:cxn ang="0">
                    <a:pos x="7" y="853"/>
                  </a:cxn>
                  <a:cxn ang="0">
                    <a:pos x="9" y="848"/>
                  </a:cxn>
                  <a:cxn ang="0">
                    <a:pos x="10" y="837"/>
                  </a:cxn>
                  <a:cxn ang="0">
                    <a:pos x="18" y="800"/>
                  </a:cxn>
                  <a:cxn ang="0">
                    <a:pos x="23" y="774"/>
                  </a:cxn>
                  <a:cxn ang="0">
                    <a:pos x="30" y="747"/>
                  </a:cxn>
                  <a:cxn ang="0">
                    <a:pos x="63" y="638"/>
                  </a:cxn>
                  <a:cxn ang="0">
                    <a:pos x="92" y="525"/>
                  </a:cxn>
                  <a:cxn ang="0">
                    <a:pos x="98" y="500"/>
                  </a:cxn>
                  <a:cxn ang="0">
                    <a:pos x="102" y="476"/>
                  </a:cxn>
                  <a:cxn ang="0">
                    <a:pos x="109" y="447"/>
                  </a:cxn>
                  <a:cxn ang="0">
                    <a:pos x="115" y="419"/>
                  </a:cxn>
                  <a:cxn ang="0">
                    <a:pos x="131" y="309"/>
                  </a:cxn>
                  <a:cxn ang="0">
                    <a:pos x="151" y="201"/>
                  </a:cxn>
                  <a:cxn ang="0">
                    <a:pos x="160" y="147"/>
                  </a:cxn>
                  <a:cxn ang="0">
                    <a:pos x="170" y="93"/>
                  </a:cxn>
                  <a:cxn ang="0">
                    <a:pos x="183" y="27"/>
                  </a:cxn>
                  <a:cxn ang="0">
                    <a:pos x="185" y="5"/>
                  </a:cxn>
                  <a:cxn ang="0">
                    <a:pos x="184" y="3"/>
                  </a:cxn>
                  <a:cxn ang="0">
                    <a:pos x="182" y="0"/>
                  </a:cxn>
                  <a:cxn ang="0">
                    <a:pos x="178" y="0"/>
                  </a:cxn>
                  <a:cxn ang="0">
                    <a:pos x="176" y="3"/>
                  </a:cxn>
                  <a:cxn ang="0">
                    <a:pos x="175" y="5"/>
                  </a:cxn>
                </a:cxnLst>
                <a:rect l="0" t="0" r="r" b="b"/>
                <a:pathLst>
                  <a:path w="185" h="854">
                    <a:moveTo>
                      <a:pt x="175" y="5"/>
                    </a:moveTo>
                    <a:lnTo>
                      <a:pt x="175" y="5"/>
                    </a:lnTo>
                    <a:lnTo>
                      <a:pt x="175" y="17"/>
                    </a:lnTo>
                    <a:lnTo>
                      <a:pt x="174" y="29"/>
                    </a:lnTo>
                    <a:lnTo>
                      <a:pt x="170" y="52"/>
                    </a:lnTo>
                    <a:lnTo>
                      <a:pt x="159" y="100"/>
                    </a:lnTo>
                    <a:lnTo>
                      <a:pt x="159" y="100"/>
                    </a:lnTo>
                    <a:lnTo>
                      <a:pt x="150" y="153"/>
                    </a:lnTo>
                    <a:lnTo>
                      <a:pt x="141" y="207"/>
                    </a:lnTo>
                    <a:lnTo>
                      <a:pt x="141" y="207"/>
                    </a:lnTo>
                    <a:lnTo>
                      <a:pt x="130" y="261"/>
                    </a:lnTo>
                    <a:lnTo>
                      <a:pt x="121" y="315"/>
                    </a:lnTo>
                    <a:lnTo>
                      <a:pt x="104" y="426"/>
                    </a:lnTo>
                    <a:lnTo>
                      <a:pt x="104" y="426"/>
                    </a:lnTo>
                    <a:lnTo>
                      <a:pt x="101" y="437"/>
                    </a:lnTo>
                    <a:lnTo>
                      <a:pt x="99" y="449"/>
                    </a:lnTo>
                    <a:lnTo>
                      <a:pt x="96" y="461"/>
                    </a:lnTo>
                    <a:lnTo>
                      <a:pt x="93" y="472"/>
                    </a:lnTo>
                    <a:lnTo>
                      <a:pt x="93" y="472"/>
                    </a:lnTo>
                    <a:lnTo>
                      <a:pt x="91" y="488"/>
                    </a:lnTo>
                    <a:lnTo>
                      <a:pt x="88" y="502"/>
                    </a:lnTo>
                    <a:lnTo>
                      <a:pt x="81" y="531"/>
                    </a:lnTo>
                    <a:lnTo>
                      <a:pt x="81" y="531"/>
                    </a:lnTo>
                    <a:lnTo>
                      <a:pt x="51" y="644"/>
                    </a:lnTo>
                    <a:lnTo>
                      <a:pt x="51" y="644"/>
                    </a:lnTo>
                    <a:lnTo>
                      <a:pt x="44" y="672"/>
                    </a:lnTo>
                    <a:lnTo>
                      <a:pt x="35" y="699"/>
                    </a:lnTo>
                    <a:lnTo>
                      <a:pt x="19" y="753"/>
                    </a:lnTo>
                    <a:lnTo>
                      <a:pt x="19" y="753"/>
                    </a:lnTo>
                    <a:lnTo>
                      <a:pt x="13" y="780"/>
                    </a:lnTo>
                    <a:lnTo>
                      <a:pt x="7" y="806"/>
                    </a:lnTo>
                    <a:lnTo>
                      <a:pt x="7" y="806"/>
                    </a:lnTo>
                    <a:lnTo>
                      <a:pt x="2" y="828"/>
                    </a:lnTo>
                    <a:lnTo>
                      <a:pt x="0" y="838"/>
                    </a:lnTo>
                    <a:lnTo>
                      <a:pt x="0" y="848"/>
                    </a:lnTo>
                    <a:lnTo>
                      <a:pt x="0" y="848"/>
                    </a:lnTo>
                    <a:lnTo>
                      <a:pt x="0" y="851"/>
                    </a:lnTo>
                    <a:lnTo>
                      <a:pt x="1" y="853"/>
                    </a:lnTo>
                    <a:lnTo>
                      <a:pt x="2" y="853"/>
                    </a:lnTo>
                    <a:lnTo>
                      <a:pt x="4" y="854"/>
                    </a:lnTo>
                    <a:lnTo>
                      <a:pt x="6" y="853"/>
                    </a:lnTo>
                    <a:lnTo>
                      <a:pt x="7" y="853"/>
                    </a:lnTo>
                    <a:lnTo>
                      <a:pt x="8" y="851"/>
                    </a:lnTo>
                    <a:lnTo>
                      <a:pt x="9" y="848"/>
                    </a:lnTo>
                    <a:lnTo>
                      <a:pt x="9" y="848"/>
                    </a:lnTo>
                    <a:lnTo>
                      <a:pt x="10" y="837"/>
                    </a:lnTo>
                    <a:lnTo>
                      <a:pt x="13" y="825"/>
                    </a:lnTo>
                    <a:lnTo>
                      <a:pt x="18" y="800"/>
                    </a:lnTo>
                    <a:lnTo>
                      <a:pt x="18" y="800"/>
                    </a:lnTo>
                    <a:lnTo>
                      <a:pt x="23" y="774"/>
                    </a:lnTo>
                    <a:lnTo>
                      <a:pt x="30" y="747"/>
                    </a:lnTo>
                    <a:lnTo>
                      <a:pt x="30" y="747"/>
                    </a:lnTo>
                    <a:lnTo>
                      <a:pt x="47" y="693"/>
                    </a:lnTo>
                    <a:lnTo>
                      <a:pt x="63" y="638"/>
                    </a:lnTo>
                    <a:lnTo>
                      <a:pt x="63" y="638"/>
                    </a:lnTo>
                    <a:lnTo>
                      <a:pt x="92" y="525"/>
                    </a:lnTo>
                    <a:lnTo>
                      <a:pt x="92" y="525"/>
                    </a:lnTo>
                    <a:lnTo>
                      <a:pt x="98" y="500"/>
                    </a:lnTo>
                    <a:lnTo>
                      <a:pt x="102" y="476"/>
                    </a:lnTo>
                    <a:lnTo>
                      <a:pt x="102" y="476"/>
                    </a:lnTo>
                    <a:lnTo>
                      <a:pt x="105" y="461"/>
                    </a:lnTo>
                    <a:lnTo>
                      <a:pt x="109" y="447"/>
                    </a:lnTo>
                    <a:lnTo>
                      <a:pt x="112" y="433"/>
                    </a:lnTo>
                    <a:lnTo>
                      <a:pt x="115" y="419"/>
                    </a:lnTo>
                    <a:lnTo>
                      <a:pt x="115" y="419"/>
                    </a:lnTo>
                    <a:lnTo>
                      <a:pt x="131" y="309"/>
                    </a:lnTo>
                    <a:lnTo>
                      <a:pt x="141" y="255"/>
                    </a:lnTo>
                    <a:lnTo>
                      <a:pt x="151" y="201"/>
                    </a:lnTo>
                    <a:lnTo>
                      <a:pt x="151" y="201"/>
                    </a:lnTo>
                    <a:lnTo>
                      <a:pt x="160" y="147"/>
                    </a:lnTo>
                    <a:lnTo>
                      <a:pt x="170" y="93"/>
                    </a:lnTo>
                    <a:lnTo>
                      <a:pt x="170" y="93"/>
                    </a:lnTo>
                    <a:lnTo>
                      <a:pt x="180" y="50"/>
                    </a:lnTo>
                    <a:lnTo>
                      <a:pt x="183" y="27"/>
                    </a:lnTo>
                    <a:lnTo>
                      <a:pt x="184" y="16"/>
                    </a:lnTo>
                    <a:lnTo>
                      <a:pt x="185" y="5"/>
                    </a:lnTo>
                    <a:lnTo>
                      <a:pt x="185" y="5"/>
                    </a:lnTo>
                    <a:lnTo>
                      <a:pt x="184" y="3"/>
                    </a:lnTo>
                    <a:lnTo>
                      <a:pt x="183" y="1"/>
                    </a:lnTo>
                    <a:lnTo>
                      <a:pt x="182" y="0"/>
                    </a:lnTo>
                    <a:lnTo>
                      <a:pt x="180" y="0"/>
                    </a:lnTo>
                    <a:lnTo>
                      <a:pt x="178" y="0"/>
                    </a:lnTo>
                    <a:lnTo>
                      <a:pt x="177" y="1"/>
                    </a:lnTo>
                    <a:lnTo>
                      <a:pt x="176" y="3"/>
                    </a:lnTo>
                    <a:lnTo>
                      <a:pt x="175" y="5"/>
                    </a:lnTo>
                    <a:lnTo>
                      <a:pt x="17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7" name="Freeform 913"/>
              <p:cNvSpPr/>
              <p:nvPr/>
            </p:nvSpPr>
            <p:spPr bwMode="auto">
              <a:xfrm>
                <a:off x="3532188" y="1266825"/>
                <a:ext cx="103188" cy="504825"/>
              </a:xfrm>
              <a:custGeom>
                <a:avLst/>
                <a:gdLst/>
                <a:ahLst/>
                <a:cxnLst>
                  <a:cxn ang="0">
                    <a:pos x="185" y="5"/>
                  </a:cxn>
                  <a:cxn ang="0">
                    <a:pos x="181" y="67"/>
                  </a:cxn>
                  <a:cxn ang="0">
                    <a:pos x="169" y="127"/>
                  </a:cxn>
                  <a:cxn ang="0">
                    <a:pos x="153" y="187"/>
                  </a:cxn>
                  <a:cxn ang="0">
                    <a:pos x="136" y="246"/>
                  </a:cxn>
                  <a:cxn ang="0">
                    <a:pos x="129" y="273"/>
                  </a:cxn>
                  <a:cxn ang="0">
                    <a:pos x="124" y="327"/>
                  </a:cxn>
                  <a:cxn ang="0">
                    <a:pos x="123" y="355"/>
                  </a:cxn>
                  <a:cxn ang="0">
                    <a:pos x="118" y="418"/>
                  </a:cxn>
                  <a:cxn ang="0">
                    <a:pos x="108" y="481"/>
                  </a:cxn>
                  <a:cxn ang="0">
                    <a:pos x="101" y="511"/>
                  </a:cxn>
                  <a:cxn ang="0">
                    <a:pos x="74" y="596"/>
                  </a:cxn>
                  <a:cxn ang="0">
                    <a:pos x="65" y="627"/>
                  </a:cxn>
                  <a:cxn ang="0">
                    <a:pos x="53" y="691"/>
                  </a:cxn>
                  <a:cxn ang="0">
                    <a:pos x="47" y="723"/>
                  </a:cxn>
                  <a:cxn ang="0">
                    <a:pos x="23" y="846"/>
                  </a:cxn>
                  <a:cxn ang="0">
                    <a:pos x="20" y="863"/>
                  </a:cxn>
                  <a:cxn ang="0">
                    <a:pos x="14" y="897"/>
                  </a:cxn>
                  <a:cxn ang="0">
                    <a:pos x="9" y="913"/>
                  </a:cxn>
                  <a:cxn ang="0">
                    <a:pos x="6" y="922"/>
                  </a:cxn>
                  <a:cxn ang="0">
                    <a:pos x="1" y="939"/>
                  </a:cxn>
                  <a:cxn ang="0">
                    <a:pos x="0" y="949"/>
                  </a:cxn>
                  <a:cxn ang="0">
                    <a:pos x="2" y="952"/>
                  </a:cxn>
                  <a:cxn ang="0">
                    <a:pos x="6" y="954"/>
                  </a:cxn>
                  <a:cxn ang="0">
                    <a:pos x="9" y="952"/>
                  </a:cxn>
                  <a:cxn ang="0">
                    <a:pos x="11" y="949"/>
                  </a:cxn>
                  <a:cxn ang="0">
                    <a:pos x="12" y="937"/>
                  </a:cxn>
                  <a:cxn ang="0">
                    <a:pos x="18" y="914"/>
                  </a:cxn>
                  <a:cxn ang="0">
                    <a:pos x="21" y="903"/>
                  </a:cxn>
                  <a:cxn ang="0">
                    <a:pos x="33" y="840"/>
                  </a:cxn>
                  <a:cxn ang="0">
                    <a:pos x="47" y="774"/>
                  </a:cxn>
                  <a:cxn ang="0">
                    <a:pos x="59" y="709"/>
                  </a:cxn>
                  <a:cxn ang="0">
                    <a:pos x="71" y="650"/>
                  </a:cxn>
                  <a:cxn ang="0">
                    <a:pos x="85" y="591"/>
                  </a:cxn>
                  <a:cxn ang="0">
                    <a:pos x="94" y="563"/>
                  </a:cxn>
                  <a:cxn ang="0">
                    <a:pos x="105" y="534"/>
                  </a:cxn>
                  <a:cxn ang="0">
                    <a:pos x="114" y="500"/>
                  </a:cxn>
                  <a:cxn ang="0">
                    <a:pos x="120" y="465"/>
                  </a:cxn>
                  <a:cxn ang="0">
                    <a:pos x="128" y="407"/>
                  </a:cxn>
                  <a:cxn ang="0">
                    <a:pos x="135" y="320"/>
                  </a:cxn>
                  <a:cxn ang="0">
                    <a:pos x="143" y="262"/>
                  </a:cxn>
                  <a:cxn ang="0">
                    <a:pos x="150" y="233"/>
                  </a:cxn>
                  <a:cxn ang="0">
                    <a:pos x="167" y="177"/>
                  </a:cxn>
                  <a:cxn ang="0">
                    <a:pos x="181" y="120"/>
                  </a:cxn>
                  <a:cxn ang="0">
                    <a:pos x="191" y="63"/>
                  </a:cxn>
                  <a:cxn ang="0">
                    <a:pos x="196" y="5"/>
                  </a:cxn>
                  <a:cxn ang="0">
                    <a:pos x="195" y="3"/>
                  </a:cxn>
                  <a:cxn ang="0">
                    <a:pos x="192" y="1"/>
                  </a:cxn>
                  <a:cxn ang="0">
                    <a:pos x="188" y="1"/>
                  </a:cxn>
                  <a:cxn ang="0">
                    <a:pos x="186" y="3"/>
                  </a:cxn>
                  <a:cxn ang="0">
                    <a:pos x="185" y="5"/>
                  </a:cxn>
                </a:cxnLst>
                <a:rect l="0" t="0" r="r" b="b"/>
                <a:pathLst>
                  <a:path w="196" h="954">
                    <a:moveTo>
                      <a:pt x="185" y="5"/>
                    </a:moveTo>
                    <a:lnTo>
                      <a:pt x="185" y="5"/>
                    </a:lnTo>
                    <a:lnTo>
                      <a:pt x="184" y="36"/>
                    </a:lnTo>
                    <a:lnTo>
                      <a:pt x="181" y="67"/>
                    </a:lnTo>
                    <a:lnTo>
                      <a:pt x="176" y="97"/>
                    </a:lnTo>
                    <a:lnTo>
                      <a:pt x="169" y="127"/>
                    </a:lnTo>
                    <a:lnTo>
                      <a:pt x="162" y="157"/>
                    </a:lnTo>
                    <a:lnTo>
                      <a:pt x="153" y="187"/>
                    </a:lnTo>
                    <a:lnTo>
                      <a:pt x="136" y="246"/>
                    </a:lnTo>
                    <a:lnTo>
                      <a:pt x="136" y="246"/>
                    </a:lnTo>
                    <a:lnTo>
                      <a:pt x="133" y="261"/>
                    </a:lnTo>
                    <a:lnTo>
                      <a:pt x="129" y="273"/>
                    </a:lnTo>
                    <a:lnTo>
                      <a:pt x="126" y="300"/>
                    </a:lnTo>
                    <a:lnTo>
                      <a:pt x="124" y="327"/>
                    </a:lnTo>
                    <a:lnTo>
                      <a:pt x="123" y="355"/>
                    </a:lnTo>
                    <a:lnTo>
                      <a:pt x="123" y="355"/>
                    </a:lnTo>
                    <a:lnTo>
                      <a:pt x="121" y="386"/>
                    </a:lnTo>
                    <a:lnTo>
                      <a:pt x="118" y="418"/>
                    </a:lnTo>
                    <a:lnTo>
                      <a:pt x="113" y="449"/>
                    </a:lnTo>
                    <a:lnTo>
                      <a:pt x="108" y="481"/>
                    </a:lnTo>
                    <a:lnTo>
                      <a:pt x="108" y="481"/>
                    </a:lnTo>
                    <a:lnTo>
                      <a:pt x="101" y="511"/>
                    </a:lnTo>
                    <a:lnTo>
                      <a:pt x="92" y="538"/>
                    </a:lnTo>
                    <a:lnTo>
                      <a:pt x="74" y="596"/>
                    </a:lnTo>
                    <a:lnTo>
                      <a:pt x="74" y="596"/>
                    </a:lnTo>
                    <a:lnTo>
                      <a:pt x="65" y="627"/>
                    </a:lnTo>
                    <a:lnTo>
                      <a:pt x="58" y="659"/>
                    </a:lnTo>
                    <a:lnTo>
                      <a:pt x="53" y="691"/>
                    </a:lnTo>
                    <a:lnTo>
                      <a:pt x="47" y="723"/>
                    </a:lnTo>
                    <a:lnTo>
                      <a:pt x="47" y="723"/>
                    </a:lnTo>
                    <a:lnTo>
                      <a:pt x="34" y="784"/>
                    </a:lnTo>
                    <a:lnTo>
                      <a:pt x="23" y="846"/>
                    </a:lnTo>
                    <a:lnTo>
                      <a:pt x="23" y="846"/>
                    </a:lnTo>
                    <a:lnTo>
                      <a:pt x="20" y="863"/>
                    </a:lnTo>
                    <a:lnTo>
                      <a:pt x="18" y="880"/>
                    </a:lnTo>
                    <a:lnTo>
                      <a:pt x="14" y="897"/>
                    </a:lnTo>
                    <a:lnTo>
                      <a:pt x="12" y="905"/>
                    </a:lnTo>
                    <a:lnTo>
                      <a:pt x="9" y="913"/>
                    </a:lnTo>
                    <a:lnTo>
                      <a:pt x="9" y="913"/>
                    </a:lnTo>
                    <a:lnTo>
                      <a:pt x="6" y="922"/>
                    </a:lnTo>
                    <a:lnTo>
                      <a:pt x="3" y="931"/>
                    </a:lnTo>
                    <a:lnTo>
                      <a:pt x="1" y="939"/>
                    </a:lnTo>
                    <a:lnTo>
                      <a:pt x="0" y="949"/>
                    </a:lnTo>
                    <a:lnTo>
                      <a:pt x="0" y="949"/>
                    </a:lnTo>
                    <a:lnTo>
                      <a:pt x="1" y="951"/>
                    </a:lnTo>
                    <a:lnTo>
                      <a:pt x="2" y="952"/>
                    </a:lnTo>
                    <a:lnTo>
                      <a:pt x="3" y="953"/>
                    </a:lnTo>
                    <a:lnTo>
                      <a:pt x="6" y="954"/>
                    </a:lnTo>
                    <a:lnTo>
                      <a:pt x="7" y="953"/>
                    </a:lnTo>
                    <a:lnTo>
                      <a:pt x="9" y="952"/>
                    </a:lnTo>
                    <a:lnTo>
                      <a:pt x="10" y="951"/>
                    </a:lnTo>
                    <a:lnTo>
                      <a:pt x="11" y="949"/>
                    </a:lnTo>
                    <a:lnTo>
                      <a:pt x="11" y="949"/>
                    </a:lnTo>
                    <a:lnTo>
                      <a:pt x="12" y="937"/>
                    </a:lnTo>
                    <a:lnTo>
                      <a:pt x="15" y="926"/>
                    </a:lnTo>
                    <a:lnTo>
                      <a:pt x="18" y="914"/>
                    </a:lnTo>
                    <a:lnTo>
                      <a:pt x="21" y="903"/>
                    </a:lnTo>
                    <a:lnTo>
                      <a:pt x="21" y="903"/>
                    </a:lnTo>
                    <a:lnTo>
                      <a:pt x="27" y="871"/>
                    </a:lnTo>
                    <a:lnTo>
                      <a:pt x="33" y="840"/>
                    </a:lnTo>
                    <a:lnTo>
                      <a:pt x="33" y="840"/>
                    </a:lnTo>
                    <a:lnTo>
                      <a:pt x="47" y="774"/>
                    </a:lnTo>
                    <a:lnTo>
                      <a:pt x="53" y="741"/>
                    </a:lnTo>
                    <a:lnTo>
                      <a:pt x="59" y="709"/>
                    </a:lnTo>
                    <a:lnTo>
                      <a:pt x="59" y="709"/>
                    </a:lnTo>
                    <a:lnTo>
                      <a:pt x="71" y="650"/>
                    </a:lnTo>
                    <a:lnTo>
                      <a:pt x="77" y="620"/>
                    </a:lnTo>
                    <a:lnTo>
                      <a:pt x="85" y="591"/>
                    </a:lnTo>
                    <a:lnTo>
                      <a:pt x="85" y="591"/>
                    </a:lnTo>
                    <a:lnTo>
                      <a:pt x="94" y="563"/>
                    </a:lnTo>
                    <a:lnTo>
                      <a:pt x="105" y="534"/>
                    </a:lnTo>
                    <a:lnTo>
                      <a:pt x="105" y="534"/>
                    </a:lnTo>
                    <a:lnTo>
                      <a:pt x="110" y="518"/>
                    </a:lnTo>
                    <a:lnTo>
                      <a:pt x="114" y="500"/>
                    </a:lnTo>
                    <a:lnTo>
                      <a:pt x="120" y="465"/>
                    </a:lnTo>
                    <a:lnTo>
                      <a:pt x="120" y="465"/>
                    </a:lnTo>
                    <a:lnTo>
                      <a:pt x="125" y="436"/>
                    </a:lnTo>
                    <a:lnTo>
                      <a:pt x="128" y="407"/>
                    </a:lnTo>
                    <a:lnTo>
                      <a:pt x="133" y="348"/>
                    </a:lnTo>
                    <a:lnTo>
                      <a:pt x="135" y="320"/>
                    </a:lnTo>
                    <a:lnTo>
                      <a:pt x="138" y="291"/>
                    </a:lnTo>
                    <a:lnTo>
                      <a:pt x="143" y="262"/>
                    </a:lnTo>
                    <a:lnTo>
                      <a:pt x="146" y="247"/>
                    </a:lnTo>
                    <a:lnTo>
                      <a:pt x="150" y="233"/>
                    </a:lnTo>
                    <a:lnTo>
                      <a:pt x="150" y="233"/>
                    </a:lnTo>
                    <a:lnTo>
                      <a:pt x="167" y="177"/>
                    </a:lnTo>
                    <a:lnTo>
                      <a:pt x="174" y="149"/>
                    </a:lnTo>
                    <a:lnTo>
                      <a:pt x="181" y="120"/>
                    </a:lnTo>
                    <a:lnTo>
                      <a:pt x="186" y="92"/>
                    </a:lnTo>
                    <a:lnTo>
                      <a:pt x="191" y="63"/>
                    </a:lnTo>
                    <a:lnTo>
                      <a:pt x="195" y="34"/>
                    </a:lnTo>
                    <a:lnTo>
                      <a:pt x="196" y="5"/>
                    </a:lnTo>
                    <a:lnTo>
                      <a:pt x="196" y="5"/>
                    </a:lnTo>
                    <a:lnTo>
                      <a:pt x="195" y="3"/>
                    </a:lnTo>
                    <a:lnTo>
                      <a:pt x="194" y="1"/>
                    </a:lnTo>
                    <a:lnTo>
                      <a:pt x="192" y="1"/>
                    </a:lnTo>
                    <a:lnTo>
                      <a:pt x="190" y="0"/>
                    </a:lnTo>
                    <a:lnTo>
                      <a:pt x="188" y="1"/>
                    </a:lnTo>
                    <a:lnTo>
                      <a:pt x="187" y="1"/>
                    </a:lnTo>
                    <a:lnTo>
                      <a:pt x="186" y="3"/>
                    </a:lnTo>
                    <a:lnTo>
                      <a:pt x="185" y="5"/>
                    </a:lnTo>
                    <a:lnTo>
                      <a:pt x="18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8" name="Freeform 914"/>
              <p:cNvSpPr/>
              <p:nvPr/>
            </p:nvSpPr>
            <p:spPr bwMode="auto">
              <a:xfrm>
                <a:off x="3570288" y="1301750"/>
                <a:ext cx="96838" cy="488950"/>
              </a:xfrm>
              <a:custGeom>
                <a:avLst/>
                <a:gdLst/>
                <a:ahLst/>
                <a:cxnLst>
                  <a:cxn ang="0">
                    <a:pos x="175" y="5"/>
                  </a:cxn>
                  <a:cxn ang="0">
                    <a:pos x="172" y="13"/>
                  </a:cxn>
                  <a:cxn ang="0">
                    <a:pos x="163" y="30"/>
                  </a:cxn>
                  <a:cxn ang="0">
                    <a:pos x="161" y="39"/>
                  </a:cxn>
                  <a:cxn ang="0">
                    <a:pos x="161" y="62"/>
                  </a:cxn>
                  <a:cxn ang="0">
                    <a:pos x="159" y="87"/>
                  </a:cxn>
                  <a:cxn ang="0">
                    <a:pos x="149" y="148"/>
                  </a:cxn>
                  <a:cxn ang="0">
                    <a:pos x="146" y="164"/>
                  </a:cxn>
                  <a:cxn ang="0">
                    <a:pos x="138" y="193"/>
                  </a:cxn>
                  <a:cxn ang="0">
                    <a:pos x="135" y="207"/>
                  </a:cxn>
                  <a:cxn ang="0">
                    <a:pos x="128" y="268"/>
                  </a:cxn>
                  <a:cxn ang="0">
                    <a:pos x="117" y="361"/>
                  </a:cxn>
                  <a:cxn ang="0">
                    <a:pos x="106" y="422"/>
                  </a:cxn>
                  <a:cxn ang="0">
                    <a:pos x="99" y="452"/>
                  </a:cxn>
                  <a:cxn ang="0">
                    <a:pos x="72" y="538"/>
                  </a:cxn>
                  <a:cxn ang="0">
                    <a:pos x="64" y="568"/>
                  </a:cxn>
                  <a:cxn ang="0">
                    <a:pos x="50" y="630"/>
                  </a:cxn>
                  <a:cxn ang="0">
                    <a:pos x="38" y="691"/>
                  </a:cxn>
                  <a:cxn ang="0">
                    <a:pos x="15" y="809"/>
                  </a:cxn>
                  <a:cxn ang="0">
                    <a:pos x="6" y="865"/>
                  </a:cxn>
                  <a:cxn ang="0">
                    <a:pos x="1" y="906"/>
                  </a:cxn>
                  <a:cxn ang="0">
                    <a:pos x="0" y="921"/>
                  </a:cxn>
                  <a:cxn ang="0">
                    <a:pos x="2" y="924"/>
                  </a:cxn>
                  <a:cxn ang="0">
                    <a:pos x="5" y="925"/>
                  </a:cxn>
                  <a:cxn ang="0">
                    <a:pos x="8" y="924"/>
                  </a:cxn>
                  <a:cxn ang="0">
                    <a:pos x="9" y="921"/>
                  </a:cxn>
                  <a:cxn ang="0">
                    <a:pos x="10" y="906"/>
                  </a:cxn>
                  <a:cxn ang="0">
                    <a:pos x="13" y="875"/>
                  </a:cxn>
                  <a:cxn ang="0">
                    <a:pos x="16" y="862"/>
                  </a:cxn>
                  <a:cxn ang="0">
                    <a:pos x="25" y="803"/>
                  </a:cxn>
                  <a:cxn ang="0">
                    <a:pos x="31" y="774"/>
                  </a:cxn>
                  <a:cxn ang="0">
                    <a:pos x="48" y="685"/>
                  </a:cxn>
                  <a:cxn ang="0">
                    <a:pos x="62" y="623"/>
                  </a:cxn>
                  <a:cxn ang="0">
                    <a:pos x="75" y="560"/>
                  </a:cxn>
                  <a:cxn ang="0">
                    <a:pos x="83" y="531"/>
                  </a:cxn>
                  <a:cxn ang="0">
                    <a:pos x="110" y="446"/>
                  </a:cxn>
                  <a:cxn ang="0">
                    <a:pos x="117" y="417"/>
                  </a:cxn>
                  <a:cxn ang="0">
                    <a:pos x="129" y="355"/>
                  </a:cxn>
                  <a:cxn ang="0">
                    <a:pos x="138" y="262"/>
                  </a:cxn>
                  <a:cxn ang="0">
                    <a:pos x="145" y="201"/>
                  </a:cxn>
                  <a:cxn ang="0">
                    <a:pos x="148" y="186"/>
                  </a:cxn>
                  <a:cxn ang="0">
                    <a:pos x="157" y="157"/>
                  </a:cxn>
                  <a:cxn ang="0">
                    <a:pos x="161" y="143"/>
                  </a:cxn>
                  <a:cxn ang="0">
                    <a:pos x="167" y="94"/>
                  </a:cxn>
                  <a:cxn ang="0">
                    <a:pos x="169" y="70"/>
                  </a:cxn>
                  <a:cxn ang="0">
                    <a:pos x="171" y="45"/>
                  </a:cxn>
                  <a:cxn ang="0">
                    <a:pos x="172" y="36"/>
                  </a:cxn>
                  <a:cxn ang="0">
                    <a:pos x="181" y="17"/>
                  </a:cxn>
                  <a:cxn ang="0">
                    <a:pos x="185" y="7"/>
                  </a:cxn>
                  <a:cxn ang="0">
                    <a:pos x="185" y="5"/>
                  </a:cxn>
                  <a:cxn ang="0">
                    <a:pos x="180" y="1"/>
                  </a:cxn>
                  <a:cxn ang="0">
                    <a:pos x="177" y="1"/>
                  </a:cxn>
                  <a:cxn ang="0">
                    <a:pos x="175" y="5"/>
                  </a:cxn>
                </a:cxnLst>
                <a:rect l="0" t="0" r="r" b="b"/>
                <a:pathLst>
                  <a:path w="185" h="925">
                    <a:moveTo>
                      <a:pt x="175" y="5"/>
                    </a:moveTo>
                    <a:lnTo>
                      <a:pt x="175" y="5"/>
                    </a:lnTo>
                    <a:lnTo>
                      <a:pt x="174" y="9"/>
                    </a:lnTo>
                    <a:lnTo>
                      <a:pt x="172" y="13"/>
                    </a:lnTo>
                    <a:lnTo>
                      <a:pt x="168" y="22"/>
                    </a:lnTo>
                    <a:lnTo>
                      <a:pt x="163" y="30"/>
                    </a:lnTo>
                    <a:lnTo>
                      <a:pt x="162" y="35"/>
                    </a:lnTo>
                    <a:lnTo>
                      <a:pt x="161" y="39"/>
                    </a:lnTo>
                    <a:lnTo>
                      <a:pt x="161" y="39"/>
                    </a:lnTo>
                    <a:lnTo>
                      <a:pt x="161" y="62"/>
                    </a:lnTo>
                    <a:lnTo>
                      <a:pt x="159" y="87"/>
                    </a:lnTo>
                    <a:lnTo>
                      <a:pt x="159" y="87"/>
                    </a:lnTo>
                    <a:lnTo>
                      <a:pt x="155" y="118"/>
                    </a:lnTo>
                    <a:lnTo>
                      <a:pt x="149" y="148"/>
                    </a:lnTo>
                    <a:lnTo>
                      <a:pt x="149" y="148"/>
                    </a:lnTo>
                    <a:lnTo>
                      <a:pt x="146" y="164"/>
                    </a:lnTo>
                    <a:lnTo>
                      <a:pt x="142" y="178"/>
                    </a:lnTo>
                    <a:lnTo>
                      <a:pt x="138" y="193"/>
                    </a:lnTo>
                    <a:lnTo>
                      <a:pt x="135" y="207"/>
                    </a:lnTo>
                    <a:lnTo>
                      <a:pt x="135" y="207"/>
                    </a:lnTo>
                    <a:lnTo>
                      <a:pt x="131" y="238"/>
                    </a:lnTo>
                    <a:lnTo>
                      <a:pt x="128" y="268"/>
                    </a:lnTo>
                    <a:lnTo>
                      <a:pt x="122" y="330"/>
                    </a:lnTo>
                    <a:lnTo>
                      <a:pt x="117" y="361"/>
                    </a:lnTo>
                    <a:lnTo>
                      <a:pt x="112" y="392"/>
                    </a:lnTo>
                    <a:lnTo>
                      <a:pt x="106" y="422"/>
                    </a:lnTo>
                    <a:lnTo>
                      <a:pt x="99" y="452"/>
                    </a:lnTo>
                    <a:lnTo>
                      <a:pt x="99" y="452"/>
                    </a:lnTo>
                    <a:lnTo>
                      <a:pt x="80" y="510"/>
                    </a:lnTo>
                    <a:lnTo>
                      <a:pt x="72" y="538"/>
                    </a:lnTo>
                    <a:lnTo>
                      <a:pt x="64" y="568"/>
                    </a:lnTo>
                    <a:lnTo>
                      <a:pt x="64" y="568"/>
                    </a:lnTo>
                    <a:lnTo>
                      <a:pt x="56" y="599"/>
                    </a:lnTo>
                    <a:lnTo>
                      <a:pt x="50" y="630"/>
                    </a:lnTo>
                    <a:lnTo>
                      <a:pt x="38" y="691"/>
                    </a:lnTo>
                    <a:lnTo>
                      <a:pt x="38" y="691"/>
                    </a:lnTo>
                    <a:lnTo>
                      <a:pt x="25" y="750"/>
                    </a:lnTo>
                    <a:lnTo>
                      <a:pt x="15" y="809"/>
                    </a:lnTo>
                    <a:lnTo>
                      <a:pt x="15" y="809"/>
                    </a:lnTo>
                    <a:lnTo>
                      <a:pt x="6" y="865"/>
                    </a:lnTo>
                    <a:lnTo>
                      <a:pt x="2" y="893"/>
                    </a:lnTo>
                    <a:lnTo>
                      <a:pt x="1" y="906"/>
                    </a:lnTo>
                    <a:lnTo>
                      <a:pt x="0" y="921"/>
                    </a:lnTo>
                    <a:lnTo>
                      <a:pt x="0" y="921"/>
                    </a:lnTo>
                    <a:lnTo>
                      <a:pt x="1" y="923"/>
                    </a:lnTo>
                    <a:lnTo>
                      <a:pt x="2" y="924"/>
                    </a:lnTo>
                    <a:lnTo>
                      <a:pt x="3" y="925"/>
                    </a:lnTo>
                    <a:lnTo>
                      <a:pt x="5" y="925"/>
                    </a:lnTo>
                    <a:lnTo>
                      <a:pt x="7" y="925"/>
                    </a:lnTo>
                    <a:lnTo>
                      <a:pt x="8" y="924"/>
                    </a:lnTo>
                    <a:lnTo>
                      <a:pt x="9" y="923"/>
                    </a:lnTo>
                    <a:lnTo>
                      <a:pt x="9" y="921"/>
                    </a:lnTo>
                    <a:lnTo>
                      <a:pt x="9" y="921"/>
                    </a:lnTo>
                    <a:lnTo>
                      <a:pt x="10" y="906"/>
                    </a:lnTo>
                    <a:lnTo>
                      <a:pt x="11" y="891"/>
                    </a:lnTo>
                    <a:lnTo>
                      <a:pt x="13" y="875"/>
                    </a:lnTo>
                    <a:lnTo>
                      <a:pt x="16" y="862"/>
                    </a:lnTo>
                    <a:lnTo>
                      <a:pt x="16" y="862"/>
                    </a:lnTo>
                    <a:lnTo>
                      <a:pt x="21" y="833"/>
                    </a:lnTo>
                    <a:lnTo>
                      <a:pt x="25" y="803"/>
                    </a:lnTo>
                    <a:lnTo>
                      <a:pt x="25" y="803"/>
                    </a:lnTo>
                    <a:lnTo>
                      <a:pt x="31" y="774"/>
                    </a:lnTo>
                    <a:lnTo>
                      <a:pt x="37" y="744"/>
                    </a:lnTo>
                    <a:lnTo>
                      <a:pt x="48" y="685"/>
                    </a:lnTo>
                    <a:lnTo>
                      <a:pt x="48" y="685"/>
                    </a:lnTo>
                    <a:lnTo>
                      <a:pt x="62" y="623"/>
                    </a:lnTo>
                    <a:lnTo>
                      <a:pt x="68" y="592"/>
                    </a:lnTo>
                    <a:lnTo>
                      <a:pt x="75" y="560"/>
                    </a:lnTo>
                    <a:lnTo>
                      <a:pt x="75" y="560"/>
                    </a:lnTo>
                    <a:lnTo>
                      <a:pt x="83" y="531"/>
                    </a:lnTo>
                    <a:lnTo>
                      <a:pt x="93" y="503"/>
                    </a:lnTo>
                    <a:lnTo>
                      <a:pt x="110" y="446"/>
                    </a:lnTo>
                    <a:lnTo>
                      <a:pt x="110" y="446"/>
                    </a:lnTo>
                    <a:lnTo>
                      <a:pt x="117" y="417"/>
                    </a:lnTo>
                    <a:lnTo>
                      <a:pt x="124" y="386"/>
                    </a:lnTo>
                    <a:lnTo>
                      <a:pt x="129" y="355"/>
                    </a:lnTo>
                    <a:lnTo>
                      <a:pt x="132" y="324"/>
                    </a:lnTo>
                    <a:lnTo>
                      <a:pt x="138" y="262"/>
                    </a:lnTo>
                    <a:lnTo>
                      <a:pt x="141" y="231"/>
                    </a:lnTo>
                    <a:lnTo>
                      <a:pt x="145" y="201"/>
                    </a:lnTo>
                    <a:lnTo>
                      <a:pt x="145" y="201"/>
                    </a:lnTo>
                    <a:lnTo>
                      <a:pt x="148" y="186"/>
                    </a:lnTo>
                    <a:lnTo>
                      <a:pt x="153" y="172"/>
                    </a:lnTo>
                    <a:lnTo>
                      <a:pt x="157" y="157"/>
                    </a:lnTo>
                    <a:lnTo>
                      <a:pt x="161" y="143"/>
                    </a:lnTo>
                    <a:lnTo>
                      <a:pt x="161" y="143"/>
                    </a:lnTo>
                    <a:lnTo>
                      <a:pt x="164" y="119"/>
                    </a:lnTo>
                    <a:lnTo>
                      <a:pt x="167" y="94"/>
                    </a:lnTo>
                    <a:lnTo>
                      <a:pt x="167" y="94"/>
                    </a:lnTo>
                    <a:lnTo>
                      <a:pt x="169" y="70"/>
                    </a:lnTo>
                    <a:lnTo>
                      <a:pt x="171" y="45"/>
                    </a:lnTo>
                    <a:lnTo>
                      <a:pt x="171" y="45"/>
                    </a:lnTo>
                    <a:lnTo>
                      <a:pt x="171" y="40"/>
                    </a:lnTo>
                    <a:lnTo>
                      <a:pt x="172" y="36"/>
                    </a:lnTo>
                    <a:lnTo>
                      <a:pt x="177" y="26"/>
                    </a:lnTo>
                    <a:lnTo>
                      <a:pt x="181" y="17"/>
                    </a:lnTo>
                    <a:lnTo>
                      <a:pt x="183" y="12"/>
                    </a:lnTo>
                    <a:lnTo>
                      <a:pt x="185" y="7"/>
                    </a:lnTo>
                    <a:lnTo>
                      <a:pt x="185" y="7"/>
                    </a:lnTo>
                    <a:lnTo>
                      <a:pt x="185" y="5"/>
                    </a:lnTo>
                    <a:lnTo>
                      <a:pt x="183" y="4"/>
                    </a:lnTo>
                    <a:lnTo>
                      <a:pt x="180" y="1"/>
                    </a:lnTo>
                    <a:lnTo>
                      <a:pt x="179" y="0"/>
                    </a:lnTo>
                    <a:lnTo>
                      <a:pt x="177" y="1"/>
                    </a:lnTo>
                    <a:lnTo>
                      <a:pt x="176" y="3"/>
                    </a:lnTo>
                    <a:lnTo>
                      <a:pt x="175" y="5"/>
                    </a:lnTo>
                    <a:lnTo>
                      <a:pt x="17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9" name="Freeform 915"/>
              <p:cNvSpPr/>
              <p:nvPr/>
            </p:nvSpPr>
            <p:spPr bwMode="auto">
              <a:xfrm>
                <a:off x="3605213" y="1336675"/>
                <a:ext cx="98425" cy="500063"/>
              </a:xfrm>
              <a:custGeom>
                <a:avLst/>
                <a:gdLst/>
                <a:ahLst/>
                <a:cxnLst>
                  <a:cxn ang="0">
                    <a:pos x="174" y="4"/>
                  </a:cxn>
                  <a:cxn ang="0">
                    <a:pos x="173" y="62"/>
                  </a:cxn>
                  <a:cxn ang="0">
                    <a:pos x="167" y="119"/>
                  </a:cxn>
                  <a:cxn ang="0">
                    <a:pos x="157" y="179"/>
                  </a:cxn>
                  <a:cxn ang="0">
                    <a:pos x="147" y="239"/>
                  </a:cxn>
                  <a:cxn ang="0">
                    <a:pos x="136" y="302"/>
                  </a:cxn>
                  <a:cxn ang="0">
                    <a:pos x="126" y="365"/>
                  </a:cxn>
                  <a:cxn ang="0">
                    <a:pos x="118" y="428"/>
                  </a:cxn>
                  <a:cxn ang="0">
                    <a:pos x="107" y="490"/>
                  </a:cxn>
                  <a:cxn ang="0">
                    <a:pos x="101" y="519"/>
                  </a:cxn>
                  <a:cxn ang="0">
                    <a:pos x="78" y="605"/>
                  </a:cxn>
                  <a:cxn ang="0">
                    <a:pos x="47" y="719"/>
                  </a:cxn>
                  <a:cxn ang="0">
                    <a:pos x="41" y="747"/>
                  </a:cxn>
                  <a:cxn ang="0">
                    <a:pos x="32" y="806"/>
                  </a:cxn>
                  <a:cxn ang="0">
                    <a:pos x="27" y="835"/>
                  </a:cxn>
                  <a:cxn ang="0">
                    <a:pos x="20" y="859"/>
                  </a:cxn>
                  <a:cxn ang="0">
                    <a:pos x="5" y="907"/>
                  </a:cxn>
                  <a:cxn ang="0">
                    <a:pos x="0" y="931"/>
                  </a:cxn>
                  <a:cxn ang="0">
                    <a:pos x="0" y="933"/>
                  </a:cxn>
                  <a:cxn ang="0">
                    <a:pos x="0" y="939"/>
                  </a:cxn>
                  <a:cxn ang="0">
                    <a:pos x="1" y="942"/>
                  </a:cxn>
                  <a:cxn ang="0">
                    <a:pos x="4" y="943"/>
                  </a:cxn>
                  <a:cxn ang="0">
                    <a:pos x="7" y="942"/>
                  </a:cxn>
                  <a:cxn ang="0">
                    <a:pos x="9" y="939"/>
                  </a:cxn>
                  <a:cxn ang="0">
                    <a:pos x="10" y="924"/>
                  </a:cxn>
                  <a:cxn ang="0">
                    <a:pos x="16" y="897"/>
                  </a:cxn>
                  <a:cxn ang="0">
                    <a:pos x="30" y="857"/>
                  </a:cxn>
                  <a:cxn ang="0">
                    <a:pos x="37" y="829"/>
                  </a:cxn>
                  <a:cxn ang="0">
                    <a:pos x="42" y="800"/>
                  </a:cxn>
                  <a:cxn ang="0">
                    <a:pos x="52" y="741"/>
                  </a:cxn>
                  <a:cxn ang="0">
                    <a:pos x="58" y="712"/>
                  </a:cxn>
                  <a:cxn ang="0">
                    <a:pos x="90" y="595"/>
                  </a:cxn>
                  <a:cxn ang="0">
                    <a:pos x="113" y="506"/>
                  </a:cxn>
                  <a:cxn ang="0">
                    <a:pos x="120" y="476"/>
                  </a:cxn>
                  <a:cxn ang="0">
                    <a:pos x="129" y="417"/>
                  </a:cxn>
                  <a:cxn ang="0">
                    <a:pos x="136" y="359"/>
                  </a:cxn>
                  <a:cxn ang="0">
                    <a:pos x="146" y="296"/>
                  </a:cxn>
                  <a:cxn ang="0">
                    <a:pos x="158" y="233"/>
                  </a:cxn>
                  <a:cxn ang="0">
                    <a:pos x="168" y="173"/>
                  </a:cxn>
                  <a:cxn ang="0">
                    <a:pos x="178" y="113"/>
                  </a:cxn>
                  <a:cxn ang="0">
                    <a:pos x="184" y="58"/>
                  </a:cxn>
                  <a:cxn ang="0">
                    <a:pos x="185" y="4"/>
                  </a:cxn>
                  <a:cxn ang="0">
                    <a:pos x="184" y="2"/>
                  </a:cxn>
                  <a:cxn ang="0">
                    <a:pos x="182" y="0"/>
                  </a:cxn>
                  <a:cxn ang="0">
                    <a:pos x="177" y="0"/>
                  </a:cxn>
                  <a:cxn ang="0">
                    <a:pos x="175" y="2"/>
                  </a:cxn>
                  <a:cxn ang="0">
                    <a:pos x="174" y="4"/>
                  </a:cxn>
                </a:cxnLst>
                <a:rect l="0" t="0" r="r" b="b"/>
                <a:pathLst>
                  <a:path w="185" h="943">
                    <a:moveTo>
                      <a:pt x="174" y="4"/>
                    </a:moveTo>
                    <a:lnTo>
                      <a:pt x="174" y="4"/>
                    </a:lnTo>
                    <a:lnTo>
                      <a:pt x="174" y="33"/>
                    </a:lnTo>
                    <a:lnTo>
                      <a:pt x="173" y="62"/>
                    </a:lnTo>
                    <a:lnTo>
                      <a:pt x="171" y="90"/>
                    </a:lnTo>
                    <a:lnTo>
                      <a:pt x="167" y="119"/>
                    </a:lnTo>
                    <a:lnTo>
                      <a:pt x="167" y="119"/>
                    </a:lnTo>
                    <a:lnTo>
                      <a:pt x="157" y="179"/>
                    </a:lnTo>
                    <a:lnTo>
                      <a:pt x="147" y="239"/>
                    </a:lnTo>
                    <a:lnTo>
                      <a:pt x="147" y="239"/>
                    </a:lnTo>
                    <a:lnTo>
                      <a:pt x="142" y="271"/>
                    </a:lnTo>
                    <a:lnTo>
                      <a:pt x="136" y="302"/>
                    </a:lnTo>
                    <a:lnTo>
                      <a:pt x="131" y="334"/>
                    </a:lnTo>
                    <a:lnTo>
                      <a:pt x="126" y="365"/>
                    </a:lnTo>
                    <a:lnTo>
                      <a:pt x="126" y="365"/>
                    </a:lnTo>
                    <a:lnTo>
                      <a:pt x="118" y="428"/>
                    </a:lnTo>
                    <a:lnTo>
                      <a:pt x="112" y="459"/>
                    </a:lnTo>
                    <a:lnTo>
                      <a:pt x="107" y="490"/>
                    </a:lnTo>
                    <a:lnTo>
                      <a:pt x="107" y="490"/>
                    </a:lnTo>
                    <a:lnTo>
                      <a:pt x="101" y="519"/>
                    </a:lnTo>
                    <a:lnTo>
                      <a:pt x="94" y="547"/>
                    </a:lnTo>
                    <a:lnTo>
                      <a:pt x="78" y="605"/>
                    </a:lnTo>
                    <a:lnTo>
                      <a:pt x="62" y="662"/>
                    </a:lnTo>
                    <a:lnTo>
                      <a:pt x="47" y="719"/>
                    </a:lnTo>
                    <a:lnTo>
                      <a:pt x="47" y="719"/>
                    </a:lnTo>
                    <a:lnTo>
                      <a:pt x="41" y="747"/>
                    </a:lnTo>
                    <a:lnTo>
                      <a:pt x="36" y="776"/>
                    </a:lnTo>
                    <a:lnTo>
                      <a:pt x="32" y="806"/>
                    </a:lnTo>
                    <a:lnTo>
                      <a:pt x="27" y="835"/>
                    </a:lnTo>
                    <a:lnTo>
                      <a:pt x="27" y="835"/>
                    </a:lnTo>
                    <a:lnTo>
                      <a:pt x="24" y="848"/>
                    </a:lnTo>
                    <a:lnTo>
                      <a:pt x="20" y="859"/>
                    </a:lnTo>
                    <a:lnTo>
                      <a:pt x="12" y="883"/>
                    </a:lnTo>
                    <a:lnTo>
                      <a:pt x="5" y="907"/>
                    </a:lnTo>
                    <a:lnTo>
                      <a:pt x="2" y="919"/>
                    </a:lnTo>
                    <a:lnTo>
                      <a:pt x="0" y="931"/>
                    </a:lnTo>
                    <a:lnTo>
                      <a:pt x="0" y="931"/>
                    </a:lnTo>
                    <a:lnTo>
                      <a:pt x="0" y="933"/>
                    </a:lnTo>
                    <a:lnTo>
                      <a:pt x="0" y="939"/>
                    </a:lnTo>
                    <a:lnTo>
                      <a:pt x="0" y="939"/>
                    </a:lnTo>
                    <a:lnTo>
                      <a:pt x="0" y="940"/>
                    </a:lnTo>
                    <a:lnTo>
                      <a:pt x="1" y="942"/>
                    </a:lnTo>
                    <a:lnTo>
                      <a:pt x="2" y="943"/>
                    </a:lnTo>
                    <a:lnTo>
                      <a:pt x="4" y="943"/>
                    </a:lnTo>
                    <a:lnTo>
                      <a:pt x="6" y="943"/>
                    </a:lnTo>
                    <a:lnTo>
                      <a:pt x="7" y="942"/>
                    </a:lnTo>
                    <a:lnTo>
                      <a:pt x="8" y="940"/>
                    </a:lnTo>
                    <a:lnTo>
                      <a:pt x="9" y="939"/>
                    </a:lnTo>
                    <a:lnTo>
                      <a:pt x="9" y="939"/>
                    </a:lnTo>
                    <a:lnTo>
                      <a:pt x="10" y="924"/>
                    </a:lnTo>
                    <a:lnTo>
                      <a:pt x="13" y="911"/>
                    </a:lnTo>
                    <a:lnTo>
                      <a:pt x="16" y="897"/>
                    </a:lnTo>
                    <a:lnTo>
                      <a:pt x="21" y="884"/>
                    </a:lnTo>
                    <a:lnTo>
                      <a:pt x="30" y="857"/>
                    </a:lnTo>
                    <a:lnTo>
                      <a:pt x="34" y="843"/>
                    </a:lnTo>
                    <a:lnTo>
                      <a:pt x="37" y="829"/>
                    </a:lnTo>
                    <a:lnTo>
                      <a:pt x="37" y="829"/>
                    </a:lnTo>
                    <a:lnTo>
                      <a:pt x="42" y="800"/>
                    </a:lnTo>
                    <a:lnTo>
                      <a:pt x="47" y="771"/>
                    </a:lnTo>
                    <a:lnTo>
                      <a:pt x="52" y="741"/>
                    </a:lnTo>
                    <a:lnTo>
                      <a:pt x="58" y="712"/>
                    </a:lnTo>
                    <a:lnTo>
                      <a:pt x="58" y="712"/>
                    </a:lnTo>
                    <a:lnTo>
                      <a:pt x="73" y="653"/>
                    </a:lnTo>
                    <a:lnTo>
                      <a:pt x="90" y="595"/>
                    </a:lnTo>
                    <a:lnTo>
                      <a:pt x="106" y="535"/>
                    </a:lnTo>
                    <a:lnTo>
                      <a:pt x="113" y="506"/>
                    </a:lnTo>
                    <a:lnTo>
                      <a:pt x="120" y="476"/>
                    </a:lnTo>
                    <a:lnTo>
                      <a:pt x="120" y="476"/>
                    </a:lnTo>
                    <a:lnTo>
                      <a:pt x="125" y="447"/>
                    </a:lnTo>
                    <a:lnTo>
                      <a:pt x="129" y="417"/>
                    </a:lnTo>
                    <a:lnTo>
                      <a:pt x="136" y="359"/>
                    </a:lnTo>
                    <a:lnTo>
                      <a:pt x="136" y="359"/>
                    </a:lnTo>
                    <a:lnTo>
                      <a:pt x="141" y="327"/>
                    </a:lnTo>
                    <a:lnTo>
                      <a:pt x="146" y="296"/>
                    </a:lnTo>
                    <a:lnTo>
                      <a:pt x="153" y="264"/>
                    </a:lnTo>
                    <a:lnTo>
                      <a:pt x="158" y="233"/>
                    </a:lnTo>
                    <a:lnTo>
                      <a:pt x="158" y="233"/>
                    </a:lnTo>
                    <a:lnTo>
                      <a:pt x="168" y="173"/>
                    </a:lnTo>
                    <a:lnTo>
                      <a:pt x="178" y="113"/>
                    </a:lnTo>
                    <a:lnTo>
                      <a:pt x="178" y="113"/>
                    </a:lnTo>
                    <a:lnTo>
                      <a:pt x="182" y="86"/>
                    </a:lnTo>
                    <a:lnTo>
                      <a:pt x="184" y="58"/>
                    </a:lnTo>
                    <a:lnTo>
                      <a:pt x="184" y="32"/>
                    </a:lnTo>
                    <a:lnTo>
                      <a:pt x="185" y="4"/>
                    </a:lnTo>
                    <a:lnTo>
                      <a:pt x="185" y="4"/>
                    </a:lnTo>
                    <a:lnTo>
                      <a:pt x="184" y="2"/>
                    </a:lnTo>
                    <a:lnTo>
                      <a:pt x="183" y="1"/>
                    </a:lnTo>
                    <a:lnTo>
                      <a:pt x="182" y="0"/>
                    </a:lnTo>
                    <a:lnTo>
                      <a:pt x="180" y="0"/>
                    </a:lnTo>
                    <a:lnTo>
                      <a:pt x="177" y="0"/>
                    </a:lnTo>
                    <a:lnTo>
                      <a:pt x="176" y="1"/>
                    </a:lnTo>
                    <a:lnTo>
                      <a:pt x="175" y="2"/>
                    </a:lnTo>
                    <a:lnTo>
                      <a:pt x="174" y="4"/>
                    </a:lnTo>
                    <a:lnTo>
                      <a:pt x="17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0" name="Freeform 916"/>
              <p:cNvSpPr/>
              <p:nvPr/>
            </p:nvSpPr>
            <p:spPr bwMode="auto">
              <a:xfrm>
                <a:off x="3649663" y="1366838"/>
                <a:ext cx="90488" cy="492125"/>
              </a:xfrm>
              <a:custGeom>
                <a:avLst/>
                <a:gdLst/>
                <a:ahLst/>
                <a:cxnLst>
                  <a:cxn ang="0">
                    <a:pos x="162" y="5"/>
                  </a:cxn>
                  <a:cxn ang="0">
                    <a:pos x="161" y="67"/>
                  </a:cxn>
                  <a:cxn ang="0">
                    <a:pos x="155" y="128"/>
                  </a:cxn>
                  <a:cxn ang="0">
                    <a:pos x="151" y="156"/>
                  </a:cxn>
                  <a:cxn ang="0">
                    <a:pos x="141" y="214"/>
                  </a:cxn>
                  <a:cxn ang="0">
                    <a:pos x="137" y="243"/>
                  </a:cxn>
                  <a:cxn ang="0">
                    <a:pos x="123" y="335"/>
                  </a:cxn>
                  <a:cxn ang="0">
                    <a:pos x="111" y="397"/>
                  </a:cxn>
                  <a:cxn ang="0">
                    <a:pos x="97" y="457"/>
                  </a:cxn>
                  <a:cxn ang="0">
                    <a:pos x="87" y="487"/>
                  </a:cxn>
                  <a:cxn ang="0">
                    <a:pos x="69" y="543"/>
                  </a:cxn>
                  <a:cxn ang="0">
                    <a:pos x="51" y="599"/>
                  </a:cxn>
                  <a:cxn ang="0">
                    <a:pos x="48" y="614"/>
                  </a:cxn>
                  <a:cxn ang="0">
                    <a:pos x="44" y="658"/>
                  </a:cxn>
                  <a:cxn ang="0">
                    <a:pos x="40" y="702"/>
                  </a:cxn>
                  <a:cxn ang="0">
                    <a:pos x="38" y="717"/>
                  </a:cxn>
                  <a:cxn ang="0">
                    <a:pos x="23" y="796"/>
                  </a:cxn>
                  <a:cxn ang="0">
                    <a:pos x="17" y="822"/>
                  </a:cxn>
                  <a:cxn ang="0">
                    <a:pos x="12" y="846"/>
                  </a:cxn>
                  <a:cxn ang="0">
                    <a:pos x="6" y="898"/>
                  </a:cxn>
                  <a:cxn ang="0">
                    <a:pos x="0" y="924"/>
                  </a:cxn>
                  <a:cxn ang="0">
                    <a:pos x="0" y="926"/>
                  </a:cxn>
                  <a:cxn ang="0">
                    <a:pos x="3" y="928"/>
                  </a:cxn>
                  <a:cxn ang="0">
                    <a:pos x="6" y="929"/>
                  </a:cxn>
                  <a:cxn ang="0">
                    <a:pos x="9" y="928"/>
                  </a:cxn>
                  <a:cxn ang="0">
                    <a:pos x="10" y="926"/>
                  </a:cxn>
                  <a:cxn ang="0">
                    <a:pos x="14" y="902"/>
                  </a:cxn>
                  <a:cxn ang="0">
                    <a:pos x="20" y="855"/>
                  </a:cxn>
                  <a:cxn ang="0">
                    <a:pos x="25" y="831"/>
                  </a:cxn>
                  <a:cxn ang="0">
                    <a:pos x="30" y="805"/>
                  </a:cxn>
                  <a:cxn ang="0">
                    <a:pos x="45" y="727"/>
                  </a:cxn>
                  <a:cxn ang="0">
                    <a:pos x="49" y="698"/>
                  </a:cxn>
                  <a:cxn ang="0">
                    <a:pos x="54" y="640"/>
                  </a:cxn>
                  <a:cxn ang="0">
                    <a:pos x="58" y="610"/>
                  </a:cxn>
                  <a:cxn ang="0">
                    <a:pos x="66" y="580"/>
                  </a:cxn>
                  <a:cxn ang="0">
                    <a:pos x="86" y="519"/>
                  </a:cxn>
                  <a:cxn ang="0">
                    <a:pos x="97" y="490"/>
                  </a:cxn>
                  <a:cxn ang="0">
                    <a:pos x="113" y="431"/>
                  </a:cxn>
                  <a:cxn ang="0">
                    <a:pos x="126" y="372"/>
                  </a:cxn>
                  <a:cxn ang="0">
                    <a:pos x="137" y="312"/>
                  </a:cxn>
                  <a:cxn ang="0">
                    <a:pos x="145" y="252"/>
                  </a:cxn>
                  <a:cxn ang="0">
                    <a:pos x="155" y="186"/>
                  </a:cxn>
                  <a:cxn ang="0">
                    <a:pos x="166" y="121"/>
                  </a:cxn>
                  <a:cxn ang="0">
                    <a:pos x="169" y="92"/>
                  </a:cxn>
                  <a:cxn ang="0">
                    <a:pos x="171" y="34"/>
                  </a:cxn>
                  <a:cxn ang="0">
                    <a:pos x="171" y="5"/>
                  </a:cxn>
                  <a:cxn ang="0">
                    <a:pos x="170" y="1"/>
                  </a:cxn>
                  <a:cxn ang="0">
                    <a:pos x="167" y="0"/>
                  </a:cxn>
                  <a:cxn ang="0">
                    <a:pos x="164" y="1"/>
                  </a:cxn>
                  <a:cxn ang="0">
                    <a:pos x="162" y="5"/>
                  </a:cxn>
                </a:cxnLst>
                <a:rect l="0" t="0" r="r" b="b"/>
                <a:pathLst>
                  <a:path w="171" h="929">
                    <a:moveTo>
                      <a:pt x="162" y="5"/>
                    </a:moveTo>
                    <a:lnTo>
                      <a:pt x="162" y="5"/>
                    </a:lnTo>
                    <a:lnTo>
                      <a:pt x="162" y="36"/>
                    </a:lnTo>
                    <a:lnTo>
                      <a:pt x="161" y="67"/>
                    </a:lnTo>
                    <a:lnTo>
                      <a:pt x="160" y="97"/>
                    </a:lnTo>
                    <a:lnTo>
                      <a:pt x="155" y="128"/>
                    </a:lnTo>
                    <a:lnTo>
                      <a:pt x="155" y="128"/>
                    </a:lnTo>
                    <a:lnTo>
                      <a:pt x="151" y="156"/>
                    </a:lnTo>
                    <a:lnTo>
                      <a:pt x="146" y="185"/>
                    </a:lnTo>
                    <a:lnTo>
                      <a:pt x="141" y="214"/>
                    </a:lnTo>
                    <a:lnTo>
                      <a:pt x="137" y="243"/>
                    </a:lnTo>
                    <a:lnTo>
                      <a:pt x="137" y="243"/>
                    </a:lnTo>
                    <a:lnTo>
                      <a:pt x="129" y="305"/>
                    </a:lnTo>
                    <a:lnTo>
                      <a:pt x="123" y="335"/>
                    </a:lnTo>
                    <a:lnTo>
                      <a:pt x="117" y="366"/>
                    </a:lnTo>
                    <a:lnTo>
                      <a:pt x="111" y="397"/>
                    </a:lnTo>
                    <a:lnTo>
                      <a:pt x="104" y="427"/>
                    </a:lnTo>
                    <a:lnTo>
                      <a:pt x="97" y="457"/>
                    </a:lnTo>
                    <a:lnTo>
                      <a:pt x="87" y="487"/>
                    </a:lnTo>
                    <a:lnTo>
                      <a:pt x="87" y="487"/>
                    </a:lnTo>
                    <a:lnTo>
                      <a:pt x="78" y="515"/>
                    </a:lnTo>
                    <a:lnTo>
                      <a:pt x="69" y="543"/>
                    </a:lnTo>
                    <a:lnTo>
                      <a:pt x="59" y="572"/>
                    </a:lnTo>
                    <a:lnTo>
                      <a:pt x="51" y="599"/>
                    </a:lnTo>
                    <a:lnTo>
                      <a:pt x="51" y="599"/>
                    </a:lnTo>
                    <a:lnTo>
                      <a:pt x="48" y="614"/>
                    </a:lnTo>
                    <a:lnTo>
                      <a:pt x="46" y="628"/>
                    </a:lnTo>
                    <a:lnTo>
                      <a:pt x="44" y="658"/>
                    </a:lnTo>
                    <a:lnTo>
                      <a:pt x="42" y="687"/>
                    </a:lnTo>
                    <a:lnTo>
                      <a:pt x="40" y="702"/>
                    </a:lnTo>
                    <a:lnTo>
                      <a:pt x="38" y="717"/>
                    </a:lnTo>
                    <a:lnTo>
                      <a:pt x="38" y="717"/>
                    </a:lnTo>
                    <a:lnTo>
                      <a:pt x="28" y="769"/>
                    </a:lnTo>
                    <a:lnTo>
                      <a:pt x="23" y="796"/>
                    </a:lnTo>
                    <a:lnTo>
                      <a:pt x="17" y="822"/>
                    </a:lnTo>
                    <a:lnTo>
                      <a:pt x="17" y="822"/>
                    </a:lnTo>
                    <a:lnTo>
                      <a:pt x="15" y="834"/>
                    </a:lnTo>
                    <a:lnTo>
                      <a:pt x="12" y="846"/>
                    </a:lnTo>
                    <a:lnTo>
                      <a:pt x="9" y="872"/>
                    </a:lnTo>
                    <a:lnTo>
                      <a:pt x="6" y="898"/>
                    </a:lnTo>
                    <a:lnTo>
                      <a:pt x="4" y="91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6"/>
                    </a:lnTo>
                    <a:lnTo>
                      <a:pt x="2" y="927"/>
                    </a:lnTo>
                    <a:lnTo>
                      <a:pt x="3" y="928"/>
                    </a:lnTo>
                    <a:lnTo>
                      <a:pt x="5" y="929"/>
                    </a:lnTo>
                    <a:lnTo>
                      <a:pt x="6" y="929"/>
                    </a:lnTo>
                    <a:lnTo>
                      <a:pt x="8" y="929"/>
                    </a:lnTo>
                    <a:lnTo>
                      <a:pt x="9" y="928"/>
                    </a:lnTo>
                    <a:lnTo>
                      <a:pt x="10" y="926"/>
                    </a:lnTo>
                    <a:lnTo>
                      <a:pt x="10" y="926"/>
                    </a:lnTo>
                    <a:lnTo>
                      <a:pt x="13" y="915"/>
                    </a:lnTo>
                    <a:lnTo>
                      <a:pt x="14" y="902"/>
                    </a:lnTo>
                    <a:lnTo>
                      <a:pt x="17" y="878"/>
                    </a:lnTo>
                    <a:lnTo>
                      <a:pt x="20" y="855"/>
                    </a:lnTo>
                    <a:lnTo>
                      <a:pt x="22" y="842"/>
                    </a:lnTo>
                    <a:lnTo>
                      <a:pt x="25" y="831"/>
                    </a:lnTo>
                    <a:lnTo>
                      <a:pt x="25" y="831"/>
                    </a:lnTo>
                    <a:lnTo>
                      <a:pt x="30" y="805"/>
                    </a:lnTo>
                    <a:lnTo>
                      <a:pt x="36" y="778"/>
                    </a:lnTo>
                    <a:lnTo>
                      <a:pt x="45" y="727"/>
                    </a:lnTo>
                    <a:lnTo>
                      <a:pt x="45" y="727"/>
                    </a:lnTo>
                    <a:lnTo>
                      <a:pt x="49" y="698"/>
                    </a:lnTo>
                    <a:lnTo>
                      <a:pt x="52" y="669"/>
                    </a:lnTo>
                    <a:lnTo>
                      <a:pt x="54" y="640"/>
                    </a:lnTo>
                    <a:lnTo>
                      <a:pt x="58" y="610"/>
                    </a:lnTo>
                    <a:lnTo>
                      <a:pt x="58" y="610"/>
                    </a:lnTo>
                    <a:lnTo>
                      <a:pt x="61" y="595"/>
                    </a:lnTo>
                    <a:lnTo>
                      <a:pt x="66" y="580"/>
                    </a:lnTo>
                    <a:lnTo>
                      <a:pt x="76" y="550"/>
                    </a:lnTo>
                    <a:lnTo>
                      <a:pt x="86" y="519"/>
                    </a:lnTo>
                    <a:lnTo>
                      <a:pt x="97" y="490"/>
                    </a:lnTo>
                    <a:lnTo>
                      <a:pt x="97" y="490"/>
                    </a:lnTo>
                    <a:lnTo>
                      <a:pt x="106" y="461"/>
                    </a:lnTo>
                    <a:lnTo>
                      <a:pt x="113" y="431"/>
                    </a:lnTo>
                    <a:lnTo>
                      <a:pt x="120" y="402"/>
                    </a:lnTo>
                    <a:lnTo>
                      <a:pt x="126" y="372"/>
                    </a:lnTo>
                    <a:lnTo>
                      <a:pt x="132" y="342"/>
                    </a:lnTo>
                    <a:lnTo>
                      <a:pt x="137" y="312"/>
                    </a:lnTo>
                    <a:lnTo>
                      <a:pt x="145" y="252"/>
                    </a:lnTo>
                    <a:lnTo>
                      <a:pt x="145" y="252"/>
                    </a:lnTo>
                    <a:lnTo>
                      <a:pt x="149" y="219"/>
                    </a:lnTo>
                    <a:lnTo>
                      <a:pt x="155" y="186"/>
                    </a:lnTo>
                    <a:lnTo>
                      <a:pt x="161" y="154"/>
                    </a:lnTo>
                    <a:lnTo>
                      <a:pt x="166" y="121"/>
                    </a:lnTo>
                    <a:lnTo>
                      <a:pt x="166" y="121"/>
                    </a:lnTo>
                    <a:lnTo>
                      <a:pt x="169" y="92"/>
                    </a:lnTo>
                    <a:lnTo>
                      <a:pt x="171" y="63"/>
                    </a:lnTo>
                    <a:lnTo>
                      <a:pt x="171" y="34"/>
                    </a:lnTo>
                    <a:lnTo>
                      <a:pt x="171" y="5"/>
                    </a:lnTo>
                    <a:lnTo>
                      <a:pt x="171" y="5"/>
                    </a:lnTo>
                    <a:lnTo>
                      <a:pt x="171" y="2"/>
                    </a:lnTo>
                    <a:lnTo>
                      <a:pt x="170" y="1"/>
                    </a:lnTo>
                    <a:lnTo>
                      <a:pt x="168" y="0"/>
                    </a:lnTo>
                    <a:lnTo>
                      <a:pt x="167" y="0"/>
                    </a:lnTo>
                    <a:lnTo>
                      <a:pt x="165" y="0"/>
                    </a:lnTo>
                    <a:lnTo>
                      <a:pt x="164" y="1"/>
                    </a:lnTo>
                    <a:lnTo>
                      <a:pt x="163" y="2"/>
                    </a:lnTo>
                    <a:lnTo>
                      <a:pt x="162" y="5"/>
                    </a:lnTo>
                    <a:lnTo>
                      <a:pt x="162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1" name="Freeform 917"/>
              <p:cNvSpPr/>
              <p:nvPr/>
            </p:nvSpPr>
            <p:spPr bwMode="auto">
              <a:xfrm>
                <a:off x="3692525" y="1401763"/>
                <a:ext cx="90488" cy="436563"/>
              </a:xfrm>
              <a:custGeom>
                <a:avLst/>
                <a:gdLst/>
                <a:ahLst/>
                <a:cxnLst>
                  <a:cxn ang="0">
                    <a:pos x="161" y="5"/>
                  </a:cxn>
                  <a:cxn ang="0">
                    <a:pos x="157" y="61"/>
                  </a:cxn>
                  <a:cxn ang="0">
                    <a:pos x="148" y="118"/>
                  </a:cxn>
                  <a:cxn ang="0">
                    <a:pos x="143" y="143"/>
                  </a:cxn>
                  <a:cxn ang="0">
                    <a:pos x="130" y="192"/>
                  </a:cxn>
                  <a:cxn ang="0">
                    <a:pos x="126" y="216"/>
                  </a:cxn>
                  <a:cxn ang="0">
                    <a:pos x="124" y="236"/>
                  </a:cxn>
                  <a:cxn ang="0">
                    <a:pos x="124" y="257"/>
                  </a:cxn>
                  <a:cxn ang="0">
                    <a:pos x="120" y="285"/>
                  </a:cxn>
                  <a:cxn ang="0">
                    <a:pos x="115" y="314"/>
                  </a:cxn>
                  <a:cxn ang="0">
                    <a:pos x="97" y="395"/>
                  </a:cxn>
                  <a:cxn ang="0">
                    <a:pos x="93" y="422"/>
                  </a:cxn>
                  <a:cxn ang="0">
                    <a:pos x="88" y="472"/>
                  </a:cxn>
                  <a:cxn ang="0">
                    <a:pos x="82" y="520"/>
                  </a:cxn>
                  <a:cxn ang="0">
                    <a:pos x="74" y="547"/>
                  </a:cxn>
                  <a:cxn ang="0">
                    <a:pos x="56" y="599"/>
                  </a:cxn>
                  <a:cxn ang="0">
                    <a:pos x="47" y="624"/>
                  </a:cxn>
                  <a:cxn ang="0">
                    <a:pos x="24" y="696"/>
                  </a:cxn>
                  <a:cxn ang="0">
                    <a:pos x="10" y="745"/>
                  </a:cxn>
                  <a:cxn ang="0">
                    <a:pos x="2" y="795"/>
                  </a:cxn>
                  <a:cxn ang="0">
                    <a:pos x="0" y="820"/>
                  </a:cxn>
                  <a:cxn ang="0">
                    <a:pos x="2" y="823"/>
                  </a:cxn>
                  <a:cxn ang="0">
                    <a:pos x="5" y="825"/>
                  </a:cxn>
                  <a:cxn ang="0">
                    <a:pos x="8" y="823"/>
                  </a:cxn>
                  <a:cxn ang="0">
                    <a:pos x="9" y="820"/>
                  </a:cxn>
                  <a:cxn ang="0">
                    <a:pos x="11" y="794"/>
                  </a:cxn>
                  <a:cxn ang="0">
                    <a:pos x="21" y="743"/>
                  </a:cxn>
                  <a:cxn ang="0">
                    <a:pos x="34" y="693"/>
                  </a:cxn>
                  <a:cxn ang="0">
                    <a:pos x="58" y="618"/>
                  </a:cxn>
                  <a:cxn ang="0">
                    <a:pos x="66" y="594"/>
                  </a:cxn>
                  <a:cxn ang="0">
                    <a:pos x="84" y="547"/>
                  </a:cxn>
                  <a:cxn ang="0">
                    <a:pos x="90" y="522"/>
                  </a:cxn>
                  <a:cxn ang="0">
                    <a:pos x="95" y="496"/>
                  </a:cxn>
                  <a:cxn ang="0">
                    <a:pos x="100" y="443"/>
                  </a:cxn>
                  <a:cxn ang="0">
                    <a:pos x="103" y="416"/>
                  </a:cxn>
                  <a:cxn ang="0">
                    <a:pos x="113" y="366"/>
                  </a:cxn>
                  <a:cxn ang="0">
                    <a:pos x="123" y="316"/>
                  </a:cxn>
                  <a:cxn ang="0">
                    <a:pos x="133" y="266"/>
                  </a:cxn>
                  <a:cxn ang="0">
                    <a:pos x="134" y="253"/>
                  </a:cxn>
                  <a:cxn ang="0">
                    <a:pos x="134" y="226"/>
                  </a:cxn>
                  <a:cxn ang="0">
                    <a:pos x="136" y="212"/>
                  </a:cxn>
                  <a:cxn ang="0">
                    <a:pos x="147" y="162"/>
                  </a:cxn>
                  <a:cxn ang="0">
                    <a:pos x="159" y="112"/>
                  </a:cxn>
                  <a:cxn ang="0">
                    <a:pos x="163" y="85"/>
                  </a:cxn>
                  <a:cxn ang="0">
                    <a:pos x="169" y="32"/>
                  </a:cxn>
                  <a:cxn ang="0">
                    <a:pos x="170" y="5"/>
                  </a:cxn>
                  <a:cxn ang="0">
                    <a:pos x="169" y="1"/>
                  </a:cxn>
                  <a:cxn ang="0">
                    <a:pos x="166" y="0"/>
                  </a:cxn>
                  <a:cxn ang="0">
                    <a:pos x="163" y="1"/>
                  </a:cxn>
                  <a:cxn ang="0">
                    <a:pos x="161" y="5"/>
                  </a:cxn>
                </a:cxnLst>
                <a:rect l="0" t="0" r="r" b="b"/>
                <a:pathLst>
                  <a:path w="170" h="825">
                    <a:moveTo>
                      <a:pt x="161" y="5"/>
                    </a:moveTo>
                    <a:lnTo>
                      <a:pt x="161" y="5"/>
                    </a:lnTo>
                    <a:lnTo>
                      <a:pt x="160" y="34"/>
                    </a:lnTo>
                    <a:lnTo>
                      <a:pt x="157" y="61"/>
                    </a:lnTo>
                    <a:lnTo>
                      <a:pt x="153" y="90"/>
                    </a:lnTo>
                    <a:lnTo>
                      <a:pt x="148" y="118"/>
                    </a:lnTo>
                    <a:lnTo>
                      <a:pt x="148" y="118"/>
                    </a:lnTo>
                    <a:lnTo>
                      <a:pt x="143" y="143"/>
                    </a:lnTo>
                    <a:lnTo>
                      <a:pt x="136" y="168"/>
                    </a:lnTo>
                    <a:lnTo>
                      <a:pt x="130" y="192"/>
                    </a:lnTo>
                    <a:lnTo>
                      <a:pt x="126" y="216"/>
                    </a:lnTo>
                    <a:lnTo>
                      <a:pt x="126" y="216"/>
                    </a:lnTo>
                    <a:lnTo>
                      <a:pt x="124" y="227"/>
                    </a:lnTo>
                    <a:lnTo>
                      <a:pt x="124" y="236"/>
                    </a:lnTo>
                    <a:lnTo>
                      <a:pt x="124" y="257"/>
                    </a:lnTo>
                    <a:lnTo>
                      <a:pt x="124" y="257"/>
                    </a:lnTo>
                    <a:lnTo>
                      <a:pt x="123" y="271"/>
                    </a:lnTo>
                    <a:lnTo>
                      <a:pt x="120" y="285"/>
                    </a:lnTo>
                    <a:lnTo>
                      <a:pt x="115" y="314"/>
                    </a:lnTo>
                    <a:lnTo>
                      <a:pt x="115" y="314"/>
                    </a:lnTo>
                    <a:lnTo>
                      <a:pt x="102" y="367"/>
                    </a:lnTo>
                    <a:lnTo>
                      <a:pt x="97" y="395"/>
                    </a:lnTo>
                    <a:lnTo>
                      <a:pt x="93" y="422"/>
                    </a:lnTo>
                    <a:lnTo>
                      <a:pt x="93" y="422"/>
                    </a:lnTo>
                    <a:lnTo>
                      <a:pt x="91" y="447"/>
                    </a:lnTo>
                    <a:lnTo>
                      <a:pt x="88" y="472"/>
                    </a:lnTo>
                    <a:lnTo>
                      <a:pt x="86" y="495"/>
                    </a:lnTo>
                    <a:lnTo>
                      <a:pt x="82" y="520"/>
                    </a:lnTo>
                    <a:lnTo>
                      <a:pt x="82" y="520"/>
                    </a:lnTo>
                    <a:lnTo>
                      <a:pt x="74" y="547"/>
                    </a:lnTo>
                    <a:lnTo>
                      <a:pt x="65" y="573"/>
                    </a:lnTo>
                    <a:lnTo>
                      <a:pt x="56" y="599"/>
                    </a:lnTo>
                    <a:lnTo>
                      <a:pt x="47" y="624"/>
                    </a:lnTo>
                    <a:lnTo>
                      <a:pt x="47" y="624"/>
                    </a:lnTo>
                    <a:lnTo>
                      <a:pt x="31" y="672"/>
                    </a:lnTo>
                    <a:lnTo>
                      <a:pt x="24" y="696"/>
                    </a:lnTo>
                    <a:lnTo>
                      <a:pt x="17" y="720"/>
                    </a:lnTo>
                    <a:lnTo>
                      <a:pt x="10" y="745"/>
                    </a:lnTo>
                    <a:lnTo>
                      <a:pt x="5" y="770"/>
                    </a:lnTo>
                    <a:lnTo>
                      <a:pt x="2" y="795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" y="822"/>
                    </a:lnTo>
                    <a:lnTo>
                      <a:pt x="2" y="823"/>
                    </a:lnTo>
                    <a:lnTo>
                      <a:pt x="3" y="824"/>
                    </a:lnTo>
                    <a:lnTo>
                      <a:pt x="5" y="825"/>
                    </a:lnTo>
                    <a:lnTo>
                      <a:pt x="6" y="824"/>
                    </a:lnTo>
                    <a:lnTo>
                      <a:pt x="8" y="823"/>
                    </a:lnTo>
                    <a:lnTo>
                      <a:pt x="9" y="822"/>
                    </a:lnTo>
                    <a:lnTo>
                      <a:pt x="9" y="820"/>
                    </a:lnTo>
                    <a:lnTo>
                      <a:pt x="9" y="820"/>
                    </a:lnTo>
                    <a:lnTo>
                      <a:pt x="11" y="794"/>
                    </a:lnTo>
                    <a:lnTo>
                      <a:pt x="15" y="769"/>
                    </a:lnTo>
                    <a:lnTo>
                      <a:pt x="21" y="743"/>
                    </a:lnTo>
                    <a:lnTo>
                      <a:pt x="27" y="717"/>
                    </a:lnTo>
                    <a:lnTo>
                      <a:pt x="34" y="693"/>
                    </a:lnTo>
                    <a:lnTo>
                      <a:pt x="42" y="668"/>
                    </a:lnTo>
                    <a:lnTo>
                      <a:pt x="58" y="618"/>
                    </a:lnTo>
                    <a:lnTo>
                      <a:pt x="58" y="618"/>
                    </a:lnTo>
                    <a:lnTo>
                      <a:pt x="66" y="594"/>
                    </a:lnTo>
                    <a:lnTo>
                      <a:pt x="75" y="571"/>
                    </a:lnTo>
                    <a:lnTo>
                      <a:pt x="84" y="547"/>
                    </a:lnTo>
                    <a:lnTo>
                      <a:pt x="90" y="522"/>
                    </a:lnTo>
                    <a:lnTo>
                      <a:pt x="90" y="522"/>
                    </a:lnTo>
                    <a:lnTo>
                      <a:pt x="93" y="510"/>
                    </a:lnTo>
                    <a:lnTo>
                      <a:pt x="95" y="496"/>
                    </a:lnTo>
                    <a:lnTo>
                      <a:pt x="98" y="469"/>
                    </a:lnTo>
                    <a:lnTo>
                      <a:pt x="100" y="443"/>
                    </a:lnTo>
                    <a:lnTo>
                      <a:pt x="103" y="416"/>
                    </a:lnTo>
                    <a:lnTo>
                      <a:pt x="103" y="416"/>
                    </a:lnTo>
                    <a:lnTo>
                      <a:pt x="107" y="391"/>
                    </a:lnTo>
                    <a:lnTo>
                      <a:pt x="113" y="366"/>
                    </a:lnTo>
                    <a:lnTo>
                      <a:pt x="123" y="316"/>
                    </a:lnTo>
                    <a:lnTo>
                      <a:pt x="123" y="316"/>
                    </a:lnTo>
                    <a:lnTo>
                      <a:pt x="128" y="291"/>
                    </a:lnTo>
                    <a:lnTo>
                      <a:pt x="133" y="266"/>
                    </a:lnTo>
                    <a:lnTo>
                      <a:pt x="133" y="266"/>
                    </a:lnTo>
                    <a:lnTo>
                      <a:pt x="134" y="253"/>
                    </a:lnTo>
                    <a:lnTo>
                      <a:pt x="134" y="239"/>
                    </a:lnTo>
                    <a:lnTo>
                      <a:pt x="134" y="226"/>
                    </a:lnTo>
                    <a:lnTo>
                      <a:pt x="136" y="212"/>
                    </a:lnTo>
                    <a:lnTo>
                      <a:pt x="136" y="212"/>
                    </a:lnTo>
                    <a:lnTo>
                      <a:pt x="141" y="186"/>
                    </a:lnTo>
                    <a:lnTo>
                      <a:pt x="147" y="162"/>
                    </a:lnTo>
                    <a:lnTo>
                      <a:pt x="153" y="137"/>
                    </a:lnTo>
                    <a:lnTo>
                      <a:pt x="159" y="112"/>
                    </a:lnTo>
                    <a:lnTo>
                      <a:pt x="159" y="112"/>
                    </a:lnTo>
                    <a:lnTo>
                      <a:pt x="163" y="85"/>
                    </a:lnTo>
                    <a:lnTo>
                      <a:pt x="167" y="58"/>
                    </a:lnTo>
                    <a:lnTo>
                      <a:pt x="169" y="32"/>
                    </a:lnTo>
                    <a:lnTo>
                      <a:pt x="170" y="5"/>
                    </a:lnTo>
                    <a:lnTo>
                      <a:pt x="170" y="5"/>
                    </a:lnTo>
                    <a:lnTo>
                      <a:pt x="170" y="3"/>
                    </a:lnTo>
                    <a:lnTo>
                      <a:pt x="169" y="1"/>
                    </a:lnTo>
                    <a:lnTo>
                      <a:pt x="168" y="0"/>
                    </a:lnTo>
                    <a:lnTo>
                      <a:pt x="166" y="0"/>
                    </a:lnTo>
                    <a:lnTo>
                      <a:pt x="164" y="0"/>
                    </a:lnTo>
                    <a:lnTo>
                      <a:pt x="163" y="1"/>
                    </a:lnTo>
                    <a:lnTo>
                      <a:pt x="162" y="3"/>
                    </a:lnTo>
                    <a:lnTo>
                      <a:pt x="161" y="5"/>
                    </a:lnTo>
                    <a:lnTo>
                      <a:pt x="161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2" name="Freeform 918"/>
              <p:cNvSpPr/>
              <p:nvPr/>
            </p:nvSpPr>
            <p:spPr bwMode="auto">
              <a:xfrm>
                <a:off x="3751263" y="1443038"/>
                <a:ext cx="66675" cy="360363"/>
              </a:xfrm>
              <a:custGeom>
                <a:avLst/>
                <a:gdLst/>
                <a:ahLst/>
                <a:cxnLst>
                  <a:cxn ang="0">
                    <a:pos x="117" y="4"/>
                  </a:cxn>
                  <a:cxn ang="0">
                    <a:pos x="116" y="50"/>
                  </a:cxn>
                  <a:cxn ang="0">
                    <a:pos x="108" y="139"/>
                  </a:cxn>
                  <a:cxn ang="0">
                    <a:pos x="94" y="228"/>
                  </a:cxn>
                  <a:cxn ang="0">
                    <a:pos x="68" y="361"/>
                  </a:cxn>
                  <a:cxn ang="0">
                    <a:pos x="63" y="383"/>
                  </a:cxn>
                  <a:cxn ang="0">
                    <a:pos x="57" y="404"/>
                  </a:cxn>
                  <a:cxn ang="0">
                    <a:pos x="48" y="432"/>
                  </a:cxn>
                  <a:cxn ang="0">
                    <a:pos x="47" y="440"/>
                  </a:cxn>
                  <a:cxn ang="0">
                    <a:pos x="44" y="482"/>
                  </a:cxn>
                  <a:cxn ang="0">
                    <a:pos x="38" y="523"/>
                  </a:cxn>
                  <a:cxn ang="0">
                    <a:pos x="32" y="542"/>
                  </a:cxn>
                  <a:cxn ang="0">
                    <a:pos x="10" y="598"/>
                  </a:cxn>
                  <a:cxn ang="0">
                    <a:pos x="7" y="608"/>
                  </a:cxn>
                  <a:cxn ang="0">
                    <a:pos x="2" y="637"/>
                  </a:cxn>
                  <a:cxn ang="0">
                    <a:pos x="0" y="678"/>
                  </a:cxn>
                  <a:cxn ang="0">
                    <a:pos x="0" y="680"/>
                  </a:cxn>
                  <a:cxn ang="0">
                    <a:pos x="3" y="682"/>
                  </a:cxn>
                  <a:cxn ang="0">
                    <a:pos x="6" y="682"/>
                  </a:cxn>
                  <a:cxn ang="0">
                    <a:pos x="9" y="680"/>
                  </a:cxn>
                  <a:cxn ang="0">
                    <a:pos x="9" y="678"/>
                  </a:cxn>
                  <a:cxn ang="0">
                    <a:pos x="12" y="635"/>
                  </a:cxn>
                  <a:cxn ang="0">
                    <a:pos x="22" y="594"/>
                  </a:cxn>
                  <a:cxn ang="0">
                    <a:pos x="36" y="556"/>
                  </a:cxn>
                  <a:cxn ang="0">
                    <a:pos x="48" y="517"/>
                  </a:cxn>
                  <a:cxn ang="0">
                    <a:pos x="51" y="501"/>
                  </a:cxn>
                  <a:cxn ang="0">
                    <a:pos x="56" y="448"/>
                  </a:cxn>
                  <a:cxn ang="0">
                    <a:pos x="57" y="436"/>
                  </a:cxn>
                  <a:cxn ang="0">
                    <a:pos x="67" y="398"/>
                  </a:cxn>
                  <a:cxn ang="0">
                    <a:pos x="77" y="359"/>
                  </a:cxn>
                  <a:cxn ang="0">
                    <a:pos x="80" y="347"/>
                  </a:cxn>
                  <a:cxn ang="0">
                    <a:pos x="96" y="262"/>
                  </a:cxn>
                  <a:cxn ang="0">
                    <a:pos x="112" y="178"/>
                  </a:cxn>
                  <a:cxn ang="0">
                    <a:pos x="119" y="134"/>
                  </a:cxn>
                  <a:cxn ang="0">
                    <a:pos x="127" y="48"/>
                  </a:cxn>
                  <a:cxn ang="0">
                    <a:pos x="128" y="4"/>
                  </a:cxn>
                  <a:cxn ang="0">
                    <a:pos x="126" y="1"/>
                  </a:cxn>
                  <a:cxn ang="0">
                    <a:pos x="122" y="0"/>
                  </a:cxn>
                  <a:cxn ang="0">
                    <a:pos x="119" y="1"/>
                  </a:cxn>
                  <a:cxn ang="0">
                    <a:pos x="117" y="4"/>
                  </a:cxn>
                </a:cxnLst>
                <a:rect l="0" t="0" r="r" b="b"/>
                <a:pathLst>
                  <a:path w="128" h="682">
                    <a:moveTo>
                      <a:pt x="117" y="4"/>
                    </a:moveTo>
                    <a:lnTo>
                      <a:pt x="117" y="4"/>
                    </a:lnTo>
                    <a:lnTo>
                      <a:pt x="117" y="27"/>
                    </a:lnTo>
                    <a:lnTo>
                      <a:pt x="116" y="50"/>
                    </a:lnTo>
                    <a:lnTo>
                      <a:pt x="113" y="95"/>
                    </a:lnTo>
                    <a:lnTo>
                      <a:pt x="108" y="139"/>
                    </a:lnTo>
                    <a:lnTo>
                      <a:pt x="101" y="184"/>
                    </a:lnTo>
                    <a:lnTo>
                      <a:pt x="94" y="228"/>
                    </a:lnTo>
                    <a:lnTo>
                      <a:pt x="84" y="273"/>
                    </a:lnTo>
                    <a:lnTo>
                      <a:pt x="68" y="361"/>
                    </a:lnTo>
                    <a:lnTo>
                      <a:pt x="68" y="361"/>
                    </a:lnTo>
                    <a:lnTo>
                      <a:pt x="63" y="383"/>
                    </a:lnTo>
                    <a:lnTo>
                      <a:pt x="57" y="404"/>
                    </a:lnTo>
                    <a:lnTo>
                      <a:pt x="57" y="404"/>
                    </a:lnTo>
                    <a:lnTo>
                      <a:pt x="51" y="422"/>
                    </a:lnTo>
                    <a:lnTo>
                      <a:pt x="48" y="432"/>
                    </a:lnTo>
                    <a:lnTo>
                      <a:pt x="47" y="440"/>
                    </a:lnTo>
                    <a:lnTo>
                      <a:pt x="47" y="440"/>
                    </a:lnTo>
                    <a:lnTo>
                      <a:pt x="46" y="461"/>
                    </a:lnTo>
                    <a:lnTo>
                      <a:pt x="44" y="482"/>
                    </a:lnTo>
                    <a:lnTo>
                      <a:pt x="41" y="503"/>
                    </a:lnTo>
                    <a:lnTo>
                      <a:pt x="38" y="523"/>
                    </a:lnTo>
                    <a:lnTo>
                      <a:pt x="38" y="523"/>
                    </a:lnTo>
                    <a:lnTo>
                      <a:pt x="32" y="542"/>
                    </a:lnTo>
                    <a:lnTo>
                      <a:pt x="24" y="561"/>
                    </a:lnTo>
                    <a:lnTo>
                      <a:pt x="10" y="598"/>
                    </a:lnTo>
                    <a:lnTo>
                      <a:pt x="10" y="598"/>
                    </a:lnTo>
                    <a:lnTo>
                      <a:pt x="7" y="608"/>
                    </a:lnTo>
                    <a:lnTo>
                      <a:pt x="5" y="618"/>
                    </a:lnTo>
                    <a:lnTo>
                      <a:pt x="2" y="637"/>
                    </a:lnTo>
                    <a:lnTo>
                      <a:pt x="0" y="657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80"/>
                    </a:lnTo>
                    <a:lnTo>
                      <a:pt x="1" y="681"/>
                    </a:lnTo>
                    <a:lnTo>
                      <a:pt x="3" y="682"/>
                    </a:lnTo>
                    <a:lnTo>
                      <a:pt x="4" y="682"/>
                    </a:lnTo>
                    <a:lnTo>
                      <a:pt x="6" y="682"/>
                    </a:lnTo>
                    <a:lnTo>
                      <a:pt x="7" y="681"/>
                    </a:lnTo>
                    <a:lnTo>
                      <a:pt x="9" y="680"/>
                    </a:lnTo>
                    <a:lnTo>
                      <a:pt x="9" y="678"/>
                    </a:lnTo>
                    <a:lnTo>
                      <a:pt x="9" y="678"/>
                    </a:lnTo>
                    <a:lnTo>
                      <a:pt x="10" y="656"/>
                    </a:lnTo>
                    <a:lnTo>
                      <a:pt x="12" y="635"/>
                    </a:lnTo>
                    <a:lnTo>
                      <a:pt x="16" y="615"/>
                    </a:lnTo>
                    <a:lnTo>
                      <a:pt x="22" y="594"/>
                    </a:lnTo>
                    <a:lnTo>
                      <a:pt x="22" y="594"/>
                    </a:lnTo>
                    <a:lnTo>
                      <a:pt x="36" y="556"/>
                    </a:lnTo>
                    <a:lnTo>
                      <a:pt x="43" y="537"/>
                    </a:lnTo>
                    <a:lnTo>
                      <a:pt x="48" y="517"/>
                    </a:lnTo>
                    <a:lnTo>
                      <a:pt x="48" y="517"/>
                    </a:lnTo>
                    <a:lnTo>
                      <a:pt x="51" y="501"/>
                    </a:lnTo>
                    <a:lnTo>
                      <a:pt x="53" y="483"/>
                    </a:lnTo>
                    <a:lnTo>
                      <a:pt x="56" y="448"/>
                    </a:lnTo>
                    <a:lnTo>
                      <a:pt x="56" y="448"/>
                    </a:lnTo>
                    <a:lnTo>
                      <a:pt x="57" y="436"/>
                    </a:lnTo>
                    <a:lnTo>
                      <a:pt x="60" y="422"/>
                    </a:lnTo>
                    <a:lnTo>
                      <a:pt x="67" y="398"/>
                    </a:lnTo>
                    <a:lnTo>
                      <a:pt x="74" y="372"/>
                    </a:lnTo>
                    <a:lnTo>
                      <a:pt x="77" y="359"/>
                    </a:lnTo>
                    <a:lnTo>
                      <a:pt x="80" y="347"/>
                    </a:lnTo>
                    <a:lnTo>
                      <a:pt x="80" y="347"/>
                    </a:lnTo>
                    <a:lnTo>
                      <a:pt x="87" y="305"/>
                    </a:lnTo>
                    <a:lnTo>
                      <a:pt x="96" y="262"/>
                    </a:lnTo>
                    <a:lnTo>
                      <a:pt x="104" y="220"/>
                    </a:lnTo>
                    <a:lnTo>
                      <a:pt x="112" y="178"/>
                    </a:lnTo>
                    <a:lnTo>
                      <a:pt x="112" y="178"/>
                    </a:lnTo>
                    <a:lnTo>
                      <a:pt x="119" y="134"/>
                    </a:lnTo>
                    <a:lnTo>
                      <a:pt x="123" y="92"/>
                    </a:lnTo>
                    <a:lnTo>
                      <a:pt x="127" y="48"/>
                    </a:lnTo>
                    <a:lnTo>
                      <a:pt x="128" y="4"/>
                    </a:lnTo>
                    <a:lnTo>
                      <a:pt x="128" y="4"/>
                    </a:lnTo>
                    <a:lnTo>
                      <a:pt x="127" y="2"/>
                    </a:lnTo>
                    <a:lnTo>
                      <a:pt x="126" y="1"/>
                    </a:lnTo>
                    <a:lnTo>
                      <a:pt x="125" y="0"/>
                    </a:lnTo>
                    <a:lnTo>
                      <a:pt x="122" y="0"/>
                    </a:lnTo>
                    <a:lnTo>
                      <a:pt x="120" y="0"/>
                    </a:lnTo>
                    <a:lnTo>
                      <a:pt x="119" y="1"/>
                    </a:lnTo>
                    <a:lnTo>
                      <a:pt x="118" y="2"/>
                    </a:lnTo>
                    <a:lnTo>
                      <a:pt x="117" y="4"/>
                    </a:lnTo>
                    <a:lnTo>
                      <a:pt x="11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3" name="Freeform 919"/>
              <p:cNvSpPr/>
              <p:nvPr/>
            </p:nvSpPr>
            <p:spPr bwMode="auto">
              <a:xfrm>
                <a:off x="3797300" y="1477963"/>
                <a:ext cx="60325" cy="268288"/>
              </a:xfrm>
              <a:custGeom>
                <a:avLst/>
                <a:gdLst/>
                <a:ahLst/>
                <a:cxnLst>
                  <a:cxn ang="0">
                    <a:pos x="114" y="4"/>
                  </a:cxn>
                  <a:cxn ang="0">
                    <a:pos x="113" y="1"/>
                  </a:cxn>
                  <a:cxn ang="0">
                    <a:pos x="110" y="0"/>
                  </a:cxn>
                  <a:cxn ang="0">
                    <a:pos x="106" y="1"/>
                  </a:cxn>
                  <a:cxn ang="0">
                    <a:pos x="105" y="4"/>
                  </a:cxn>
                  <a:cxn ang="0">
                    <a:pos x="104" y="38"/>
                  </a:cxn>
                  <a:cxn ang="0">
                    <a:pos x="94" y="104"/>
                  </a:cxn>
                  <a:cxn ang="0">
                    <a:pos x="81" y="170"/>
                  </a:cxn>
                  <a:cxn ang="0">
                    <a:pos x="58" y="268"/>
                  </a:cxn>
                  <a:cxn ang="0">
                    <a:pos x="47" y="324"/>
                  </a:cxn>
                  <a:cxn ang="0">
                    <a:pos x="37" y="366"/>
                  </a:cxn>
                  <a:cxn ang="0">
                    <a:pos x="31" y="379"/>
                  </a:cxn>
                  <a:cxn ang="0">
                    <a:pos x="28" y="393"/>
                  </a:cxn>
                  <a:cxn ang="0">
                    <a:pos x="25" y="419"/>
                  </a:cxn>
                  <a:cxn ang="0">
                    <a:pos x="22" y="433"/>
                  </a:cxn>
                  <a:cxn ang="0">
                    <a:pos x="8" y="483"/>
                  </a:cxn>
                  <a:cxn ang="0">
                    <a:pos x="1" y="500"/>
                  </a:cxn>
                  <a:cxn ang="0">
                    <a:pos x="0" y="504"/>
                  </a:cxn>
                  <a:cxn ang="0">
                    <a:pos x="5" y="507"/>
                  </a:cxn>
                  <a:cxn ang="0">
                    <a:pos x="8" y="506"/>
                  </a:cxn>
                  <a:cxn ang="0">
                    <a:pos x="10" y="505"/>
                  </a:cxn>
                  <a:cxn ang="0">
                    <a:pos x="25" y="465"/>
                  </a:cxn>
                  <a:cxn ang="0">
                    <a:pos x="32" y="437"/>
                  </a:cxn>
                  <a:cxn ang="0">
                    <a:pos x="38" y="409"/>
                  </a:cxn>
                  <a:cxn ang="0">
                    <a:pos x="39" y="396"/>
                  </a:cxn>
                  <a:cxn ang="0">
                    <a:pos x="41" y="380"/>
                  </a:cxn>
                  <a:cxn ang="0">
                    <a:pos x="55" y="335"/>
                  </a:cxn>
                  <a:cxn ang="0">
                    <a:pos x="59" y="319"/>
                  </a:cxn>
                  <a:cxn ang="0">
                    <a:pos x="64" y="286"/>
                  </a:cxn>
                  <a:cxn ang="0">
                    <a:pos x="68" y="271"/>
                  </a:cxn>
                  <a:cxn ang="0">
                    <a:pos x="96" y="142"/>
                  </a:cxn>
                  <a:cxn ang="0">
                    <a:pos x="109" y="76"/>
                  </a:cxn>
                  <a:cxn ang="0">
                    <a:pos x="114" y="10"/>
                  </a:cxn>
                  <a:cxn ang="0">
                    <a:pos x="114" y="9"/>
                  </a:cxn>
                </a:cxnLst>
                <a:rect l="0" t="0" r="r" b="b"/>
                <a:pathLst>
                  <a:path w="114" h="507">
                    <a:moveTo>
                      <a:pt x="114" y="4"/>
                    </a:moveTo>
                    <a:lnTo>
                      <a:pt x="114" y="4"/>
                    </a:lnTo>
                    <a:lnTo>
                      <a:pt x="114" y="2"/>
                    </a:lnTo>
                    <a:lnTo>
                      <a:pt x="113" y="1"/>
                    </a:lnTo>
                    <a:lnTo>
                      <a:pt x="111" y="0"/>
                    </a:lnTo>
                    <a:lnTo>
                      <a:pt x="110" y="0"/>
                    </a:lnTo>
                    <a:lnTo>
                      <a:pt x="108" y="0"/>
                    </a:lnTo>
                    <a:lnTo>
                      <a:pt x="106" y="1"/>
                    </a:lnTo>
                    <a:lnTo>
                      <a:pt x="105" y="2"/>
                    </a:lnTo>
                    <a:lnTo>
                      <a:pt x="105" y="4"/>
                    </a:lnTo>
                    <a:lnTo>
                      <a:pt x="105" y="4"/>
                    </a:lnTo>
                    <a:lnTo>
                      <a:pt x="104" y="38"/>
                    </a:lnTo>
                    <a:lnTo>
                      <a:pt x="100" y="71"/>
                    </a:lnTo>
                    <a:lnTo>
                      <a:pt x="94" y="104"/>
                    </a:lnTo>
                    <a:lnTo>
                      <a:pt x="88" y="137"/>
                    </a:lnTo>
                    <a:lnTo>
                      <a:pt x="81" y="170"/>
                    </a:lnTo>
                    <a:lnTo>
                      <a:pt x="74" y="203"/>
                    </a:lnTo>
                    <a:lnTo>
                      <a:pt x="58" y="268"/>
                    </a:lnTo>
                    <a:lnTo>
                      <a:pt x="58" y="268"/>
                    </a:lnTo>
                    <a:lnTo>
                      <a:pt x="47" y="324"/>
                    </a:lnTo>
                    <a:lnTo>
                      <a:pt x="40" y="352"/>
                    </a:lnTo>
                    <a:lnTo>
                      <a:pt x="37" y="366"/>
                    </a:lnTo>
                    <a:lnTo>
                      <a:pt x="31" y="379"/>
                    </a:lnTo>
                    <a:lnTo>
                      <a:pt x="31" y="379"/>
                    </a:lnTo>
                    <a:lnTo>
                      <a:pt x="29" y="385"/>
                    </a:lnTo>
                    <a:lnTo>
                      <a:pt x="28" y="393"/>
                    </a:lnTo>
                    <a:lnTo>
                      <a:pt x="26" y="406"/>
                    </a:lnTo>
                    <a:lnTo>
                      <a:pt x="25" y="419"/>
                    </a:lnTo>
                    <a:lnTo>
                      <a:pt x="22" y="433"/>
                    </a:lnTo>
                    <a:lnTo>
                      <a:pt x="22" y="433"/>
                    </a:lnTo>
                    <a:lnTo>
                      <a:pt x="13" y="467"/>
                    </a:lnTo>
                    <a:lnTo>
                      <a:pt x="8" y="483"/>
                    </a:lnTo>
                    <a:lnTo>
                      <a:pt x="1" y="500"/>
                    </a:lnTo>
                    <a:lnTo>
                      <a:pt x="1" y="500"/>
                    </a:lnTo>
                    <a:lnTo>
                      <a:pt x="0" y="502"/>
                    </a:lnTo>
                    <a:lnTo>
                      <a:pt x="0" y="504"/>
                    </a:lnTo>
                    <a:lnTo>
                      <a:pt x="3" y="506"/>
                    </a:lnTo>
                    <a:lnTo>
                      <a:pt x="5" y="507"/>
                    </a:lnTo>
                    <a:lnTo>
                      <a:pt x="7" y="507"/>
                    </a:lnTo>
                    <a:lnTo>
                      <a:pt x="8" y="506"/>
                    </a:lnTo>
                    <a:lnTo>
                      <a:pt x="10" y="505"/>
                    </a:lnTo>
                    <a:lnTo>
                      <a:pt x="10" y="505"/>
                    </a:lnTo>
                    <a:lnTo>
                      <a:pt x="20" y="479"/>
                    </a:lnTo>
                    <a:lnTo>
                      <a:pt x="25" y="465"/>
                    </a:lnTo>
                    <a:lnTo>
                      <a:pt x="29" y="451"/>
                    </a:lnTo>
                    <a:lnTo>
                      <a:pt x="32" y="437"/>
                    </a:lnTo>
                    <a:lnTo>
                      <a:pt x="36" y="424"/>
                    </a:lnTo>
                    <a:lnTo>
                      <a:pt x="38" y="409"/>
                    </a:lnTo>
                    <a:lnTo>
                      <a:pt x="39" y="396"/>
                    </a:lnTo>
                    <a:lnTo>
                      <a:pt x="39" y="396"/>
                    </a:lnTo>
                    <a:lnTo>
                      <a:pt x="40" y="387"/>
                    </a:lnTo>
                    <a:lnTo>
                      <a:pt x="41" y="380"/>
                    </a:lnTo>
                    <a:lnTo>
                      <a:pt x="45" y="365"/>
                    </a:lnTo>
                    <a:lnTo>
                      <a:pt x="55" y="335"/>
                    </a:lnTo>
                    <a:lnTo>
                      <a:pt x="55" y="335"/>
                    </a:lnTo>
                    <a:lnTo>
                      <a:pt x="59" y="319"/>
                    </a:lnTo>
                    <a:lnTo>
                      <a:pt x="62" y="303"/>
                    </a:lnTo>
                    <a:lnTo>
                      <a:pt x="64" y="286"/>
                    </a:lnTo>
                    <a:lnTo>
                      <a:pt x="68" y="271"/>
                    </a:lnTo>
                    <a:lnTo>
                      <a:pt x="68" y="271"/>
                    </a:lnTo>
                    <a:lnTo>
                      <a:pt x="82" y="206"/>
                    </a:lnTo>
                    <a:lnTo>
                      <a:pt x="96" y="142"/>
                    </a:lnTo>
                    <a:lnTo>
                      <a:pt x="103" y="109"/>
                    </a:lnTo>
                    <a:lnTo>
                      <a:pt x="109" y="76"/>
                    </a:lnTo>
                    <a:lnTo>
                      <a:pt x="112" y="43"/>
                    </a:lnTo>
                    <a:lnTo>
                      <a:pt x="114" y="10"/>
                    </a:lnTo>
                    <a:lnTo>
                      <a:pt x="114" y="10"/>
                    </a:lnTo>
                    <a:lnTo>
                      <a:pt x="114" y="9"/>
                    </a:lnTo>
                    <a:lnTo>
                      <a:pt x="11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4" name="Freeform 920"/>
              <p:cNvSpPr/>
              <p:nvPr/>
            </p:nvSpPr>
            <p:spPr bwMode="auto">
              <a:xfrm>
                <a:off x="3857625" y="1504950"/>
                <a:ext cx="33338" cy="190500"/>
              </a:xfrm>
              <a:custGeom>
                <a:avLst/>
                <a:gdLst/>
                <a:ahLst/>
                <a:cxnLst>
                  <a:cxn ang="0">
                    <a:pos x="54" y="2"/>
                  </a:cxn>
                  <a:cxn ang="0">
                    <a:pos x="48" y="11"/>
                  </a:cxn>
                  <a:cxn ang="0">
                    <a:pos x="45" y="24"/>
                  </a:cxn>
                  <a:cxn ang="0">
                    <a:pos x="46" y="44"/>
                  </a:cxn>
                  <a:cxn ang="0">
                    <a:pos x="46" y="50"/>
                  </a:cxn>
                  <a:cxn ang="0">
                    <a:pos x="42" y="74"/>
                  </a:cxn>
                  <a:cxn ang="0">
                    <a:pos x="31" y="123"/>
                  </a:cxn>
                  <a:cxn ang="0">
                    <a:pos x="29" y="147"/>
                  </a:cxn>
                  <a:cxn ang="0">
                    <a:pos x="28" y="162"/>
                  </a:cxn>
                  <a:cxn ang="0">
                    <a:pos x="24" y="206"/>
                  </a:cxn>
                  <a:cxn ang="0">
                    <a:pos x="13" y="265"/>
                  </a:cxn>
                  <a:cxn ang="0">
                    <a:pos x="11" y="275"/>
                  </a:cxn>
                  <a:cxn ang="0">
                    <a:pos x="9" y="306"/>
                  </a:cxn>
                  <a:cxn ang="0">
                    <a:pos x="8" y="319"/>
                  </a:cxn>
                  <a:cxn ang="0">
                    <a:pos x="0" y="354"/>
                  </a:cxn>
                  <a:cxn ang="0">
                    <a:pos x="0" y="356"/>
                  </a:cxn>
                  <a:cxn ang="0">
                    <a:pos x="4" y="360"/>
                  </a:cxn>
                  <a:cxn ang="0">
                    <a:pos x="7" y="360"/>
                  </a:cxn>
                  <a:cxn ang="0">
                    <a:pos x="9" y="357"/>
                  </a:cxn>
                  <a:cxn ang="0">
                    <a:pos x="16" y="325"/>
                  </a:cxn>
                  <a:cxn ang="0">
                    <a:pos x="19" y="292"/>
                  </a:cxn>
                  <a:cxn ang="0">
                    <a:pos x="20" y="280"/>
                  </a:cxn>
                  <a:cxn ang="0">
                    <a:pos x="27" y="240"/>
                  </a:cxn>
                  <a:cxn ang="0">
                    <a:pos x="35" y="201"/>
                  </a:cxn>
                  <a:cxn ang="0">
                    <a:pos x="37" y="188"/>
                  </a:cxn>
                  <a:cxn ang="0">
                    <a:pos x="38" y="161"/>
                  </a:cxn>
                  <a:cxn ang="0">
                    <a:pos x="40" y="133"/>
                  </a:cxn>
                  <a:cxn ang="0">
                    <a:pos x="44" y="109"/>
                  </a:cxn>
                  <a:cxn ang="0">
                    <a:pos x="50" y="85"/>
                  </a:cxn>
                  <a:cxn ang="0">
                    <a:pos x="57" y="53"/>
                  </a:cxn>
                  <a:cxn ang="0">
                    <a:pos x="57" y="43"/>
                  </a:cxn>
                  <a:cxn ang="0">
                    <a:pos x="56" y="24"/>
                  </a:cxn>
                  <a:cxn ang="0">
                    <a:pos x="56" y="15"/>
                  </a:cxn>
                  <a:cxn ang="0">
                    <a:pos x="60" y="8"/>
                  </a:cxn>
                  <a:cxn ang="0">
                    <a:pos x="62" y="7"/>
                  </a:cxn>
                  <a:cxn ang="0">
                    <a:pos x="62" y="3"/>
                  </a:cxn>
                  <a:cxn ang="0">
                    <a:pos x="58" y="0"/>
                  </a:cxn>
                  <a:cxn ang="0">
                    <a:pos x="54" y="2"/>
                  </a:cxn>
                </a:cxnLst>
                <a:rect l="0" t="0" r="r" b="b"/>
                <a:pathLst>
                  <a:path w="62" h="360">
                    <a:moveTo>
                      <a:pt x="54" y="2"/>
                    </a:moveTo>
                    <a:lnTo>
                      <a:pt x="54" y="2"/>
                    </a:lnTo>
                    <a:lnTo>
                      <a:pt x="50" y="6"/>
                    </a:lnTo>
                    <a:lnTo>
                      <a:pt x="48" y="11"/>
                    </a:lnTo>
                    <a:lnTo>
                      <a:pt x="46" y="17"/>
                    </a:lnTo>
                    <a:lnTo>
                      <a:pt x="45" y="24"/>
                    </a:lnTo>
                    <a:lnTo>
                      <a:pt x="46" y="38"/>
                    </a:lnTo>
                    <a:lnTo>
                      <a:pt x="46" y="44"/>
                    </a:lnTo>
                    <a:lnTo>
                      <a:pt x="46" y="50"/>
                    </a:lnTo>
                    <a:lnTo>
                      <a:pt x="46" y="50"/>
                    </a:lnTo>
                    <a:lnTo>
                      <a:pt x="44" y="62"/>
                    </a:lnTo>
                    <a:lnTo>
                      <a:pt x="42" y="74"/>
                    </a:lnTo>
                    <a:lnTo>
                      <a:pt x="36" y="99"/>
                    </a:lnTo>
                    <a:lnTo>
                      <a:pt x="31" y="123"/>
                    </a:lnTo>
                    <a:lnTo>
                      <a:pt x="29" y="135"/>
                    </a:lnTo>
                    <a:lnTo>
                      <a:pt x="29" y="147"/>
                    </a:lnTo>
                    <a:lnTo>
                      <a:pt x="29" y="147"/>
                    </a:lnTo>
                    <a:lnTo>
                      <a:pt x="28" y="162"/>
                    </a:lnTo>
                    <a:lnTo>
                      <a:pt x="27" y="177"/>
                    </a:lnTo>
                    <a:lnTo>
                      <a:pt x="24" y="206"/>
                    </a:lnTo>
                    <a:lnTo>
                      <a:pt x="19" y="236"/>
                    </a:lnTo>
                    <a:lnTo>
                      <a:pt x="13" y="265"/>
                    </a:lnTo>
                    <a:lnTo>
                      <a:pt x="13" y="265"/>
                    </a:lnTo>
                    <a:lnTo>
                      <a:pt x="11" y="275"/>
                    </a:lnTo>
                    <a:lnTo>
                      <a:pt x="10" y="286"/>
                    </a:lnTo>
                    <a:lnTo>
                      <a:pt x="9" y="306"/>
                    </a:lnTo>
                    <a:lnTo>
                      <a:pt x="9" y="306"/>
                    </a:lnTo>
                    <a:lnTo>
                      <a:pt x="8" y="319"/>
                    </a:lnTo>
                    <a:lnTo>
                      <a:pt x="5" y="331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6"/>
                    </a:lnTo>
                    <a:lnTo>
                      <a:pt x="1" y="358"/>
                    </a:lnTo>
                    <a:lnTo>
                      <a:pt x="4" y="360"/>
                    </a:lnTo>
                    <a:lnTo>
                      <a:pt x="6" y="360"/>
                    </a:lnTo>
                    <a:lnTo>
                      <a:pt x="7" y="360"/>
                    </a:lnTo>
                    <a:lnTo>
                      <a:pt x="8" y="359"/>
                    </a:lnTo>
                    <a:lnTo>
                      <a:pt x="9" y="357"/>
                    </a:lnTo>
                    <a:lnTo>
                      <a:pt x="9" y="357"/>
                    </a:lnTo>
                    <a:lnTo>
                      <a:pt x="16" y="325"/>
                    </a:lnTo>
                    <a:lnTo>
                      <a:pt x="18" y="309"/>
                    </a:lnTo>
                    <a:lnTo>
                      <a:pt x="19" y="292"/>
                    </a:lnTo>
                    <a:lnTo>
                      <a:pt x="19" y="292"/>
                    </a:lnTo>
                    <a:lnTo>
                      <a:pt x="20" y="280"/>
                    </a:lnTo>
                    <a:lnTo>
                      <a:pt x="22" y="266"/>
                    </a:lnTo>
                    <a:lnTo>
                      <a:pt x="27" y="240"/>
                    </a:lnTo>
                    <a:lnTo>
                      <a:pt x="33" y="215"/>
                    </a:lnTo>
                    <a:lnTo>
                      <a:pt x="35" y="201"/>
                    </a:lnTo>
                    <a:lnTo>
                      <a:pt x="37" y="188"/>
                    </a:lnTo>
                    <a:lnTo>
                      <a:pt x="37" y="188"/>
                    </a:lnTo>
                    <a:lnTo>
                      <a:pt x="38" y="174"/>
                    </a:lnTo>
                    <a:lnTo>
                      <a:pt x="38" y="161"/>
                    </a:lnTo>
                    <a:lnTo>
                      <a:pt x="39" y="146"/>
                    </a:lnTo>
                    <a:lnTo>
                      <a:pt x="40" y="133"/>
                    </a:lnTo>
                    <a:lnTo>
                      <a:pt x="40" y="133"/>
                    </a:lnTo>
                    <a:lnTo>
                      <a:pt x="44" y="109"/>
                    </a:lnTo>
                    <a:lnTo>
                      <a:pt x="50" y="85"/>
                    </a:lnTo>
                    <a:lnTo>
                      <a:pt x="50" y="85"/>
                    </a:lnTo>
                    <a:lnTo>
                      <a:pt x="55" y="65"/>
                    </a:lnTo>
                    <a:lnTo>
                      <a:pt x="57" y="53"/>
                    </a:lnTo>
                    <a:lnTo>
                      <a:pt x="57" y="43"/>
                    </a:lnTo>
                    <a:lnTo>
                      <a:pt x="57" y="43"/>
                    </a:lnTo>
                    <a:lnTo>
                      <a:pt x="56" y="34"/>
                    </a:lnTo>
                    <a:lnTo>
                      <a:pt x="56" y="24"/>
                    </a:lnTo>
                    <a:lnTo>
                      <a:pt x="56" y="19"/>
                    </a:lnTo>
                    <a:lnTo>
                      <a:pt x="56" y="15"/>
                    </a:lnTo>
                    <a:lnTo>
                      <a:pt x="58" y="11"/>
                    </a:lnTo>
                    <a:lnTo>
                      <a:pt x="60" y="8"/>
                    </a:lnTo>
                    <a:lnTo>
                      <a:pt x="60" y="8"/>
                    </a:lnTo>
                    <a:lnTo>
                      <a:pt x="62" y="7"/>
                    </a:lnTo>
                    <a:lnTo>
                      <a:pt x="62" y="5"/>
                    </a:lnTo>
                    <a:lnTo>
                      <a:pt x="62" y="3"/>
                    </a:lnTo>
                    <a:lnTo>
                      <a:pt x="61" y="2"/>
                    </a:lnTo>
                    <a:lnTo>
                      <a:pt x="58" y="0"/>
                    </a:lnTo>
                    <a:lnTo>
                      <a:pt x="56" y="1"/>
                    </a:lnTo>
                    <a:lnTo>
                      <a:pt x="54" y="2"/>
                    </a:lnTo>
                    <a:lnTo>
                      <a:pt x="54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5" name="Freeform 921"/>
              <p:cNvSpPr/>
              <p:nvPr/>
            </p:nvSpPr>
            <p:spPr bwMode="auto">
              <a:xfrm>
                <a:off x="3883025" y="1544638"/>
                <a:ext cx="22225" cy="130175"/>
              </a:xfrm>
              <a:custGeom>
                <a:avLst/>
                <a:gdLst/>
                <a:ahLst/>
                <a:cxnLst>
                  <a:cxn ang="0">
                    <a:pos x="33" y="4"/>
                  </a:cxn>
                  <a:cxn ang="0">
                    <a:pos x="33" y="4"/>
                  </a:cxn>
                  <a:cxn ang="0">
                    <a:pos x="33" y="37"/>
                  </a:cxn>
                  <a:cxn ang="0">
                    <a:pos x="29" y="69"/>
                  </a:cxn>
                  <a:cxn ang="0">
                    <a:pos x="25" y="101"/>
                  </a:cxn>
                  <a:cxn ang="0">
                    <a:pos x="23" y="117"/>
                  </a:cxn>
                  <a:cxn ang="0">
                    <a:pos x="19" y="133"/>
                  </a:cxn>
                  <a:cxn ang="0">
                    <a:pos x="19" y="133"/>
                  </a:cxn>
                  <a:cxn ang="0">
                    <a:pos x="13" y="156"/>
                  </a:cxn>
                  <a:cxn ang="0">
                    <a:pos x="11" y="167"/>
                  </a:cxn>
                  <a:cxn ang="0">
                    <a:pos x="10" y="179"/>
                  </a:cxn>
                  <a:cxn ang="0">
                    <a:pos x="10" y="179"/>
                  </a:cxn>
                  <a:cxn ang="0">
                    <a:pos x="8" y="194"/>
                  </a:cxn>
                  <a:cxn ang="0">
                    <a:pos x="5" y="210"/>
                  </a:cxn>
                  <a:cxn ang="0">
                    <a:pos x="2" y="225"/>
                  </a:cxn>
                  <a:cxn ang="0">
                    <a:pos x="0" y="242"/>
                  </a:cxn>
                  <a:cxn ang="0">
                    <a:pos x="0" y="242"/>
                  </a:cxn>
                  <a:cxn ang="0">
                    <a:pos x="0" y="244"/>
                  </a:cxn>
                  <a:cxn ang="0">
                    <a:pos x="1" y="245"/>
                  </a:cxn>
                  <a:cxn ang="0">
                    <a:pos x="3" y="246"/>
                  </a:cxn>
                  <a:cxn ang="0">
                    <a:pos x="4" y="246"/>
                  </a:cxn>
                  <a:cxn ang="0">
                    <a:pos x="6" y="246"/>
                  </a:cxn>
                  <a:cxn ang="0">
                    <a:pos x="8" y="245"/>
                  </a:cxn>
                  <a:cxn ang="0">
                    <a:pos x="9" y="244"/>
                  </a:cxn>
                  <a:cxn ang="0">
                    <a:pos x="9" y="242"/>
                  </a:cxn>
                  <a:cxn ang="0">
                    <a:pos x="9" y="242"/>
                  </a:cxn>
                  <a:cxn ang="0">
                    <a:pos x="11" y="227"/>
                  </a:cxn>
                  <a:cxn ang="0">
                    <a:pos x="14" y="214"/>
                  </a:cxn>
                  <a:cxn ang="0">
                    <a:pos x="17" y="199"/>
                  </a:cxn>
                  <a:cxn ang="0">
                    <a:pos x="18" y="193"/>
                  </a:cxn>
                  <a:cxn ang="0">
                    <a:pos x="18" y="186"/>
                  </a:cxn>
                  <a:cxn ang="0">
                    <a:pos x="18" y="186"/>
                  </a:cxn>
                  <a:cxn ang="0">
                    <a:pos x="19" y="177"/>
                  </a:cxn>
                  <a:cxn ang="0">
                    <a:pos x="20" y="169"/>
                  </a:cxn>
                  <a:cxn ang="0">
                    <a:pos x="24" y="152"/>
                  </a:cxn>
                  <a:cxn ang="0">
                    <a:pos x="28" y="135"/>
                  </a:cxn>
                  <a:cxn ang="0">
                    <a:pos x="32" y="119"/>
                  </a:cxn>
                  <a:cxn ang="0">
                    <a:pos x="32" y="119"/>
                  </a:cxn>
                  <a:cxn ang="0">
                    <a:pos x="37" y="90"/>
                  </a:cxn>
                  <a:cxn ang="0">
                    <a:pos x="40" y="62"/>
                  </a:cxn>
                  <a:cxn ang="0">
                    <a:pos x="42" y="33"/>
                  </a:cxn>
                  <a:cxn ang="0">
                    <a:pos x="42" y="4"/>
                  </a:cxn>
                  <a:cxn ang="0">
                    <a:pos x="42" y="4"/>
                  </a:cxn>
                  <a:cxn ang="0">
                    <a:pos x="42" y="2"/>
                  </a:cxn>
                  <a:cxn ang="0">
                    <a:pos x="41" y="1"/>
                  </a:cxn>
                  <a:cxn ang="0">
                    <a:pos x="39" y="0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5" y="1"/>
                  </a:cxn>
                  <a:cxn ang="0">
                    <a:pos x="34" y="2"/>
                  </a:cxn>
                  <a:cxn ang="0">
                    <a:pos x="33" y="4"/>
                  </a:cxn>
                  <a:cxn ang="0">
                    <a:pos x="33" y="4"/>
                  </a:cxn>
                </a:cxnLst>
                <a:rect l="0" t="0" r="r" b="b"/>
                <a:pathLst>
                  <a:path w="42" h="246">
                    <a:moveTo>
                      <a:pt x="33" y="4"/>
                    </a:moveTo>
                    <a:lnTo>
                      <a:pt x="33" y="4"/>
                    </a:lnTo>
                    <a:lnTo>
                      <a:pt x="33" y="37"/>
                    </a:lnTo>
                    <a:lnTo>
                      <a:pt x="29" y="69"/>
                    </a:lnTo>
                    <a:lnTo>
                      <a:pt x="25" y="101"/>
                    </a:lnTo>
                    <a:lnTo>
                      <a:pt x="23" y="117"/>
                    </a:lnTo>
                    <a:lnTo>
                      <a:pt x="19" y="133"/>
                    </a:lnTo>
                    <a:lnTo>
                      <a:pt x="19" y="133"/>
                    </a:lnTo>
                    <a:lnTo>
                      <a:pt x="13" y="156"/>
                    </a:lnTo>
                    <a:lnTo>
                      <a:pt x="11" y="167"/>
                    </a:lnTo>
                    <a:lnTo>
                      <a:pt x="10" y="179"/>
                    </a:lnTo>
                    <a:lnTo>
                      <a:pt x="10" y="179"/>
                    </a:lnTo>
                    <a:lnTo>
                      <a:pt x="8" y="194"/>
                    </a:lnTo>
                    <a:lnTo>
                      <a:pt x="5" y="210"/>
                    </a:lnTo>
                    <a:lnTo>
                      <a:pt x="2" y="225"/>
                    </a:lnTo>
                    <a:lnTo>
                      <a:pt x="0" y="242"/>
                    </a:lnTo>
                    <a:lnTo>
                      <a:pt x="0" y="242"/>
                    </a:lnTo>
                    <a:lnTo>
                      <a:pt x="0" y="244"/>
                    </a:lnTo>
                    <a:lnTo>
                      <a:pt x="1" y="245"/>
                    </a:lnTo>
                    <a:lnTo>
                      <a:pt x="3" y="246"/>
                    </a:lnTo>
                    <a:lnTo>
                      <a:pt x="4" y="246"/>
                    </a:lnTo>
                    <a:lnTo>
                      <a:pt x="6" y="246"/>
                    </a:lnTo>
                    <a:lnTo>
                      <a:pt x="8" y="245"/>
                    </a:lnTo>
                    <a:lnTo>
                      <a:pt x="9" y="244"/>
                    </a:lnTo>
                    <a:lnTo>
                      <a:pt x="9" y="242"/>
                    </a:lnTo>
                    <a:lnTo>
                      <a:pt x="9" y="242"/>
                    </a:lnTo>
                    <a:lnTo>
                      <a:pt x="11" y="227"/>
                    </a:lnTo>
                    <a:lnTo>
                      <a:pt x="14" y="214"/>
                    </a:lnTo>
                    <a:lnTo>
                      <a:pt x="17" y="199"/>
                    </a:lnTo>
                    <a:lnTo>
                      <a:pt x="18" y="193"/>
                    </a:lnTo>
                    <a:lnTo>
                      <a:pt x="18" y="186"/>
                    </a:lnTo>
                    <a:lnTo>
                      <a:pt x="18" y="186"/>
                    </a:lnTo>
                    <a:lnTo>
                      <a:pt x="19" y="177"/>
                    </a:lnTo>
                    <a:lnTo>
                      <a:pt x="20" y="169"/>
                    </a:lnTo>
                    <a:lnTo>
                      <a:pt x="24" y="152"/>
                    </a:lnTo>
                    <a:lnTo>
                      <a:pt x="28" y="135"/>
                    </a:lnTo>
                    <a:lnTo>
                      <a:pt x="32" y="119"/>
                    </a:lnTo>
                    <a:lnTo>
                      <a:pt x="32" y="119"/>
                    </a:lnTo>
                    <a:lnTo>
                      <a:pt x="37" y="90"/>
                    </a:lnTo>
                    <a:lnTo>
                      <a:pt x="40" y="62"/>
                    </a:lnTo>
                    <a:lnTo>
                      <a:pt x="42" y="33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2" y="2"/>
                    </a:lnTo>
                    <a:lnTo>
                      <a:pt x="41" y="1"/>
                    </a:lnTo>
                    <a:lnTo>
                      <a:pt x="39" y="0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5" y="1"/>
                    </a:lnTo>
                    <a:lnTo>
                      <a:pt x="34" y="2"/>
                    </a:lnTo>
                    <a:lnTo>
                      <a:pt x="33" y="4"/>
                    </a:lnTo>
                    <a:lnTo>
                      <a:pt x="33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6" name="Freeform 922"/>
              <p:cNvSpPr/>
              <p:nvPr/>
            </p:nvSpPr>
            <p:spPr bwMode="auto">
              <a:xfrm>
                <a:off x="3454400" y="1239838"/>
                <a:ext cx="25400" cy="65088"/>
              </a:xfrm>
              <a:custGeom>
                <a:avLst/>
                <a:gdLst/>
                <a:ahLst/>
                <a:cxnLst>
                  <a:cxn ang="0">
                    <a:pos x="38" y="4"/>
                  </a:cxn>
                  <a:cxn ang="0">
                    <a:pos x="38" y="4"/>
                  </a:cxn>
                  <a:cxn ang="0">
                    <a:pos x="37" y="12"/>
                  </a:cxn>
                  <a:cxn ang="0">
                    <a:pos x="36" y="19"/>
                  </a:cxn>
                  <a:cxn ang="0">
                    <a:pos x="31" y="34"/>
                  </a:cxn>
                  <a:cxn ang="0">
                    <a:pos x="26" y="47"/>
                  </a:cxn>
                  <a:cxn ang="0">
                    <a:pos x="18" y="62"/>
                  </a:cxn>
                  <a:cxn ang="0">
                    <a:pos x="12" y="75"/>
                  </a:cxn>
                  <a:cxn ang="0">
                    <a:pos x="6" y="89"/>
                  </a:cxn>
                  <a:cxn ang="0">
                    <a:pos x="2" y="103"/>
                  </a:cxn>
                  <a:cxn ang="0">
                    <a:pos x="1" y="110"/>
                  </a:cxn>
                  <a:cxn ang="0">
                    <a:pos x="0" y="117"/>
                  </a:cxn>
                  <a:cxn ang="0">
                    <a:pos x="0" y="117"/>
                  </a:cxn>
                  <a:cxn ang="0">
                    <a:pos x="0" y="120"/>
                  </a:cxn>
                  <a:cxn ang="0">
                    <a:pos x="1" y="122"/>
                  </a:cxn>
                  <a:cxn ang="0">
                    <a:pos x="3" y="123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0"/>
                  </a:cxn>
                  <a:cxn ang="0">
                    <a:pos x="9" y="117"/>
                  </a:cxn>
                  <a:cxn ang="0">
                    <a:pos x="9" y="117"/>
                  </a:cxn>
                  <a:cxn ang="0">
                    <a:pos x="10" y="109"/>
                  </a:cxn>
                  <a:cxn ang="0">
                    <a:pos x="12" y="101"/>
                  </a:cxn>
                  <a:cxn ang="0">
                    <a:pos x="15" y="94"/>
                  </a:cxn>
                  <a:cxn ang="0">
                    <a:pos x="19" y="86"/>
                  </a:cxn>
                  <a:cxn ang="0">
                    <a:pos x="27" y="73"/>
                  </a:cxn>
                  <a:cxn ang="0">
                    <a:pos x="30" y="65"/>
                  </a:cxn>
                  <a:cxn ang="0">
                    <a:pos x="33" y="58"/>
                  </a:cxn>
                  <a:cxn ang="0">
                    <a:pos x="33" y="58"/>
                  </a:cxn>
                  <a:cxn ang="0">
                    <a:pos x="42" y="32"/>
                  </a:cxn>
                  <a:cxn ang="0">
                    <a:pos x="45" y="18"/>
                  </a:cxn>
                  <a:cxn ang="0">
                    <a:pos x="47" y="4"/>
                  </a:cxn>
                  <a:cxn ang="0">
                    <a:pos x="47" y="4"/>
                  </a:cxn>
                  <a:cxn ang="0">
                    <a:pos x="47" y="2"/>
                  </a:cxn>
                  <a:cxn ang="0">
                    <a:pos x="46" y="1"/>
                  </a:cxn>
                  <a:cxn ang="0">
                    <a:pos x="44" y="0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9" y="1"/>
                  </a:cxn>
                  <a:cxn ang="0">
                    <a:pos x="38" y="2"/>
                  </a:cxn>
                  <a:cxn ang="0">
                    <a:pos x="38" y="4"/>
                  </a:cxn>
                  <a:cxn ang="0">
                    <a:pos x="38" y="4"/>
                  </a:cxn>
                </a:cxnLst>
                <a:rect l="0" t="0" r="r" b="b"/>
                <a:pathLst>
                  <a:path w="47" h="123">
                    <a:moveTo>
                      <a:pt x="38" y="4"/>
                    </a:moveTo>
                    <a:lnTo>
                      <a:pt x="38" y="4"/>
                    </a:lnTo>
                    <a:lnTo>
                      <a:pt x="37" y="12"/>
                    </a:lnTo>
                    <a:lnTo>
                      <a:pt x="36" y="19"/>
                    </a:lnTo>
                    <a:lnTo>
                      <a:pt x="31" y="34"/>
                    </a:lnTo>
                    <a:lnTo>
                      <a:pt x="26" y="47"/>
                    </a:lnTo>
                    <a:lnTo>
                      <a:pt x="18" y="62"/>
                    </a:lnTo>
                    <a:lnTo>
                      <a:pt x="12" y="75"/>
                    </a:lnTo>
                    <a:lnTo>
                      <a:pt x="6" y="89"/>
                    </a:lnTo>
                    <a:lnTo>
                      <a:pt x="2" y="103"/>
                    </a:lnTo>
                    <a:lnTo>
                      <a:pt x="1" y="110"/>
                    </a:lnTo>
                    <a:lnTo>
                      <a:pt x="0" y="117"/>
                    </a:lnTo>
                    <a:lnTo>
                      <a:pt x="0" y="117"/>
                    </a:lnTo>
                    <a:lnTo>
                      <a:pt x="0" y="120"/>
                    </a:lnTo>
                    <a:lnTo>
                      <a:pt x="1" y="122"/>
                    </a:lnTo>
                    <a:lnTo>
                      <a:pt x="3" y="123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0"/>
                    </a:lnTo>
                    <a:lnTo>
                      <a:pt x="9" y="117"/>
                    </a:lnTo>
                    <a:lnTo>
                      <a:pt x="9" y="117"/>
                    </a:lnTo>
                    <a:lnTo>
                      <a:pt x="10" y="109"/>
                    </a:lnTo>
                    <a:lnTo>
                      <a:pt x="12" y="101"/>
                    </a:lnTo>
                    <a:lnTo>
                      <a:pt x="15" y="94"/>
                    </a:lnTo>
                    <a:lnTo>
                      <a:pt x="19" y="86"/>
                    </a:lnTo>
                    <a:lnTo>
                      <a:pt x="27" y="73"/>
                    </a:lnTo>
                    <a:lnTo>
                      <a:pt x="30" y="65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42" y="32"/>
                    </a:lnTo>
                    <a:lnTo>
                      <a:pt x="45" y="18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7" y="2"/>
                    </a:lnTo>
                    <a:lnTo>
                      <a:pt x="46" y="1"/>
                    </a:lnTo>
                    <a:lnTo>
                      <a:pt x="44" y="0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9" y="1"/>
                    </a:lnTo>
                    <a:lnTo>
                      <a:pt x="38" y="2"/>
                    </a:lnTo>
                    <a:lnTo>
                      <a:pt x="38" y="4"/>
                    </a:lnTo>
                    <a:lnTo>
                      <a:pt x="38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7" name="Freeform 923"/>
              <p:cNvSpPr/>
              <p:nvPr/>
            </p:nvSpPr>
            <p:spPr bwMode="auto">
              <a:xfrm>
                <a:off x="3471863" y="1241425"/>
                <a:ext cx="26988" cy="77788"/>
              </a:xfrm>
              <a:custGeom>
                <a:avLst/>
                <a:gdLst/>
                <a:ahLst/>
                <a:cxnLst>
                  <a:cxn ang="0">
                    <a:pos x="43" y="5"/>
                  </a:cxn>
                  <a:cxn ang="0">
                    <a:pos x="43" y="5"/>
                  </a:cxn>
                  <a:cxn ang="0">
                    <a:pos x="42" y="13"/>
                  </a:cxn>
                  <a:cxn ang="0">
                    <a:pos x="40" y="23"/>
                  </a:cxn>
                  <a:cxn ang="0">
                    <a:pos x="35" y="40"/>
                  </a:cxn>
                  <a:cxn ang="0">
                    <a:pos x="29" y="57"/>
                  </a:cxn>
                  <a:cxn ang="0">
                    <a:pos x="21" y="73"/>
                  </a:cxn>
                  <a:cxn ang="0">
                    <a:pos x="14" y="91"/>
                  </a:cxn>
                  <a:cxn ang="0">
                    <a:pos x="7" y="107"/>
                  </a:cxn>
                  <a:cxn ang="0">
                    <a:pos x="3" y="125"/>
                  </a:cxn>
                  <a:cxn ang="0">
                    <a:pos x="1" y="133"/>
                  </a:cxn>
                  <a:cxn ang="0">
                    <a:pos x="0" y="142"/>
                  </a:cxn>
                  <a:cxn ang="0">
                    <a:pos x="0" y="142"/>
                  </a:cxn>
                  <a:cxn ang="0">
                    <a:pos x="1" y="144"/>
                  </a:cxn>
                  <a:cxn ang="0">
                    <a:pos x="1" y="145"/>
                  </a:cxn>
                  <a:cxn ang="0">
                    <a:pos x="3" y="146"/>
                  </a:cxn>
                  <a:cxn ang="0">
                    <a:pos x="5" y="146"/>
                  </a:cxn>
                  <a:cxn ang="0">
                    <a:pos x="6" y="146"/>
                  </a:cxn>
                  <a:cxn ang="0">
                    <a:pos x="8" y="145"/>
                  </a:cxn>
                  <a:cxn ang="0">
                    <a:pos x="9" y="144"/>
                  </a:cxn>
                  <a:cxn ang="0">
                    <a:pos x="9" y="142"/>
                  </a:cxn>
                  <a:cxn ang="0">
                    <a:pos x="9" y="142"/>
                  </a:cxn>
                  <a:cxn ang="0">
                    <a:pos x="10" y="133"/>
                  </a:cxn>
                  <a:cxn ang="0">
                    <a:pos x="12" y="125"/>
                  </a:cxn>
                  <a:cxn ang="0">
                    <a:pos x="17" y="107"/>
                  </a:cxn>
                  <a:cxn ang="0">
                    <a:pos x="24" y="91"/>
                  </a:cxn>
                  <a:cxn ang="0">
                    <a:pos x="31" y="73"/>
                  </a:cxn>
                  <a:cxn ang="0">
                    <a:pos x="38" y="57"/>
                  </a:cxn>
                  <a:cxn ang="0">
                    <a:pos x="44" y="40"/>
                  </a:cxn>
                  <a:cxn ang="0">
                    <a:pos x="49" y="23"/>
                  </a:cxn>
                  <a:cxn ang="0">
                    <a:pos x="51" y="13"/>
                  </a:cxn>
                  <a:cxn ang="0">
                    <a:pos x="52" y="5"/>
                  </a:cxn>
                  <a:cxn ang="0">
                    <a:pos x="52" y="5"/>
                  </a:cxn>
                  <a:cxn ang="0">
                    <a:pos x="51" y="3"/>
                  </a:cxn>
                  <a:cxn ang="0">
                    <a:pos x="51" y="2"/>
                  </a:cxn>
                  <a:cxn ang="0">
                    <a:pos x="49" y="1"/>
                  </a:cxn>
                  <a:cxn ang="0">
                    <a:pos x="47" y="0"/>
                  </a:cxn>
                  <a:cxn ang="0">
                    <a:pos x="44" y="2"/>
                  </a:cxn>
                  <a:cxn ang="0">
                    <a:pos x="43" y="3"/>
                  </a:cxn>
                  <a:cxn ang="0">
                    <a:pos x="43" y="5"/>
                  </a:cxn>
                  <a:cxn ang="0">
                    <a:pos x="43" y="5"/>
                  </a:cxn>
                </a:cxnLst>
                <a:rect l="0" t="0" r="r" b="b"/>
                <a:pathLst>
                  <a:path w="52" h="146">
                    <a:moveTo>
                      <a:pt x="43" y="5"/>
                    </a:moveTo>
                    <a:lnTo>
                      <a:pt x="43" y="5"/>
                    </a:lnTo>
                    <a:lnTo>
                      <a:pt x="42" y="13"/>
                    </a:lnTo>
                    <a:lnTo>
                      <a:pt x="40" y="23"/>
                    </a:lnTo>
                    <a:lnTo>
                      <a:pt x="35" y="40"/>
                    </a:lnTo>
                    <a:lnTo>
                      <a:pt x="29" y="57"/>
                    </a:lnTo>
                    <a:lnTo>
                      <a:pt x="21" y="73"/>
                    </a:lnTo>
                    <a:lnTo>
                      <a:pt x="14" y="91"/>
                    </a:lnTo>
                    <a:lnTo>
                      <a:pt x="7" y="107"/>
                    </a:lnTo>
                    <a:lnTo>
                      <a:pt x="3" y="125"/>
                    </a:lnTo>
                    <a:lnTo>
                      <a:pt x="1" y="133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44"/>
                    </a:lnTo>
                    <a:lnTo>
                      <a:pt x="1" y="145"/>
                    </a:lnTo>
                    <a:lnTo>
                      <a:pt x="3" y="146"/>
                    </a:lnTo>
                    <a:lnTo>
                      <a:pt x="5" y="146"/>
                    </a:lnTo>
                    <a:lnTo>
                      <a:pt x="6" y="146"/>
                    </a:lnTo>
                    <a:lnTo>
                      <a:pt x="8" y="145"/>
                    </a:lnTo>
                    <a:lnTo>
                      <a:pt x="9" y="144"/>
                    </a:lnTo>
                    <a:lnTo>
                      <a:pt x="9" y="142"/>
                    </a:lnTo>
                    <a:lnTo>
                      <a:pt x="9" y="142"/>
                    </a:lnTo>
                    <a:lnTo>
                      <a:pt x="10" y="133"/>
                    </a:lnTo>
                    <a:lnTo>
                      <a:pt x="12" y="125"/>
                    </a:lnTo>
                    <a:lnTo>
                      <a:pt x="17" y="107"/>
                    </a:lnTo>
                    <a:lnTo>
                      <a:pt x="24" y="91"/>
                    </a:lnTo>
                    <a:lnTo>
                      <a:pt x="31" y="73"/>
                    </a:lnTo>
                    <a:lnTo>
                      <a:pt x="38" y="57"/>
                    </a:lnTo>
                    <a:lnTo>
                      <a:pt x="44" y="40"/>
                    </a:lnTo>
                    <a:lnTo>
                      <a:pt x="49" y="23"/>
                    </a:lnTo>
                    <a:lnTo>
                      <a:pt x="51" y="13"/>
                    </a:lnTo>
                    <a:lnTo>
                      <a:pt x="52" y="5"/>
                    </a:lnTo>
                    <a:lnTo>
                      <a:pt x="52" y="5"/>
                    </a:lnTo>
                    <a:lnTo>
                      <a:pt x="51" y="3"/>
                    </a:lnTo>
                    <a:lnTo>
                      <a:pt x="51" y="2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44" y="2"/>
                    </a:lnTo>
                    <a:lnTo>
                      <a:pt x="43" y="3"/>
                    </a:lnTo>
                    <a:lnTo>
                      <a:pt x="43" y="5"/>
                    </a:lnTo>
                    <a:lnTo>
                      <a:pt x="43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8" name="Freeform 924"/>
              <p:cNvSpPr/>
              <p:nvPr/>
            </p:nvSpPr>
            <p:spPr bwMode="auto">
              <a:xfrm>
                <a:off x="3497263" y="1241425"/>
                <a:ext cx="34925" cy="100013"/>
              </a:xfrm>
              <a:custGeom>
                <a:avLst/>
                <a:gdLst/>
                <a:ahLst/>
                <a:cxnLst>
                  <a:cxn ang="0">
                    <a:pos x="57" y="4"/>
                  </a:cxn>
                  <a:cxn ang="0">
                    <a:pos x="54" y="12"/>
                  </a:cxn>
                  <a:cxn ang="0">
                    <a:pos x="50" y="20"/>
                  </a:cxn>
                  <a:cxn ang="0">
                    <a:pos x="47" y="31"/>
                  </a:cxn>
                  <a:cxn ang="0">
                    <a:pos x="45" y="42"/>
                  </a:cxn>
                  <a:cxn ang="0">
                    <a:pos x="30" y="86"/>
                  </a:cxn>
                  <a:cxn ang="0">
                    <a:pos x="24" y="99"/>
                  </a:cxn>
                  <a:cxn ang="0">
                    <a:pos x="12" y="128"/>
                  </a:cxn>
                  <a:cxn ang="0">
                    <a:pos x="9" y="138"/>
                  </a:cxn>
                  <a:cxn ang="0">
                    <a:pos x="7" y="149"/>
                  </a:cxn>
                  <a:cxn ang="0">
                    <a:pos x="6" y="167"/>
                  </a:cxn>
                  <a:cxn ang="0">
                    <a:pos x="4" y="179"/>
                  </a:cxn>
                  <a:cxn ang="0">
                    <a:pos x="1" y="182"/>
                  </a:cxn>
                  <a:cxn ang="0">
                    <a:pos x="0" y="185"/>
                  </a:cxn>
                  <a:cxn ang="0">
                    <a:pos x="1" y="188"/>
                  </a:cxn>
                  <a:cxn ang="0">
                    <a:pos x="6" y="189"/>
                  </a:cxn>
                  <a:cxn ang="0">
                    <a:pos x="9" y="189"/>
                  </a:cxn>
                  <a:cxn ang="0">
                    <a:pos x="15" y="179"/>
                  </a:cxn>
                  <a:cxn ang="0">
                    <a:pos x="16" y="167"/>
                  </a:cxn>
                  <a:cxn ang="0">
                    <a:pos x="15" y="159"/>
                  </a:cxn>
                  <a:cxn ang="0">
                    <a:pos x="17" y="142"/>
                  </a:cxn>
                  <a:cxn ang="0">
                    <a:pos x="25" y="119"/>
                  </a:cxn>
                  <a:cxn ang="0">
                    <a:pos x="32" y="103"/>
                  </a:cxn>
                  <a:cxn ang="0">
                    <a:pos x="42" y="80"/>
                  </a:cxn>
                  <a:cxn ang="0">
                    <a:pos x="49" y="58"/>
                  </a:cxn>
                  <a:cxn ang="0">
                    <a:pos x="57" y="30"/>
                  </a:cxn>
                  <a:cxn ang="0">
                    <a:pos x="59" y="24"/>
                  </a:cxn>
                  <a:cxn ang="0">
                    <a:pos x="64" y="12"/>
                  </a:cxn>
                  <a:cxn ang="0">
                    <a:pos x="66" y="6"/>
                  </a:cxn>
                  <a:cxn ang="0">
                    <a:pos x="65" y="2"/>
                  </a:cxn>
                  <a:cxn ang="0">
                    <a:pos x="61" y="0"/>
                  </a:cxn>
                  <a:cxn ang="0">
                    <a:pos x="58" y="2"/>
                  </a:cxn>
                  <a:cxn ang="0">
                    <a:pos x="57" y="4"/>
                  </a:cxn>
                </a:cxnLst>
                <a:rect l="0" t="0" r="r" b="b"/>
                <a:pathLst>
                  <a:path w="66" h="190">
                    <a:moveTo>
                      <a:pt x="57" y="4"/>
                    </a:moveTo>
                    <a:lnTo>
                      <a:pt x="57" y="4"/>
                    </a:lnTo>
                    <a:lnTo>
                      <a:pt x="56" y="8"/>
                    </a:lnTo>
                    <a:lnTo>
                      <a:pt x="54" y="12"/>
                    </a:lnTo>
                    <a:lnTo>
                      <a:pt x="50" y="20"/>
                    </a:lnTo>
                    <a:lnTo>
                      <a:pt x="50" y="20"/>
                    </a:lnTo>
                    <a:lnTo>
                      <a:pt x="48" y="26"/>
                    </a:lnTo>
                    <a:lnTo>
                      <a:pt x="47" y="31"/>
                    </a:lnTo>
                    <a:lnTo>
                      <a:pt x="45" y="42"/>
                    </a:lnTo>
                    <a:lnTo>
                      <a:pt x="45" y="42"/>
                    </a:lnTo>
                    <a:lnTo>
                      <a:pt x="35" y="71"/>
                    </a:lnTo>
                    <a:lnTo>
                      <a:pt x="30" y="86"/>
                    </a:lnTo>
                    <a:lnTo>
                      <a:pt x="24" y="99"/>
                    </a:lnTo>
                    <a:lnTo>
                      <a:pt x="24" y="99"/>
                    </a:lnTo>
                    <a:lnTo>
                      <a:pt x="15" y="118"/>
                    </a:lnTo>
                    <a:lnTo>
                      <a:pt x="12" y="128"/>
                    </a:lnTo>
                    <a:lnTo>
                      <a:pt x="9" y="138"/>
                    </a:lnTo>
                    <a:lnTo>
                      <a:pt x="9" y="138"/>
                    </a:lnTo>
                    <a:lnTo>
                      <a:pt x="7" y="142"/>
                    </a:lnTo>
                    <a:lnTo>
                      <a:pt x="7" y="149"/>
                    </a:lnTo>
                    <a:lnTo>
                      <a:pt x="6" y="161"/>
                    </a:lnTo>
                    <a:lnTo>
                      <a:pt x="6" y="167"/>
                    </a:lnTo>
                    <a:lnTo>
                      <a:pt x="5" y="173"/>
                    </a:lnTo>
                    <a:lnTo>
                      <a:pt x="4" y="179"/>
                    </a:lnTo>
                    <a:lnTo>
                      <a:pt x="1" y="182"/>
                    </a:lnTo>
                    <a:lnTo>
                      <a:pt x="1" y="182"/>
                    </a:lnTo>
                    <a:lnTo>
                      <a:pt x="0" y="184"/>
                    </a:lnTo>
                    <a:lnTo>
                      <a:pt x="0" y="185"/>
                    </a:lnTo>
                    <a:lnTo>
                      <a:pt x="0" y="187"/>
                    </a:lnTo>
                    <a:lnTo>
                      <a:pt x="1" y="188"/>
                    </a:lnTo>
                    <a:lnTo>
                      <a:pt x="4" y="190"/>
                    </a:lnTo>
                    <a:lnTo>
                      <a:pt x="6" y="189"/>
                    </a:lnTo>
                    <a:lnTo>
                      <a:pt x="9" y="189"/>
                    </a:lnTo>
                    <a:lnTo>
                      <a:pt x="9" y="189"/>
                    </a:lnTo>
                    <a:lnTo>
                      <a:pt x="13" y="184"/>
                    </a:lnTo>
                    <a:lnTo>
                      <a:pt x="15" y="179"/>
                    </a:lnTo>
                    <a:lnTo>
                      <a:pt x="16" y="173"/>
                    </a:lnTo>
                    <a:lnTo>
                      <a:pt x="16" y="167"/>
                    </a:lnTo>
                    <a:lnTo>
                      <a:pt x="16" y="167"/>
                    </a:lnTo>
                    <a:lnTo>
                      <a:pt x="15" y="159"/>
                    </a:lnTo>
                    <a:lnTo>
                      <a:pt x="16" y="151"/>
                    </a:lnTo>
                    <a:lnTo>
                      <a:pt x="17" y="142"/>
                    </a:lnTo>
                    <a:lnTo>
                      <a:pt x="19" y="134"/>
                    </a:lnTo>
                    <a:lnTo>
                      <a:pt x="25" y="119"/>
                    </a:lnTo>
                    <a:lnTo>
                      <a:pt x="32" y="103"/>
                    </a:lnTo>
                    <a:lnTo>
                      <a:pt x="32" y="103"/>
                    </a:lnTo>
                    <a:lnTo>
                      <a:pt x="37" y="92"/>
                    </a:lnTo>
                    <a:lnTo>
                      <a:pt x="42" y="80"/>
                    </a:lnTo>
                    <a:lnTo>
                      <a:pt x="49" y="58"/>
                    </a:lnTo>
                    <a:lnTo>
                      <a:pt x="49" y="58"/>
                    </a:lnTo>
                    <a:lnTo>
                      <a:pt x="53" y="44"/>
                    </a:lnTo>
                    <a:lnTo>
                      <a:pt x="57" y="30"/>
                    </a:lnTo>
                    <a:lnTo>
                      <a:pt x="57" y="30"/>
                    </a:lnTo>
                    <a:lnTo>
                      <a:pt x="59" y="24"/>
                    </a:lnTo>
                    <a:lnTo>
                      <a:pt x="62" y="18"/>
                    </a:lnTo>
                    <a:lnTo>
                      <a:pt x="64" y="12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4"/>
                    </a:lnTo>
                    <a:lnTo>
                      <a:pt x="65" y="2"/>
                    </a:lnTo>
                    <a:lnTo>
                      <a:pt x="63" y="1"/>
                    </a:lnTo>
                    <a:lnTo>
                      <a:pt x="61" y="0"/>
                    </a:lnTo>
                    <a:lnTo>
                      <a:pt x="59" y="1"/>
                    </a:lnTo>
                    <a:lnTo>
                      <a:pt x="58" y="2"/>
                    </a:lnTo>
                    <a:lnTo>
                      <a:pt x="57" y="4"/>
                    </a:lnTo>
                    <a:lnTo>
                      <a:pt x="5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9" name="Freeform 925"/>
              <p:cNvSpPr>
                <a:spLocks noEditPoints="1"/>
              </p:cNvSpPr>
              <p:nvPr/>
            </p:nvSpPr>
            <p:spPr bwMode="auto">
              <a:xfrm>
                <a:off x="3362325" y="1298575"/>
                <a:ext cx="142875" cy="146050"/>
              </a:xfrm>
              <a:custGeom>
                <a:avLst/>
                <a:gdLst/>
                <a:ahLst/>
                <a:cxnLst>
                  <a:cxn ang="0">
                    <a:pos x="131" y="277"/>
                  </a:cxn>
                  <a:cxn ang="0">
                    <a:pos x="96" y="271"/>
                  </a:cxn>
                  <a:cxn ang="0">
                    <a:pos x="62" y="257"/>
                  </a:cxn>
                  <a:cxn ang="0">
                    <a:pos x="34" y="236"/>
                  </a:cxn>
                  <a:cxn ang="0">
                    <a:pos x="13" y="206"/>
                  </a:cxn>
                  <a:cxn ang="0">
                    <a:pos x="1" y="168"/>
                  </a:cxn>
                  <a:cxn ang="0">
                    <a:pos x="0" y="139"/>
                  </a:cxn>
                  <a:cxn ang="0">
                    <a:pos x="8" y="98"/>
                  </a:cxn>
                  <a:cxn ang="0">
                    <a:pos x="27" y="61"/>
                  </a:cxn>
                  <a:cxn ang="0">
                    <a:pos x="55" y="31"/>
                  </a:cxn>
                  <a:cxn ang="0">
                    <a:pos x="91" y="10"/>
                  </a:cxn>
                  <a:cxn ang="0">
                    <a:pos x="118" y="0"/>
                  </a:cxn>
                  <a:cxn ang="0">
                    <a:pos x="128" y="1"/>
                  </a:cxn>
                  <a:cxn ang="0">
                    <a:pos x="138" y="9"/>
                  </a:cxn>
                  <a:cxn ang="0">
                    <a:pos x="146" y="14"/>
                  </a:cxn>
                  <a:cxn ang="0">
                    <a:pos x="183" y="24"/>
                  </a:cxn>
                  <a:cxn ang="0">
                    <a:pos x="214" y="41"/>
                  </a:cxn>
                  <a:cxn ang="0">
                    <a:pos x="239" y="63"/>
                  </a:cxn>
                  <a:cxn ang="0">
                    <a:pos x="257" y="90"/>
                  </a:cxn>
                  <a:cxn ang="0">
                    <a:pos x="268" y="122"/>
                  </a:cxn>
                  <a:cxn ang="0">
                    <a:pos x="271" y="145"/>
                  </a:cxn>
                  <a:cxn ang="0">
                    <a:pos x="268" y="179"/>
                  </a:cxn>
                  <a:cxn ang="0">
                    <a:pos x="255" y="212"/>
                  </a:cxn>
                  <a:cxn ang="0">
                    <a:pos x="236" y="241"/>
                  </a:cxn>
                  <a:cxn ang="0">
                    <a:pos x="209" y="263"/>
                  </a:cxn>
                  <a:cxn ang="0">
                    <a:pos x="174" y="275"/>
                  </a:cxn>
                  <a:cxn ang="0">
                    <a:pos x="144" y="277"/>
                  </a:cxn>
                  <a:cxn ang="0">
                    <a:pos x="101" y="48"/>
                  </a:cxn>
                  <a:cxn ang="0">
                    <a:pos x="62" y="79"/>
                  </a:cxn>
                  <a:cxn ang="0">
                    <a:pos x="48" y="100"/>
                  </a:cxn>
                  <a:cxn ang="0">
                    <a:pos x="38" y="126"/>
                  </a:cxn>
                  <a:cxn ang="0">
                    <a:pos x="37" y="153"/>
                  </a:cxn>
                  <a:cxn ang="0">
                    <a:pos x="41" y="172"/>
                  </a:cxn>
                  <a:cxn ang="0">
                    <a:pos x="52" y="194"/>
                  </a:cxn>
                  <a:cxn ang="0">
                    <a:pos x="67" y="214"/>
                  </a:cxn>
                  <a:cxn ang="0">
                    <a:pos x="88" y="229"/>
                  </a:cxn>
                  <a:cxn ang="0">
                    <a:pos x="112" y="238"/>
                  </a:cxn>
                  <a:cxn ang="0">
                    <a:pos x="139" y="241"/>
                  </a:cxn>
                  <a:cxn ang="0">
                    <a:pos x="155" y="240"/>
                  </a:cxn>
                  <a:cxn ang="0">
                    <a:pos x="171" y="236"/>
                  </a:cxn>
                  <a:cxn ang="0">
                    <a:pos x="194" y="224"/>
                  </a:cxn>
                  <a:cxn ang="0">
                    <a:pos x="213" y="208"/>
                  </a:cxn>
                  <a:cxn ang="0">
                    <a:pos x="225" y="187"/>
                  </a:cxn>
                  <a:cxn ang="0">
                    <a:pos x="233" y="163"/>
                  </a:cxn>
                  <a:cxn ang="0">
                    <a:pos x="233" y="139"/>
                  </a:cxn>
                  <a:cxn ang="0">
                    <a:pos x="228" y="121"/>
                  </a:cxn>
                  <a:cxn ang="0">
                    <a:pos x="216" y="97"/>
                  </a:cxn>
                  <a:cxn ang="0">
                    <a:pos x="199" y="78"/>
                  </a:cxn>
                  <a:cxn ang="0">
                    <a:pos x="177" y="63"/>
                  </a:cxn>
                  <a:cxn ang="0">
                    <a:pos x="150" y="53"/>
                  </a:cxn>
                  <a:cxn ang="0">
                    <a:pos x="119" y="49"/>
                  </a:cxn>
                  <a:cxn ang="0">
                    <a:pos x="112" y="47"/>
                  </a:cxn>
                </a:cxnLst>
                <a:rect l="0" t="0" r="r" b="b"/>
                <a:pathLst>
                  <a:path w="271" h="277">
                    <a:moveTo>
                      <a:pt x="144" y="277"/>
                    </a:moveTo>
                    <a:lnTo>
                      <a:pt x="144" y="277"/>
                    </a:lnTo>
                    <a:lnTo>
                      <a:pt x="131" y="277"/>
                    </a:lnTo>
                    <a:lnTo>
                      <a:pt x="120" y="276"/>
                    </a:lnTo>
                    <a:lnTo>
                      <a:pt x="108" y="274"/>
                    </a:lnTo>
                    <a:lnTo>
                      <a:pt x="96" y="271"/>
                    </a:lnTo>
                    <a:lnTo>
                      <a:pt x="85" y="267"/>
                    </a:lnTo>
                    <a:lnTo>
                      <a:pt x="73" y="263"/>
                    </a:lnTo>
                    <a:lnTo>
                      <a:pt x="62" y="257"/>
                    </a:lnTo>
                    <a:lnTo>
                      <a:pt x="53" y="251"/>
                    </a:lnTo>
                    <a:lnTo>
                      <a:pt x="42" y="244"/>
                    </a:lnTo>
                    <a:lnTo>
                      <a:pt x="34" y="236"/>
                    </a:lnTo>
                    <a:lnTo>
                      <a:pt x="26" y="226"/>
                    </a:lnTo>
                    <a:lnTo>
                      <a:pt x="19" y="217"/>
                    </a:lnTo>
                    <a:lnTo>
                      <a:pt x="13" y="206"/>
                    </a:lnTo>
                    <a:lnTo>
                      <a:pt x="7" y="194"/>
                    </a:lnTo>
                    <a:lnTo>
                      <a:pt x="3" y="181"/>
                    </a:lnTo>
                    <a:lnTo>
                      <a:pt x="1" y="168"/>
                    </a:lnTo>
                    <a:lnTo>
                      <a:pt x="1" y="168"/>
                    </a:lnTo>
                    <a:lnTo>
                      <a:pt x="0" y="153"/>
                    </a:lnTo>
                    <a:lnTo>
                      <a:pt x="0" y="139"/>
                    </a:lnTo>
                    <a:lnTo>
                      <a:pt x="1" y="125"/>
                    </a:lnTo>
                    <a:lnTo>
                      <a:pt x="4" y="112"/>
                    </a:lnTo>
                    <a:lnTo>
                      <a:pt x="8" y="98"/>
                    </a:lnTo>
                    <a:lnTo>
                      <a:pt x="14" y="86"/>
                    </a:lnTo>
                    <a:lnTo>
                      <a:pt x="20" y="74"/>
                    </a:lnTo>
                    <a:lnTo>
                      <a:pt x="27" y="61"/>
                    </a:lnTo>
                    <a:lnTo>
                      <a:pt x="35" y="51"/>
                    </a:lnTo>
                    <a:lnTo>
                      <a:pt x="45" y="41"/>
                    </a:lnTo>
                    <a:lnTo>
                      <a:pt x="55" y="31"/>
                    </a:lnTo>
                    <a:lnTo>
                      <a:pt x="66" y="23"/>
                    </a:lnTo>
                    <a:lnTo>
                      <a:pt x="78" y="16"/>
                    </a:lnTo>
                    <a:lnTo>
                      <a:pt x="91" y="10"/>
                    </a:lnTo>
                    <a:lnTo>
                      <a:pt x="103" y="4"/>
                    </a:lnTo>
                    <a:lnTo>
                      <a:pt x="118" y="0"/>
                    </a:lnTo>
                    <a:lnTo>
                      <a:pt x="118" y="0"/>
                    </a:lnTo>
                    <a:lnTo>
                      <a:pt x="122" y="0"/>
                    </a:lnTo>
                    <a:lnTo>
                      <a:pt x="122" y="0"/>
                    </a:lnTo>
                    <a:lnTo>
                      <a:pt x="128" y="1"/>
                    </a:lnTo>
                    <a:lnTo>
                      <a:pt x="132" y="2"/>
                    </a:lnTo>
                    <a:lnTo>
                      <a:pt x="135" y="5"/>
                    </a:lnTo>
                    <a:lnTo>
                      <a:pt x="138" y="9"/>
                    </a:lnTo>
                    <a:lnTo>
                      <a:pt x="141" y="13"/>
                    </a:lnTo>
                    <a:lnTo>
                      <a:pt x="146" y="14"/>
                    </a:lnTo>
                    <a:lnTo>
                      <a:pt x="146" y="14"/>
                    </a:lnTo>
                    <a:lnTo>
                      <a:pt x="158" y="17"/>
                    </a:lnTo>
                    <a:lnTo>
                      <a:pt x="171" y="20"/>
                    </a:lnTo>
                    <a:lnTo>
                      <a:pt x="183" y="24"/>
                    </a:lnTo>
                    <a:lnTo>
                      <a:pt x="193" y="29"/>
                    </a:lnTo>
                    <a:lnTo>
                      <a:pt x="204" y="34"/>
                    </a:lnTo>
                    <a:lnTo>
                      <a:pt x="214" y="41"/>
                    </a:lnTo>
                    <a:lnTo>
                      <a:pt x="223" y="48"/>
                    </a:lnTo>
                    <a:lnTo>
                      <a:pt x="232" y="55"/>
                    </a:lnTo>
                    <a:lnTo>
                      <a:pt x="239" y="63"/>
                    </a:lnTo>
                    <a:lnTo>
                      <a:pt x="246" y="72"/>
                    </a:lnTo>
                    <a:lnTo>
                      <a:pt x="252" y="81"/>
                    </a:lnTo>
                    <a:lnTo>
                      <a:pt x="257" y="90"/>
                    </a:lnTo>
                    <a:lnTo>
                      <a:pt x="261" y="100"/>
                    </a:lnTo>
                    <a:lnTo>
                      <a:pt x="266" y="111"/>
                    </a:lnTo>
                    <a:lnTo>
                      <a:pt x="268" y="122"/>
                    </a:lnTo>
                    <a:lnTo>
                      <a:pt x="270" y="134"/>
                    </a:lnTo>
                    <a:lnTo>
                      <a:pt x="270" y="134"/>
                    </a:lnTo>
                    <a:lnTo>
                      <a:pt x="271" y="145"/>
                    </a:lnTo>
                    <a:lnTo>
                      <a:pt x="271" y="156"/>
                    </a:lnTo>
                    <a:lnTo>
                      <a:pt x="270" y="168"/>
                    </a:lnTo>
                    <a:lnTo>
                      <a:pt x="268" y="179"/>
                    </a:lnTo>
                    <a:lnTo>
                      <a:pt x="265" y="190"/>
                    </a:lnTo>
                    <a:lnTo>
                      <a:pt x="260" y="202"/>
                    </a:lnTo>
                    <a:lnTo>
                      <a:pt x="255" y="212"/>
                    </a:lnTo>
                    <a:lnTo>
                      <a:pt x="250" y="222"/>
                    </a:lnTo>
                    <a:lnTo>
                      <a:pt x="243" y="232"/>
                    </a:lnTo>
                    <a:lnTo>
                      <a:pt x="236" y="241"/>
                    </a:lnTo>
                    <a:lnTo>
                      <a:pt x="227" y="249"/>
                    </a:lnTo>
                    <a:lnTo>
                      <a:pt x="218" y="256"/>
                    </a:lnTo>
                    <a:lnTo>
                      <a:pt x="209" y="263"/>
                    </a:lnTo>
                    <a:lnTo>
                      <a:pt x="197" y="268"/>
                    </a:lnTo>
                    <a:lnTo>
                      <a:pt x="186" y="272"/>
                    </a:lnTo>
                    <a:lnTo>
                      <a:pt x="174" y="275"/>
                    </a:lnTo>
                    <a:lnTo>
                      <a:pt x="174" y="275"/>
                    </a:lnTo>
                    <a:lnTo>
                      <a:pt x="159" y="277"/>
                    </a:lnTo>
                    <a:lnTo>
                      <a:pt x="144" y="277"/>
                    </a:lnTo>
                    <a:lnTo>
                      <a:pt x="144" y="277"/>
                    </a:lnTo>
                    <a:close/>
                    <a:moveTo>
                      <a:pt x="101" y="48"/>
                    </a:moveTo>
                    <a:lnTo>
                      <a:pt x="101" y="48"/>
                    </a:lnTo>
                    <a:lnTo>
                      <a:pt x="87" y="56"/>
                    </a:lnTo>
                    <a:lnTo>
                      <a:pt x="73" y="66"/>
                    </a:lnTo>
                    <a:lnTo>
                      <a:pt x="62" y="79"/>
                    </a:lnTo>
                    <a:lnTo>
                      <a:pt x="57" y="86"/>
                    </a:lnTo>
                    <a:lnTo>
                      <a:pt x="52" y="93"/>
                    </a:lnTo>
                    <a:lnTo>
                      <a:pt x="48" y="100"/>
                    </a:lnTo>
                    <a:lnTo>
                      <a:pt x="44" y="109"/>
                    </a:lnTo>
                    <a:lnTo>
                      <a:pt x="40" y="117"/>
                    </a:lnTo>
                    <a:lnTo>
                      <a:pt x="38" y="126"/>
                    </a:lnTo>
                    <a:lnTo>
                      <a:pt x="37" y="135"/>
                    </a:lnTo>
                    <a:lnTo>
                      <a:pt x="36" y="144"/>
                    </a:lnTo>
                    <a:lnTo>
                      <a:pt x="37" y="153"/>
                    </a:lnTo>
                    <a:lnTo>
                      <a:pt x="38" y="163"/>
                    </a:lnTo>
                    <a:lnTo>
                      <a:pt x="38" y="163"/>
                    </a:lnTo>
                    <a:lnTo>
                      <a:pt x="41" y="172"/>
                    </a:lnTo>
                    <a:lnTo>
                      <a:pt x="44" y="180"/>
                    </a:lnTo>
                    <a:lnTo>
                      <a:pt x="48" y="187"/>
                    </a:lnTo>
                    <a:lnTo>
                      <a:pt x="52" y="194"/>
                    </a:lnTo>
                    <a:lnTo>
                      <a:pt x="56" y="202"/>
                    </a:lnTo>
                    <a:lnTo>
                      <a:pt x="62" y="208"/>
                    </a:lnTo>
                    <a:lnTo>
                      <a:pt x="67" y="214"/>
                    </a:lnTo>
                    <a:lnTo>
                      <a:pt x="73" y="219"/>
                    </a:lnTo>
                    <a:lnTo>
                      <a:pt x="81" y="224"/>
                    </a:lnTo>
                    <a:lnTo>
                      <a:pt x="88" y="229"/>
                    </a:lnTo>
                    <a:lnTo>
                      <a:pt x="95" y="232"/>
                    </a:lnTo>
                    <a:lnTo>
                      <a:pt x="103" y="235"/>
                    </a:lnTo>
                    <a:lnTo>
                      <a:pt x="112" y="238"/>
                    </a:lnTo>
                    <a:lnTo>
                      <a:pt x="121" y="239"/>
                    </a:lnTo>
                    <a:lnTo>
                      <a:pt x="129" y="241"/>
                    </a:lnTo>
                    <a:lnTo>
                      <a:pt x="139" y="241"/>
                    </a:lnTo>
                    <a:lnTo>
                      <a:pt x="139" y="241"/>
                    </a:lnTo>
                    <a:lnTo>
                      <a:pt x="147" y="241"/>
                    </a:lnTo>
                    <a:lnTo>
                      <a:pt x="155" y="240"/>
                    </a:lnTo>
                    <a:lnTo>
                      <a:pt x="163" y="238"/>
                    </a:lnTo>
                    <a:lnTo>
                      <a:pt x="171" y="236"/>
                    </a:lnTo>
                    <a:lnTo>
                      <a:pt x="171" y="236"/>
                    </a:lnTo>
                    <a:lnTo>
                      <a:pt x="179" y="233"/>
                    </a:lnTo>
                    <a:lnTo>
                      <a:pt x="187" y="229"/>
                    </a:lnTo>
                    <a:lnTo>
                      <a:pt x="194" y="224"/>
                    </a:lnTo>
                    <a:lnTo>
                      <a:pt x="201" y="219"/>
                    </a:lnTo>
                    <a:lnTo>
                      <a:pt x="207" y="214"/>
                    </a:lnTo>
                    <a:lnTo>
                      <a:pt x="213" y="208"/>
                    </a:lnTo>
                    <a:lnTo>
                      <a:pt x="217" y="202"/>
                    </a:lnTo>
                    <a:lnTo>
                      <a:pt x="222" y="194"/>
                    </a:lnTo>
                    <a:lnTo>
                      <a:pt x="225" y="187"/>
                    </a:lnTo>
                    <a:lnTo>
                      <a:pt x="228" y="180"/>
                    </a:lnTo>
                    <a:lnTo>
                      <a:pt x="230" y="172"/>
                    </a:lnTo>
                    <a:lnTo>
                      <a:pt x="233" y="163"/>
                    </a:lnTo>
                    <a:lnTo>
                      <a:pt x="234" y="155"/>
                    </a:lnTo>
                    <a:lnTo>
                      <a:pt x="234" y="147"/>
                    </a:lnTo>
                    <a:lnTo>
                      <a:pt x="233" y="139"/>
                    </a:lnTo>
                    <a:lnTo>
                      <a:pt x="230" y="130"/>
                    </a:lnTo>
                    <a:lnTo>
                      <a:pt x="230" y="130"/>
                    </a:lnTo>
                    <a:lnTo>
                      <a:pt x="228" y="121"/>
                    </a:lnTo>
                    <a:lnTo>
                      <a:pt x="225" y="113"/>
                    </a:lnTo>
                    <a:lnTo>
                      <a:pt x="221" y="105"/>
                    </a:lnTo>
                    <a:lnTo>
                      <a:pt x="216" y="97"/>
                    </a:lnTo>
                    <a:lnTo>
                      <a:pt x="212" y="90"/>
                    </a:lnTo>
                    <a:lnTo>
                      <a:pt x="206" y="84"/>
                    </a:lnTo>
                    <a:lnTo>
                      <a:pt x="199" y="78"/>
                    </a:lnTo>
                    <a:lnTo>
                      <a:pt x="192" y="73"/>
                    </a:lnTo>
                    <a:lnTo>
                      <a:pt x="185" y="67"/>
                    </a:lnTo>
                    <a:lnTo>
                      <a:pt x="177" y="63"/>
                    </a:lnTo>
                    <a:lnTo>
                      <a:pt x="168" y="59"/>
                    </a:lnTo>
                    <a:lnTo>
                      <a:pt x="160" y="56"/>
                    </a:lnTo>
                    <a:lnTo>
                      <a:pt x="150" y="53"/>
                    </a:lnTo>
                    <a:lnTo>
                      <a:pt x="141" y="51"/>
                    </a:lnTo>
                    <a:lnTo>
                      <a:pt x="129" y="50"/>
                    </a:lnTo>
                    <a:lnTo>
                      <a:pt x="119" y="49"/>
                    </a:lnTo>
                    <a:lnTo>
                      <a:pt x="119" y="49"/>
                    </a:lnTo>
                    <a:lnTo>
                      <a:pt x="115" y="49"/>
                    </a:lnTo>
                    <a:lnTo>
                      <a:pt x="112" y="47"/>
                    </a:lnTo>
                    <a:lnTo>
                      <a:pt x="107" y="45"/>
                    </a:lnTo>
                    <a:lnTo>
                      <a:pt x="101" y="4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0" name="Freeform 926"/>
              <p:cNvSpPr>
                <a:spLocks noEditPoints="1"/>
              </p:cNvSpPr>
              <p:nvPr/>
            </p:nvSpPr>
            <p:spPr bwMode="auto">
              <a:xfrm>
                <a:off x="3282950" y="1227138"/>
                <a:ext cx="644525" cy="642938"/>
              </a:xfrm>
              <a:custGeom>
                <a:avLst/>
                <a:gdLst/>
                <a:ahLst/>
                <a:cxnLst>
                  <a:cxn ang="0">
                    <a:pos x="653" y="1206"/>
                  </a:cxn>
                  <a:cxn ang="0">
                    <a:pos x="563" y="1160"/>
                  </a:cxn>
                  <a:cxn ang="0">
                    <a:pos x="550" y="1153"/>
                  </a:cxn>
                  <a:cxn ang="0">
                    <a:pos x="236" y="832"/>
                  </a:cxn>
                  <a:cxn ang="0">
                    <a:pos x="143" y="731"/>
                  </a:cxn>
                  <a:cxn ang="0">
                    <a:pos x="77" y="679"/>
                  </a:cxn>
                  <a:cxn ang="0">
                    <a:pos x="72" y="657"/>
                  </a:cxn>
                  <a:cxn ang="0">
                    <a:pos x="40" y="570"/>
                  </a:cxn>
                  <a:cxn ang="0">
                    <a:pos x="11" y="425"/>
                  </a:cxn>
                  <a:cxn ang="0">
                    <a:pos x="1" y="212"/>
                  </a:cxn>
                  <a:cxn ang="0">
                    <a:pos x="10" y="196"/>
                  </a:cxn>
                  <a:cxn ang="0">
                    <a:pos x="19" y="182"/>
                  </a:cxn>
                  <a:cxn ang="0">
                    <a:pos x="110" y="81"/>
                  </a:cxn>
                  <a:cxn ang="0">
                    <a:pos x="210" y="10"/>
                  </a:cxn>
                  <a:cxn ang="0">
                    <a:pos x="228" y="8"/>
                  </a:cxn>
                  <a:cxn ang="0">
                    <a:pos x="242" y="2"/>
                  </a:cxn>
                  <a:cxn ang="0">
                    <a:pos x="419" y="2"/>
                  </a:cxn>
                  <a:cxn ang="0">
                    <a:pos x="599" y="26"/>
                  </a:cxn>
                  <a:cxn ang="0">
                    <a:pos x="638" y="36"/>
                  </a:cxn>
                  <a:cxn ang="0">
                    <a:pos x="656" y="46"/>
                  </a:cxn>
                  <a:cxn ang="0">
                    <a:pos x="887" y="256"/>
                  </a:cxn>
                  <a:cxn ang="0">
                    <a:pos x="1107" y="475"/>
                  </a:cxn>
                  <a:cxn ang="0">
                    <a:pos x="1167" y="525"/>
                  </a:cxn>
                  <a:cxn ang="0">
                    <a:pos x="1185" y="553"/>
                  </a:cxn>
                  <a:cxn ang="0">
                    <a:pos x="1215" y="644"/>
                  </a:cxn>
                  <a:cxn ang="0">
                    <a:pos x="1218" y="725"/>
                  </a:cxn>
                  <a:cxn ang="0">
                    <a:pos x="1194" y="798"/>
                  </a:cxn>
                  <a:cxn ang="0">
                    <a:pos x="1193" y="817"/>
                  </a:cxn>
                  <a:cxn ang="0">
                    <a:pos x="1109" y="909"/>
                  </a:cxn>
                  <a:cxn ang="0">
                    <a:pos x="862" y="1146"/>
                  </a:cxn>
                  <a:cxn ang="0">
                    <a:pos x="853" y="1157"/>
                  </a:cxn>
                  <a:cxn ang="0">
                    <a:pos x="761" y="1206"/>
                  </a:cxn>
                  <a:cxn ang="0">
                    <a:pos x="231" y="43"/>
                  </a:cxn>
                  <a:cxn ang="0">
                    <a:pos x="137" y="108"/>
                  </a:cxn>
                  <a:cxn ang="0">
                    <a:pos x="54" y="198"/>
                  </a:cxn>
                  <a:cxn ang="0">
                    <a:pos x="40" y="216"/>
                  </a:cxn>
                  <a:cxn ang="0">
                    <a:pos x="45" y="400"/>
                  </a:cxn>
                  <a:cxn ang="0">
                    <a:pos x="68" y="529"/>
                  </a:cxn>
                  <a:cxn ang="0">
                    <a:pos x="105" y="637"/>
                  </a:cxn>
                  <a:cxn ang="0">
                    <a:pos x="112" y="658"/>
                  </a:cxn>
                  <a:cxn ang="0">
                    <a:pos x="181" y="718"/>
                  </a:cxn>
                  <a:cxn ang="0">
                    <a:pos x="294" y="841"/>
                  </a:cxn>
                  <a:cxn ang="0">
                    <a:pos x="585" y="1129"/>
                  </a:cxn>
                  <a:cxn ang="0">
                    <a:pos x="633" y="1159"/>
                  </a:cxn>
                  <a:cxn ang="0">
                    <a:pos x="706" y="1177"/>
                  </a:cxn>
                  <a:cxn ang="0">
                    <a:pos x="765" y="1165"/>
                  </a:cxn>
                  <a:cxn ang="0">
                    <a:pos x="823" y="1131"/>
                  </a:cxn>
                  <a:cxn ang="0">
                    <a:pos x="865" y="1090"/>
                  </a:cxn>
                  <a:cxn ang="0">
                    <a:pos x="1140" y="817"/>
                  </a:cxn>
                  <a:cxn ang="0">
                    <a:pos x="1147" y="803"/>
                  </a:cxn>
                  <a:cxn ang="0">
                    <a:pos x="1177" y="736"/>
                  </a:cxn>
                  <a:cxn ang="0">
                    <a:pos x="1179" y="657"/>
                  </a:cxn>
                  <a:cxn ang="0">
                    <a:pos x="1148" y="564"/>
                  </a:cxn>
                  <a:cxn ang="0">
                    <a:pos x="1140" y="556"/>
                  </a:cxn>
                  <a:cxn ang="0">
                    <a:pos x="894" y="335"/>
                  </a:cxn>
                  <a:cxn ang="0">
                    <a:pos x="627" y="72"/>
                  </a:cxn>
                  <a:cxn ang="0">
                    <a:pos x="558" y="57"/>
                  </a:cxn>
                  <a:cxn ang="0">
                    <a:pos x="377" y="39"/>
                  </a:cxn>
                  <a:cxn ang="0">
                    <a:pos x="236" y="40"/>
                  </a:cxn>
                </a:cxnLst>
                <a:rect l="0" t="0" r="r" b="b"/>
                <a:pathLst>
                  <a:path w="1220" h="1215">
                    <a:moveTo>
                      <a:pt x="706" y="1215"/>
                    </a:moveTo>
                    <a:lnTo>
                      <a:pt x="706" y="1215"/>
                    </a:lnTo>
                    <a:lnTo>
                      <a:pt x="688" y="1214"/>
                    </a:lnTo>
                    <a:lnTo>
                      <a:pt x="671" y="1211"/>
                    </a:lnTo>
                    <a:lnTo>
                      <a:pt x="653" y="1206"/>
                    </a:lnTo>
                    <a:lnTo>
                      <a:pt x="636" y="1200"/>
                    </a:lnTo>
                    <a:lnTo>
                      <a:pt x="617" y="1193"/>
                    </a:lnTo>
                    <a:lnTo>
                      <a:pt x="599" y="1184"/>
                    </a:lnTo>
                    <a:lnTo>
                      <a:pt x="581" y="1172"/>
                    </a:lnTo>
                    <a:lnTo>
                      <a:pt x="563" y="1160"/>
                    </a:lnTo>
                    <a:lnTo>
                      <a:pt x="561" y="1158"/>
                    </a:lnTo>
                    <a:lnTo>
                      <a:pt x="558" y="1158"/>
                    </a:lnTo>
                    <a:lnTo>
                      <a:pt x="558" y="1158"/>
                    </a:lnTo>
                    <a:lnTo>
                      <a:pt x="554" y="1156"/>
                    </a:lnTo>
                    <a:lnTo>
                      <a:pt x="550" y="1153"/>
                    </a:lnTo>
                    <a:lnTo>
                      <a:pt x="307" y="910"/>
                    </a:lnTo>
                    <a:lnTo>
                      <a:pt x="307" y="910"/>
                    </a:lnTo>
                    <a:lnTo>
                      <a:pt x="290" y="891"/>
                    </a:lnTo>
                    <a:lnTo>
                      <a:pt x="271" y="872"/>
                    </a:lnTo>
                    <a:lnTo>
                      <a:pt x="236" y="832"/>
                    </a:lnTo>
                    <a:lnTo>
                      <a:pt x="236" y="832"/>
                    </a:lnTo>
                    <a:lnTo>
                      <a:pt x="200" y="790"/>
                    </a:lnTo>
                    <a:lnTo>
                      <a:pt x="181" y="771"/>
                    </a:lnTo>
                    <a:lnTo>
                      <a:pt x="163" y="751"/>
                    </a:lnTo>
                    <a:lnTo>
                      <a:pt x="143" y="731"/>
                    </a:lnTo>
                    <a:lnTo>
                      <a:pt x="123" y="714"/>
                    </a:lnTo>
                    <a:lnTo>
                      <a:pt x="102" y="697"/>
                    </a:lnTo>
                    <a:lnTo>
                      <a:pt x="80" y="682"/>
                    </a:lnTo>
                    <a:lnTo>
                      <a:pt x="80" y="682"/>
                    </a:lnTo>
                    <a:lnTo>
                      <a:pt x="77" y="679"/>
                    </a:lnTo>
                    <a:lnTo>
                      <a:pt x="74" y="677"/>
                    </a:lnTo>
                    <a:lnTo>
                      <a:pt x="72" y="670"/>
                    </a:lnTo>
                    <a:lnTo>
                      <a:pt x="71" y="665"/>
                    </a:lnTo>
                    <a:lnTo>
                      <a:pt x="71" y="661"/>
                    </a:lnTo>
                    <a:lnTo>
                      <a:pt x="72" y="657"/>
                    </a:lnTo>
                    <a:lnTo>
                      <a:pt x="71" y="654"/>
                    </a:lnTo>
                    <a:lnTo>
                      <a:pt x="71" y="654"/>
                    </a:lnTo>
                    <a:lnTo>
                      <a:pt x="59" y="626"/>
                    </a:lnTo>
                    <a:lnTo>
                      <a:pt x="49" y="598"/>
                    </a:lnTo>
                    <a:lnTo>
                      <a:pt x="40" y="570"/>
                    </a:lnTo>
                    <a:lnTo>
                      <a:pt x="32" y="541"/>
                    </a:lnTo>
                    <a:lnTo>
                      <a:pt x="25" y="512"/>
                    </a:lnTo>
                    <a:lnTo>
                      <a:pt x="19" y="483"/>
                    </a:lnTo>
                    <a:lnTo>
                      <a:pt x="15" y="453"/>
                    </a:lnTo>
                    <a:lnTo>
                      <a:pt x="11" y="425"/>
                    </a:lnTo>
                    <a:lnTo>
                      <a:pt x="7" y="396"/>
                    </a:lnTo>
                    <a:lnTo>
                      <a:pt x="4" y="368"/>
                    </a:lnTo>
                    <a:lnTo>
                      <a:pt x="1" y="312"/>
                    </a:lnTo>
                    <a:lnTo>
                      <a:pt x="0" y="259"/>
                    </a:lnTo>
                    <a:lnTo>
                      <a:pt x="1" y="212"/>
                    </a:lnTo>
                    <a:lnTo>
                      <a:pt x="1" y="212"/>
                    </a:lnTo>
                    <a:lnTo>
                      <a:pt x="1" y="207"/>
                    </a:lnTo>
                    <a:lnTo>
                      <a:pt x="3" y="202"/>
                    </a:lnTo>
                    <a:lnTo>
                      <a:pt x="6" y="198"/>
                    </a:lnTo>
                    <a:lnTo>
                      <a:pt x="10" y="196"/>
                    </a:lnTo>
                    <a:lnTo>
                      <a:pt x="14" y="193"/>
                    </a:lnTo>
                    <a:lnTo>
                      <a:pt x="16" y="188"/>
                    </a:lnTo>
                    <a:lnTo>
                      <a:pt x="16" y="188"/>
                    </a:lnTo>
                    <a:lnTo>
                      <a:pt x="17" y="185"/>
                    </a:lnTo>
                    <a:lnTo>
                      <a:pt x="19" y="182"/>
                    </a:lnTo>
                    <a:lnTo>
                      <a:pt x="19" y="182"/>
                    </a:lnTo>
                    <a:lnTo>
                      <a:pt x="41" y="154"/>
                    </a:lnTo>
                    <a:lnTo>
                      <a:pt x="63" y="127"/>
                    </a:lnTo>
                    <a:lnTo>
                      <a:pt x="86" y="103"/>
                    </a:lnTo>
                    <a:lnTo>
                      <a:pt x="110" y="81"/>
                    </a:lnTo>
                    <a:lnTo>
                      <a:pt x="135" y="60"/>
                    </a:lnTo>
                    <a:lnTo>
                      <a:pt x="159" y="41"/>
                    </a:lnTo>
                    <a:lnTo>
                      <a:pt x="185" y="25"/>
                    </a:lnTo>
                    <a:lnTo>
                      <a:pt x="210" y="10"/>
                    </a:lnTo>
                    <a:lnTo>
                      <a:pt x="210" y="10"/>
                    </a:lnTo>
                    <a:lnTo>
                      <a:pt x="215" y="8"/>
                    </a:lnTo>
                    <a:lnTo>
                      <a:pt x="219" y="7"/>
                    </a:lnTo>
                    <a:lnTo>
                      <a:pt x="219" y="7"/>
                    </a:lnTo>
                    <a:lnTo>
                      <a:pt x="222" y="8"/>
                    </a:lnTo>
                    <a:lnTo>
                      <a:pt x="228" y="8"/>
                    </a:lnTo>
                    <a:lnTo>
                      <a:pt x="232" y="5"/>
                    </a:lnTo>
                    <a:lnTo>
                      <a:pt x="232" y="5"/>
                    </a:lnTo>
                    <a:lnTo>
                      <a:pt x="236" y="3"/>
                    </a:lnTo>
                    <a:lnTo>
                      <a:pt x="242" y="2"/>
                    </a:lnTo>
                    <a:lnTo>
                      <a:pt x="242" y="2"/>
                    </a:lnTo>
                    <a:lnTo>
                      <a:pt x="291" y="0"/>
                    </a:lnTo>
                    <a:lnTo>
                      <a:pt x="335" y="0"/>
                    </a:lnTo>
                    <a:lnTo>
                      <a:pt x="335" y="0"/>
                    </a:lnTo>
                    <a:lnTo>
                      <a:pt x="377" y="0"/>
                    </a:lnTo>
                    <a:lnTo>
                      <a:pt x="419" y="2"/>
                    </a:lnTo>
                    <a:lnTo>
                      <a:pt x="458" y="5"/>
                    </a:lnTo>
                    <a:lnTo>
                      <a:pt x="495" y="8"/>
                    </a:lnTo>
                    <a:lnTo>
                      <a:pt x="531" y="13"/>
                    </a:lnTo>
                    <a:lnTo>
                      <a:pt x="566" y="20"/>
                    </a:lnTo>
                    <a:lnTo>
                      <a:pt x="599" y="26"/>
                    </a:lnTo>
                    <a:lnTo>
                      <a:pt x="631" y="34"/>
                    </a:lnTo>
                    <a:lnTo>
                      <a:pt x="631" y="34"/>
                    </a:lnTo>
                    <a:lnTo>
                      <a:pt x="634" y="35"/>
                    </a:lnTo>
                    <a:lnTo>
                      <a:pt x="636" y="36"/>
                    </a:lnTo>
                    <a:lnTo>
                      <a:pt x="638" y="36"/>
                    </a:lnTo>
                    <a:lnTo>
                      <a:pt x="638" y="36"/>
                    </a:lnTo>
                    <a:lnTo>
                      <a:pt x="642" y="36"/>
                    </a:lnTo>
                    <a:lnTo>
                      <a:pt x="646" y="38"/>
                    </a:lnTo>
                    <a:lnTo>
                      <a:pt x="656" y="46"/>
                    </a:lnTo>
                    <a:lnTo>
                      <a:pt x="656" y="46"/>
                    </a:lnTo>
                    <a:lnTo>
                      <a:pt x="697" y="80"/>
                    </a:lnTo>
                    <a:lnTo>
                      <a:pt x="736" y="114"/>
                    </a:lnTo>
                    <a:lnTo>
                      <a:pt x="775" y="149"/>
                    </a:lnTo>
                    <a:lnTo>
                      <a:pt x="812" y="184"/>
                    </a:lnTo>
                    <a:lnTo>
                      <a:pt x="887" y="256"/>
                    </a:lnTo>
                    <a:lnTo>
                      <a:pt x="958" y="328"/>
                    </a:lnTo>
                    <a:lnTo>
                      <a:pt x="958" y="328"/>
                    </a:lnTo>
                    <a:lnTo>
                      <a:pt x="1008" y="379"/>
                    </a:lnTo>
                    <a:lnTo>
                      <a:pt x="1057" y="428"/>
                    </a:lnTo>
                    <a:lnTo>
                      <a:pt x="1107" y="475"/>
                    </a:lnTo>
                    <a:lnTo>
                      <a:pt x="1156" y="521"/>
                    </a:lnTo>
                    <a:lnTo>
                      <a:pt x="1159" y="524"/>
                    </a:lnTo>
                    <a:lnTo>
                      <a:pt x="1163" y="524"/>
                    </a:lnTo>
                    <a:lnTo>
                      <a:pt x="1163" y="524"/>
                    </a:lnTo>
                    <a:lnTo>
                      <a:pt x="1167" y="525"/>
                    </a:lnTo>
                    <a:lnTo>
                      <a:pt x="1171" y="527"/>
                    </a:lnTo>
                    <a:lnTo>
                      <a:pt x="1173" y="529"/>
                    </a:lnTo>
                    <a:lnTo>
                      <a:pt x="1175" y="533"/>
                    </a:lnTo>
                    <a:lnTo>
                      <a:pt x="1175" y="533"/>
                    </a:lnTo>
                    <a:lnTo>
                      <a:pt x="1185" y="553"/>
                    </a:lnTo>
                    <a:lnTo>
                      <a:pt x="1193" y="571"/>
                    </a:lnTo>
                    <a:lnTo>
                      <a:pt x="1201" y="590"/>
                    </a:lnTo>
                    <a:lnTo>
                      <a:pt x="1207" y="607"/>
                    </a:lnTo>
                    <a:lnTo>
                      <a:pt x="1211" y="626"/>
                    </a:lnTo>
                    <a:lnTo>
                      <a:pt x="1215" y="644"/>
                    </a:lnTo>
                    <a:lnTo>
                      <a:pt x="1218" y="660"/>
                    </a:lnTo>
                    <a:lnTo>
                      <a:pt x="1220" y="677"/>
                    </a:lnTo>
                    <a:lnTo>
                      <a:pt x="1220" y="693"/>
                    </a:lnTo>
                    <a:lnTo>
                      <a:pt x="1220" y="710"/>
                    </a:lnTo>
                    <a:lnTo>
                      <a:pt x="1218" y="725"/>
                    </a:lnTo>
                    <a:lnTo>
                      <a:pt x="1216" y="741"/>
                    </a:lnTo>
                    <a:lnTo>
                      <a:pt x="1212" y="755"/>
                    </a:lnTo>
                    <a:lnTo>
                      <a:pt x="1208" y="771"/>
                    </a:lnTo>
                    <a:lnTo>
                      <a:pt x="1202" y="785"/>
                    </a:lnTo>
                    <a:lnTo>
                      <a:pt x="1194" y="798"/>
                    </a:lnTo>
                    <a:lnTo>
                      <a:pt x="1192" y="804"/>
                    </a:lnTo>
                    <a:lnTo>
                      <a:pt x="1193" y="809"/>
                    </a:lnTo>
                    <a:lnTo>
                      <a:pt x="1193" y="809"/>
                    </a:lnTo>
                    <a:lnTo>
                      <a:pt x="1194" y="813"/>
                    </a:lnTo>
                    <a:lnTo>
                      <a:pt x="1193" y="817"/>
                    </a:lnTo>
                    <a:lnTo>
                      <a:pt x="1191" y="821"/>
                    </a:lnTo>
                    <a:lnTo>
                      <a:pt x="1188" y="826"/>
                    </a:lnTo>
                    <a:lnTo>
                      <a:pt x="1188" y="826"/>
                    </a:lnTo>
                    <a:lnTo>
                      <a:pt x="1147" y="869"/>
                    </a:lnTo>
                    <a:lnTo>
                      <a:pt x="1109" y="909"/>
                    </a:lnTo>
                    <a:lnTo>
                      <a:pt x="1070" y="948"/>
                    </a:lnTo>
                    <a:lnTo>
                      <a:pt x="1031" y="985"/>
                    </a:lnTo>
                    <a:lnTo>
                      <a:pt x="952" y="1062"/>
                    </a:lnTo>
                    <a:lnTo>
                      <a:pt x="862" y="1146"/>
                    </a:lnTo>
                    <a:lnTo>
                      <a:pt x="862" y="1146"/>
                    </a:lnTo>
                    <a:lnTo>
                      <a:pt x="858" y="1151"/>
                    </a:lnTo>
                    <a:lnTo>
                      <a:pt x="857" y="1152"/>
                    </a:lnTo>
                    <a:lnTo>
                      <a:pt x="857" y="1152"/>
                    </a:lnTo>
                    <a:lnTo>
                      <a:pt x="853" y="1157"/>
                    </a:lnTo>
                    <a:lnTo>
                      <a:pt x="853" y="1157"/>
                    </a:lnTo>
                    <a:lnTo>
                      <a:pt x="834" y="1170"/>
                    </a:lnTo>
                    <a:lnTo>
                      <a:pt x="815" y="1182"/>
                    </a:lnTo>
                    <a:lnTo>
                      <a:pt x="798" y="1192"/>
                    </a:lnTo>
                    <a:lnTo>
                      <a:pt x="779" y="1200"/>
                    </a:lnTo>
                    <a:lnTo>
                      <a:pt x="761" y="1206"/>
                    </a:lnTo>
                    <a:lnTo>
                      <a:pt x="743" y="1211"/>
                    </a:lnTo>
                    <a:lnTo>
                      <a:pt x="724" y="1214"/>
                    </a:lnTo>
                    <a:lnTo>
                      <a:pt x="706" y="1215"/>
                    </a:lnTo>
                    <a:lnTo>
                      <a:pt x="706" y="1215"/>
                    </a:lnTo>
                    <a:close/>
                    <a:moveTo>
                      <a:pt x="231" y="43"/>
                    </a:moveTo>
                    <a:lnTo>
                      <a:pt x="231" y="43"/>
                    </a:lnTo>
                    <a:lnTo>
                      <a:pt x="206" y="57"/>
                    </a:lnTo>
                    <a:lnTo>
                      <a:pt x="182" y="72"/>
                    </a:lnTo>
                    <a:lnTo>
                      <a:pt x="159" y="90"/>
                    </a:lnTo>
                    <a:lnTo>
                      <a:pt x="137" y="108"/>
                    </a:lnTo>
                    <a:lnTo>
                      <a:pt x="114" y="129"/>
                    </a:lnTo>
                    <a:lnTo>
                      <a:pt x="93" y="151"/>
                    </a:lnTo>
                    <a:lnTo>
                      <a:pt x="73" y="175"/>
                    </a:lnTo>
                    <a:lnTo>
                      <a:pt x="54" y="198"/>
                    </a:lnTo>
                    <a:lnTo>
                      <a:pt x="54" y="198"/>
                    </a:lnTo>
                    <a:lnTo>
                      <a:pt x="50" y="202"/>
                    </a:lnTo>
                    <a:lnTo>
                      <a:pt x="46" y="205"/>
                    </a:lnTo>
                    <a:lnTo>
                      <a:pt x="40" y="208"/>
                    </a:lnTo>
                    <a:lnTo>
                      <a:pt x="40" y="216"/>
                    </a:lnTo>
                    <a:lnTo>
                      <a:pt x="40" y="216"/>
                    </a:lnTo>
                    <a:lnTo>
                      <a:pt x="39" y="280"/>
                    </a:lnTo>
                    <a:lnTo>
                      <a:pt x="40" y="311"/>
                    </a:lnTo>
                    <a:lnTo>
                      <a:pt x="41" y="342"/>
                    </a:lnTo>
                    <a:lnTo>
                      <a:pt x="43" y="371"/>
                    </a:lnTo>
                    <a:lnTo>
                      <a:pt x="45" y="400"/>
                    </a:lnTo>
                    <a:lnTo>
                      <a:pt x="49" y="427"/>
                    </a:lnTo>
                    <a:lnTo>
                      <a:pt x="52" y="453"/>
                    </a:lnTo>
                    <a:lnTo>
                      <a:pt x="56" y="479"/>
                    </a:lnTo>
                    <a:lnTo>
                      <a:pt x="61" y="504"/>
                    </a:lnTo>
                    <a:lnTo>
                      <a:pt x="68" y="529"/>
                    </a:lnTo>
                    <a:lnTo>
                      <a:pt x="74" y="552"/>
                    </a:lnTo>
                    <a:lnTo>
                      <a:pt x="80" y="574"/>
                    </a:lnTo>
                    <a:lnTo>
                      <a:pt x="88" y="596"/>
                    </a:lnTo>
                    <a:lnTo>
                      <a:pt x="96" y="618"/>
                    </a:lnTo>
                    <a:lnTo>
                      <a:pt x="105" y="637"/>
                    </a:lnTo>
                    <a:lnTo>
                      <a:pt x="105" y="637"/>
                    </a:lnTo>
                    <a:lnTo>
                      <a:pt x="107" y="642"/>
                    </a:lnTo>
                    <a:lnTo>
                      <a:pt x="107" y="648"/>
                    </a:lnTo>
                    <a:lnTo>
                      <a:pt x="107" y="654"/>
                    </a:lnTo>
                    <a:lnTo>
                      <a:pt x="112" y="658"/>
                    </a:lnTo>
                    <a:lnTo>
                      <a:pt x="112" y="658"/>
                    </a:lnTo>
                    <a:lnTo>
                      <a:pt x="131" y="671"/>
                    </a:lnTo>
                    <a:lnTo>
                      <a:pt x="148" y="686"/>
                    </a:lnTo>
                    <a:lnTo>
                      <a:pt x="165" y="701"/>
                    </a:lnTo>
                    <a:lnTo>
                      <a:pt x="181" y="718"/>
                    </a:lnTo>
                    <a:lnTo>
                      <a:pt x="213" y="751"/>
                    </a:lnTo>
                    <a:lnTo>
                      <a:pt x="243" y="785"/>
                    </a:lnTo>
                    <a:lnTo>
                      <a:pt x="243" y="785"/>
                    </a:lnTo>
                    <a:lnTo>
                      <a:pt x="276" y="822"/>
                    </a:lnTo>
                    <a:lnTo>
                      <a:pt x="294" y="841"/>
                    </a:lnTo>
                    <a:lnTo>
                      <a:pt x="311" y="859"/>
                    </a:lnTo>
                    <a:lnTo>
                      <a:pt x="579" y="1127"/>
                    </a:lnTo>
                    <a:lnTo>
                      <a:pt x="582" y="1128"/>
                    </a:lnTo>
                    <a:lnTo>
                      <a:pt x="582" y="1128"/>
                    </a:lnTo>
                    <a:lnTo>
                      <a:pt x="585" y="1129"/>
                    </a:lnTo>
                    <a:lnTo>
                      <a:pt x="588" y="1131"/>
                    </a:lnTo>
                    <a:lnTo>
                      <a:pt x="588" y="1131"/>
                    </a:lnTo>
                    <a:lnTo>
                      <a:pt x="604" y="1142"/>
                    </a:lnTo>
                    <a:lnTo>
                      <a:pt x="618" y="1152"/>
                    </a:lnTo>
                    <a:lnTo>
                      <a:pt x="633" y="1159"/>
                    </a:lnTo>
                    <a:lnTo>
                      <a:pt x="647" y="1165"/>
                    </a:lnTo>
                    <a:lnTo>
                      <a:pt x="662" y="1170"/>
                    </a:lnTo>
                    <a:lnTo>
                      <a:pt x="677" y="1174"/>
                    </a:lnTo>
                    <a:lnTo>
                      <a:pt x="691" y="1177"/>
                    </a:lnTo>
                    <a:lnTo>
                      <a:pt x="706" y="1177"/>
                    </a:lnTo>
                    <a:lnTo>
                      <a:pt x="706" y="1177"/>
                    </a:lnTo>
                    <a:lnTo>
                      <a:pt x="720" y="1177"/>
                    </a:lnTo>
                    <a:lnTo>
                      <a:pt x="735" y="1174"/>
                    </a:lnTo>
                    <a:lnTo>
                      <a:pt x="750" y="1170"/>
                    </a:lnTo>
                    <a:lnTo>
                      <a:pt x="765" y="1165"/>
                    </a:lnTo>
                    <a:lnTo>
                      <a:pt x="779" y="1159"/>
                    </a:lnTo>
                    <a:lnTo>
                      <a:pt x="794" y="1152"/>
                    </a:lnTo>
                    <a:lnTo>
                      <a:pt x="808" y="1142"/>
                    </a:lnTo>
                    <a:lnTo>
                      <a:pt x="823" y="1131"/>
                    </a:lnTo>
                    <a:lnTo>
                      <a:pt x="823" y="1131"/>
                    </a:lnTo>
                    <a:lnTo>
                      <a:pt x="824" y="1130"/>
                    </a:lnTo>
                    <a:lnTo>
                      <a:pt x="825" y="1130"/>
                    </a:lnTo>
                    <a:lnTo>
                      <a:pt x="826" y="1129"/>
                    </a:lnTo>
                    <a:lnTo>
                      <a:pt x="865" y="1090"/>
                    </a:lnTo>
                    <a:lnTo>
                      <a:pt x="865" y="1090"/>
                    </a:lnTo>
                    <a:lnTo>
                      <a:pt x="934" y="1017"/>
                    </a:lnTo>
                    <a:lnTo>
                      <a:pt x="1002" y="949"/>
                    </a:lnTo>
                    <a:lnTo>
                      <a:pt x="1069" y="883"/>
                    </a:lnTo>
                    <a:lnTo>
                      <a:pt x="1105" y="850"/>
                    </a:lnTo>
                    <a:lnTo>
                      <a:pt x="1140" y="817"/>
                    </a:lnTo>
                    <a:lnTo>
                      <a:pt x="1143" y="815"/>
                    </a:lnTo>
                    <a:lnTo>
                      <a:pt x="1144" y="811"/>
                    </a:lnTo>
                    <a:lnTo>
                      <a:pt x="1144" y="811"/>
                    </a:lnTo>
                    <a:lnTo>
                      <a:pt x="1145" y="807"/>
                    </a:lnTo>
                    <a:lnTo>
                      <a:pt x="1147" y="803"/>
                    </a:lnTo>
                    <a:lnTo>
                      <a:pt x="1147" y="803"/>
                    </a:lnTo>
                    <a:lnTo>
                      <a:pt x="1157" y="786"/>
                    </a:lnTo>
                    <a:lnTo>
                      <a:pt x="1165" y="770"/>
                    </a:lnTo>
                    <a:lnTo>
                      <a:pt x="1173" y="753"/>
                    </a:lnTo>
                    <a:lnTo>
                      <a:pt x="1177" y="736"/>
                    </a:lnTo>
                    <a:lnTo>
                      <a:pt x="1180" y="720"/>
                    </a:lnTo>
                    <a:lnTo>
                      <a:pt x="1182" y="703"/>
                    </a:lnTo>
                    <a:lnTo>
                      <a:pt x="1182" y="688"/>
                    </a:lnTo>
                    <a:lnTo>
                      <a:pt x="1181" y="672"/>
                    </a:lnTo>
                    <a:lnTo>
                      <a:pt x="1179" y="657"/>
                    </a:lnTo>
                    <a:lnTo>
                      <a:pt x="1176" y="642"/>
                    </a:lnTo>
                    <a:lnTo>
                      <a:pt x="1173" y="628"/>
                    </a:lnTo>
                    <a:lnTo>
                      <a:pt x="1169" y="614"/>
                    </a:lnTo>
                    <a:lnTo>
                      <a:pt x="1158" y="588"/>
                    </a:lnTo>
                    <a:lnTo>
                      <a:pt x="1148" y="564"/>
                    </a:lnTo>
                    <a:lnTo>
                      <a:pt x="1146" y="560"/>
                    </a:lnTo>
                    <a:lnTo>
                      <a:pt x="1143" y="558"/>
                    </a:lnTo>
                    <a:lnTo>
                      <a:pt x="1143" y="558"/>
                    </a:lnTo>
                    <a:lnTo>
                      <a:pt x="1140" y="556"/>
                    </a:lnTo>
                    <a:lnTo>
                      <a:pt x="1140" y="556"/>
                    </a:lnTo>
                    <a:lnTo>
                      <a:pt x="1089" y="514"/>
                    </a:lnTo>
                    <a:lnTo>
                      <a:pt x="1039" y="471"/>
                    </a:lnTo>
                    <a:lnTo>
                      <a:pt x="991" y="427"/>
                    </a:lnTo>
                    <a:lnTo>
                      <a:pt x="942" y="381"/>
                    </a:lnTo>
                    <a:lnTo>
                      <a:pt x="894" y="335"/>
                    </a:lnTo>
                    <a:lnTo>
                      <a:pt x="846" y="289"/>
                    </a:lnTo>
                    <a:lnTo>
                      <a:pt x="752" y="196"/>
                    </a:lnTo>
                    <a:lnTo>
                      <a:pt x="752" y="196"/>
                    </a:lnTo>
                    <a:lnTo>
                      <a:pt x="629" y="75"/>
                    </a:lnTo>
                    <a:lnTo>
                      <a:pt x="627" y="72"/>
                    </a:lnTo>
                    <a:lnTo>
                      <a:pt x="623" y="72"/>
                    </a:lnTo>
                    <a:lnTo>
                      <a:pt x="622" y="71"/>
                    </a:lnTo>
                    <a:lnTo>
                      <a:pt x="622" y="71"/>
                    </a:lnTo>
                    <a:lnTo>
                      <a:pt x="590" y="64"/>
                    </a:lnTo>
                    <a:lnTo>
                      <a:pt x="558" y="57"/>
                    </a:lnTo>
                    <a:lnTo>
                      <a:pt x="525" y="52"/>
                    </a:lnTo>
                    <a:lnTo>
                      <a:pt x="491" y="46"/>
                    </a:lnTo>
                    <a:lnTo>
                      <a:pt x="455" y="43"/>
                    </a:lnTo>
                    <a:lnTo>
                      <a:pt x="417" y="40"/>
                    </a:lnTo>
                    <a:lnTo>
                      <a:pt x="377" y="39"/>
                    </a:lnTo>
                    <a:lnTo>
                      <a:pt x="336" y="38"/>
                    </a:lnTo>
                    <a:lnTo>
                      <a:pt x="336" y="38"/>
                    </a:lnTo>
                    <a:lnTo>
                      <a:pt x="291" y="39"/>
                    </a:lnTo>
                    <a:lnTo>
                      <a:pt x="241" y="40"/>
                    </a:lnTo>
                    <a:lnTo>
                      <a:pt x="236" y="40"/>
                    </a:lnTo>
                    <a:lnTo>
                      <a:pt x="232" y="42"/>
                    </a:lnTo>
                    <a:lnTo>
                      <a:pt x="232" y="42"/>
                    </a:lnTo>
                    <a:lnTo>
                      <a:pt x="231" y="43"/>
                    </a:lnTo>
                    <a:lnTo>
                      <a:pt x="231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1" name="Freeform 927"/>
              <p:cNvSpPr>
                <a:spLocks noEditPoints="1"/>
              </p:cNvSpPr>
              <p:nvPr/>
            </p:nvSpPr>
            <p:spPr bwMode="auto">
              <a:xfrm>
                <a:off x="3424238" y="1154113"/>
                <a:ext cx="557213" cy="225425"/>
              </a:xfrm>
              <a:custGeom>
                <a:avLst/>
                <a:gdLst/>
                <a:ahLst/>
                <a:cxnLst>
                  <a:cxn ang="0">
                    <a:pos x="77" y="421"/>
                  </a:cxn>
                  <a:cxn ang="0">
                    <a:pos x="65" y="420"/>
                  </a:cxn>
                  <a:cxn ang="0">
                    <a:pos x="28" y="385"/>
                  </a:cxn>
                  <a:cxn ang="0">
                    <a:pos x="2" y="324"/>
                  </a:cxn>
                  <a:cxn ang="0">
                    <a:pos x="1" y="253"/>
                  </a:cxn>
                  <a:cxn ang="0">
                    <a:pos x="3" y="188"/>
                  </a:cxn>
                  <a:cxn ang="0">
                    <a:pos x="40" y="100"/>
                  </a:cxn>
                  <a:cxn ang="0">
                    <a:pos x="87" y="65"/>
                  </a:cxn>
                  <a:cxn ang="0">
                    <a:pos x="160" y="37"/>
                  </a:cxn>
                  <a:cxn ang="0">
                    <a:pos x="250" y="24"/>
                  </a:cxn>
                  <a:cxn ang="0">
                    <a:pos x="311" y="37"/>
                  </a:cxn>
                  <a:cxn ang="0">
                    <a:pos x="412" y="72"/>
                  </a:cxn>
                  <a:cxn ang="0">
                    <a:pos x="529" y="127"/>
                  </a:cxn>
                  <a:cxn ang="0">
                    <a:pos x="587" y="70"/>
                  </a:cxn>
                  <a:cxn ang="0">
                    <a:pos x="661" y="29"/>
                  </a:cxn>
                  <a:cxn ang="0">
                    <a:pos x="790" y="1"/>
                  </a:cxn>
                  <a:cxn ang="0">
                    <a:pos x="894" y="10"/>
                  </a:cxn>
                  <a:cxn ang="0">
                    <a:pos x="971" y="35"/>
                  </a:cxn>
                  <a:cxn ang="0">
                    <a:pos x="1030" y="87"/>
                  </a:cxn>
                  <a:cxn ang="0">
                    <a:pos x="1052" y="163"/>
                  </a:cxn>
                  <a:cxn ang="0">
                    <a:pos x="1025" y="252"/>
                  </a:cxn>
                  <a:cxn ang="0">
                    <a:pos x="951" y="306"/>
                  </a:cxn>
                  <a:cxn ang="0">
                    <a:pos x="871" y="326"/>
                  </a:cxn>
                  <a:cxn ang="0">
                    <a:pos x="769" y="315"/>
                  </a:cxn>
                  <a:cxn ang="0">
                    <a:pos x="623" y="246"/>
                  </a:cxn>
                  <a:cxn ang="0">
                    <a:pos x="524" y="190"/>
                  </a:cxn>
                  <a:cxn ang="0">
                    <a:pos x="479" y="259"/>
                  </a:cxn>
                  <a:cxn ang="0">
                    <a:pos x="458" y="261"/>
                  </a:cxn>
                  <a:cxn ang="0">
                    <a:pos x="451" y="244"/>
                  </a:cxn>
                  <a:cxn ang="0">
                    <a:pos x="504" y="162"/>
                  </a:cxn>
                  <a:cxn ang="0">
                    <a:pos x="394" y="95"/>
                  </a:cxn>
                  <a:cxn ang="0">
                    <a:pos x="310" y="68"/>
                  </a:cxn>
                  <a:cxn ang="0">
                    <a:pos x="213" y="57"/>
                  </a:cxn>
                  <a:cxn ang="0">
                    <a:pos x="142" y="76"/>
                  </a:cxn>
                  <a:cxn ang="0">
                    <a:pos x="89" y="99"/>
                  </a:cxn>
                  <a:cxn ang="0">
                    <a:pos x="47" y="159"/>
                  </a:cxn>
                  <a:cxn ang="0">
                    <a:pos x="30" y="231"/>
                  </a:cxn>
                  <a:cxn ang="0">
                    <a:pos x="41" y="335"/>
                  </a:cxn>
                  <a:cxn ang="0">
                    <a:pos x="65" y="372"/>
                  </a:cxn>
                  <a:cxn ang="0">
                    <a:pos x="101" y="397"/>
                  </a:cxn>
                  <a:cxn ang="0">
                    <a:pos x="117" y="394"/>
                  </a:cxn>
                  <a:cxn ang="0">
                    <a:pos x="127" y="410"/>
                  </a:cxn>
                  <a:cxn ang="0">
                    <a:pos x="112" y="425"/>
                  </a:cxn>
                  <a:cxn ang="0">
                    <a:pos x="819" y="29"/>
                  </a:cxn>
                  <a:cxn ang="0">
                    <a:pos x="736" y="41"/>
                  </a:cxn>
                  <a:cxn ang="0">
                    <a:pos x="628" y="80"/>
                  </a:cxn>
                  <a:cxn ang="0">
                    <a:pos x="550" y="152"/>
                  </a:cxn>
                  <a:cxn ang="0">
                    <a:pos x="632" y="213"/>
                  </a:cxn>
                  <a:cxn ang="0">
                    <a:pos x="723" y="264"/>
                  </a:cxn>
                  <a:cxn ang="0">
                    <a:pos x="808" y="289"/>
                  </a:cxn>
                  <a:cxn ang="0">
                    <a:pos x="922" y="285"/>
                  </a:cxn>
                  <a:cxn ang="0">
                    <a:pos x="994" y="243"/>
                  </a:cxn>
                  <a:cxn ang="0">
                    <a:pos x="1021" y="169"/>
                  </a:cxn>
                  <a:cxn ang="0">
                    <a:pos x="1014" y="119"/>
                  </a:cxn>
                  <a:cxn ang="0">
                    <a:pos x="991" y="91"/>
                  </a:cxn>
                  <a:cxn ang="0">
                    <a:pos x="938" y="55"/>
                  </a:cxn>
                  <a:cxn ang="0">
                    <a:pos x="849" y="32"/>
                  </a:cxn>
                </a:cxnLst>
                <a:rect l="0" t="0" r="r" b="b"/>
                <a:pathLst>
                  <a:path w="1052" h="426">
                    <a:moveTo>
                      <a:pt x="96" y="426"/>
                    </a:moveTo>
                    <a:lnTo>
                      <a:pt x="96" y="426"/>
                    </a:lnTo>
                    <a:lnTo>
                      <a:pt x="90" y="425"/>
                    </a:lnTo>
                    <a:lnTo>
                      <a:pt x="85" y="425"/>
                    </a:lnTo>
                    <a:lnTo>
                      <a:pt x="80" y="423"/>
                    </a:lnTo>
                    <a:lnTo>
                      <a:pt x="77" y="421"/>
                    </a:lnTo>
                    <a:lnTo>
                      <a:pt x="74" y="418"/>
                    </a:lnTo>
                    <a:lnTo>
                      <a:pt x="68" y="423"/>
                    </a:lnTo>
                    <a:lnTo>
                      <a:pt x="68" y="421"/>
                    </a:lnTo>
                    <a:lnTo>
                      <a:pt x="68" y="421"/>
                    </a:lnTo>
                    <a:lnTo>
                      <a:pt x="65" y="420"/>
                    </a:lnTo>
                    <a:lnTo>
                      <a:pt x="65" y="420"/>
                    </a:lnTo>
                    <a:lnTo>
                      <a:pt x="59" y="417"/>
                    </a:lnTo>
                    <a:lnTo>
                      <a:pt x="53" y="413"/>
                    </a:lnTo>
                    <a:lnTo>
                      <a:pt x="53" y="413"/>
                    </a:lnTo>
                    <a:lnTo>
                      <a:pt x="44" y="405"/>
                    </a:lnTo>
                    <a:lnTo>
                      <a:pt x="36" y="396"/>
                    </a:lnTo>
                    <a:lnTo>
                      <a:pt x="28" y="385"/>
                    </a:lnTo>
                    <a:lnTo>
                      <a:pt x="21" y="373"/>
                    </a:lnTo>
                    <a:lnTo>
                      <a:pt x="14" y="361"/>
                    </a:lnTo>
                    <a:lnTo>
                      <a:pt x="9" y="349"/>
                    </a:lnTo>
                    <a:lnTo>
                      <a:pt x="5" y="336"/>
                    </a:lnTo>
                    <a:lnTo>
                      <a:pt x="2" y="324"/>
                    </a:lnTo>
                    <a:lnTo>
                      <a:pt x="2" y="324"/>
                    </a:lnTo>
                    <a:lnTo>
                      <a:pt x="0" y="313"/>
                    </a:lnTo>
                    <a:lnTo>
                      <a:pt x="0" y="300"/>
                    </a:lnTo>
                    <a:lnTo>
                      <a:pt x="0" y="275"/>
                    </a:lnTo>
                    <a:lnTo>
                      <a:pt x="0" y="275"/>
                    </a:lnTo>
                    <a:lnTo>
                      <a:pt x="1" y="253"/>
                    </a:lnTo>
                    <a:lnTo>
                      <a:pt x="1" y="253"/>
                    </a:lnTo>
                    <a:lnTo>
                      <a:pt x="1" y="234"/>
                    </a:lnTo>
                    <a:lnTo>
                      <a:pt x="1" y="234"/>
                    </a:lnTo>
                    <a:lnTo>
                      <a:pt x="0" y="210"/>
                    </a:lnTo>
                    <a:lnTo>
                      <a:pt x="1" y="198"/>
                    </a:lnTo>
                    <a:lnTo>
                      <a:pt x="3" y="188"/>
                    </a:lnTo>
                    <a:lnTo>
                      <a:pt x="3" y="188"/>
                    </a:lnTo>
                    <a:lnTo>
                      <a:pt x="8" y="166"/>
                    </a:lnTo>
                    <a:lnTo>
                      <a:pt x="13" y="153"/>
                    </a:lnTo>
                    <a:lnTo>
                      <a:pt x="18" y="139"/>
                    </a:lnTo>
                    <a:lnTo>
                      <a:pt x="25" y="126"/>
                    </a:lnTo>
                    <a:lnTo>
                      <a:pt x="32" y="112"/>
                    </a:lnTo>
                    <a:lnTo>
                      <a:pt x="40" y="100"/>
                    </a:lnTo>
                    <a:lnTo>
                      <a:pt x="44" y="95"/>
                    </a:lnTo>
                    <a:lnTo>
                      <a:pt x="49" y="89"/>
                    </a:lnTo>
                    <a:lnTo>
                      <a:pt x="49" y="89"/>
                    </a:lnTo>
                    <a:lnTo>
                      <a:pt x="62" y="80"/>
                    </a:lnTo>
                    <a:lnTo>
                      <a:pt x="73" y="72"/>
                    </a:lnTo>
                    <a:lnTo>
                      <a:pt x="87" y="65"/>
                    </a:lnTo>
                    <a:lnTo>
                      <a:pt x="100" y="58"/>
                    </a:lnTo>
                    <a:lnTo>
                      <a:pt x="114" y="53"/>
                    </a:lnTo>
                    <a:lnTo>
                      <a:pt x="127" y="47"/>
                    </a:lnTo>
                    <a:lnTo>
                      <a:pt x="156" y="38"/>
                    </a:lnTo>
                    <a:lnTo>
                      <a:pt x="160" y="37"/>
                    </a:lnTo>
                    <a:lnTo>
                      <a:pt x="160" y="37"/>
                    </a:lnTo>
                    <a:lnTo>
                      <a:pt x="180" y="31"/>
                    </a:lnTo>
                    <a:lnTo>
                      <a:pt x="198" y="27"/>
                    </a:lnTo>
                    <a:lnTo>
                      <a:pt x="218" y="24"/>
                    </a:lnTo>
                    <a:lnTo>
                      <a:pt x="236" y="24"/>
                    </a:lnTo>
                    <a:lnTo>
                      <a:pt x="236" y="24"/>
                    </a:lnTo>
                    <a:lnTo>
                      <a:pt x="250" y="24"/>
                    </a:lnTo>
                    <a:lnTo>
                      <a:pt x="262" y="25"/>
                    </a:lnTo>
                    <a:lnTo>
                      <a:pt x="275" y="27"/>
                    </a:lnTo>
                    <a:lnTo>
                      <a:pt x="287" y="31"/>
                    </a:lnTo>
                    <a:lnTo>
                      <a:pt x="287" y="31"/>
                    </a:lnTo>
                    <a:lnTo>
                      <a:pt x="309" y="36"/>
                    </a:lnTo>
                    <a:lnTo>
                      <a:pt x="311" y="37"/>
                    </a:lnTo>
                    <a:lnTo>
                      <a:pt x="311" y="37"/>
                    </a:lnTo>
                    <a:lnTo>
                      <a:pt x="338" y="44"/>
                    </a:lnTo>
                    <a:lnTo>
                      <a:pt x="362" y="51"/>
                    </a:lnTo>
                    <a:lnTo>
                      <a:pt x="387" y="60"/>
                    </a:lnTo>
                    <a:lnTo>
                      <a:pt x="400" y="66"/>
                    </a:lnTo>
                    <a:lnTo>
                      <a:pt x="412" y="72"/>
                    </a:lnTo>
                    <a:lnTo>
                      <a:pt x="412" y="72"/>
                    </a:lnTo>
                    <a:lnTo>
                      <a:pt x="438" y="85"/>
                    </a:lnTo>
                    <a:lnTo>
                      <a:pt x="464" y="100"/>
                    </a:lnTo>
                    <a:lnTo>
                      <a:pt x="513" y="130"/>
                    </a:lnTo>
                    <a:lnTo>
                      <a:pt x="523" y="136"/>
                    </a:lnTo>
                    <a:lnTo>
                      <a:pt x="529" y="127"/>
                    </a:lnTo>
                    <a:lnTo>
                      <a:pt x="529" y="127"/>
                    </a:lnTo>
                    <a:lnTo>
                      <a:pt x="540" y="113"/>
                    </a:lnTo>
                    <a:lnTo>
                      <a:pt x="551" y="101"/>
                    </a:lnTo>
                    <a:lnTo>
                      <a:pt x="563" y="89"/>
                    </a:lnTo>
                    <a:lnTo>
                      <a:pt x="574" y="79"/>
                    </a:lnTo>
                    <a:lnTo>
                      <a:pt x="587" y="70"/>
                    </a:lnTo>
                    <a:lnTo>
                      <a:pt x="599" y="60"/>
                    </a:lnTo>
                    <a:lnTo>
                      <a:pt x="611" y="52"/>
                    </a:lnTo>
                    <a:lnTo>
                      <a:pt x="625" y="45"/>
                    </a:lnTo>
                    <a:lnTo>
                      <a:pt x="625" y="45"/>
                    </a:lnTo>
                    <a:lnTo>
                      <a:pt x="642" y="37"/>
                    </a:lnTo>
                    <a:lnTo>
                      <a:pt x="661" y="29"/>
                    </a:lnTo>
                    <a:lnTo>
                      <a:pt x="680" y="23"/>
                    </a:lnTo>
                    <a:lnTo>
                      <a:pt x="698" y="18"/>
                    </a:lnTo>
                    <a:lnTo>
                      <a:pt x="734" y="10"/>
                    </a:lnTo>
                    <a:lnTo>
                      <a:pt x="767" y="4"/>
                    </a:lnTo>
                    <a:lnTo>
                      <a:pt x="767" y="4"/>
                    </a:lnTo>
                    <a:lnTo>
                      <a:pt x="790" y="1"/>
                    </a:lnTo>
                    <a:lnTo>
                      <a:pt x="813" y="0"/>
                    </a:lnTo>
                    <a:lnTo>
                      <a:pt x="813" y="0"/>
                    </a:lnTo>
                    <a:lnTo>
                      <a:pt x="826" y="0"/>
                    </a:lnTo>
                    <a:lnTo>
                      <a:pt x="841" y="1"/>
                    </a:lnTo>
                    <a:lnTo>
                      <a:pt x="868" y="5"/>
                    </a:lnTo>
                    <a:lnTo>
                      <a:pt x="894" y="10"/>
                    </a:lnTo>
                    <a:lnTo>
                      <a:pt x="922" y="16"/>
                    </a:lnTo>
                    <a:lnTo>
                      <a:pt x="922" y="16"/>
                    </a:lnTo>
                    <a:lnTo>
                      <a:pt x="935" y="19"/>
                    </a:lnTo>
                    <a:lnTo>
                      <a:pt x="947" y="23"/>
                    </a:lnTo>
                    <a:lnTo>
                      <a:pt x="959" y="28"/>
                    </a:lnTo>
                    <a:lnTo>
                      <a:pt x="971" y="35"/>
                    </a:lnTo>
                    <a:lnTo>
                      <a:pt x="982" y="42"/>
                    </a:lnTo>
                    <a:lnTo>
                      <a:pt x="994" y="49"/>
                    </a:lnTo>
                    <a:lnTo>
                      <a:pt x="1004" y="57"/>
                    </a:lnTo>
                    <a:lnTo>
                      <a:pt x="1013" y="67"/>
                    </a:lnTo>
                    <a:lnTo>
                      <a:pt x="1022" y="77"/>
                    </a:lnTo>
                    <a:lnTo>
                      <a:pt x="1030" y="87"/>
                    </a:lnTo>
                    <a:lnTo>
                      <a:pt x="1037" y="99"/>
                    </a:lnTo>
                    <a:lnTo>
                      <a:pt x="1043" y="110"/>
                    </a:lnTo>
                    <a:lnTo>
                      <a:pt x="1047" y="122"/>
                    </a:lnTo>
                    <a:lnTo>
                      <a:pt x="1050" y="135"/>
                    </a:lnTo>
                    <a:lnTo>
                      <a:pt x="1052" y="148"/>
                    </a:lnTo>
                    <a:lnTo>
                      <a:pt x="1052" y="163"/>
                    </a:lnTo>
                    <a:lnTo>
                      <a:pt x="1052" y="163"/>
                    </a:lnTo>
                    <a:lnTo>
                      <a:pt x="1050" y="183"/>
                    </a:lnTo>
                    <a:lnTo>
                      <a:pt x="1047" y="203"/>
                    </a:lnTo>
                    <a:lnTo>
                      <a:pt x="1041" y="221"/>
                    </a:lnTo>
                    <a:lnTo>
                      <a:pt x="1034" y="237"/>
                    </a:lnTo>
                    <a:lnTo>
                      <a:pt x="1025" y="252"/>
                    </a:lnTo>
                    <a:lnTo>
                      <a:pt x="1014" y="264"/>
                    </a:lnTo>
                    <a:lnTo>
                      <a:pt x="1003" y="275"/>
                    </a:lnTo>
                    <a:lnTo>
                      <a:pt x="991" y="285"/>
                    </a:lnTo>
                    <a:lnTo>
                      <a:pt x="978" y="293"/>
                    </a:lnTo>
                    <a:lnTo>
                      <a:pt x="965" y="300"/>
                    </a:lnTo>
                    <a:lnTo>
                      <a:pt x="951" y="306"/>
                    </a:lnTo>
                    <a:lnTo>
                      <a:pt x="938" y="311"/>
                    </a:lnTo>
                    <a:lnTo>
                      <a:pt x="924" y="316"/>
                    </a:lnTo>
                    <a:lnTo>
                      <a:pt x="912" y="320"/>
                    </a:lnTo>
                    <a:lnTo>
                      <a:pt x="887" y="324"/>
                    </a:lnTo>
                    <a:lnTo>
                      <a:pt x="887" y="324"/>
                    </a:lnTo>
                    <a:lnTo>
                      <a:pt x="871" y="326"/>
                    </a:lnTo>
                    <a:lnTo>
                      <a:pt x="854" y="327"/>
                    </a:lnTo>
                    <a:lnTo>
                      <a:pt x="854" y="327"/>
                    </a:lnTo>
                    <a:lnTo>
                      <a:pt x="841" y="326"/>
                    </a:lnTo>
                    <a:lnTo>
                      <a:pt x="827" y="325"/>
                    </a:lnTo>
                    <a:lnTo>
                      <a:pt x="799" y="321"/>
                    </a:lnTo>
                    <a:lnTo>
                      <a:pt x="769" y="315"/>
                    </a:lnTo>
                    <a:lnTo>
                      <a:pt x="740" y="305"/>
                    </a:lnTo>
                    <a:lnTo>
                      <a:pt x="711" y="294"/>
                    </a:lnTo>
                    <a:lnTo>
                      <a:pt x="681" y="281"/>
                    </a:lnTo>
                    <a:lnTo>
                      <a:pt x="652" y="265"/>
                    </a:lnTo>
                    <a:lnTo>
                      <a:pt x="623" y="246"/>
                    </a:lnTo>
                    <a:lnTo>
                      <a:pt x="623" y="246"/>
                    </a:lnTo>
                    <a:lnTo>
                      <a:pt x="597" y="229"/>
                    </a:lnTo>
                    <a:lnTo>
                      <a:pt x="571" y="209"/>
                    </a:lnTo>
                    <a:lnTo>
                      <a:pt x="571" y="209"/>
                    </a:lnTo>
                    <a:lnTo>
                      <a:pt x="541" y="187"/>
                    </a:lnTo>
                    <a:lnTo>
                      <a:pt x="531" y="179"/>
                    </a:lnTo>
                    <a:lnTo>
                      <a:pt x="524" y="190"/>
                    </a:lnTo>
                    <a:lnTo>
                      <a:pt x="524" y="190"/>
                    </a:lnTo>
                    <a:lnTo>
                      <a:pt x="500" y="227"/>
                    </a:lnTo>
                    <a:lnTo>
                      <a:pt x="500" y="227"/>
                    </a:lnTo>
                    <a:lnTo>
                      <a:pt x="482" y="256"/>
                    </a:lnTo>
                    <a:lnTo>
                      <a:pt x="482" y="256"/>
                    </a:lnTo>
                    <a:lnTo>
                      <a:pt x="479" y="259"/>
                    </a:lnTo>
                    <a:lnTo>
                      <a:pt x="476" y="262"/>
                    </a:lnTo>
                    <a:lnTo>
                      <a:pt x="473" y="263"/>
                    </a:lnTo>
                    <a:lnTo>
                      <a:pt x="469" y="263"/>
                    </a:lnTo>
                    <a:lnTo>
                      <a:pt x="469" y="263"/>
                    </a:lnTo>
                    <a:lnTo>
                      <a:pt x="464" y="263"/>
                    </a:lnTo>
                    <a:lnTo>
                      <a:pt x="458" y="261"/>
                    </a:lnTo>
                    <a:lnTo>
                      <a:pt x="455" y="258"/>
                    </a:lnTo>
                    <a:lnTo>
                      <a:pt x="452" y="254"/>
                    </a:lnTo>
                    <a:lnTo>
                      <a:pt x="452" y="254"/>
                    </a:lnTo>
                    <a:lnTo>
                      <a:pt x="451" y="251"/>
                    </a:lnTo>
                    <a:lnTo>
                      <a:pt x="450" y="247"/>
                    </a:lnTo>
                    <a:lnTo>
                      <a:pt x="451" y="244"/>
                    </a:lnTo>
                    <a:lnTo>
                      <a:pt x="453" y="240"/>
                    </a:lnTo>
                    <a:lnTo>
                      <a:pt x="453" y="240"/>
                    </a:lnTo>
                    <a:lnTo>
                      <a:pt x="474" y="208"/>
                    </a:lnTo>
                    <a:lnTo>
                      <a:pt x="474" y="208"/>
                    </a:lnTo>
                    <a:lnTo>
                      <a:pt x="498" y="172"/>
                    </a:lnTo>
                    <a:lnTo>
                      <a:pt x="504" y="162"/>
                    </a:lnTo>
                    <a:lnTo>
                      <a:pt x="477" y="144"/>
                    </a:lnTo>
                    <a:lnTo>
                      <a:pt x="477" y="144"/>
                    </a:lnTo>
                    <a:lnTo>
                      <a:pt x="445" y="123"/>
                    </a:lnTo>
                    <a:lnTo>
                      <a:pt x="429" y="113"/>
                    </a:lnTo>
                    <a:lnTo>
                      <a:pt x="412" y="104"/>
                    </a:lnTo>
                    <a:lnTo>
                      <a:pt x="394" y="95"/>
                    </a:lnTo>
                    <a:lnTo>
                      <a:pt x="377" y="86"/>
                    </a:lnTo>
                    <a:lnTo>
                      <a:pt x="359" y="80"/>
                    </a:lnTo>
                    <a:lnTo>
                      <a:pt x="343" y="75"/>
                    </a:lnTo>
                    <a:lnTo>
                      <a:pt x="335" y="74"/>
                    </a:lnTo>
                    <a:lnTo>
                      <a:pt x="335" y="74"/>
                    </a:lnTo>
                    <a:lnTo>
                      <a:pt x="310" y="68"/>
                    </a:lnTo>
                    <a:lnTo>
                      <a:pt x="284" y="63"/>
                    </a:lnTo>
                    <a:lnTo>
                      <a:pt x="256" y="58"/>
                    </a:lnTo>
                    <a:lnTo>
                      <a:pt x="243" y="57"/>
                    </a:lnTo>
                    <a:lnTo>
                      <a:pt x="229" y="57"/>
                    </a:lnTo>
                    <a:lnTo>
                      <a:pt x="229" y="57"/>
                    </a:lnTo>
                    <a:lnTo>
                      <a:pt x="213" y="57"/>
                    </a:lnTo>
                    <a:lnTo>
                      <a:pt x="196" y="59"/>
                    </a:lnTo>
                    <a:lnTo>
                      <a:pt x="182" y="64"/>
                    </a:lnTo>
                    <a:lnTo>
                      <a:pt x="167" y="68"/>
                    </a:lnTo>
                    <a:lnTo>
                      <a:pt x="167" y="68"/>
                    </a:lnTo>
                    <a:lnTo>
                      <a:pt x="156" y="72"/>
                    </a:lnTo>
                    <a:lnTo>
                      <a:pt x="142" y="76"/>
                    </a:lnTo>
                    <a:lnTo>
                      <a:pt x="142" y="76"/>
                    </a:lnTo>
                    <a:lnTo>
                      <a:pt x="128" y="81"/>
                    </a:lnTo>
                    <a:lnTo>
                      <a:pt x="115" y="86"/>
                    </a:lnTo>
                    <a:lnTo>
                      <a:pt x="101" y="91"/>
                    </a:lnTo>
                    <a:lnTo>
                      <a:pt x="89" y="99"/>
                    </a:lnTo>
                    <a:lnTo>
                      <a:pt x="89" y="99"/>
                    </a:lnTo>
                    <a:lnTo>
                      <a:pt x="81" y="106"/>
                    </a:lnTo>
                    <a:lnTo>
                      <a:pt x="74" y="112"/>
                    </a:lnTo>
                    <a:lnTo>
                      <a:pt x="68" y="119"/>
                    </a:lnTo>
                    <a:lnTo>
                      <a:pt x="63" y="127"/>
                    </a:lnTo>
                    <a:lnTo>
                      <a:pt x="55" y="143"/>
                    </a:lnTo>
                    <a:lnTo>
                      <a:pt x="47" y="159"/>
                    </a:lnTo>
                    <a:lnTo>
                      <a:pt x="44" y="166"/>
                    </a:lnTo>
                    <a:lnTo>
                      <a:pt x="44" y="166"/>
                    </a:lnTo>
                    <a:lnTo>
                      <a:pt x="40" y="175"/>
                    </a:lnTo>
                    <a:lnTo>
                      <a:pt x="37" y="184"/>
                    </a:lnTo>
                    <a:lnTo>
                      <a:pt x="33" y="207"/>
                    </a:lnTo>
                    <a:lnTo>
                      <a:pt x="30" y="231"/>
                    </a:lnTo>
                    <a:lnTo>
                      <a:pt x="29" y="256"/>
                    </a:lnTo>
                    <a:lnTo>
                      <a:pt x="30" y="281"/>
                    </a:lnTo>
                    <a:lnTo>
                      <a:pt x="33" y="304"/>
                    </a:lnTo>
                    <a:lnTo>
                      <a:pt x="35" y="316"/>
                    </a:lnTo>
                    <a:lnTo>
                      <a:pt x="38" y="326"/>
                    </a:lnTo>
                    <a:lnTo>
                      <a:pt x="41" y="335"/>
                    </a:lnTo>
                    <a:lnTo>
                      <a:pt x="45" y="344"/>
                    </a:lnTo>
                    <a:lnTo>
                      <a:pt x="45" y="344"/>
                    </a:lnTo>
                    <a:lnTo>
                      <a:pt x="49" y="353"/>
                    </a:lnTo>
                    <a:lnTo>
                      <a:pt x="55" y="360"/>
                    </a:lnTo>
                    <a:lnTo>
                      <a:pt x="60" y="366"/>
                    </a:lnTo>
                    <a:lnTo>
                      <a:pt x="65" y="372"/>
                    </a:lnTo>
                    <a:lnTo>
                      <a:pt x="71" y="378"/>
                    </a:lnTo>
                    <a:lnTo>
                      <a:pt x="77" y="382"/>
                    </a:lnTo>
                    <a:lnTo>
                      <a:pt x="92" y="391"/>
                    </a:lnTo>
                    <a:lnTo>
                      <a:pt x="92" y="391"/>
                    </a:lnTo>
                    <a:lnTo>
                      <a:pt x="97" y="394"/>
                    </a:lnTo>
                    <a:lnTo>
                      <a:pt x="101" y="397"/>
                    </a:lnTo>
                    <a:lnTo>
                      <a:pt x="108" y="390"/>
                    </a:lnTo>
                    <a:lnTo>
                      <a:pt x="109" y="393"/>
                    </a:lnTo>
                    <a:lnTo>
                      <a:pt x="109" y="393"/>
                    </a:lnTo>
                    <a:lnTo>
                      <a:pt x="112" y="393"/>
                    </a:lnTo>
                    <a:lnTo>
                      <a:pt x="112" y="393"/>
                    </a:lnTo>
                    <a:lnTo>
                      <a:pt x="117" y="394"/>
                    </a:lnTo>
                    <a:lnTo>
                      <a:pt x="121" y="395"/>
                    </a:lnTo>
                    <a:lnTo>
                      <a:pt x="123" y="397"/>
                    </a:lnTo>
                    <a:lnTo>
                      <a:pt x="125" y="400"/>
                    </a:lnTo>
                    <a:lnTo>
                      <a:pt x="127" y="405"/>
                    </a:lnTo>
                    <a:lnTo>
                      <a:pt x="127" y="410"/>
                    </a:lnTo>
                    <a:lnTo>
                      <a:pt x="127" y="410"/>
                    </a:lnTo>
                    <a:lnTo>
                      <a:pt x="127" y="413"/>
                    </a:lnTo>
                    <a:lnTo>
                      <a:pt x="125" y="419"/>
                    </a:lnTo>
                    <a:lnTo>
                      <a:pt x="123" y="421"/>
                    </a:lnTo>
                    <a:lnTo>
                      <a:pt x="121" y="423"/>
                    </a:lnTo>
                    <a:lnTo>
                      <a:pt x="117" y="425"/>
                    </a:lnTo>
                    <a:lnTo>
                      <a:pt x="112" y="425"/>
                    </a:lnTo>
                    <a:lnTo>
                      <a:pt x="112" y="425"/>
                    </a:lnTo>
                    <a:lnTo>
                      <a:pt x="103" y="426"/>
                    </a:lnTo>
                    <a:lnTo>
                      <a:pt x="103" y="426"/>
                    </a:lnTo>
                    <a:lnTo>
                      <a:pt x="96" y="426"/>
                    </a:lnTo>
                    <a:lnTo>
                      <a:pt x="96" y="426"/>
                    </a:lnTo>
                    <a:close/>
                    <a:moveTo>
                      <a:pt x="819" y="29"/>
                    </a:moveTo>
                    <a:lnTo>
                      <a:pt x="819" y="29"/>
                    </a:lnTo>
                    <a:lnTo>
                      <a:pt x="805" y="31"/>
                    </a:lnTo>
                    <a:lnTo>
                      <a:pt x="788" y="32"/>
                    </a:lnTo>
                    <a:lnTo>
                      <a:pt x="771" y="34"/>
                    </a:lnTo>
                    <a:lnTo>
                      <a:pt x="754" y="37"/>
                    </a:lnTo>
                    <a:lnTo>
                      <a:pt x="736" y="41"/>
                    </a:lnTo>
                    <a:lnTo>
                      <a:pt x="717" y="46"/>
                    </a:lnTo>
                    <a:lnTo>
                      <a:pt x="675" y="58"/>
                    </a:lnTo>
                    <a:lnTo>
                      <a:pt x="675" y="58"/>
                    </a:lnTo>
                    <a:lnTo>
                      <a:pt x="659" y="65"/>
                    </a:lnTo>
                    <a:lnTo>
                      <a:pt x="643" y="72"/>
                    </a:lnTo>
                    <a:lnTo>
                      <a:pt x="628" y="80"/>
                    </a:lnTo>
                    <a:lnTo>
                      <a:pt x="613" y="90"/>
                    </a:lnTo>
                    <a:lnTo>
                      <a:pt x="599" y="101"/>
                    </a:lnTo>
                    <a:lnTo>
                      <a:pt x="586" y="113"/>
                    </a:lnTo>
                    <a:lnTo>
                      <a:pt x="572" y="127"/>
                    </a:lnTo>
                    <a:lnTo>
                      <a:pt x="559" y="142"/>
                    </a:lnTo>
                    <a:lnTo>
                      <a:pt x="550" y="152"/>
                    </a:lnTo>
                    <a:lnTo>
                      <a:pt x="562" y="160"/>
                    </a:lnTo>
                    <a:lnTo>
                      <a:pt x="562" y="160"/>
                    </a:lnTo>
                    <a:lnTo>
                      <a:pt x="582" y="174"/>
                    </a:lnTo>
                    <a:lnTo>
                      <a:pt x="602" y="190"/>
                    </a:lnTo>
                    <a:lnTo>
                      <a:pt x="602" y="190"/>
                    </a:lnTo>
                    <a:lnTo>
                      <a:pt x="632" y="213"/>
                    </a:lnTo>
                    <a:lnTo>
                      <a:pt x="648" y="224"/>
                    </a:lnTo>
                    <a:lnTo>
                      <a:pt x="664" y="234"/>
                    </a:lnTo>
                    <a:lnTo>
                      <a:pt x="664" y="234"/>
                    </a:lnTo>
                    <a:lnTo>
                      <a:pt x="688" y="246"/>
                    </a:lnTo>
                    <a:lnTo>
                      <a:pt x="704" y="255"/>
                    </a:lnTo>
                    <a:lnTo>
                      <a:pt x="723" y="264"/>
                    </a:lnTo>
                    <a:lnTo>
                      <a:pt x="744" y="272"/>
                    </a:lnTo>
                    <a:lnTo>
                      <a:pt x="765" y="279"/>
                    </a:lnTo>
                    <a:lnTo>
                      <a:pt x="787" y="286"/>
                    </a:lnTo>
                    <a:lnTo>
                      <a:pt x="797" y="288"/>
                    </a:lnTo>
                    <a:lnTo>
                      <a:pt x="808" y="289"/>
                    </a:lnTo>
                    <a:lnTo>
                      <a:pt x="808" y="289"/>
                    </a:lnTo>
                    <a:lnTo>
                      <a:pt x="834" y="291"/>
                    </a:lnTo>
                    <a:lnTo>
                      <a:pt x="859" y="292"/>
                    </a:lnTo>
                    <a:lnTo>
                      <a:pt x="859" y="292"/>
                    </a:lnTo>
                    <a:lnTo>
                      <a:pt x="882" y="291"/>
                    </a:lnTo>
                    <a:lnTo>
                      <a:pt x="903" y="289"/>
                    </a:lnTo>
                    <a:lnTo>
                      <a:pt x="922" y="285"/>
                    </a:lnTo>
                    <a:lnTo>
                      <a:pt x="940" y="279"/>
                    </a:lnTo>
                    <a:lnTo>
                      <a:pt x="955" y="273"/>
                    </a:lnTo>
                    <a:lnTo>
                      <a:pt x="970" y="265"/>
                    </a:lnTo>
                    <a:lnTo>
                      <a:pt x="983" y="255"/>
                    </a:lnTo>
                    <a:lnTo>
                      <a:pt x="994" y="243"/>
                    </a:lnTo>
                    <a:lnTo>
                      <a:pt x="994" y="243"/>
                    </a:lnTo>
                    <a:lnTo>
                      <a:pt x="1001" y="233"/>
                    </a:lnTo>
                    <a:lnTo>
                      <a:pt x="1007" y="222"/>
                    </a:lnTo>
                    <a:lnTo>
                      <a:pt x="1012" y="209"/>
                    </a:lnTo>
                    <a:lnTo>
                      <a:pt x="1016" y="197"/>
                    </a:lnTo>
                    <a:lnTo>
                      <a:pt x="1019" y="182"/>
                    </a:lnTo>
                    <a:lnTo>
                      <a:pt x="1021" y="169"/>
                    </a:lnTo>
                    <a:lnTo>
                      <a:pt x="1021" y="156"/>
                    </a:lnTo>
                    <a:lnTo>
                      <a:pt x="1020" y="142"/>
                    </a:lnTo>
                    <a:lnTo>
                      <a:pt x="1020" y="142"/>
                    </a:lnTo>
                    <a:lnTo>
                      <a:pt x="1019" y="134"/>
                    </a:lnTo>
                    <a:lnTo>
                      <a:pt x="1016" y="127"/>
                    </a:lnTo>
                    <a:lnTo>
                      <a:pt x="1014" y="119"/>
                    </a:lnTo>
                    <a:lnTo>
                      <a:pt x="1010" y="113"/>
                    </a:lnTo>
                    <a:lnTo>
                      <a:pt x="1007" y="107"/>
                    </a:lnTo>
                    <a:lnTo>
                      <a:pt x="1002" y="101"/>
                    </a:lnTo>
                    <a:lnTo>
                      <a:pt x="997" y="96"/>
                    </a:lnTo>
                    <a:lnTo>
                      <a:pt x="991" y="91"/>
                    </a:lnTo>
                    <a:lnTo>
                      <a:pt x="991" y="91"/>
                    </a:lnTo>
                    <a:lnTo>
                      <a:pt x="973" y="79"/>
                    </a:lnTo>
                    <a:lnTo>
                      <a:pt x="973" y="79"/>
                    </a:lnTo>
                    <a:lnTo>
                      <a:pt x="956" y="67"/>
                    </a:lnTo>
                    <a:lnTo>
                      <a:pt x="947" y="60"/>
                    </a:lnTo>
                    <a:lnTo>
                      <a:pt x="938" y="55"/>
                    </a:lnTo>
                    <a:lnTo>
                      <a:pt x="938" y="55"/>
                    </a:lnTo>
                    <a:lnTo>
                      <a:pt x="926" y="50"/>
                    </a:lnTo>
                    <a:lnTo>
                      <a:pt x="914" y="46"/>
                    </a:lnTo>
                    <a:lnTo>
                      <a:pt x="889" y="39"/>
                    </a:lnTo>
                    <a:lnTo>
                      <a:pt x="865" y="35"/>
                    </a:lnTo>
                    <a:lnTo>
                      <a:pt x="849" y="32"/>
                    </a:lnTo>
                    <a:lnTo>
                      <a:pt x="849" y="32"/>
                    </a:lnTo>
                    <a:lnTo>
                      <a:pt x="834" y="31"/>
                    </a:lnTo>
                    <a:lnTo>
                      <a:pt x="819" y="29"/>
                    </a:lnTo>
                    <a:lnTo>
                      <a:pt x="819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02" name="Text Placeholder 32"/>
            <p:cNvSpPr txBox="1"/>
            <p:nvPr/>
          </p:nvSpPr>
          <p:spPr>
            <a:xfrm>
              <a:off x="1640138" y="2543825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1422299" y="2138382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04" name="Text Placeholder 32"/>
            <p:cNvSpPr txBox="1"/>
            <p:nvPr/>
          </p:nvSpPr>
          <p:spPr>
            <a:xfrm>
              <a:off x="7460263" y="2543825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7242424" y="2138382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06" name="Text Placeholder 32"/>
            <p:cNvSpPr txBox="1"/>
            <p:nvPr/>
          </p:nvSpPr>
          <p:spPr>
            <a:xfrm>
              <a:off x="7460263" y="3927985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07" name="文本框 106"/>
            <p:cNvSpPr txBox="1"/>
            <p:nvPr/>
          </p:nvSpPr>
          <p:spPr>
            <a:xfrm>
              <a:off x="7242424" y="3522542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08" name="Text Placeholder 32"/>
            <p:cNvSpPr txBox="1"/>
            <p:nvPr/>
          </p:nvSpPr>
          <p:spPr>
            <a:xfrm>
              <a:off x="7460263" y="5218873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7242424" y="4813430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10" name="Text Placeholder 32"/>
            <p:cNvSpPr txBox="1"/>
            <p:nvPr/>
          </p:nvSpPr>
          <p:spPr>
            <a:xfrm>
              <a:off x="1640138" y="3933035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1422299" y="3527592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12" name="Text Placeholder 32"/>
            <p:cNvSpPr txBox="1"/>
            <p:nvPr/>
          </p:nvSpPr>
          <p:spPr>
            <a:xfrm>
              <a:off x="1640138" y="5274063"/>
              <a:ext cx="4218060" cy="51705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400" dirty="0">
                  <a:solidFill>
                    <a:sysClr val="windowText" lastClr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Lemon drops oat cake oat cake sugar sugar plum. Jelly beans macaroon i love topping danish cake</a:t>
              </a:r>
            </a:p>
          </p:txBody>
        </p:sp>
        <p:sp>
          <p:nvSpPr>
            <p:cNvPr id="113" name="文本框 112"/>
            <p:cNvSpPr txBox="1"/>
            <p:nvPr/>
          </p:nvSpPr>
          <p:spPr>
            <a:xfrm>
              <a:off x="1422299" y="4868620"/>
              <a:ext cx="2040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noProof="0" dirty="0">
                  <a:ln>
                    <a:noFill/>
                  </a:ln>
                  <a:solidFill>
                    <a:sysClr val="windowText" lastClr="000000"/>
                  </a:solidFill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YOUR TEXT </a:t>
              </a:r>
            </a:p>
          </p:txBody>
        </p:sp>
        <p:sp>
          <p:nvSpPr>
            <p:cNvPr id="114" name="椭圆 31"/>
            <p:cNvSpPr/>
            <p:nvPr/>
          </p:nvSpPr>
          <p:spPr>
            <a:xfrm rot="15654318">
              <a:off x="6296620" y="2146373"/>
              <a:ext cx="898847" cy="88988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15" name="组合 114"/>
            <p:cNvGrpSpPr/>
            <p:nvPr/>
          </p:nvGrpSpPr>
          <p:grpSpPr>
            <a:xfrm>
              <a:off x="6507313" y="2336925"/>
              <a:ext cx="499239" cy="527869"/>
              <a:chOff x="5181601" y="2120900"/>
              <a:chExt cx="665163" cy="703263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16" name="Freeform 540"/>
              <p:cNvSpPr/>
              <p:nvPr/>
            </p:nvSpPr>
            <p:spPr bwMode="auto">
              <a:xfrm>
                <a:off x="5226051" y="2433638"/>
                <a:ext cx="6350" cy="44450"/>
              </a:xfrm>
              <a:custGeom>
                <a:avLst/>
                <a:gdLst/>
                <a:ahLst/>
                <a:cxnLst>
                  <a:cxn ang="0">
                    <a:pos x="11" y="47"/>
                  </a:cxn>
                  <a:cxn ang="0">
                    <a:pos x="11" y="47"/>
                  </a:cxn>
                  <a:cxn ang="0">
                    <a:pos x="11" y="36"/>
                  </a:cxn>
                  <a:cxn ang="0">
                    <a:pos x="11" y="26"/>
                  </a:cxn>
                  <a:cxn ang="0">
                    <a:pos x="11" y="4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9" y="1"/>
                  </a:cxn>
                  <a:cxn ang="0">
                    <a:pos x="8" y="0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0"/>
                  </a:cxn>
                  <a:cxn ang="0">
                    <a:pos x="1" y="40"/>
                  </a:cxn>
                  <a:cxn ang="0">
                    <a:pos x="3" y="60"/>
                  </a:cxn>
                  <a:cxn ang="0">
                    <a:pos x="3" y="70"/>
                  </a:cxn>
                  <a:cxn ang="0">
                    <a:pos x="2" y="74"/>
                  </a:cxn>
                  <a:cxn ang="0">
                    <a:pos x="1" y="79"/>
                  </a:cxn>
                  <a:cxn ang="0">
                    <a:pos x="1" y="79"/>
                  </a:cxn>
                  <a:cxn ang="0">
                    <a:pos x="0" y="81"/>
                  </a:cxn>
                  <a:cxn ang="0">
                    <a:pos x="1" y="82"/>
                  </a:cxn>
                  <a:cxn ang="0">
                    <a:pos x="2" y="83"/>
                  </a:cxn>
                  <a:cxn ang="0">
                    <a:pos x="4" y="84"/>
                  </a:cxn>
                  <a:cxn ang="0">
                    <a:pos x="8" y="84"/>
                  </a:cxn>
                  <a:cxn ang="0">
                    <a:pos x="10" y="83"/>
                  </a:cxn>
                  <a:cxn ang="0">
                    <a:pos x="11" y="81"/>
                  </a:cxn>
                  <a:cxn ang="0">
                    <a:pos x="11" y="81"/>
                  </a:cxn>
                  <a:cxn ang="0">
                    <a:pos x="13" y="73"/>
                  </a:cxn>
                  <a:cxn ang="0">
                    <a:pos x="13" y="64"/>
                  </a:cxn>
                  <a:cxn ang="0">
                    <a:pos x="11" y="47"/>
                  </a:cxn>
                  <a:cxn ang="0">
                    <a:pos x="11" y="47"/>
                  </a:cxn>
                </a:cxnLst>
                <a:rect l="0" t="0" r="r" b="b"/>
                <a:pathLst>
                  <a:path w="13" h="84">
                    <a:moveTo>
                      <a:pt x="11" y="47"/>
                    </a:moveTo>
                    <a:lnTo>
                      <a:pt x="11" y="47"/>
                    </a:lnTo>
                    <a:lnTo>
                      <a:pt x="11" y="36"/>
                    </a:lnTo>
                    <a:lnTo>
                      <a:pt x="11" y="26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0"/>
                    </a:lnTo>
                    <a:lnTo>
                      <a:pt x="1" y="40"/>
                    </a:lnTo>
                    <a:lnTo>
                      <a:pt x="3" y="60"/>
                    </a:lnTo>
                    <a:lnTo>
                      <a:pt x="3" y="70"/>
                    </a:lnTo>
                    <a:lnTo>
                      <a:pt x="2" y="74"/>
                    </a:lnTo>
                    <a:lnTo>
                      <a:pt x="1" y="79"/>
                    </a:lnTo>
                    <a:lnTo>
                      <a:pt x="1" y="79"/>
                    </a:lnTo>
                    <a:lnTo>
                      <a:pt x="0" y="81"/>
                    </a:lnTo>
                    <a:lnTo>
                      <a:pt x="1" y="82"/>
                    </a:lnTo>
                    <a:lnTo>
                      <a:pt x="2" y="83"/>
                    </a:lnTo>
                    <a:lnTo>
                      <a:pt x="4" y="84"/>
                    </a:lnTo>
                    <a:lnTo>
                      <a:pt x="8" y="84"/>
                    </a:lnTo>
                    <a:lnTo>
                      <a:pt x="10" y="83"/>
                    </a:lnTo>
                    <a:lnTo>
                      <a:pt x="11" y="81"/>
                    </a:lnTo>
                    <a:lnTo>
                      <a:pt x="11" y="81"/>
                    </a:lnTo>
                    <a:lnTo>
                      <a:pt x="13" y="73"/>
                    </a:lnTo>
                    <a:lnTo>
                      <a:pt x="13" y="64"/>
                    </a:lnTo>
                    <a:lnTo>
                      <a:pt x="11" y="47"/>
                    </a:lnTo>
                    <a:lnTo>
                      <a:pt x="11" y="4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7" name="Freeform 541"/>
              <p:cNvSpPr/>
              <p:nvPr/>
            </p:nvSpPr>
            <p:spPr bwMode="auto">
              <a:xfrm>
                <a:off x="5240338" y="2468563"/>
                <a:ext cx="12700" cy="46038"/>
              </a:xfrm>
              <a:custGeom>
                <a:avLst/>
                <a:gdLst/>
                <a:ahLst/>
                <a:cxnLst>
                  <a:cxn ang="0">
                    <a:pos x="23" y="76"/>
                  </a:cxn>
                  <a:cxn ang="0">
                    <a:pos x="23" y="76"/>
                  </a:cxn>
                  <a:cxn ang="0">
                    <a:pos x="19" y="73"/>
                  </a:cxn>
                  <a:cxn ang="0">
                    <a:pos x="15" y="70"/>
                  </a:cxn>
                  <a:cxn ang="0">
                    <a:pos x="13" y="66"/>
                  </a:cxn>
                  <a:cxn ang="0">
                    <a:pos x="11" y="62"/>
                  </a:cxn>
                  <a:cxn ang="0">
                    <a:pos x="10" y="58"/>
                  </a:cxn>
                  <a:cxn ang="0">
                    <a:pos x="10" y="54"/>
                  </a:cxn>
                  <a:cxn ang="0">
                    <a:pos x="10" y="43"/>
                  </a:cxn>
                  <a:cxn ang="0">
                    <a:pos x="11" y="34"/>
                  </a:cxn>
                  <a:cxn ang="0">
                    <a:pos x="13" y="24"/>
                  </a:cxn>
                  <a:cxn ang="0">
                    <a:pos x="15" y="13"/>
                  </a:cxn>
                  <a:cxn ang="0">
                    <a:pos x="16" y="5"/>
                  </a:cxn>
                  <a:cxn ang="0">
                    <a:pos x="16" y="5"/>
                  </a:cxn>
                  <a:cxn ang="0">
                    <a:pos x="16" y="3"/>
                  </a:cxn>
                  <a:cxn ang="0">
                    <a:pos x="15" y="1"/>
                  </a:cxn>
                  <a:cxn ang="0">
                    <a:pos x="13" y="1"/>
                  </a:cxn>
                  <a:cxn ang="0">
                    <a:pos x="11" y="0"/>
                  </a:cxn>
                  <a:cxn ang="0">
                    <a:pos x="10" y="1"/>
                  </a:cxn>
                  <a:cxn ang="0">
                    <a:pos x="7" y="1"/>
                  </a:cxn>
                  <a:cxn ang="0">
                    <a:pos x="6" y="3"/>
                  </a:cxn>
                  <a:cxn ang="0">
                    <a:pos x="6" y="5"/>
                  </a:cxn>
                  <a:cxn ang="0">
                    <a:pos x="6" y="5"/>
                  </a:cxn>
                  <a:cxn ang="0">
                    <a:pos x="5" y="15"/>
                  </a:cxn>
                  <a:cxn ang="0">
                    <a:pos x="3" y="26"/>
                  </a:cxn>
                  <a:cxn ang="0">
                    <a:pos x="1" y="37"/>
                  </a:cxn>
                  <a:cxn ang="0">
                    <a:pos x="0" y="48"/>
                  </a:cxn>
                  <a:cxn ang="0">
                    <a:pos x="0" y="59"/>
                  </a:cxn>
                  <a:cxn ang="0">
                    <a:pos x="1" y="64"/>
                  </a:cxn>
                  <a:cxn ang="0">
                    <a:pos x="3" y="69"/>
                  </a:cxn>
                  <a:cxn ang="0">
                    <a:pos x="5" y="73"/>
                  </a:cxn>
                  <a:cxn ang="0">
                    <a:pos x="9" y="77"/>
                  </a:cxn>
                  <a:cxn ang="0">
                    <a:pos x="13" y="81"/>
                  </a:cxn>
                  <a:cxn ang="0">
                    <a:pos x="18" y="85"/>
                  </a:cxn>
                  <a:cxn ang="0">
                    <a:pos x="18" y="85"/>
                  </a:cxn>
                  <a:cxn ang="0">
                    <a:pos x="20" y="86"/>
                  </a:cxn>
                  <a:cxn ang="0">
                    <a:pos x="22" y="86"/>
                  </a:cxn>
                  <a:cxn ang="0">
                    <a:pos x="23" y="85"/>
                  </a:cxn>
                  <a:cxn ang="0">
                    <a:pos x="24" y="82"/>
                  </a:cxn>
                  <a:cxn ang="0">
                    <a:pos x="25" y="81"/>
                  </a:cxn>
                  <a:cxn ang="0">
                    <a:pos x="25" y="79"/>
                  </a:cxn>
                  <a:cxn ang="0">
                    <a:pos x="24" y="77"/>
                  </a:cxn>
                  <a:cxn ang="0">
                    <a:pos x="23" y="76"/>
                  </a:cxn>
                  <a:cxn ang="0">
                    <a:pos x="23" y="76"/>
                  </a:cxn>
                </a:cxnLst>
                <a:rect l="0" t="0" r="r" b="b"/>
                <a:pathLst>
                  <a:path w="25" h="86">
                    <a:moveTo>
                      <a:pt x="23" y="76"/>
                    </a:moveTo>
                    <a:lnTo>
                      <a:pt x="23" y="76"/>
                    </a:lnTo>
                    <a:lnTo>
                      <a:pt x="19" y="73"/>
                    </a:lnTo>
                    <a:lnTo>
                      <a:pt x="15" y="70"/>
                    </a:lnTo>
                    <a:lnTo>
                      <a:pt x="13" y="66"/>
                    </a:lnTo>
                    <a:lnTo>
                      <a:pt x="11" y="62"/>
                    </a:lnTo>
                    <a:lnTo>
                      <a:pt x="10" y="58"/>
                    </a:lnTo>
                    <a:lnTo>
                      <a:pt x="10" y="54"/>
                    </a:lnTo>
                    <a:lnTo>
                      <a:pt x="10" y="43"/>
                    </a:lnTo>
                    <a:lnTo>
                      <a:pt x="11" y="34"/>
                    </a:lnTo>
                    <a:lnTo>
                      <a:pt x="13" y="24"/>
                    </a:lnTo>
                    <a:lnTo>
                      <a:pt x="15" y="13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3"/>
                    </a:lnTo>
                    <a:lnTo>
                      <a:pt x="15" y="1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0" y="1"/>
                    </a:lnTo>
                    <a:lnTo>
                      <a:pt x="7" y="1"/>
                    </a:lnTo>
                    <a:lnTo>
                      <a:pt x="6" y="3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15"/>
                    </a:lnTo>
                    <a:lnTo>
                      <a:pt x="3" y="26"/>
                    </a:lnTo>
                    <a:lnTo>
                      <a:pt x="1" y="37"/>
                    </a:lnTo>
                    <a:lnTo>
                      <a:pt x="0" y="48"/>
                    </a:lnTo>
                    <a:lnTo>
                      <a:pt x="0" y="59"/>
                    </a:lnTo>
                    <a:lnTo>
                      <a:pt x="1" y="64"/>
                    </a:lnTo>
                    <a:lnTo>
                      <a:pt x="3" y="69"/>
                    </a:lnTo>
                    <a:lnTo>
                      <a:pt x="5" y="73"/>
                    </a:lnTo>
                    <a:lnTo>
                      <a:pt x="9" y="77"/>
                    </a:lnTo>
                    <a:lnTo>
                      <a:pt x="13" y="81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20" y="86"/>
                    </a:lnTo>
                    <a:lnTo>
                      <a:pt x="22" y="86"/>
                    </a:lnTo>
                    <a:lnTo>
                      <a:pt x="23" y="85"/>
                    </a:lnTo>
                    <a:lnTo>
                      <a:pt x="24" y="82"/>
                    </a:lnTo>
                    <a:lnTo>
                      <a:pt x="25" y="81"/>
                    </a:lnTo>
                    <a:lnTo>
                      <a:pt x="25" y="79"/>
                    </a:lnTo>
                    <a:lnTo>
                      <a:pt x="24" y="77"/>
                    </a:lnTo>
                    <a:lnTo>
                      <a:pt x="23" y="76"/>
                    </a:lnTo>
                    <a:lnTo>
                      <a:pt x="23" y="7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8" name="Freeform 542"/>
              <p:cNvSpPr/>
              <p:nvPr/>
            </p:nvSpPr>
            <p:spPr bwMode="auto">
              <a:xfrm>
                <a:off x="5275263" y="2498725"/>
                <a:ext cx="6350" cy="460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80"/>
                  </a:cxn>
                  <a:cxn ang="0">
                    <a:pos x="0" y="80"/>
                  </a:cxn>
                  <a:cxn ang="0">
                    <a:pos x="1" y="82"/>
                  </a:cxn>
                  <a:cxn ang="0">
                    <a:pos x="2" y="84"/>
                  </a:cxn>
                  <a:cxn ang="0">
                    <a:pos x="3" y="84"/>
                  </a:cxn>
                  <a:cxn ang="0">
                    <a:pos x="6" y="85"/>
                  </a:cxn>
                  <a:cxn ang="0">
                    <a:pos x="8" y="84"/>
                  </a:cxn>
                  <a:cxn ang="0">
                    <a:pos x="9" y="84"/>
                  </a:cxn>
                  <a:cxn ang="0">
                    <a:pos x="10" y="82"/>
                  </a:cxn>
                  <a:cxn ang="0">
                    <a:pos x="11" y="80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10" y="3"/>
                  </a:cxn>
                  <a:cxn ang="0">
                    <a:pos x="9" y="1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1" h="85">
                    <a:moveTo>
                      <a:pt x="0" y="5"/>
                    </a:moveTo>
                    <a:lnTo>
                      <a:pt x="0" y="80"/>
                    </a:lnTo>
                    <a:lnTo>
                      <a:pt x="0" y="80"/>
                    </a:lnTo>
                    <a:lnTo>
                      <a:pt x="1" y="82"/>
                    </a:lnTo>
                    <a:lnTo>
                      <a:pt x="2" y="84"/>
                    </a:lnTo>
                    <a:lnTo>
                      <a:pt x="3" y="84"/>
                    </a:lnTo>
                    <a:lnTo>
                      <a:pt x="6" y="85"/>
                    </a:lnTo>
                    <a:lnTo>
                      <a:pt x="8" y="84"/>
                    </a:lnTo>
                    <a:lnTo>
                      <a:pt x="9" y="84"/>
                    </a:lnTo>
                    <a:lnTo>
                      <a:pt x="10" y="82"/>
                    </a:lnTo>
                    <a:lnTo>
                      <a:pt x="11" y="80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3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9" name="Freeform 543"/>
              <p:cNvSpPr/>
              <p:nvPr/>
            </p:nvSpPr>
            <p:spPr bwMode="auto">
              <a:xfrm>
                <a:off x="5294313" y="2532063"/>
                <a:ext cx="6350" cy="31750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0" y="4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17"/>
                  </a:cxn>
                  <a:cxn ang="0">
                    <a:pos x="3" y="31"/>
                  </a:cxn>
                  <a:cxn ang="0">
                    <a:pos x="4" y="43"/>
                  </a:cxn>
                  <a:cxn ang="0">
                    <a:pos x="5" y="56"/>
                  </a:cxn>
                  <a:cxn ang="0">
                    <a:pos x="5" y="56"/>
                  </a:cxn>
                  <a:cxn ang="0">
                    <a:pos x="6" y="58"/>
                  </a:cxn>
                  <a:cxn ang="0">
                    <a:pos x="7" y="60"/>
                  </a:cxn>
                  <a:cxn ang="0">
                    <a:pos x="8" y="61"/>
                  </a:cxn>
                  <a:cxn ang="0">
                    <a:pos x="10" y="61"/>
                  </a:cxn>
                  <a:cxn ang="0">
                    <a:pos x="11" y="61"/>
                  </a:cxn>
                  <a:cxn ang="0">
                    <a:pos x="13" y="60"/>
                  </a:cxn>
                  <a:cxn ang="0">
                    <a:pos x="14" y="58"/>
                  </a:cxn>
                  <a:cxn ang="0">
                    <a:pos x="14" y="56"/>
                  </a:cxn>
                  <a:cxn ang="0">
                    <a:pos x="14" y="56"/>
                  </a:cxn>
                  <a:cxn ang="0">
                    <a:pos x="13" y="43"/>
                  </a:cxn>
                  <a:cxn ang="0">
                    <a:pos x="12" y="31"/>
                  </a:cxn>
                  <a:cxn ang="0">
                    <a:pos x="10" y="17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14" h="61">
                    <a:moveTo>
                      <a:pt x="10" y="4"/>
                    </a:moveTo>
                    <a:lnTo>
                      <a:pt x="10" y="4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17"/>
                    </a:lnTo>
                    <a:lnTo>
                      <a:pt x="3" y="31"/>
                    </a:lnTo>
                    <a:lnTo>
                      <a:pt x="4" y="43"/>
                    </a:lnTo>
                    <a:lnTo>
                      <a:pt x="5" y="56"/>
                    </a:lnTo>
                    <a:lnTo>
                      <a:pt x="5" y="56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8" y="61"/>
                    </a:lnTo>
                    <a:lnTo>
                      <a:pt x="10" y="61"/>
                    </a:lnTo>
                    <a:lnTo>
                      <a:pt x="11" y="61"/>
                    </a:lnTo>
                    <a:lnTo>
                      <a:pt x="13" y="60"/>
                    </a:lnTo>
                    <a:lnTo>
                      <a:pt x="14" y="58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13" y="43"/>
                    </a:lnTo>
                    <a:lnTo>
                      <a:pt x="12" y="31"/>
                    </a:lnTo>
                    <a:lnTo>
                      <a:pt x="10" y="17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0" name="Freeform 544"/>
              <p:cNvSpPr/>
              <p:nvPr/>
            </p:nvSpPr>
            <p:spPr bwMode="auto">
              <a:xfrm>
                <a:off x="5324476" y="2552700"/>
                <a:ext cx="4763" cy="349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61"/>
                  </a:cxn>
                  <a:cxn ang="0">
                    <a:pos x="0" y="61"/>
                  </a:cxn>
                  <a:cxn ang="0">
                    <a:pos x="0" y="63"/>
                  </a:cxn>
                  <a:cxn ang="0">
                    <a:pos x="1" y="65"/>
                  </a:cxn>
                  <a:cxn ang="0">
                    <a:pos x="3" y="65"/>
                  </a:cxn>
                  <a:cxn ang="0">
                    <a:pos x="4" y="66"/>
                  </a:cxn>
                  <a:cxn ang="0">
                    <a:pos x="6" y="65"/>
                  </a:cxn>
                  <a:cxn ang="0">
                    <a:pos x="8" y="65"/>
                  </a:cxn>
                  <a:cxn ang="0">
                    <a:pos x="9" y="63"/>
                  </a:cxn>
                  <a:cxn ang="0">
                    <a:pos x="10" y="61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10" h="66">
                    <a:moveTo>
                      <a:pt x="0" y="4"/>
                    </a:moveTo>
                    <a:lnTo>
                      <a:pt x="0" y="61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1" y="65"/>
                    </a:lnTo>
                    <a:lnTo>
                      <a:pt x="3" y="65"/>
                    </a:lnTo>
                    <a:lnTo>
                      <a:pt x="4" y="66"/>
                    </a:lnTo>
                    <a:lnTo>
                      <a:pt x="6" y="65"/>
                    </a:lnTo>
                    <a:lnTo>
                      <a:pt x="8" y="65"/>
                    </a:lnTo>
                    <a:lnTo>
                      <a:pt x="9" y="63"/>
                    </a:lnTo>
                    <a:lnTo>
                      <a:pt x="10" y="61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1" name="Freeform 545"/>
              <p:cNvSpPr/>
              <p:nvPr/>
            </p:nvSpPr>
            <p:spPr bwMode="auto">
              <a:xfrm>
                <a:off x="5348288" y="2576513"/>
                <a:ext cx="7938" cy="42863"/>
              </a:xfrm>
              <a:custGeom>
                <a:avLst/>
                <a:gdLst/>
                <a:ahLst/>
                <a:cxnLst>
                  <a:cxn ang="0">
                    <a:pos x="14" y="75"/>
                  </a:cxn>
                  <a:cxn ang="0">
                    <a:pos x="14" y="75"/>
                  </a:cxn>
                  <a:cxn ang="0">
                    <a:pos x="12" y="66"/>
                  </a:cxn>
                  <a:cxn ang="0">
                    <a:pos x="12" y="58"/>
                  </a:cxn>
                  <a:cxn ang="0">
                    <a:pos x="12" y="51"/>
                  </a:cxn>
                  <a:cxn ang="0">
                    <a:pos x="11" y="43"/>
                  </a:cxn>
                  <a:cxn ang="0">
                    <a:pos x="11" y="43"/>
                  </a:cxn>
                  <a:cxn ang="0">
                    <a:pos x="10" y="33"/>
                  </a:cxn>
                  <a:cxn ang="0">
                    <a:pos x="9" y="24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23"/>
                  </a:cxn>
                  <a:cxn ang="0">
                    <a:pos x="0" y="33"/>
                  </a:cxn>
                  <a:cxn ang="0">
                    <a:pos x="1" y="38"/>
                  </a:cxn>
                  <a:cxn ang="0">
                    <a:pos x="2" y="42"/>
                  </a:cxn>
                  <a:cxn ang="0">
                    <a:pos x="2" y="42"/>
                  </a:cxn>
                  <a:cxn ang="0">
                    <a:pos x="3" y="46"/>
                  </a:cxn>
                  <a:cxn ang="0">
                    <a:pos x="3" y="50"/>
                  </a:cxn>
                  <a:cxn ang="0">
                    <a:pos x="3" y="59"/>
                  </a:cxn>
                  <a:cxn ang="0">
                    <a:pos x="4" y="69"/>
                  </a:cxn>
                  <a:cxn ang="0">
                    <a:pos x="4" y="73"/>
                  </a:cxn>
                  <a:cxn ang="0">
                    <a:pos x="5" y="77"/>
                  </a:cxn>
                  <a:cxn ang="0">
                    <a:pos x="5" y="77"/>
                  </a:cxn>
                  <a:cxn ang="0">
                    <a:pos x="6" y="79"/>
                  </a:cxn>
                  <a:cxn ang="0">
                    <a:pos x="8" y="80"/>
                  </a:cxn>
                  <a:cxn ang="0">
                    <a:pos x="11" y="80"/>
                  </a:cxn>
                  <a:cxn ang="0">
                    <a:pos x="13" y="79"/>
                  </a:cxn>
                  <a:cxn ang="0">
                    <a:pos x="14" y="78"/>
                  </a:cxn>
                  <a:cxn ang="0">
                    <a:pos x="14" y="77"/>
                  </a:cxn>
                  <a:cxn ang="0">
                    <a:pos x="14" y="75"/>
                  </a:cxn>
                  <a:cxn ang="0">
                    <a:pos x="14" y="75"/>
                  </a:cxn>
                </a:cxnLst>
                <a:rect l="0" t="0" r="r" b="b"/>
                <a:pathLst>
                  <a:path w="14" h="80">
                    <a:moveTo>
                      <a:pt x="14" y="75"/>
                    </a:moveTo>
                    <a:lnTo>
                      <a:pt x="14" y="75"/>
                    </a:lnTo>
                    <a:lnTo>
                      <a:pt x="12" y="66"/>
                    </a:lnTo>
                    <a:lnTo>
                      <a:pt x="12" y="58"/>
                    </a:lnTo>
                    <a:lnTo>
                      <a:pt x="12" y="51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10" y="33"/>
                    </a:lnTo>
                    <a:lnTo>
                      <a:pt x="9" y="2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23"/>
                    </a:lnTo>
                    <a:lnTo>
                      <a:pt x="0" y="33"/>
                    </a:lnTo>
                    <a:lnTo>
                      <a:pt x="1" y="38"/>
                    </a:lnTo>
                    <a:lnTo>
                      <a:pt x="2" y="42"/>
                    </a:lnTo>
                    <a:lnTo>
                      <a:pt x="2" y="42"/>
                    </a:lnTo>
                    <a:lnTo>
                      <a:pt x="3" y="46"/>
                    </a:lnTo>
                    <a:lnTo>
                      <a:pt x="3" y="50"/>
                    </a:lnTo>
                    <a:lnTo>
                      <a:pt x="3" y="59"/>
                    </a:lnTo>
                    <a:lnTo>
                      <a:pt x="4" y="69"/>
                    </a:lnTo>
                    <a:lnTo>
                      <a:pt x="4" y="73"/>
                    </a:lnTo>
                    <a:lnTo>
                      <a:pt x="5" y="77"/>
                    </a:lnTo>
                    <a:lnTo>
                      <a:pt x="5" y="77"/>
                    </a:lnTo>
                    <a:lnTo>
                      <a:pt x="6" y="79"/>
                    </a:lnTo>
                    <a:lnTo>
                      <a:pt x="8" y="80"/>
                    </a:lnTo>
                    <a:lnTo>
                      <a:pt x="11" y="80"/>
                    </a:lnTo>
                    <a:lnTo>
                      <a:pt x="13" y="79"/>
                    </a:lnTo>
                    <a:lnTo>
                      <a:pt x="14" y="78"/>
                    </a:lnTo>
                    <a:lnTo>
                      <a:pt x="14" y="77"/>
                    </a:lnTo>
                    <a:lnTo>
                      <a:pt x="14" y="75"/>
                    </a:lnTo>
                    <a:lnTo>
                      <a:pt x="14" y="7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2" name="Freeform 546"/>
              <p:cNvSpPr/>
              <p:nvPr/>
            </p:nvSpPr>
            <p:spPr bwMode="auto">
              <a:xfrm>
                <a:off x="5380038" y="2606675"/>
                <a:ext cx="11113" cy="34925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9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12"/>
                  </a:cxn>
                  <a:cxn ang="0">
                    <a:pos x="2" y="19"/>
                  </a:cxn>
                  <a:cxn ang="0">
                    <a:pos x="6" y="33"/>
                  </a:cxn>
                  <a:cxn ang="0">
                    <a:pos x="11" y="47"/>
                  </a:cxn>
                  <a:cxn ang="0">
                    <a:pos x="13" y="54"/>
                  </a:cxn>
                  <a:cxn ang="0">
                    <a:pos x="13" y="61"/>
                  </a:cxn>
                  <a:cxn ang="0">
                    <a:pos x="13" y="61"/>
                  </a:cxn>
                  <a:cxn ang="0">
                    <a:pos x="14" y="63"/>
                  </a:cxn>
                  <a:cxn ang="0">
                    <a:pos x="15" y="65"/>
                  </a:cxn>
                  <a:cxn ang="0">
                    <a:pos x="16" y="65"/>
                  </a:cxn>
                  <a:cxn ang="0">
                    <a:pos x="18" y="66"/>
                  </a:cxn>
                  <a:cxn ang="0">
                    <a:pos x="20" y="65"/>
                  </a:cxn>
                  <a:cxn ang="0">
                    <a:pos x="21" y="65"/>
                  </a:cxn>
                  <a:cxn ang="0">
                    <a:pos x="22" y="63"/>
                  </a:cxn>
                  <a:cxn ang="0">
                    <a:pos x="23" y="61"/>
                  </a:cxn>
                  <a:cxn ang="0">
                    <a:pos x="23" y="61"/>
                  </a:cxn>
                  <a:cxn ang="0">
                    <a:pos x="22" y="54"/>
                  </a:cxn>
                  <a:cxn ang="0">
                    <a:pos x="20" y="47"/>
                  </a:cxn>
                  <a:cxn ang="0">
                    <a:pos x="16" y="33"/>
                  </a:cxn>
                  <a:cxn ang="0">
                    <a:pos x="11" y="19"/>
                  </a:cxn>
                  <a:cxn ang="0">
                    <a:pos x="9" y="12"/>
                  </a:cxn>
                  <a:cxn ang="0">
                    <a:pos x="9" y="4"/>
                  </a:cxn>
                  <a:cxn ang="0">
                    <a:pos x="9" y="4"/>
                  </a:cxn>
                </a:cxnLst>
                <a:rect l="0" t="0" r="r" b="b"/>
                <a:pathLst>
                  <a:path w="23" h="66">
                    <a:moveTo>
                      <a:pt x="9" y="4"/>
                    </a:moveTo>
                    <a:lnTo>
                      <a:pt x="9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12"/>
                    </a:lnTo>
                    <a:lnTo>
                      <a:pt x="2" y="19"/>
                    </a:lnTo>
                    <a:lnTo>
                      <a:pt x="6" y="33"/>
                    </a:lnTo>
                    <a:lnTo>
                      <a:pt x="11" y="47"/>
                    </a:lnTo>
                    <a:lnTo>
                      <a:pt x="13" y="54"/>
                    </a:lnTo>
                    <a:lnTo>
                      <a:pt x="13" y="61"/>
                    </a:lnTo>
                    <a:lnTo>
                      <a:pt x="13" y="61"/>
                    </a:lnTo>
                    <a:lnTo>
                      <a:pt x="14" y="63"/>
                    </a:lnTo>
                    <a:lnTo>
                      <a:pt x="15" y="65"/>
                    </a:lnTo>
                    <a:lnTo>
                      <a:pt x="16" y="65"/>
                    </a:lnTo>
                    <a:lnTo>
                      <a:pt x="18" y="66"/>
                    </a:lnTo>
                    <a:lnTo>
                      <a:pt x="20" y="65"/>
                    </a:lnTo>
                    <a:lnTo>
                      <a:pt x="21" y="65"/>
                    </a:lnTo>
                    <a:lnTo>
                      <a:pt x="22" y="63"/>
                    </a:lnTo>
                    <a:lnTo>
                      <a:pt x="23" y="61"/>
                    </a:lnTo>
                    <a:lnTo>
                      <a:pt x="23" y="61"/>
                    </a:lnTo>
                    <a:lnTo>
                      <a:pt x="22" y="54"/>
                    </a:lnTo>
                    <a:lnTo>
                      <a:pt x="20" y="47"/>
                    </a:lnTo>
                    <a:lnTo>
                      <a:pt x="16" y="33"/>
                    </a:lnTo>
                    <a:lnTo>
                      <a:pt x="11" y="19"/>
                    </a:lnTo>
                    <a:lnTo>
                      <a:pt x="9" y="12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3" name="Freeform 547"/>
              <p:cNvSpPr/>
              <p:nvPr/>
            </p:nvSpPr>
            <p:spPr bwMode="auto">
              <a:xfrm>
                <a:off x="5411788" y="2632075"/>
                <a:ext cx="9525" cy="44450"/>
              </a:xfrm>
              <a:custGeom>
                <a:avLst/>
                <a:gdLst/>
                <a:ahLst/>
                <a:cxnLst>
                  <a:cxn ang="0">
                    <a:pos x="18" y="78"/>
                  </a:cxn>
                  <a:cxn ang="0">
                    <a:pos x="18" y="78"/>
                  </a:cxn>
                  <a:cxn ang="0">
                    <a:pos x="16" y="71"/>
                  </a:cxn>
                  <a:cxn ang="0">
                    <a:pos x="15" y="63"/>
                  </a:cxn>
                  <a:cxn ang="0">
                    <a:pos x="14" y="46"/>
                  </a:cxn>
                  <a:cxn ang="0">
                    <a:pos x="14" y="46"/>
                  </a:cxn>
                  <a:cxn ang="0">
                    <a:pos x="13" y="41"/>
                  </a:cxn>
                  <a:cxn ang="0">
                    <a:pos x="12" y="36"/>
                  </a:cxn>
                  <a:cxn ang="0">
                    <a:pos x="10" y="25"/>
                  </a:cxn>
                  <a:cxn ang="0">
                    <a:pos x="10" y="25"/>
                  </a:cxn>
                  <a:cxn ang="0">
                    <a:pos x="9" y="14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23"/>
                  </a:cxn>
                  <a:cxn ang="0">
                    <a:pos x="2" y="33"/>
                  </a:cxn>
                  <a:cxn ang="0">
                    <a:pos x="3" y="42"/>
                  </a:cxn>
                  <a:cxn ang="0">
                    <a:pos x="3" y="42"/>
                  </a:cxn>
                  <a:cxn ang="0">
                    <a:pos x="5" y="52"/>
                  </a:cxn>
                  <a:cxn ang="0">
                    <a:pos x="6" y="62"/>
                  </a:cxn>
                  <a:cxn ang="0">
                    <a:pos x="7" y="72"/>
                  </a:cxn>
                  <a:cxn ang="0">
                    <a:pos x="10" y="81"/>
                  </a:cxn>
                  <a:cxn ang="0">
                    <a:pos x="10" y="81"/>
                  </a:cxn>
                  <a:cxn ang="0">
                    <a:pos x="11" y="82"/>
                  </a:cxn>
                  <a:cxn ang="0">
                    <a:pos x="12" y="83"/>
                  </a:cxn>
                  <a:cxn ang="0">
                    <a:pos x="16" y="84"/>
                  </a:cxn>
                  <a:cxn ang="0">
                    <a:pos x="17" y="83"/>
                  </a:cxn>
                  <a:cxn ang="0">
                    <a:pos x="18" y="82"/>
                  </a:cxn>
                  <a:cxn ang="0">
                    <a:pos x="19" y="80"/>
                  </a:cxn>
                  <a:cxn ang="0">
                    <a:pos x="18" y="78"/>
                  </a:cxn>
                  <a:cxn ang="0">
                    <a:pos x="18" y="78"/>
                  </a:cxn>
                </a:cxnLst>
                <a:rect l="0" t="0" r="r" b="b"/>
                <a:pathLst>
                  <a:path w="19" h="84">
                    <a:moveTo>
                      <a:pt x="18" y="78"/>
                    </a:moveTo>
                    <a:lnTo>
                      <a:pt x="18" y="78"/>
                    </a:lnTo>
                    <a:lnTo>
                      <a:pt x="16" y="71"/>
                    </a:lnTo>
                    <a:lnTo>
                      <a:pt x="15" y="63"/>
                    </a:lnTo>
                    <a:lnTo>
                      <a:pt x="14" y="46"/>
                    </a:lnTo>
                    <a:lnTo>
                      <a:pt x="14" y="46"/>
                    </a:lnTo>
                    <a:lnTo>
                      <a:pt x="13" y="41"/>
                    </a:lnTo>
                    <a:lnTo>
                      <a:pt x="12" y="36"/>
                    </a:lnTo>
                    <a:lnTo>
                      <a:pt x="10" y="25"/>
                    </a:lnTo>
                    <a:lnTo>
                      <a:pt x="10" y="25"/>
                    </a:lnTo>
                    <a:lnTo>
                      <a:pt x="9" y="1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23"/>
                    </a:lnTo>
                    <a:lnTo>
                      <a:pt x="2" y="33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5" y="52"/>
                    </a:lnTo>
                    <a:lnTo>
                      <a:pt x="6" y="62"/>
                    </a:lnTo>
                    <a:lnTo>
                      <a:pt x="7" y="72"/>
                    </a:lnTo>
                    <a:lnTo>
                      <a:pt x="10" y="81"/>
                    </a:lnTo>
                    <a:lnTo>
                      <a:pt x="10" y="81"/>
                    </a:lnTo>
                    <a:lnTo>
                      <a:pt x="11" y="82"/>
                    </a:lnTo>
                    <a:lnTo>
                      <a:pt x="12" y="83"/>
                    </a:lnTo>
                    <a:lnTo>
                      <a:pt x="16" y="84"/>
                    </a:lnTo>
                    <a:lnTo>
                      <a:pt x="17" y="83"/>
                    </a:lnTo>
                    <a:lnTo>
                      <a:pt x="18" y="82"/>
                    </a:lnTo>
                    <a:lnTo>
                      <a:pt x="19" y="80"/>
                    </a:lnTo>
                    <a:lnTo>
                      <a:pt x="18" y="78"/>
                    </a:lnTo>
                    <a:lnTo>
                      <a:pt x="18" y="7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4" name="Freeform 548"/>
              <p:cNvSpPr/>
              <p:nvPr/>
            </p:nvSpPr>
            <p:spPr bwMode="auto">
              <a:xfrm>
                <a:off x="5434013" y="2662238"/>
                <a:ext cx="15875" cy="47625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15"/>
                  </a:cxn>
                  <a:cxn ang="0">
                    <a:pos x="3" y="25"/>
                  </a:cxn>
                  <a:cxn ang="0">
                    <a:pos x="9" y="45"/>
                  </a:cxn>
                  <a:cxn ang="0">
                    <a:pos x="15" y="65"/>
                  </a:cxn>
                  <a:cxn ang="0">
                    <a:pos x="17" y="75"/>
                  </a:cxn>
                  <a:cxn ang="0">
                    <a:pos x="19" y="85"/>
                  </a:cxn>
                  <a:cxn ang="0">
                    <a:pos x="19" y="85"/>
                  </a:cxn>
                  <a:cxn ang="0">
                    <a:pos x="19" y="87"/>
                  </a:cxn>
                  <a:cxn ang="0">
                    <a:pos x="21" y="88"/>
                  </a:cxn>
                  <a:cxn ang="0">
                    <a:pos x="22" y="89"/>
                  </a:cxn>
                  <a:cxn ang="0">
                    <a:pos x="24" y="90"/>
                  </a:cxn>
                  <a:cxn ang="0">
                    <a:pos x="25" y="89"/>
                  </a:cxn>
                  <a:cxn ang="0">
                    <a:pos x="27" y="88"/>
                  </a:cxn>
                  <a:cxn ang="0">
                    <a:pos x="28" y="87"/>
                  </a:cxn>
                  <a:cxn ang="0">
                    <a:pos x="28" y="85"/>
                  </a:cxn>
                  <a:cxn ang="0">
                    <a:pos x="28" y="85"/>
                  </a:cxn>
                  <a:cxn ang="0">
                    <a:pos x="27" y="75"/>
                  </a:cxn>
                  <a:cxn ang="0">
                    <a:pos x="25" y="65"/>
                  </a:cxn>
                  <a:cxn ang="0">
                    <a:pos x="19" y="45"/>
                  </a:cxn>
                  <a:cxn ang="0">
                    <a:pos x="12" y="25"/>
                  </a:cxn>
                  <a:cxn ang="0">
                    <a:pos x="10" y="15"/>
                  </a:cxn>
                  <a:cxn ang="0">
                    <a:pos x="9" y="5"/>
                  </a:cxn>
                  <a:cxn ang="0">
                    <a:pos x="9" y="5"/>
                  </a:cxn>
                </a:cxnLst>
                <a:rect l="0" t="0" r="r" b="b"/>
                <a:pathLst>
                  <a:path w="28" h="90">
                    <a:moveTo>
                      <a:pt x="9" y="5"/>
                    </a:moveTo>
                    <a:lnTo>
                      <a:pt x="9" y="5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5"/>
                    </a:lnTo>
                    <a:lnTo>
                      <a:pt x="3" y="25"/>
                    </a:lnTo>
                    <a:lnTo>
                      <a:pt x="9" y="45"/>
                    </a:lnTo>
                    <a:lnTo>
                      <a:pt x="15" y="65"/>
                    </a:lnTo>
                    <a:lnTo>
                      <a:pt x="17" y="75"/>
                    </a:lnTo>
                    <a:lnTo>
                      <a:pt x="19" y="85"/>
                    </a:lnTo>
                    <a:lnTo>
                      <a:pt x="19" y="85"/>
                    </a:lnTo>
                    <a:lnTo>
                      <a:pt x="19" y="87"/>
                    </a:lnTo>
                    <a:lnTo>
                      <a:pt x="21" y="88"/>
                    </a:lnTo>
                    <a:lnTo>
                      <a:pt x="22" y="89"/>
                    </a:lnTo>
                    <a:lnTo>
                      <a:pt x="24" y="90"/>
                    </a:lnTo>
                    <a:lnTo>
                      <a:pt x="25" y="89"/>
                    </a:lnTo>
                    <a:lnTo>
                      <a:pt x="27" y="88"/>
                    </a:lnTo>
                    <a:lnTo>
                      <a:pt x="28" y="87"/>
                    </a:lnTo>
                    <a:lnTo>
                      <a:pt x="28" y="85"/>
                    </a:lnTo>
                    <a:lnTo>
                      <a:pt x="28" y="85"/>
                    </a:lnTo>
                    <a:lnTo>
                      <a:pt x="27" y="75"/>
                    </a:lnTo>
                    <a:lnTo>
                      <a:pt x="25" y="65"/>
                    </a:lnTo>
                    <a:lnTo>
                      <a:pt x="19" y="45"/>
                    </a:lnTo>
                    <a:lnTo>
                      <a:pt x="12" y="25"/>
                    </a:lnTo>
                    <a:lnTo>
                      <a:pt x="10" y="15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5" name="Freeform 549"/>
              <p:cNvSpPr/>
              <p:nvPr/>
            </p:nvSpPr>
            <p:spPr bwMode="auto">
              <a:xfrm>
                <a:off x="5467351" y="2697163"/>
                <a:ext cx="6350" cy="44450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9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23"/>
                  </a:cxn>
                  <a:cxn ang="0">
                    <a:pos x="3" y="42"/>
                  </a:cxn>
                  <a:cxn ang="0">
                    <a:pos x="4" y="61"/>
                  </a:cxn>
                  <a:cxn ang="0">
                    <a:pos x="5" y="80"/>
                  </a:cxn>
                  <a:cxn ang="0">
                    <a:pos x="5" y="80"/>
                  </a:cxn>
                  <a:cxn ang="0">
                    <a:pos x="5" y="82"/>
                  </a:cxn>
                  <a:cxn ang="0">
                    <a:pos x="6" y="83"/>
                  </a:cxn>
                  <a:cxn ang="0">
                    <a:pos x="8" y="84"/>
                  </a:cxn>
                  <a:cxn ang="0">
                    <a:pos x="9" y="84"/>
                  </a:cxn>
                  <a:cxn ang="0">
                    <a:pos x="11" y="84"/>
                  </a:cxn>
                  <a:cxn ang="0">
                    <a:pos x="13" y="83"/>
                  </a:cxn>
                  <a:cxn ang="0">
                    <a:pos x="14" y="82"/>
                  </a:cxn>
                  <a:cxn ang="0">
                    <a:pos x="14" y="80"/>
                  </a:cxn>
                  <a:cxn ang="0">
                    <a:pos x="14" y="80"/>
                  </a:cxn>
                  <a:cxn ang="0">
                    <a:pos x="13" y="61"/>
                  </a:cxn>
                  <a:cxn ang="0">
                    <a:pos x="12" y="42"/>
                  </a:cxn>
                  <a:cxn ang="0">
                    <a:pos x="10" y="23"/>
                  </a:cxn>
                  <a:cxn ang="0">
                    <a:pos x="9" y="4"/>
                  </a:cxn>
                  <a:cxn ang="0">
                    <a:pos x="9" y="4"/>
                  </a:cxn>
                </a:cxnLst>
                <a:rect l="0" t="0" r="r" b="b"/>
                <a:pathLst>
                  <a:path w="14" h="84">
                    <a:moveTo>
                      <a:pt x="9" y="4"/>
                    </a:moveTo>
                    <a:lnTo>
                      <a:pt x="9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23"/>
                    </a:lnTo>
                    <a:lnTo>
                      <a:pt x="3" y="42"/>
                    </a:lnTo>
                    <a:lnTo>
                      <a:pt x="4" y="61"/>
                    </a:lnTo>
                    <a:lnTo>
                      <a:pt x="5" y="80"/>
                    </a:lnTo>
                    <a:lnTo>
                      <a:pt x="5" y="80"/>
                    </a:lnTo>
                    <a:lnTo>
                      <a:pt x="5" y="82"/>
                    </a:lnTo>
                    <a:lnTo>
                      <a:pt x="6" y="83"/>
                    </a:lnTo>
                    <a:lnTo>
                      <a:pt x="8" y="84"/>
                    </a:lnTo>
                    <a:lnTo>
                      <a:pt x="9" y="84"/>
                    </a:lnTo>
                    <a:lnTo>
                      <a:pt x="11" y="84"/>
                    </a:lnTo>
                    <a:lnTo>
                      <a:pt x="13" y="83"/>
                    </a:lnTo>
                    <a:lnTo>
                      <a:pt x="14" y="82"/>
                    </a:lnTo>
                    <a:lnTo>
                      <a:pt x="14" y="80"/>
                    </a:lnTo>
                    <a:lnTo>
                      <a:pt x="14" y="80"/>
                    </a:lnTo>
                    <a:lnTo>
                      <a:pt x="13" y="61"/>
                    </a:lnTo>
                    <a:lnTo>
                      <a:pt x="12" y="42"/>
                    </a:lnTo>
                    <a:lnTo>
                      <a:pt x="10" y="23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6" name="Freeform 550"/>
              <p:cNvSpPr/>
              <p:nvPr/>
            </p:nvSpPr>
            <p:spPr bwMode="auto">
              <a:xfrm>
                <a:off x="5494338" y="2727325"/>
                <a:ext cx="7938" cy="31750"/>
              </a:xfrm>
              <a:custGeom>
                <a:avLst/>
                <a:gdLst/>
                <a:ahLst/>
                <a:cxnLst>
                  <a:cxn ang="0">
                    <a:pos x="14" y="55"/>
                  </a:cxn>
                  <a:cxn ang="0">
                    <a:pos x="14" y="55"/>
                  </a:cxn>
                  <a:cxn ang="0">
                    <a:pos x="11" y="49"/>
                  </a:cxn>
                  <a:cxn ang="0">
                    <a:pos x="10" y="43"/>
                  </a:cxn>
                  <a:cxn ang="0">
                    <a:pos x="9" y="37"/>
                  </a:cxn>
                  <a:cxn ang="0">
                    <a:pos x="9" y="30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10" y="3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19"/>
                  </a:cxn>
                  <a:cxn ang="0">
                    <a:pos x="0" y="32"/>
                  </a:cxn>
                  <a:cxn ang="0">
                    <a:pos x="0" y="40"/>
                  </a:cxn>
                  <a:cxn ang="0">
                    <a:pos x="1" y="47"/>
                  </a:cxn>
                  <a:cxn ang="0">
                    <a:pos x="3" y="53"/>
                  </a:cxn>
                  <a:cxn ang="0">
                    <a:pos x="6" y="59"/>
                  </a:cxn>
                  <a:cxn ang="0">
                    <a:pos x="6" y="59"/>
                  </a:cxn>
                  <a:cxn ang="0">
                    <a:pos x="7" y="61"/>
                  </a:cxn>
                  <a:cxn ang="0">
                    <a:pos x="9" y="61"/>
                  </a:cxn>
                  <a:cxn ang="0">
                    <a:pos x="11" y="61"/>
                  </a:cxn>
                  <a:cxn ang="0">
                    <a:pos x="12" y="61"/>
                  </a:cxn>
                  <a:cxn ang="0">
                    <a:pos x="13" y="60"/>
                  </a:cxn>
                  <a:cxn ang="0">
                    <a:pos x="14" y="58"/>
                  </a:cxn>
                  <a:cxn ang="0">
                    <a:pos x="15" y="57"/>
                  </a:cxn>
                  <a:cxn ang="0">
                    <a:pos x="14" y="55"/>
                  </a:cxn>
                  <a:cxn ang="0">
                    <a:pos x="14" y="55"/>
                  </a:cxn>
                </a:cxnLst>
                <a:rect l="0" t="0" r="r" b="b"/>
                <a:pathLst>
                  <a:path w="15" h="61">
                    <a:moveTo>
                      <a:pt x="14" y="55"/>
                    </a:moveTo>
                    <a:lnTo>
                      <a:pt x="14" y="55"/>
                    </a:lnTo>
                    <a:lnTo>
                      <a:pt x="11" y="49"/>
                    </a:lnTo>
                    <a:lnTo>
                      <a:pt x="10" y="43"/>
                    </a:lnTo>
                    <a:lnTo>
                      <a:pt x="9" y="37"/>
                    </a:lnTo>
                    <a:lnTo>
                      <a:pt x="9" y="3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19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1" y="47"/>
                    </a:lnTo>
                    <a:lnTo>
                      <a:pt x="3" y="53"/>
                    </a:lnTo>
                    <a:lnTo>
                      <a:pt x="6" y="59"/>
                    </a:lnTo>
                    <a:lnTo>
                      <a:pt x="6" y="59"/>
                    </a:lnTo>
                    <a:lnTo>
                      <a:pt x="7" y="61"/>
                    </a:lnTo>
                    <a:lnTo>
                      <a:pt x="9" y="61"/>
                    </a:lnTo>
                    <a:lnTo>
                      <a:pt x="11" y="61"/>
                    </a:lnTo>
                    <a:lnTo>
                      <a:pt x="12" y="61"/>
                    </a:lnTo>
                    <a:lnTo>
                      <a:pt x="13" y="60"/>
                    </a:lnTo>
                    <a:lnTo>
                      <a:pt x="14" y="58"/>
                    </a:lnTo>
                    <a:lnTo>
                      <a:pt x="15" y="57"/>
                    </a:lnTo>
                    <a:lnTo>
                      <a:pt x="14" y="55"/>
                    </a:lnTo>
                    <a:lnTo>
                      <a:pt x="14" y="5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7" name="Freeform 551"/>
              <p:cNvSpPr/>
              <p:nvPr/>
            </p:nvSpPr>
            <p:spPr bwMode="auto">
              <a:xfrm>
                <a:off x="5521326" y="2744788"/>
                <a:ext cx="11113" cy="39688"/>
              </a:xfrm>
              <a:custGeom>
                <a:avLst/>
                <a:gdLst/>
                <a:ahLst/>
                <a:cxnLst>
                  <a:cxn ang="0">
                    <a:pos x="19" y="71"/>
                  </a:cxn>
                  <a:cxn ang="0">
                    <a:pos x="19" y="71"/>
                  </a:cxn>
                  <a:cxn ang="0">
                    <a:pos x="18" y="63"/>
                  </a:cxn>
                  <a:cxn ang="0">
                    <a:pos x="17" y="56"/>
                  </a:cxn>
                  <a:cxn ang="0">
                    <a:pos x="17" y="49"/>
                  </a:cxn>
                  <a:cxn ang="0">
                    <a:pos x="17" y="42"/>
                  </a:cxn>
                  <a:cxn ang="0">
                    <a:pos x="17" y="42"/>
                  </a:cxn>
                  <a:cxn ang="0">
                    <a:pos x="15" y="32"/>
                  </a:cxn>
                  <a:cxn ang="0">
                    <a:pos x="13" y="24"/>
                  </a:cxn>
                  <a:cxn ang="0">
                    <a:pos x="11" y="15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9" y="4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1" y="14"/>
                  </a:cxn>
                  <a:cxn ang="0">
                    <a:pos x="2" y="22"/>
                  </a:cxn>
                  <a:cxn ang="0">
                    <a:pos x="6" y="40"/>
                  </a:cxn>
                  <a:cxn ang="0">
                    <a:pos x="6" y="40"/>
                  </a:cxn>
                  <a:cxn ang="0">
                    <a:pos x="7" y="48"/>
                  </a:cxn>
                  <a:cxn ang="0">
                    <a:pos x="7" y="56"/>
                  </a:cxn>
                  <a:cxn ang="0">
                    <a:pos x="8" y="64"/>
                  </a:cxn>
                  <a:cxn ang="0">
                    <a:pos x="11" y="73"/>
                  </a:cxn>
                  <a:cxn ang="0">
                    <a:pos x="11" y="73"/>
                  </a:cxn>
                  <a:cxn ang="0">
                    <a:pos x="12" y="75"/>
                  </a:cxn>
                  <a:cxn ang="0">
                    <a:pos x="13" y="76"/>
                  </a:cxn>
                  <a:cxn ang="0">
                    <a:pos x="17" y="76"/>
                  </a:cxn>
                  <a:cxn ang="0">
                    <a:pos x="18" y="75"/>
                  </a:cxn>
                  <a:cxn ang="0">
                    <a:pos x="19" y="74"/>
                  </a:cxn>
                  <a:cxn ang="0">
                    <a:pos x="20" y="73"/>
                  </a:cxn>
                  <a:cxn ang="0">
                    <a:pos x="19" y="71"/>
                  </a:cxn>
                  <a:cxn ang="0">
                    <a:pos x="19" y="71"/>
                  </a:cxn>
                </a:cxnLst>
                <a:rect l="0" t="0" r="r" b="b"/>
                <a:pathLst>
                  <a:path w="20" h="76">
                    <a:moveTo>
                      <a:pt x="19" y="71"/>
                    </a:moveTo>
                    <a:lnTo>
                      <a:pt x="19" y="71"/>
                    </a:lnTo>
                    <a:lnTo>
                      <a:pt x="18" y="63"/>
                    </a:lnTo>
                    <a:lnTo>
                      <a:pt x="17" y="56"/>
                    </a:lnTo>
                    <a:lnTo>
                      <a:pt x="17" y="49"/>
                    </a:lnTo>
                    <a:lnTo>
                      <a:pt x="17" y="42"/>
                    </a:lnTo>
                    <a:lnTo>
                      <a:pt x="17" y="42"/>
                    </a:lnTo>
                    <a:lnTo>
                      <a:pt x="15" y="32"/>
                    </a:lnTo>
                    <a:lnTo>
                      <a:pt x="13" y="24"/>
                    </a:lnTo>
                    <a:lnTo>
                      <a:pt x="11" y="15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14"/>
                    </a:lnTo>
                    <a:lnTo>
                      <a:pt x="2" y="22"/>
                    </a:lnTo>
                    <a:lnTo>
                      <a:pt x="6" y="40"/>
                    </a:lnTo>
                    <a:lnTo>
                      <a:pt x="6" y="40"/>
                    </a:lnTo>
                    <a:lnTo>
                      <a:pt x="7" y="48"/>
                    </a:lnTo>
                    <a:lnTo>
                      <a:pt x="7" y="56"/>
                    </a:lnTo>
                    <a:lnTo>
                      <a:pt x="8" y="64"/>
                    </a:lnTo>
                    <a:lnTo>
                      <a:pt x="11" y="73"/>
                    </a:lnTo>
                    <a:lnTo>
                      <a:pt x="11" y="73"/>
                    </a:lnTo>
                    <a:lnTo>
                      <a:pt x="12" y="75"/>
                    </a:lnTo>
                    <a:lnTo>
                      <a:pt x="13" y="76"/>
                    </a:lnTo>
                    <a:lnTo>
                      <a:pt x="17" y="76"/>
                    </a:lnTo>
                    <a:lnTo>
                      <a:pt x="18" y="75"/>
                    </a:lnTo>
                    <a:lnTo>
                      <a:pt x="19" y="74"/>
                    </a:lnTo>
                    <a:lnTo>
                      <a:pt x="20" y="73"/>
                    </a:lnTo>
                    <a:lnTo>
                      <a:pt x="19" y="71"/>
                    </a:lnTo>
                    <a:lnTo>
                      <a:pt x="19" y="7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8" name="Freeform 552"/>
              <p:cNvSpPr/>
              <p:nvPr/>
            </p:nvSpPr>
            <p:spPr bwMode="auto">
              <a:xfrm>
                <a:off x="5551488" y="2767013"/>
                <a:ext cx="12700" cy="34925"/>
              </a:xfrm>
              <a:custGeom>
                <a:avLst/>
                <a:gdLst/>
                <a:ahLst/>
                <a:cxnLst>
                  <a:cxn ang="0">
                    <a:pos x="24" y="61"/>
                  </a:cxn>
                  <a:cxn ang="0">
                    <a:pos x="24" y="61"/>
                  </a:cxn>
                  <a:cxn ang="0">
                    <a:pos x="21" y="46"/>
                  </a:cxn>
                  <a:cxn ang="0">
                    <a:pos x="19" y="32"/>
                  </a:cxn>
                  <a:cxn ang="0">
                    <a:pos x="19" y="32"/>
                  </a:cxn>
                  <a:cxn ang="0">
                    <a:pos x="17" y="26"/>
                  </a:cxn>
                  <a:cxn ang="0">
                    <a:pos x="13" y="18"/>
                  </a:cxn>
                  <a:cxn ang="0">
                    <a:pos x="11" y="11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11"/>
                  </a:cxn>
                  <a:cxn ang="0">
                    <a:pos x="3" y="16"/>
                  </a:cxn>
                  <a:cxn ang="0">
                    <a:pos x="6" y="23"/>
                  </a:cxn>
                  <a:cxn ang="0">
                    <a:pos x="8" y="29"/>
                  </a:cxn>
                  <a:cxn ang="0">
                    <a:pos x="8" y="29"/>
                  </a:cxn>
                  <a:cxn ang="0">
                    <a:pos x="11" y="45"/>
                  </a:cxn>
                  <a:cxn ang="0">
                    <a:pos x="12" y="55"/>
                  </a:cxn>
                  <a:cxn ang="0">
                    <a:pos x="14" y="63"/>
                  </a:cxn>
                  <a:cxn ang="0">
                    <a:pos x="14" y="63"/>
                  </a:cxn>
                  <a:cxn ang="0">
                    <a:pos x="16" y="65"/>
                  </a:cxn>
                  <a:cxn ang="0">
                    <a:pos x="18" y="66"/>
                  </a:cxn>
                  <a:cxn ang="0">
                    <a:pos x="19" y="66"/>
                  </a:cxn>
                  <a:cxn ang="0">
                    <a:pos x="21" y="66"/>
                  </a:cxn>
                  <a:cxn ang="0">
                    <a:pos x="22" y="66"/>
                  </a:cxn>
                  <a:cxn ang="0">
                    <a:pos x="24" y="64"/>
                  </a:cxn>
                  <a:cxn ang="0">
                    <a:pos x="24" y="63"/>
                  </a:cxn>
                  <a:cxn ang="0">
                    <a:pos x="24" y="61"/>
                  </a:cxn>
                  <a:cxn ang="0">
                    <a:pos x="24" y="61"/>
                  </a:cxn>
                </a:cxnLst>
                <a:rect l="0" t="0" r="r" b="b"/>
                <a:pathLst>
                  <a:path w="24" h="66">
                    <a:moveTo>
                      <a:pt x="24" y="61"/>
                    </a:moveTo>
                    <a:lnTo>
                      <a:pt x="24" y="61"/>
                    </a:lnTo>
                    <a:lnTo>
                      <a:pt x="21" y="46"/>
                    </a:lnTo>
                    <a:lnTo>
                      <a:pt x="19" y="32"/>
                    </a:lnTo>
                    <a:lnTo>
                      <a:pt x="19" y="32"/>
                    </a:lnTo>
                    <a:lnTo>
                      <a:pt x="17" y="26"/>
                    </a:lnTo>
                    <a:lnTo>
                      <a:pt x="13" y="18"/>
                    </a:lnTo>
                    <a:lnTo>
                      <a:pt x="11" y="11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1"/>
                    </a:lnTo>
                    <a:lnTo>
                      <a:pt x="3" y="16"/>
                    </a:lnTo>
                    <a:lnTo>
                      <a:pt x="6" y="23"/>
                    </a:lnTo>
                    <a:lnTo>
                      <a:pt x="8" y="29"/>
                    </a:lnTo>
                    <a:lnTo>
                      <a:pt x="8" y="29"/>
                    </a:lnTo>
                    <a:lnTo>
                      <a:pt x="11" y="45"/>
                    </a:lnTo>
                    <a:lnTo>
                      <a:pt x="12" y="55"/>
                    </a:lnTo>
                    <a:lnTo>
                      <a:pt x="14" y="63"/>
                    </a:lnTo>
                    <a:lnTo>
                      <a:pt x="14" y="63"/>
                    </a:lnTo>
                    <a:lnTo>
                      <a:pt x="16" y="65"/>
                    </a:lnTo>
                    <a:lnTo>
                      <a:pt x="18" y="66"/>
                    </a:lnTo>
                    <a:lnTo>
                      <a:pt x="19" y="66"/>
                    </a:lnTo>
                    <a:lnTo>
                      <a:pt x="21" y="66"/>
                    </a:lnTo>
                    <a:lnTo>
                      <a:pt x="22" y="66"/>
                    </a:lnTo>
                    <a:lnTo>
                      <a:pt x="24" y="64"/>
                    </a:lnTo>
                    <a:lnTo>
                      <a:pt x="24" y="63"/>
                    </a:lnTo>
                    <a:lnTo>
                      <a:pt x="24" y="61"/>
                    </a:lnTo>
                    <a:lnTo>
                      <a:pt x="24" y="6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9" name="Freeform 553"/>
              <p:cNvSpPr/>
              <p:nvPr/>
            </p:nvSpPr>
            <p:spPr bwMode="auto">
              <a:xfrm>
                <a:off x="5586413" y="2774950"/>
                <a:ext cx="7938" cy="31750"/>
              </a:xfrm>
              <a:custGeom>
                <a:avLst/>
                <a:gdLst/>
                <a:ahLst/>
                <a:cxnLst>
                  <a:cxn ang="0">
                    <a:pos x="8" y="2"/>
                  </a:cxn>
                  <a:cxn ang="0">
                    <a:pos x="8" y="2"/>
                  </a:cxn>
                  <a:cxn ang="0">
                    <a:pos x="5" y="10"/>
                  </a:cxn>
                  <a:cxn ang="0">
                    <a:pos x="4" y="16"/>
                  </a:cxn>
                  <a:cxn ang="0">
                    <a:pos x="2" y="30"/>
                  </a:cxn>
                  <a:cxn ang="0">
                    <a:pos x="2" y="30"/>
                  </a:cxn>
                  <a:cxn ang="0">
                    <a:pos x="0" y="45"/>
                  </a:cxn>
                  <a:cxn ang="0">
                    <a:pos x="1" y="52"/>
                  </a:cxn>
                  <a:cxn ang="0">
                    <a:pos x="3" y="58"/>
                  </a:cxn>
                  <a:cxn ang="0">
                    <a:pos x="3" y="58"/>
                  </a:cxn>
                  <a:cxn ang="0">
                    <a:pos x="4" y="60"/>
                  </a:cxn>
                  <a:cxn ang="0">
                    <a:pos x="5" y="61"/>
                  </a:cxn>
                  <a:cxn ang="0">
                    <a:pos x="9" y="61"/>
                  </a:cxn>
                  <a:cxn ang="0">
                    <a:pos x="10" y="61"/>
                  </a:cxn>
                  <a:cxn ang="0">
                    <a:pos x="11" y="59"/>
                  </a:cxn>
                  <a:cxn ang="0">
                    <a:pos x="12" y="58"/>
                  </a:cxn>
                  <a:cxn ang="0">
                    <a:pos x="12" y="56"/>
                  </a:cxn>
                  <a:cxn ang="0">
                    <a:pos x="12" y="56"/>
                  </a:cxn>
                  <a:cxn ang="0">
                    <a:pos x="10" y="51"/>
                  </a:cxn>
                  <a:cxn ang="0">
                    <a:pos x="9" y="45"/>
                  </a:cxn>
                  <a:cxn ang="0">
                    <a:pos x="9" y="38"/>
                  </a:cxn>
                  <a:cxn ang="0">
                    <a:pos x="10" y="31"/>
                  </a:cxn>
                  <a:cxn ang="0">
                    <a:pos x="12" y="19"/>
                  </a:cxn>
                  <a:cxn ang="0">
                    <a:pos x="17" y="7"/>
                  </a:cxn>
                  <a:cxn ang="0">
                    <a:pos x="17" y="7"/>
                  </a:cxn>
                  <a:cxn ang="0">
                    <a:pos x="17" y="5"/>
                  </a:cxn>
                  <a:cxn ang="0">
                    <a:pos x="17" y="3"/>
                  </a:cxn>
                  <a:cxn ang="0">
                    <a:pos x="15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8" y="2"/>
                  </a:cxn>
                  <a:cxn ang="0">
                    <a:pos x="8" y="2"/>
                  </a:cxn>
                </a:cxnLst>
                <a:rect l="0" t="0" r="r" b="b"/>
                <a:pathLst>
                  <a:path w="17" h="61">
                    <a:moveTo>
                      <a:pt x="8" y="2"/>
                    </a:moveTo>
                    <a:lnTo>
                      <a:pt x="8" y="2"/>
                    </a:lnTo>
                    <a:lnTo>
                      <a:pt x="5" y="10"/>
                    </a:lnTo>
                    <a:lnTo>
                      <a:pt x="4" y="16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52"/>
                    </a:lnTo>
                    <a:lnTo>
                      <a:pt x="3" y="58"/>
                    </a:lnTo>
                    <a:lnTo>
                      <a:pt x="3" y="58"/>
                    </a:lnTo>
                    <a:lnTo>
                      <a:pt x="4" y="60"/>
                    </a:lnTo>
                    <a:lnTo>
                      <a:pt x="5" y="61"/>
                    </a:lnTo>
                    <a:lnTo>
                      <a:pt x="9" y="61"/>
                    </a:lnTo>
                    <a:lnTo>
                      <a:pt x="10" y="61"/>
                    </a:lnTo>
                    <a:lnTo>
                      <a:pt x="11" y="59"/>
                    </a:lnTo>
                    <a:lnTo>
                      <a:pt x="12" y="58"/>
                    </a:lnTo>
                    <a:lnTo>
                      <a:pt x="12" y="56"/>
                    </a:lnTo>
                    <a:lnTo>
                      <a:pt x="12" y="56"/>
                    </a:lnTo>
                    <a:lnTo>
                      <a:pt x="10" y="51"/>
                    </a:lnTo>
                    <a:lnTo>
                      <a:pt x="9" y="45"/>
                    </a:lnTo>
                    <a:lnTo>
                      <a:pt x="9" y="38"/>
                    </a:lnTo>
                    <a:lnTo>
                      <a:pt x="10" y="31"/>
                    </a:lnTo>
                    <a:lnTo>
                      <a:pt x="12" y="19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5"/>
                    </a:lnTo>
                    <a:lnTo>
                      <a:pt x="17" y="3"/>
                    </a:lnTo>
                    <a:lnTo>
                      <a:pt x="15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0" name="Freeform 554"/>
              <p:cNvSpPr/>
              <p:nvPr/>
            </p:nvSpPr>
            <p:spPr bwMode="auto">
              <a:xfrm>
                <a:off x="5616576" y="2774950"/>
                <a:ext cx="6350" cy="42863"/>
              </a:xfrm>
              <a:custGeom>
                <a:avLst/>
                <a:gdLst/>
                <a:ahLst/>
                <a:cxnLst>
                  <a:cxn ang="0">
                    <a:pos x="11" y="42"/>
                  </a:cxn>
                  <a:cxn ang="0">
                    <a:pos x="11" y="42"/>
                  </a:cxn>
                  <a:cxn ang="0">
                    <a:pos x="11" y="23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10" y="3"/>
                  </a:cxn>
                  <a:cxn ang="0">
                    <a:pos x="9" y="1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2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25"/>
                  </a:cxn>
                  <a:cxn ang="0">
                    <a:pos x="1" y="45"/>
                  </a:cxn>
                  <a:cxn ang="0">
                    <a:pos x="1" y="45"/>
                  </a:cxn>
                  <a:cxn ang="0">
                    <a:pos x="0" y="61"/>
                  </a:cxn>
                  <a:cxn ang="0">
                    <a:pos x="0" y="69"/>
                  </a:cxn>
                  <a:cxn ang="0">
                    <a:pos x="2" y="78"/>
                  </a:cxn>
                  <a:cxn ang="0">
                    <a:pos x="2" y="78"/>
                  </a:cxn>
                  <a:cxn ang="0">
                    <a:pos x="3" y="79"/>
                  </a:cxn>
                  <a:cxn ang="0">
                    <a:pos x="4" y="80"/>
                  </a:cxn>
                  <a:cxn ang="0">
                    <a:pos x="8" y="81"/>
                  </a:cxn>
                  <a:cxn ang="0">
                    <a:pos x="9" y="80"/>
                  </a:cxn>
                  <a:cxn ang="0">
                    <a:pos x="10" y="79"/>
                  </a:cxn>
                  <a:cxn ang="0">
                    <a:pos x="11" y="77"/>
                  </a:cxn>
                  <a:cxn ang="0">
                    <a:pos x="11" y="75"/>
                  </a:cxn>
                  <a:cxn ang="0">
                    <a:pos x="11" y="75"/>
                  </a:cxn>
                  <a:cxn ang="0">
                    <a:pos x="9" y="66"/>
                  </a:cxn>
                  <a:cxn ang="0">
                    <a:pos x="9" y="58"/>
                  </a:cxn>
                  <a:cxn ang="0">
                    <a:pos x="11" y="42"/>
                  </a:cxn>
                  <a:cxn ang="0">
                    <a:pos x="11" y="42"/>
                  </a:cxn>
                </a:cxnLst>
                <a:rect l="0" t="0" r="r" b="b"/>
                <a:pathLst>
                  <a:path w="11" h="81">
                    <a:moveTo>
                      <a:pt x="11" y="42"/>
                    </a:moveTo>
                    <a:lnTo>
                      <a:pt x="11" y="42"/>
                    </a:lnTo>
                    <a:lnTo>
                      <a:pt x="11" y="23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3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25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0" y="61"/>
                    </a:lnTo>
                    <a:lnTo>
                      <a:pt x="0" y="69"/>
                    </a:lnTo>
                    <a:lnTo>
                      <a:pt x="2" y="78"/>
                    </a:lnTo>
                    <a:lnTo>
                      <a:pt x="2" y="78"/>
                    </a:lnTo>
                    <a:lnTo>
                      <a:pt x="3" y="79"/>
                    </a:lnTo>
                    <a:lnTo>
                      <a:pt x="4" y="80"/>
                    </a:lnTo>
                    <a:lnTo>
                      <a:pt x="8" y="81"/>
                    </a:lnTo>
                    <a:lnTo>
                      <a:pt x="9" y="80"/>
                    </a:lnTo>
                    <a:lnTo>
                      <a:pt x="10" y="79"/>
                    </a:lnTo>
                    <a:lnTo>
                      <a:pt x="11" y="77"/>
                    </a:lnTo>
                    <a:lnTo>
                      <a:pt x="11" y="75"/>
                    </a:lnTo>
                    <a:lnTo>
                      <a:pt x="11" y="75"/>
                    </a:lnTo>
                    <a:lnTo>
                      <a:pt x="9" y="66"/>
                    </a:lnTo>
                    <a:lnTo>
                      <a:pt x="9" y="58"/>
                    </a:lnTo>
                    <a:lnTo>
                      <a:pt x="11" y="42"/>
                    </a:lnTo>
                    <a:lnTo>
                      <a:pt x="11" y="4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1" name="Freeform 555"/>
              <p:cNvSpPr/>
              <p:nvPr/>
            </p:nvSpPr>
            <p:spPr bwMode="auto">
              <a:xfrm>
                <a:off x="5637213" y="2778125"/>
                <a:ext cx="4763" cy="3175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7"/>
                  </a:cxn>
                  <a:cxn ang="0">
                    <a:pos x="0" y="57"/>
                  </a:cxn>
                  <a:cxn ang="0">
                    <a:pos x="1" y="59"/>
                  </a:cxn>
                  <a:cxn ang="0">
                    <a:pos x="2" y="60"/>
                  </a:cxn>
                  <a:cxn ang="0">
                    <a:pos x="3" y="61"/>
                  </a:cxn>
                  <a:cxn ang="0">
                    <a:pos x="5" y="61"/>
                  </a:cxn>
                  <a:cxn ang="0">
                    <a:pos x="7" y="61"/>
                  </a:cxn>
                  <a:cxn ang="0">
                    <a:pos x="8" y="60"/>
                  </a:cxn>
                  <a:cxn ang="0">
                    <a:pos x="9" y="59"/>
                  </a:cxn>
                  <a:cxn ang="0">
                    <a:pos x="10" y="57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61">
                    <a:moveTo>
                      <a:pt x="0" y="5"/>
                    </a:moveTo>
                    <a:lnTo>
                      <a:pt x="0" y="57"/>
                    </a:lnTo>
                    <a:lnTo>
                      <a:pt x="0" y="57"/>
                    </a:lnTo>
                    <a:lnTo>
                      <a:pt x="1" y="59"/>
                    </a:lnTo>
                    <a:lnTo>
                      <a:pt x="2" y="60"/>
                    </a:lnTo>
                    <a:lnTo>
                      <a:pt x="3" y="61"/>
                    </a:lnTo>
                    <a:lnTo>
                      <a:pt x="5" y="61"/>
                    </a:lnTo>
                    <a:lnTo>
                      <a:pt x="7" y="61"/>
                    </a:lnTo>
                    <a:lnTo>
                      <a:pt x="8" y="60"/>
                    </a:lnTo>
                    <a:lnTo>
                      <a:pt x="9" y="59"/>
                    </a:lnTo>
                    <a:lnTo>
                      <a:pt x="10" y="57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2" name="Freeform 556"/>
              <p:cNvSpPr/>
              <p:nvPr/>
            </p:nvSpPr>
            <p:spPr bwMode="auto">
              <a:xfrm>
                <a:off x="5672138" y="2770188"/>
                <a:ext cx="7938" cy="31750"/>
              </a:xfrm>
              <a:custGeom>
                <a:avLst/>
                <a:gdLst/>
                <a:ahLst/>
                <a:cxnLst>
                  <a:cxn ang="0">
                    <a:pos x="14" y="50"/>
                  </a:cxn>
                  <a:cxn ang="0">
                    <a:pos x="14" y="50"/>
                  </a:cxn>
                  <a:cxn ang="0">
                    <a:pos x="12" y="28"/>
                  </a:cxn>
                  <a:cxn ang="0">
                    <a:pos x="10" y="16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18"/>
                  </a:cxn>
                  <a:cxn ang="0">
                    <a:pos x="2" y="31"/>
                  </a:cxn>
                  <a:cxn ang="0">
                    <a:pos x="3" y="43"/>
                  </a:cxn>
                  <a:cxn ang="0">
                    <a:pos x="4" y="57"/>
                  </a:cxn>
                  <a:cxn ang="0">
                    <a:pos x="4" y="57"/>
                  </a:cxn>
                  <a:cxn ang="0">
                    <a:pos x="5" y="59"/>
                  </a:cxn>
                  <a:cxn ang="0">
                    <a:pos x="6" y="60"/>
                  </a:cxn>
                  <a:cxn ang="0">
                    <a:pos x="8" y="61"/>
                  </a:cxn>
                  <a:cxn ang="0">
                    <a:pos x="10" y="61"/>
                  </a:cxn>
                  <a:cxn ang="0">
                    <a:pos x="12" y="61"/>
                  </a:cxn>
                  <a:cxn ang="0">
                    <a:pos x="13" y="60"/>
                  </a:cxn>
                  <a:cxn ang="0">
                    <a:pos x="14" y="59"/>
                  </a:cxn>
                  <a:cxn ang="0">
                    <a:pos x="14" y="57"/>
                  </a:cxn>
                  <a:cxn ang="0">
                    <a:pos x="14" y="52"/>
                  </a:cxn>
                  <a:cxn ang="0">
                    <a:pos x="14" y="52"/>
                  </a:cxn>
                  <a:cxn ang="0">
                    <a:pos x="14" y="50"/>
                  </a:cxn>
                  <a:cxn ang="0">
                    <a:pos x="14" y="50"/>
                  </a:cxn>
                </a:cxnLst>
                <a:rect l="0" t="0" r="r" b="b"/>
                <a:pathLst>
                  <a:path w="14" h="61">
                    <a:moveTo>
                      <a:pt x="14" y="50"/>
                    </a:moveTo>
                    <a:lnTo>
                      <a:pt x="14" y="50"/>
                    </a:lnTo>
                    <a:lnTo>
                      <a:pt x="12" y="28"/>
                    </a:lnTo>
                    <a:lnTo>
                      <a:pt x="10" y="1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18"/>
                    </a:lnTo>
                    <a:lnTo>
                      <a:pt x="2" y="31"/>
                    </a:lnTo>
                    <a:lnTo>
                      <a:pt x="3" y="43"/>
                    </a:lnTo>
                    <a:lnTo>
                      <a:pt x="4" y="57"/>
                    </a:lnTo>
                    <a:lnTo>
                      <a:pt x="4" y="57"/>
                    </a:lnTo>
                    <a:lnTo>
                      <a:pt x="5" y="59"/>
                    </a:lnTo>
                    <a:lnTo>
                      <a:pt x="6" y="60"/>
                    </a:lnTo>
                    <a:lnTo>
                      <a:pt x="8" y="61"/>
                    </a:lnTo>
                    <a:lnTo>
                      <a:pt x="10" y="61"/>
                    </a:lnTo>
                    <a:lnTo>
                      <a:pt x="12" y="61"/>
                    </a:lnTo>
                    <a:lnTo>
                      <a:pt x="13" y="60"/>
                    </a:lnTo>
                    <a:lnTo>
                      <a:pt x="14" y="59"/>
                    </a:lnTo>
                    <a:lnTo>
                      <a:pt x="14" y="57"/>
                    </a:lnTo>
                    <a:lnTo>
                      <a:pt x="14" y="52"/>
                    </a:lnTo>
                    <a:lnTo>
                      <a:pt x="14" y="52"/>
                    </a:lnTo>
                    <a:lnTo>
                      <a:pt x="14" y="50"/>
                    </a:lnTo>
                    <a:lnTo>
                      <a:pt x="14" y="5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3" name="Freeform 557"/>
              <p:cNvSpPr/>
              <p:nvPr/>
            </p:nvSpPr>
            <p:spPr bwMode="auto">
              <a:xfrm>
                <a:off x="5702301" y="2749550"/>
                <a:ext cx="4763" cy="333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7"/>
                  </a:cxn>
                  <a:cxn ang="0">
                    <a:pos x="0" y="57"/>
                  </a:cxn>
                  <a:cxn ang="0">
                    <a:pos x="0" y="59"/>
                  </a:cxn>
                  <a:cxn ang="0">
                    <a:pos x="1" y="61"/>
                  </a:cxn>
                  <a:cxn ang="0">
                    <a:pos x="3" y="61"/>
                  </a:cxn>
                  <a:cxn ang="0">
                    <a:pos x="4" y="62"/>
                  </a:cxn>
                  <a:cxn ang="0">
                    <a:pos x="6" y="61"/>
                  </a:cxn>
                  <a:cxn ang="0">
                    <a:pos x="7" y="61"/>
                  </a:cxn>
                  <a:cxn ang="0">
                    <a:pos x="8" y="59"/>
                  </a:cxn>
                  <a:cxn ang="0">
                    <a:pos x="9" y="57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62">
                    <a:moveTo>
                      <a:pt x="0" y="5"/>
                    </a:moveTo>
                    <a:lnTo>
                      <a:pt x="0" y="57"/>
                    </a:lnTo>
                    <a:lnTo>
                      <a:pt x="0" y="57"/>
                    </a:lnTo>
                    <a:lnTo>
                      <a:pt x="0" y="59"/>
                    </a:lnTo>
                    <a:lnTo>
                      <a:pt x="1" y="61"/>
                    </a:lnTo>
                    <a:lnTo>
                      <a:pt x="3" y="61"/>
                    </a:lnTo>
                    <a:lnTo>
                      <a:pt x="4" y="62"/>
                    </a:lnTo>
                    <a:lnTo>
                      <a:pt x="6" y="61"/>
                    </a:lnTo>
                    <a:lnTo>
                      <a:pt x="7" y="61"/>
                    </a:lnTo>
                    <a:lnTo>
                      <a:pt x="8" y="59"/>
                    </a:lnTo>
                    <a:lnTo>
                      <a:pt x="9" y="5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4" name="Freeform 558"/>
              <p:cNvSpPr/>
              <p:nvPr/>
            </p:nvSpPr>
            <p:spPr bwMode="auto">
              <a:xfrm>
                <a:off x="5722938" y="2735263"/>
                <a:ext cx="7938" cy="31750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4" y="17"/>
                  </a:cxn>
                  <a:cxn ang="0">
                    <a:pos x="3" y="30"/>
                  </a:cxn>
                  <a:cxn ang="0">
                    <a:pos x="1" y="43"/>
                  </a:cxn>
                  <a:cxn ang="0">
                    <a:pos x="0" y="57"/>
                  </a:cxn>
                  <a:cxn ang="0">
                    <a:pos x="0" y="57"/>
                  </a:cxn>
                  <a:cxn ang="0">
                    <a:pos x="1" y="59"/>
                  </a:cxn>
                  <a:cxn ang="0">
                    <a:pos x="2" y="60"/>
                  </a:cxn>
                  <a:cxn ang="0">
                    <a:pos x="3" y="61"/>
                  </a:cxn>
                  <a:cxn ang="0">
                    <a:pos x="5" y="61"/>
                  </a:cxn>
                  <a:cxn ang="0">
                    <a:pos x="8" y="61"/>
                  </a:cxn>
                  <a:cxn ang="0">
                    <a:pos x="9" y="60"/>
                  </a:cxn>
                  <a:cxn ang="0">
                    <a:pos x="10" y="59"/>
                  </a:cxn>
                  <a:cxn ang="0">
                    <a:pos x="11" y="57"/>
                  </a:cxn>
                  <a:cxn ang="0">
                    <a:pos x="11" y="57"/>
                  </a:cxn>
                  <a:cxn ang="0">
                    <a:pos x="11" y="43"/>
                  </a:cxn>
                  <a:cxn ang="0">
                    <a:pos x="13" y="30"/>
                  </a:cxn>
                  <a:cxn ang="0">
                    <a:pos x="14" y="17"/>
                  </a:cxn>
                  <a:cxn ang="0">
                    <a:pos x="15" y="4"/>
                  </a:cxn>
                  <a:cxn ang="0">
                    <a:pos x="15" y="4"/>
                  </a:cxn>
                  <a:cxn ang="0">
                    <a:pos x="15" y="2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5" y="4"/>
                  </a:cxn>
                </a:cxnLst>
                <a:rect l="0" t="0" r="r" b="b"/>
                <a:pathLst>
                  <a:path w="15" h="61">
                    <a:moveTo>
                      <a:pt x="5" y="4"/>
                    </a:moveTo>
                    <a:lnTo>
                      <a:pt x="5" y="4"/>
                    </a:lnTo>
                    <a:lnTo>
                      <a:pt x="4" y="17"/>
                    </a:lnTo>
                    <a:lnTo>
                      <a:pt x="3" y="30"/>
                    </a:lnTo>
                    <a:lnTo>
                      <a:pt x="1" y="43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1" y="59"/>
                    </a:lnTo>
                    <a:lnTo>
                      <a:pt x="2" y="60"/>
                    </a:lnTo>
                    <a:lnTo>
                      <a:pt x="3" y="61"/>
                    </a:lnTo>
                    <a:lnTo>
                      <a:pt x="5" y="61"/>
                    </a:lnTo>
                    <a:lnTo>
                      <a:pt x="8" y="61"/>
                    </a:lnTo>
                    <a:lnTo>
                      <a:pt x="9" y="60"/>
                    </a:lnTo>
                    <a:lnTo>
                      <a:pt x="10" y="59"/>
                    </a:lnTo>
                    <a:lnTo>
                      <a:pt x="11" y="57"/>
                    </a:lnTo>
                    <a:lnTo>
                      <a:pt x="11" y="57"/>
                    </a:lnTo>
                    <a:lnTo>
                      <a:pt x="11" y="43"/>
                    </a:lnTo>
                    <a:lnTo>
                      <a:pt x="13" y="30"/>
                    </a:lnTo>
                    <a:lnTo>
                      <a:pt x="14" y="17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5" name="Freeform 559"/>
              <p:cNvSpPr/>
              <p:nvPr/>
            </p:nvSpPr>
            <p:spPr bwMode="auto">
              <a:xfrm>
                <a:off x="5740401" y="2724150"/>
                <a:ext cx="4763" cy="301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0" y="55"/>
                  </a:cxn>
                  <a:cxn ang="0">
                    <a:pos x="1" y="56"/>
                  </a:cxn>
                  <a:cxn ang="0">
                    <a:pos x="2" y="57"/>
                  </a:cxn>
                  <a:cxn ang="0">
                    <a:pos x="4" y="57"/>
                  </a:cxn>
                  <a:cxn ang="0">
                    <a:pos x="7" y="57"/>
                  </a:cxn>
                  <a:cxn ang="0">
                    <a:pos x="8" y="56"/>
                  </a:cxn>
                  <a:cxn ang="0">
                    <a:pos x="9" y="55"/>
                  </a:cxn>
                  <a:cxn ang="0">
                    <a:pos x="10" y="53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57">
                    <a:moveTo>
                      <a:pt x="0" y="5"/>
                    </a:move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2" y="57"/>
                    </a:lnTo>
                    <a:lnTo>
                      <a:pt x="4" y="57"/>
                    </a:lnTo>
                    <a:lnTo>
                      <a:pt x="7" y="57"/>
                    </a:lnTo>
                    <a:lnTo>
                      <a:pt x="8" y="56"/>
                    </a:lnTo>
                    <a:lnTo>
                      <a:pt x="9" y="55"/>
                    </a:lnTo>
                    <a:lnTo>
                      <a:pt x="10" y="53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6" name="Freeform 560"/>
              <p:cNvSpPr/>
              <p:nvPr/>
            </p:nvSpPr>
            <p:spPr bwMode="auto">
              <a:xfrm>
                <a:off x="5762626" y="2697163"/>
                <a:ext cx="4763" cy="301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0" y="53"/>
                  </a:cxn>
                  <a:cxn ang="0">
                    <a:pos x="1" y="55"/>
                  </a:cxn>
                  <a:cxn ang="0">
                    <a:pos x="3" y="55"/>
                  </a:cxn>
                  <a:cxn ang="0">
                    <a:pos x="4" y="56"/>
                  </a:cxn>
                  <a:cxn ang="0">
                    <a:pos x="6" y="55"/>
                  </a:cxn>
                  <a:cxn ang="0">
                    <a:pos x="8" y="55"/>
                  </a:cxn>
                  <a:cxn ang="0">
                    <a:pos x="9" y="53"/>
                  </a:cxn>
                  <a:cxn ang="0">
                    <a:pos x="9" y="51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9" h="56">
                    <a:moveTo>
                      <a:pt x="0" y="4"/>
                    </a:moveTo>
                    <a:lnTo>
                      <a:pt x="0" y="51"/>
                    </a:lnTo>
                    <a:lnTo>
                      <a:pt x="0" y="51"/>
                    </a:lnTo>
                    <a:lnTo>
                      <a:pt x="0" y="53"/>
                    </a:lnTo>
                    <a:lnTo>
                      <a:pt x="1" y="55"/>
                    </a:lnTo>
                    <a:lnTo>
                      <a:pt x="3" y="55"/>
                    </a:lnTo>
                    <a:lnTo>
                      <a:pt x="4" y="56"/>
                    </a:lnTo>
                    <a:lnTo>
                      <a:pt x="6" y="55"/>
                    </a:lnTo>
                    <a:lnTo>
                      <a:pt x="8" y="55"/>
                    </a:lnTo>
                    <a:lnTo>
                      <a:pt x="9" y="53"/>
                    </a:lnTo>
                    <a:lnTo>
                      <a:pt x="9" y="51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7" name="Freeform 561"/>
              <p:cNvSpPr/>
              <p:nvPr/>
            </p:nvSpPr>
            <p:spPr bwMode="auto">
              <a:xfrm>
                <a:off x="5778501" y="2689225"/>
                <a:ext cx="4763" cy="333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7"/>
                  </a:cxn>
                  <a:cxn ang="0">
                    <a:pos x="0" y="57"/>
                  </a:cxn>
                  <a:cxn ang="0">
                    <a:pos x="1" y="59"/>
                  </a:cxn>
                  <a:cxn ang="0">
                    <a:pos x="2" y="60"/>
                  </a:cxn>
                  <a:cxn ang="0">
                    <a:pos x="3" y="61"/>
                  </a:cxn>
                  <a:cxn ang="0">
                    <a:pos x="5" y="62"/>
                  </a:cxn>
                  <a:cxn ang="0">
                    <a:pos x="7" y="61"/>
                  </a:cxn>
                  <a:cxn ang="0">
                    <a:pos x="8" y="60"/>
                  </a:cxn>
                  <a:cxn ang="0">
                    <a:pos x="9" y="59"/>
                  </a:cxn>
                  <a:cxn ang="0">
                    <a:pos x="10" y="57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62">
                    <a:moveTo>
                      <a:pt x="0" y="5"/>
                    </a:moveTo>
                    <a:lnTo>
                      <a:pt x="0" y="57"/>
                    </a:lnTo>
                    <a:lnTo>
                      <a:pt x="0" y="57"/>
                    </a:lnTo>
                    <a:lnTo>
                      <a:pt x="1" y="59"/>
                    </a:lnTo>
                    <a:lnTo>
                      <a:pt x="2" y="60"/>
                    </a:lnTo>
                    <a:lnTo>
                      <a:pt x="3" y="61"/>
                    </a:lnTo>
                    <a:lnTo>
                      <a:pt x="5" y="62"/>
                    </a:lnTo>
                    <a:lnTo>
                      <a:pt x="7" y="61"/>
                    </a:lnTo>
                    <a:lnTo>
                      <a:pt x="8" y="60"/>
                    </a:lnTo>
                    <a:lnTo>
                      <a:pt x="9" y="59"/>
                    </a:lnTo>
                    <a:lnTo>
                      <a:pt x="10" y="57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8" name="Freeform 562"/>
              <p:cNvSpPr/>
              <p:nvPr/>
            </p:nvSpPr>
            <p:spPr bwMode="auto">
              <a:xfrm>
                <a:off x="5795963" y="2670175"/>
                <a:ext cx="6350" cy="30163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14"/>
                  </a:cxn>
                  <a:cxn ang="0">
                    <a:pos x="4" y="25"/>
                  </a:cxn>
                  <a:cxn ang="0">
                    <a:pos x="4" y="25"/>
                  </a:cxn>
                  <a:cxn ang="0">
                    <a:pos x="5" y="31"/>
                  </a:cxn>
                  <a:cxn ang="0">
                    <a:pos x="5" y="38"/>
                  </a:cxn>
                  <a:cxn ang="0">
                    <a:pos x="4" y="53"/>
                  </a:cxn>
                  <a:cxn ang="0">
                    <a:pos x="4" y="53"/>
                  </a:cxn>
                  <a:cxn ang="0">
                    <a:pos x="5" y="55"/>
                  </a:cxn>
                  <a:cxn ang="0">
                    <a:pos x="6" y="56"/>
                  </a:cxn>
                  <a:cxn ang="0">
                    <a:pos x="7" y="57"/>
                  </a:cxn>
                  <a:cxn ang="0">
                    <a:pos x="9" y="57"/>
                  </a:cxn>
                  <a:cxn ang="0">
                    <a:pos x="10" y="57"/>
                  </a:cxn>
                  <a:cxn ang="0">
                    <a:pos x="12" y="56"/>
                  </a:cxn>
                  <a:cxn ang="0">
                    <a:pos x="13" y="55"/>
                  </a:cxn>
                  <a:cxn ang="0">
                    <a:pos x="13" y="53"/>
                  </a:cxn>
                  <a:cxn ang="0">
                    <a:pos x="13" y="29"/>
                  </a:cxn>
                  <a:cxn ang="0">
                    <a:pos x="13" y="29"/>
                  </a:cxn>
                  <a:cxn ang="0">
                    <a:pos x="13" y="23"/>
                  </a:cxn>
                  <a:cxn ang="0">
                    <a:pos x="11" y="16"/>
                  </a:cxn>
                  <a:cxn ang="0">
                    <a:pos x="10" y="11"/>
                  </a:cxn>
                  <a:cxn ang="0">
                    <a:pos x="9" y="5"/>
                  </a:cxn>
                  <a:cxn ang="0">
                    <a:pos x="9" y="5"/>
                  </a:cxn>
                </a:cxnLst>
                <a:rect l="0" t="0" r="r" b="b"/>
                <a:pathLst>
                  <a:path w="13" h="57">
                    <a:moveTo>
                      <a:pt x="9" y="5"/>
                    </a:moveTo>
                    <a:lnTo>
                      <a:pt x="9" y="5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5" y="31"/>
                    </a:lnTo>
                    <a:lnTo>
                      <a:pt x="5" y="38"/>
                    </a:lnTo>
                    <a:lnTo>
                      <a:pt x="4" y="53"/>
                    </a:lnTo>
                    <a:lnTo>
                      <a:pt x="4" y="53"/>
                    </a:lnTo>
                    <a:lnTo>
                      <a:pt x="5" y="55"/>
                    </a:lnTo>
                    <a:lnTo>
                      <a:pt x="6" y="56"/>
                    </a:lnTo>
                    <a:lnTo>
                      <a:pt x="7" y="57"/>
                    </a:lnTo>
                    <a:lnTo>
                      <a:pt x="9" y="57"/>
                    </a:lnTo>
                    <a:lnTo>
                      <a:pt x="10" y="57"/>
                    </a:lnTo>
                    <a:lnTo>
                      <a:pt x="12" y="56"/>
                    </a:lnTo>
                    <a:lnTo>
                      <a:pt x="13" y="55"/>
                    </a:lnTo>
                    <a:lnTo>
                      <a:pt x="13" y="53"/>
                    </a:lnTo>
                    <a:lnTo>
                      <a:pt x="13" y="29"/>
                    </a:lnTo>
                    <a:lnTo>
                      <a:pt x="13" y="29"/>
                    </a:lnTo>
                    <a:lnTo>
                      <a:pt x="13" y="23"/>
                    </a:lnTo>
                    <a:lnTo>
                      <a:pt x="11" y="16"/>
                    </a:lnTo>
                    <a:lnTo>
                      <a:pt x="10" y="11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9" name="Freeform 563"/>
              <p:cNvSpPr/>
              <p:nvPr/>
            </p:nvSpPr>
            <p:spPr bwMode="auto">
              <a:xfrm>
                <a:off x="5291138" y="2278063"/>
                <a:ext cx="12700" cy="30163"/>
              </a:xfrm>
              <a:custGeom>
                <a:avLst/>
                <a:gdLst/>
                <a:ahLst/>
                <a:cxnLst>
                  <a:cxn ang="0">
                    <a:pos x="16" y="2"/>
                  </a:cxn>
                  <a:cxn ang="0">
                    <a:pos x="16" y="2"/>
                  </a:cxn>
                  <a:cxn ang="0">
                    <a:pos x="12" y="8"/>
                  </a:cxn>
                  <a:cxn ang="0">
                    <a:pos x="9" y="13"/>
                  </a:cxn>
                  <a:cxn ang="0">
                    <a:pos x="5" y="19"/>
                  </a:cxn>
                  <a:cxn ang="0">
                    <a:pos x="3" y="26"/>
                  </a:cxn>
                  <a:cxn ang="0">
                    <a:pos x="1" y="40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0" y="55"/>
                  </a:cxn>
                  <a:cxn ang="0">
                    <a:pos x="1" y="56"/>
                  </a:cxn>
                  <a:cxn ang="0">
                    <a:pos x="3" y="57"/>
                  </a:cxn>
                  <a:cxn ang="0">
                    <a:pos x="4" y="57"/>
                  </a:cxn>
                  <a:cxn ang="0">
                    <a:pos x="7" y="57"/>
                  </a:cxn>
                  <a:cxn ang="0">
                    <a:pos x="9" y="56"/>
                  </a:cxn>
                  <a:cxn ang="0">
                    <a:pos x="10" y="55"/>
                  </a:cxn>
                  <a:cxn ang="0">
                    <a:pos x="10" y="53"/>
                  </a:cxn>
                  <a:cxn ang="0">
                    <a:pos x="10" y="53"/>
                  </a:cxn>
                  <a:cxn ang="0">
                    <a:pos x="11" y="42"/>
                  </a:cxn>
                  <a:cxn ang="0">
                    <a:pos x="13" y="29"/>
                  </a:cxn>
                  <a:cxn ang="0">
                    <a:pos x="14" y="24"/>
                  </a:cxn>
                  <a:cxn ang="0">
                    <a:pos x="17" y="18"/>
                  </a:cxn>
                  <a:cxn ang="0">
                    <a:pos x="19" y="13"/>
                  </a:cxn>
                  <a:cxn ang="0">
                    <a:pos x="23" y="9"/>
                  </a:cxn>
                  <a:cxn ang="0">
                    <a:pos x="23" y="9"/>
                  </a:cxn>
                  <a:cxn ang="0">
                    <a:pos x="24" y="7"/>
                  </a:cxn>
                  <a:cxn ang="0">
                    <a:pos x="24" y="5"/>
                  </a:cxn>
                  <a:cxn ang="0">
                    <a:pos x="23" y="3"/>
                  </a:cxn>
                  <a:cxn ang="0">
                    <a:pos x="22" y="2"/>
                  </a:cxn>
                  <a:cxn ang="0">
                    <a:pos x="21" y="1"/>
                  </a:cxn>
                  <a:cxn ang="0">
                    <a:pos x="19" y="0"/>
                  </a:cxn>
                  <a:cxn ang="0">
                    <a:pos x="18" y="0"/>
                  </a:cxn>
                  <a:cxn ang="0">
                    <a:pos x="16" y="2"/>
                  </a:cxn>
                  <a:cxn ang="0">
                    <a:pos x="16" y="2"/>
                  </a:cxn>
                </a:cxnLst>
                <a:rect l="0" t="0" r="r" b="b"/>
                <a:pathLst>
                  <a:path w="24" h="57">
                    <a:moveTo>
                      <a:pt x="16" y="2"/>
                    </a:moveTo>
                    <a:lnTo>
                      <a:pt x="16" y="2"/>
                    </a:lnTo>
                    <a:lnTo>
                      <a:pt x="12" y="8"/>
                    </a:lnTo>
                    <a:lnTo>
                      <a:pt x="9" y="13"/>
                    </a:lnTo>
                    <a:lnTo>
                      <a:pt x="5" y="19"/>
                    </a:lnTo>
                    <a:lnTo>
                      <a:pt x="3" y="26"/>
                    </a:lnTo>
                    <a:lnTo>
                      <a:pt x="1" y="40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3" y="57"/>
                    </a:lnTo>
                    <a:lnTo>
                      <a:pt x="4" y="57"/>
                    </a:lnTo>
                    <a:lnTo>
                      <a:pt x="7" y="57"/>
                    </a:lnTo>
                    <a:lnTo>
                      <a:pt x="9" y="56"/>
                    </a:lnTo>
                    <a:lnTo>
                      <a:pt x="10" y="55"/>
                    </a:lnTo>
                    <a:lnTo>
                      <a:pt x="10" y="53"/>
                    </a:lnTo>
                    <a:lnTo>
                      <a:pt x="10" y="53"/>
                    </a:lnTo>
                    <a:lnTo>
                      <a:pt x="11" y="42"/>
                    </a:lnTo>
                    <a:lnTo>
                      <a:pt x="13" y="29"/>
                    </a:lnTo>
                    <a:lnTo>
                      <a:pt x="14" y="24"/>
                    </a:lnTo>
                    <a:lnTo>
                      <a:pt x="17" y="18"/>
                    </a:lnTo>
                    <a:lnTo>
                      <a:pt x="19" y="13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4" y="7"/>
                    </a:lnTo>
                    <a:lnTo>
                      <a:pt x="24" y="5"/>
                    </a:lnTo>
                    <a:lnTo>
                      <a:pt x="23" y="3"/>
                    </a:lnTo>
                    <a:lnTo>
                      <a:pt x="22" y="2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6" y="2"/>
                    </a:lnTo>
                    <a:lnTo>
                      <a:pt x="16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0" name="Freeform 564"/>
              <p:cNvSpPr/>
              <p:nvPr/>
            </p:nvSpPr>
            <p:spPr bwMode="auto">
              <a:xfrm>
                <a:off x="5321301" y="2251075"/>
                <a:ext cx="7938" cy="26988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4" y="15"/>
                  </a:cxn>
                  <a:cxn ang="0">
                    <a:pos x="2" y="25"/>
                  </a:cxn>
                  <a:cxn ang="0">
                    <a:pos x="1" y="36"/>
                  </a:cxn>
                  <a:cxn ang="0">
                    <a:pos x="0" y="47"/>
                  </a:cxn>
                  <a:cxn ang="0">
                    <a:pos x="0" y="47"/>
                  </a:cxn>
                  <a:cxn ang="0">
                    <a:pos x="0" y="49"/>
                  </a:cxn>
                  <a:cxn ang="0">
                    <a:pos x="1" y="50"/>
                  </a:cxn>
                  <a:cxn ang="0">
                    <a:pos x="3" y="51"/>
                  </a:cxn>
                  <a:cxn ang="0">
                    <a:pos x="4" y="51"/>
                  </a:cxn>
                  <a:cxn ang="0">
                    <a:pos x="6" y="51"/>
                  </a:cxn>
                  <a:cxn ang="0">
                    <a:pos x="8" y="50"/>
                  </a:cxn>
                  <a:cxn ang="0">
                    <a:pos x="9" y="49"/>
                  </a:cxn>
                  <a:cxn ang="0">
                    <a:pos x="9" y="47"/>
                  </a:cxn>
                  <a:cxn ang="0">
                    <a:pos x="9" y="47"/>
                  </a:cxn>
                  <a:cxn ang="0">
                    <a:pos x="10" y="36"/>
                  </a:cxn>
                  <a:cxn ang="0">
                    <a:pos x="11" y="25"/>
                  </a:cxn>
                  <a:cxn ang="0">
                    <a:pos x="14" y="15"/>
                  </a:cxn>
                  <a:cxn ang="0">
                    <a:pos x="15" y="4"/>
                  </a:cxn>
                  <a:cxn ang="0">
                    <a:pos x="15" y="4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8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5" y="4"/>
                  </a:cxn>
                </a:cxnLst>
                <a:rect l="0" t="0" r="r" b="b"/>
                <a:pathLst>
                  <a:path w="15" h="51">
                    <a:moveTo>
                      <a:pt x="5" y="4"/>
                    </a:moveTo>
                    <a:lnTo>
                      <a:pt x="5" y="4"/>
                    </a:lnTo>
                    <a:lnTo>
                      <a:pt x="4" y="15"/>
                    </a:lnTo>
                    <a:lnTo>
                      <a:pt x="2" y="25"/>
                    </a:lnTo>
                    <a:lnTo>
                      <a:pt x="1" y="36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9"/>
                    </a:lnTo>
                    <a:lnTo>
                      <a:pt x="1" y="50"/>
                    </a:lnTo>
                    <a:lnTo>
                      <a:pt x="3" y="51"/>
                    </a:lnTo>
                    <a:lnTo>
                      <a:pt x="4" y="51"/>
                    </a:lnTo>
                    <a:lnTo>
                      <a:pt x="6" y="51"/>
                    </a:lnTo>
                    <a:lnTo>
                      <a:pt x="8" y="50"/>
                    </a:lnTo>
                    <a:lnTo>
                      <a:pt x="9" y="49"/>
                    </a:lnTo>
                    <a:lnTo>
                      <a:pt x="9" y="47"/>
                    </a:lnTo>
                    <a:lnTo>
                      <a:pt x="9" y="47"/>
                    </a:lnTo>
                    <a:lnTo>
                      <a:pt x="10" y="36"/>
                    </a:lnTo>
                    <a:lnTo>
                      <a:pt x="11" y="25"/>
                    </a:lnTo>
                    <a:lnTo>
                      <a:pt x="14" y="1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1" name="Freeform 565"/>
              <p:cNvSpPr/>
              <p:nvPr/>
            </p:nvSpPr>
            <p:spPr bwMode="auto">
              <a:xfrm>
                <a:off x="5351463" y="2217738"/>
                <a:ext cx="9525" cy="26988"/>
              </a:xfrm>
              <a:custGeom>
                <a:avLst/>
                <a:gdLst/>
                <a:ahLst/>
                <a:cxnLst>
                  <a:cxn ang="0">
                    <a:pos x="11" y="1"/>
                  </a:cxn>
                  <a:cxn ang="0">
                    <a:pos x="11" y="1"/>
                  </a:cxn>
                  <a:cxn ang="0">
                    <a:pos x="8" y="6"/>
                  </a:cxn>
                  <a:cxn ang="0">
                    <a:pos x="6" y="11"/>
                  </a:cxn>
                  <a:cxn ang="0">
                    <a:pos x="5" y="16"/>
                  </a:cxn>
                  <a:cxn ang="0">
                    <a:pos x="5" y="22"/>
                  </a:cxn>
                  <a:cxn ang="0">
                    <a:pos x="5" y="22"/>
                  </a:cxn>
                  <a:cxn ang="0">
                    <a:pos x="4" y="24"/>
                  </a:cxn>
                  <a:cxn ang="0">
                    <a:pos x="3" y="28"/>
                  </a:cxn>
                  <a:cxn ang="0">
                    <a:pos x="1" y="34"/>
                  </a:cxn>
                  <a:cxn ang="0">
                    <a:pos x="1" y="34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0" y="47"/>
                  </a:cxn>
                  <a:cxn ang="0">
                    <a:pos x="0" y="49"/>
                  </a:cxn>
                  <a:cxn ang="0">
                    <a:pos x="2" y="50"/>
                  </a:cxn>
                  <a:cxn ang="0">
                    <a:pos x="3" y="51"/>
                  </a:cxn>
                  <a:cxn ang="0">
                    <a:pos x="5" y="51"/>
                  </a:cxn>
                  <a:cxn ang="0">
                    <a:pos x="6" y="51"/>
                  </a:cxn>
                  <a:cxn ang="0">
                    <a:pos x="8" y="50"/>
                  </a:cxn>
                  <a:cxn ang="0">
                    <a:pos x="9" y="49"/>
                  </a:cxn>
                  <a:cxn ang="0">
                    <a:pos x="9" y="47"/>
                  </a:cxn>
                  <a:cxn ang="0">
                    <a:pos x="9" y="47"/>
                  </a:cxn>
                  <a:cxn ang="0">
                    <a:pos x="10" y="36"/>
                  </a:cxn>
                  <a:cxn ang="0">
                    <a:pos x="11" y="31"/>
                  </a:cxn>
                  <a:cxn ang="0">
                    <a:pos x="13" y="26"/>
                  </a:cxn>
                  <a:cxn ang="0">
                    <a:pos x="13" y="26"/>
                  </a:cxn>
                  <a:cxn ang="0">
                    <a:pos x="14" y="21"/>
                  </a:cxn>
                  <a:cxn ang="0">
                    <a:pos x="14" y="17"/>
                  </a:cxn>
                  <a:cxn ang="0">
                    <a:pos x="15" y="12"/>
                  </a:cxn>
                  <a:cxn ang="0">
                    <a:pos x="17" y="8"/>
                  </a:cxn>
                  <a:cxn ang="0">
                    <a:pos x="17" y="8"/>
                  </a:cxn>
                  <a:cxn ang="0">
                    <a:pos x="19" y="6"/>
                  </a:cxn>
                  <a:cxn ang="0">
                    <a:pos x="19" y="4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2" y="0"/>
                  </a:cxn>
                  <a:cxn ang="0">
                    <a:pos x="11" y="1"/>
                  </a:cxn>
                  <a:cxn ang="0">
                    <a:pos x="11" y="1"/>
                  </a:cxn>
                </a:cxnLst>
                <a:rect l="0" t="0" r="r" b="b"/>
                <a:pathLst>
                  <a:path w="19" h="51">
                    <a:moveTo>
                      <a:pt x="11" y="1"/>
                    </a:moveTo>
                    <a:lnTo>
                      <a:pt x="11" y="1"/>
                    </a:lnTo>
                    <a:lnTo>
                      <a:pt x="8" y="6"/>
                    </a:lnTo>
                    <a:lnTo>
                      <a:pt x="6" y="11"/>
                    </a:lnTo>
                    <a:lnTo>
                      <a:pt x="5" y="16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4" y="24"/>
                    </a:lnTo>
                    <a:lnTo>
                      <a:pt x="3" y="28"/>
                    </a:lnTo>
                    <a:lnTo>
                      <a:pt x="1" y="34"/>
                    </a:lnTo>
                    <a:lnTo>
                      <a:pt x="1" y="34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9"/>
                    </a:lnTo>
                    <a:lnTo>
                      <a:pt x="2" y="50"/>
                    </a:lnTo>
                    <a:lnTo>
                      <a:pt x="3" y="51"/>
                    </a:lnTo>
                    <a:lnTo>
                      <a:pt x="5" y="51"/>
                    </a:lnTo>
                    <a:lnTo>
                      <a:pt x="6" y="51"/>
                    </a:lnTo>
                    <a:lnTo>
                      <a:pt x="8" y="50"/>
                    </a:lnTo>
                    <a:lnTo>
                      <a:pt x="9" y="49"/>
                    </a:lnTo>
                    <a:lnTo>
                      <a:pt x="9" y="47"/>
                    </a:lnTo>
                    <a:lnTo>
                      <a:pt x="9" y="47"/>
                    </a:lnTo>
                    <a:lnTo>
                      <a:pt x="10" y="36"/>
                    </a:lnTo>
                    <a:lnTo>
                      <a:pt x="11" y="31"/>
                    </a:lnTo>
                    <a:lnTo>
                      <a:pt x="13" y="26"/>
                    </a:lnTo>
                    <a:lnTo>
                      <a:pt x="13" y="26"/>
                    </a:lnTo>
                    <a:lnTo>
                      <a:pt x="14" y="21"/>
                    </a:lnTo>
                    <a:lnTo>
                      <a:pt x="14" y="17"/>
                    </a:lnTo>
                    <a:lnTo>
                      <a:pt x="15" y="12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9" y="6"/>
                    </a:lnTo>
                    <a:lnTo>
                      <a:pt x="19" y="4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11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2" name="Freeform 566"/>
              <p:cNvSpPr/>
              <p:nvPr/>
            </p:nvSpPr>
            <p:spPr bwMode="auto">
              <a:xfrm>
                <a:off x="5380038" y="2195513"/>
                <a:ext cx="9525" cy="26988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9" y="4"/>
                  </a:cxn>
                  <a:cxn ang="0">
                    <a:pos x="7" y="16"/>
                  </a:cxn>
                  <a:cxn ang="0">
                    <a:pos x="4" y="26"/>
                  </a:cxn>
                  <a:cxn ang="0">
                    <a:pos x="1" y="36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0" y="50"/>
                  </a:cxn>
                  <a:cxn ang="0">
                    <a:pos x="1" y="51"/>
                  </a:cxn>
                  <a:cxn ang="0">
                    <a:pos x="2" y="52"/>
                  </a:cxn>
                  <a:cxn ang="0">
                    <a:pos x="4" y="52"/>
                  </a:cxn>
                  <a:cxn ang="0">
                    <a:pos x="6" y="52"/>
                  </a:cxn>
                  <a:cxn ang="0">
                    <a:pos x="7" y="51"/>
                  </a:cxn>
                  <a:cxn ang="0">
                    <a:pos x="8" y="50"/>
                  </a:cxn>
                  <a:cxn ang="0">
                    <a:pos x="9" y="48"/>
                  </a:cxn>
                  <a:cxn ang="0">
                    <a:pos x="9" y="48"/>
                  </a:cxn>
                  <a:cxn ang="0">
                    <a:pos x="10" y="36"/>
                  </a:cxn>
                  <a:cxn ang="0">
                    <a:pos x="13" y="26"/>
                  </a:cxn>
                  <a:cxn ang="0">
                    <a:pos x="16" y="16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2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2" y="0"/>
                  </a:cxn>
                  <a:cxn ang="0">
                    <a:pos x="10" y="1"/>
                  </a:cxn>
                  <a:cxn ang="0">
                    <a:pos x="9" y="2"/>
                  </a:cxn>
                  <a:cxn ang="0">
                    <a:pos x="9" y="4"/>
                  </a:cxn>
                  <a:cxn ang="0">
                    <a:pos x="9" y="4"/>
                  </a:cxn>
                </a:cxnLst>
                <a:rect l="0" t="0" r="r" b="b"/>
                <a:pathLst>
                  <a:path w="18" h="52">
                    <a:moveTo>
                      <a:pt x="9" y="4"/>
                    </a:moveTo>
                    <a:lnTo>
                      <a:pt x="9" y="4"/>
                    </a:lnTo>
                    <a:lnTo>
                      <a:pt x="7" y="16"/>
                    </a:lnTo>
                    <a:lnTo>
                      <a:pt x="4" y="26"/>
                    </a:lnTo>
                    <a:lnTo>
                      <a:pt x="1" y="36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50"/>
                    </a:lnTo>
                    <a:lnTo>
                      <a:pt x="1" y="51"/>
                    </a:lnTo>
                    <a:lnTo>
                      <a:pt x="2" y="52"/>
                    </a:lnTo>
                    <a:lnTo>
                      <a:pt x="4" y="52"/>
                    </a:lnTo>
                    <a:lnTo>
                      <a:pt x="6" y="52"/>
                    </a:lnTo>
                    <a:lnTo>
                      <a:pt x="7" y="51"/>
                    </a:lnTo>
                    <a:lnTo>
                      <a:pt x="8" y="50"/>
                    </a:lnTo>
                    <a:lnTo>
                      <a:pt x="9" y="48"/>
                    </a:lnTo>
                    <a:lnTo>
                      <a:pt x="9" y="48"/>
                    </a:lnTo>
                    <a:lnTo>
                      <a:pt x="10" y="36"/>
                    </a:lnTo>
                    <a:lnTo>
                      <a:pt x="13" y="26"/>
                    </a:lnTo>
                    <a:lnTo>
                      <a:pt x="16" y="1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3" name="Freeform 567"/>
              <p:cNvSpPr/>
              <p:nvPr/>
            </p:nvSpPr>
            <p:spPr bwMode="auto">
              <a:xfrm>
                <a:off x="5414963" y="2174875"/>
                <a:ext cx="6350" cy="30163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4" y="5"/>
                  </a:cxn>
                  <a:cxn ang="0">
                    <a:pos x="4" y="17"/>
                  </a:cxn>
                  <a:cxn ang="0">
                    <a:pos x="2" y="29"/>
                  </a:cxn>
                  <a:cxn ang="0">
                    <a:pos x="1" y="40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0" y="55"/>
                  </a:cxn>
                  <a:cxn ang="0">
                    <a:pos x="1" y="56"/>
                  </a:cxn>
                  <a:cxn ang="0">
                    <a:pos x="3" y="57"/>
                  </a:cxn>
                  <a:cxn ang="0">
                    <a:pos x="4" y="57"/>
                  </a:cxn>
                  <a:cxn ang="0">
                    <a:pos x="6" y="57"/>
                  </a:cxn>
                  <a:cxn ang="0">
                    <a:pos x="8" y="56"/>
                  </a:cxn>
                  <a:cxn ang="0">
                    <a:pos x="9" y="55"/>
                  </a:cxn>
                  <a:cxn ang="0">
                    <a:pos x="9" y="53"/>
                  </a:cxn>
                  <a:cxn ang="0">
                    <a:pos x="9" y="53"/>
                  </a:cxn>
                  <a:cxn ang="0">
                    <a:pos x="10" y="40"/>
                  </a:cxn>
                  <a:cxn ang="0">
                    <a:pos x="11" y="29"/>
                  </a:cxn>
                  <a:cxn ang="0">
                    <a:pos x="13" y="17"/>
                  </a:cxn>
                  <a:cxn ang="0">
                    <a:pos x="14" y="5"/>
                  </a:cxn>
                  <a:cxn ang="0">
                    <a:pos x="14" y="5"/>
                  </a:cxn>
                  <a:cxn ang="0">
                    <a:pos x="13" y="3"/>
                  </a:cxn>
                  <a:cxn ang="0">
                    <a:pos x="12" y="1"/>
                  </a:cxn>
                  <a:cxn ang="0">
                    <a:pos x="11" y="1"/>
                  </a:cxn>
                  <a:cxn ang="0">
                    <a:pos x="9" y="0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3"/>
                  </a:cxn>
                  <a:cxn ang="0">
                    <a:pos x="4" y="5"/>
                  </a:cxn>
                  <a:cxn ang="0">
                    <a:pos x="4" y="5"/>
                  </a:cxn>
                </a:cxnLst>
                <a:rect l="0" t="0" r="r" b="b"/>
                <a:pathLst>
                  <a:path w="14" h="57">
                    <a:moveTo>
                      <a:pt x="4" y="5"/>
                    </a:moveTo>
                    <a:lnTo>
                      <a:pt x="4" y="5"/>
                    </a:lnTo>
                    <a:lnTo>
                      <a:pt x="4" y="17"/>
                    </a:lnTo>
                    <a:lnTo>
                      <a:pt x="2" y="29"/>
                    </a:lnTo>
                    <a:lnTo>
                      <a:pt x="1" y="40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3" y="57"/>
                    </a:lnTo>
                    <a:lnTo>
                      <a:pt x="4" y="57"/>
                    </a:lnTo>
                    <a:lnTo>
                      <a:pt x="6" y="57"/>
                    </a:lnTo>
                    <a:lnTo>
                      <a:pt x="8" y="56"/>
                    </a:lnTo>
                    <a:lnTo>
                      <a:pt x="9" y="55"/>
                    </a:lnTo>
                    <a:lnTo>
                      <a:pt x="9" y="53"/>
                    </a:lnTo>
                    <a:lnTo>
                      <a:pt x="9" y="53"/>
                    </a:lnTo>
                    <a:lnTo>
                      <a:pt x="10" y="40"/>
                    </a:lnTo>
                    <a:lnTo>
                      <a:pt x="11" y="29"/>
                    </a:lnTo>
                    <a:lnTo>
                      <a:pt x="13" y="1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3"/>
                    </a:lnTo>
                    <a:lnTo>
                      <a:pt x="4" y="5"/>
                    </a:lnTo>
                    <a:lnTo>
                      <a:pt x="4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4" name="Freeform 568"/>
              <p:cNvSpPr/>
              <p:nvPr/>
            </p:nvSpPr>
            <p:spPr bwMode="auto">
              <a:xfrm>
                <a:off x="5441951" y="2174875"/>
                <a:ext cx="7938" cy="2540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7"/>
                  </a:cxn>
                  <a:cxn ang="0">
                    <a:pos x="3" y="9"/>
                  </a:cxn>
                  <a:cxn ang="0">
                    <a:pos x="6" y="9"/>
                  </a:cxn>
                  <a:cxn ang="0">
                    <a:pos x="6" y="9"/>
                  </a:cxn>
                  <a:cxn ang="0">
                    <a:pos x="4" y="9"/>
                  </a:cxn>
                  <a:cxn ang="0">
                    <a:pos x="4" y="11"/>
                  </a:cxn>
                  <a:cxn ang="0">
                    <a:pos x="4" y="11"/>
                  </a:cxn>
                  <a:cxn ang="0">
                    <a:pos x="4" y="16"/>
                  </a:cxn>
                  <a:cxn ang="0">
                    <a:pos x="4" y="16"/>
                  </a:cxn>
                  <a:cxn ang="0">
                    <a:pos x="3" y="26"/>
                  </a:cxn>
                  <a:cxn ang="0">
                    <a:pos x="3" y="26"/>
                  </a:cxn>
                  <a:cxn ang="0">
                    <a:pos x="1" y="34"/>
                  </a:cxn>
                  <a:cxn ang="0">
                    <a:pos x="0" y="42"/>
                  </a:cxn>
                  <a:cxn ang="0">
                    <a:pos x="0" y="42"/>
                  </a:cxn>
                  <a:cxn ang="0">
                    <a:pos x="1" y="45"/>
                  </a:cxn>
                  <a:cxn ang="0">
                    <a:pos x="2" y="47"/>
                  </a:cxn>
                  <a:cxn ang="0">
                    <a:pos x="3" y="48"/>
                  </a:cxn>
                  <a:cxn ang="0">
                    <a:pos x="6" y="48"/>
                  </a:cxn>
                  <a:cxn ang="0">
                    <a:pos x="7" y="48"/>
                  </a:cxn>
                  <a:cxn ang="0">
                    <a:pos x="9" y="47"/>
                  </a:cxn>
                  <a:cxn ang="0">
                    <a:pos x="10" y="45"/>
                  </a:cxn>
                  <a:cxn ang="0">
                    <a:pos x="11" y="42"/>
                  </a:cxn>
                  <a:cxn ang="0">
                    <a:pos x="11" y="42"/>
                  </a:cxn>
                  <a:cxn ang="0">
                    <a:pos x="12" y="32"/>
                  </a:cxn>
                  <a:cxn ang="0">
                    <a:pos x="15" y="19"/>
                  </a:cxn>
                  <a:cxn ang="0">
                    <a:pos x="15" y="11"/>
                  </a:cxn>
                  <a:cxn ang="0">
                    <a:pos x="14" y="6"/>
                  </a:cxn>
                  <a:cxn ang="0">
                    <a:pos x="13" y="4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15" h="48">
                    <a:moveTo>
                      <a:pt x="6" y="0"/>
                    </a:moveTo>
                    <a:lnTo>
                      <a:pt x="6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2" y="7"/>
                    </a:lnTo>
                    <a:lnTo>
                      <a:pt x="3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1" y="34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1" y="45"/>
                    </a:lnTo>
                    <a:lnTo>
                      <a:pt x="2" y="47"/>
                    </a:lnTo>
                    <a:lnTo>
                      <a:pt x="3" y="48"/>
                    </a:lnTo>
                    <a:lnTo>
                      <a:pt x="6" y="48"/>
                    </a:lnTo>
                    <a:lnTo>
                      <a:pt x="7" y="48"/>
                    </a:lnTo>
                    <a:lnTo>
                      <a:pt x="9" y="47"/>
                    </a:lnTo>
                    <a:lnTo>
                      <a:pt x="10" y="45"/>
                    </a:lnTo>
                    <a:lnTo>
                      <a:pt x="11" y="42"/>
                    </a:lnTo>
                    <a:lnTo>
                      <a:pt x="11" y="42"/>
                    </a:lnTo>
                    <a:lnTo>
                      <a:pt x="12" y="32"/>
                    </a:lnTo>
                    <a:lnTo>
                      <a:pt x="15" y="19"/>
                    </a:lnTo>
                    <a:lnTo>
                      <a:pt x="15" y="11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5" name="Freeform 569"/>
              <p:cNvSpPr/>
              <p:nvPr/>
            </p:nvSpPr>
            <p:spPr bwMode="auto">
              <a:xfrm>
                <a:off x="5473701" y="2173288"/>
                <a:ext cx="14288" cy="36513"/>
              </a:xfrm>
              <a:custGeom>
                <a:avLst/>
                <a:gdLst/>
                <a:ahLst/>
                <a:cxnLst>
                  <a:cxn ang="0">
                    <a:pos x="24" y="4"/>
                  </a:cxn>
                  <a:cxn ang="0">
                    <a:pos x="24" y="4"/>
                  </a:cxn>
                  <a:cxn ang="0">
                    <a:pos x="24" y="2"/>
                  </a:cxn>
                  <a:cxn ang="0">
                    <a:pos x="23" y="1"/>
                  </a:cxn>
                  <a:cxn ang="0">
                    <a:pos x="21" y="0"/>
                  </a:cxn>
                  <a:cxn ang="0">
                    <a:pos x="19" y="0"/>
                  </a:cxn>
                  <a:cxn ang="0">
                    <a:pos x="18" y="0"/>
                  </a:cxn>
                  <a:cxn ang="0">
                    <a:pos x="16" y="1"/>
                  </a:cxn>
                  <a:cxn ang="0">
                    <a:pos x="15" y="2"/>
                  </a:cxn>
                  <a:cxn ang="0">
                    <a:pos x="15" y="4"/>
                  </a:cxn>
                  <a:cxn ang="0">
                    <a:pos x="15" y="4"/>
                  </a:cxn>
                  <a:cxn ang="0">
                    <a:pos x="15" y="22"/>
                  </a:cxn>
                  <a:cxn ang="0">
                    <a:pos x="15" y="30"/>
                  </a:cxn>
                  <a:cxn ang="0">
                    <a:pos x="14" y="38"/>
                  </a:cxn>
                  <a:cxn ang="0">
                    <a:pos x="14" y="38"/>
                  </a:cxn>
                  <a:cxn ang="0">
                    <a:pos x="12" y="45"/>
                  </a:cxn>
                  <a:cxn ang="0">
                    <a:pos x="9" y="52"/>
                  </a:cxn>
                  <a:cxn ang="0">
                    <a:pos x="1" y="63"/>
                  </a:cxn>
                  <a:cxn ang="0">
                    <a:pos x="1" y="63"/>
                  </a:cxn>
                  <a:cxn ang="0">
                    <a:pos x="0" y="65"/>
                  </a:cxn>
                  <a:cxn ang="0">
                    <a:pos x="0" y="67"/>
                  </a:cxn>
                  <a:cxn ang="0">
                    <a:pos x="1" y="69"/>
                  </a:cxn>
                  <a:cxn ang="0">
                    <a:pos x="2" y="70"/>
                  </a:cxn>
                  <a:cxn ang="0">
                    <a:pos x="4" y="70"/>
                  </a:cxn>
                  <a:cxn ang="0">
                    <a:pos x="7" y="70"/>
                  </a:cxn>
                  <a:cxn ang="0">
                    <a:pos x="8" y="70"/>
                  </a:cxn>
                  <a:cxn ang="0">
                    <a:pos x="10" y="68"/>
                  </a:cxn>
                  <a:cxn ang="0">
                    <a:pos x="10" y="68"/>
                  </a:cxn>
                  <a:cxn ang="0">
                    <a:pos x="16" y="57"/>
                  </a:cxn>
                  <a:cxn ang="0">
                    <a:pos x="19" y="51"/>
                  </a:cxn>
                  <a:cxn ang="0">
                    <a:pos x="22" y="44"/>
                  </a:cxn>
                  <a:cxn ang="0">
                    <a:pos x="22" y="44"/>
                  </a:cxn>
                  <a:cxn ang="0">
                    <a:pos x="23" y="40"/>
                  </a:cxn>
                  <a:cxn ang="0">
                    <a:pos x="24" y="35"/>
                  </a:cxn>
                  <a:cxn ang="0">
                    <a:pos x="25" y="25"/>
                  </a:cxn>
                  <a:cxn ang="0">
                    <a:pos x="24" y="4"/>
                  </a:cxn>
                  <a:cxn ang="0">
                    <a:pos x="24" y="4"/>
                  </a:cxn>
                </a:cxnLst>
                <a:rect l="0" t="0" r="r" b="b"/>
                <a:pathLst>
                  <a:path w="25" h="70">
                    <a:moveTo>
                      <a:pt x="24" y="4"/>
                    </a:moveTo>
                    <a:lnTo>
                      <a:pt x="24" y="4"/>
                    </a:lnTo>
                    <a:lnTo>
                      <a:pt x="24" y="2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6" y="1"/>
                    </a:lnTo>
                    <a:lnTo>
                      <a:pt x="15" y="2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5" y="22"/>
                    </a:lnTo>
                    <a:lnTo>
                      <a:pt x="15" y="30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12" y="45"/>
                    </a:lnTo>
                    <a:lnTo>
                      <a:pt x="9" y="52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0" y="65"/>
                    </a:lnTo>
                    <a:lnTo>
                      <a:pt x="0" y="67"/>
                    </a:lnTo>
                    <a:lnTo>
                      <a:pt x="1" y="69"/>
                    </a:lnTo>
                    <a:lnTo>
                      <a:pt x="2" y="70"/>
                    </a:lnTo>
                    <a:lnTo>
                      <a:pt x="4" y="70"/>
                    </a:lnTo>
                    <a:lnTo>
                      <a:pt x="7" y="70"/>
                    </a:lnTo>
                    <a:lnTo>
                      <a:pt x="8" y="70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6" y="57"/>
                    </a:lnTo>
                    <a:lnTo>
                      <a:pt x="19" y="51"/>
                    </a:lnTo>
                    <a:lnTo>
                      <a:pt x="22" y="44"/>
                    </a:lnTo>
                    <a:lnTo>
                      <a:pt x="22" y="44"/>
                    </a:lnTo>
                    <a:lnTo>
                      <a:pt x="23" y="40"/>
                    </a:lnTo>
                    <a:lnTo>
                      <a:pt x="24" y="35"/>
                    </a:lnTo>
                    <a:lnTo>
                      <a:pt x="25" y="25"/>
                    </a:lnTo>
                    <a:lnTo>
                      <a:pt x="24" y="4"/>
                    </a:lnTo>
                    <a:lnTo>
                      <a:pt x="2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6" name="Freeform 570"/>
              <p:cNvSpPr/>
              <p:nvPr/>
            </p:nvSpPr>
            <p:spPr bwMode="auto">
              <a:xfrm>
                <a:off x="5503863" y="2192338"/>
                <a:ext cx="4763" cy="2857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0" y="50"/>
                  </a:cxn>
                  <a:cxn ang="0">
                    <a:pos x="2" y="51"/>
                  </a:cxn>
                  <a:cxn ang="0">
                    <a:pos x="3" y="52"/>
                  </a:cxn>
                  <a:cxn ang="0">
                    <a:pos x="5" y="53"/>
                  </a:cxn>
                  <a:cxn ang="0">
                    <a:pos x="6" y="52"/>
                  </a:cxn>
                  <a:cxn ang="0">
                    <a:pos x="8" y="51"/>
                  </a:cxn>
                  <a:cxn ang="0">
                    <a:pos x="9" y="50"/>
                  </a:cxn>
                  <a:cxn ang="0">
                    <a:pos x="9" y="48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53">
                    <a:moveTo>
                      <a:pt x="0" y="5"/>
                    </a:moveTo>
                    <a:lnTo>
                      <a:pt x="0" y="48"/>
                    </a:lnTo>
                    <a:lnTo>
                      <a:pt x="0" y="48"/>
                    </a:lnTo>
                    <a:lnTo>
                      <a:pt x="0" y="50"/>
                    </a:lnTo>
                    <a:lnTo>
                      <a:pt x="2" y="51"/>
                    </a:lnTo>
                    <a:lnTo>
                      <a:pt x="3" y="52"/>
                    </a:lnTo>
                    <a:lnTo>
                      <a:pt x="5" y="53"/>
                    </a:lnTo>
                    <a:lnTo>
                      <a:pt x="6" y="52"/>
                    </a:lnTo>
                    <a:lnTo>
                      <a:pt x="8" y="51"/>
                    </a:lnTo>
                    <a:lnTo>
                      <a:pt x="9" y="50"/>
                    </a:lnTo>
                    <a:lnTo>
                      <a:pt x="9" y="4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7" name="Freeform 571"/>
              <p:cNvSpPr/>
              <p:nvPr/>
            </p:nvSpPr>
            <p:spPr bwMode="auto">
              <a:xfrm>
                <a:off x="5526088" y="2200275"/>
                <a:ext cx="7938" cy="30163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7" y="2"/>
                  </a:cxn>
                  <a:cxn ang="0">
                    <a:pos x="4" y="8"/>
                  </a:cxn>
                  <a:cxn ang="0">
                    <a:pos x="2" y="14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0" y="39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2" y="53"/>
                  </a:cxn>
                  <a:cxn ang="0">
                    <a:pos x="3" y="55"/>
                  </a:cxn>
                  <a:cxn ang="0">
                    <a:pos x="4" y="56"/>
                  </a:cxn>
                  <a:cxn ang="0">
                    <a:pos x="6" y="56"/>
                  </a:cxn>
                  <a:cxn ang="0">
                    <a:pos x="8" y="56"/>
                  </a:cxn>
                  <a:cxn ang="0">
                    <a:pos x="9" y="55"/>
                  </a:cxn>
                  <a:cxn ang="0">
                    <a:pos x="10" y="53"/>
                  </a:cxn>
                  <a:cxn ang="0">
                    <a:pos x="11" y="51"/>
                  </a:cxn>
                  <a:cxn ang="0">
                    <a:pos x="11" y="51"/>
                  </a:cxn>
                  <a:cxn ang="0">
                    <a:pos x="9" y="29"/>
                  </a:cxn>
                  <a:cxn ang="0">
                    <a:pos x="10" y="23"/>
                  </a:cxn>
                  <a:cxn ang="0">
                    <a:pos x="11" y="17"/>
                  </a:cxn>
                  <a:cxn ang="0">
                    <a:pos x="12" y="12"/>
                  </a:cxn>
                  <a:cxn ang="0">
                    <a:pos x="15" y="7"/>
                  </a:cxn>
                  <a:cxn ang="0">
                    <a:pos x="15" y="7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1"/>
                  </a:cxn>
                  <a:cxn ang="0">
                    <a:pos x="7" y="2"/>
                  </a:cxn>
                  <a:cxn ang="0">
                    <a:pos x="7" y="2"/>
                  </a:cxn>
                </a:cxnLst>
                <a:rect l="0" t="0" r="r" b="b"/>
                <a:pathLst>
                  <a:path w="15" h="56">
                    <a:moveTo>
                      <a:pt x="7" y="2"/>
                    </a:moveTo>
                    <a:lnTo>
                      <a:pt x="7" y="2"/>
                    </a:lnTo>
                    <a:lnTo>
                      <a:pt x="4" y="8"/>
                    </a:lnTo>
                    <a:lnTo>
                      <a:pt x="2" y="14"/>
                    </a:lnTo>
                    <a:lnTo>
                      <a:pt x="0" y="20"/>
                    </a:lnTo>
                    <a:lnTo>
                      <a:pt x="0" y="26"/>
                    </a:lnTo>
                    <a:lnTo>
                      <a:pt x="0" y="39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2" y="53"/>
                    </a:lnTo>
                    <a:lnTo>
                      <a:pt x="3" y="55"/>
                    </a:lnTo>
                    <a:lnTo>
                      <a:pt x="4" y="56"/>
                    </a:lnTo>
                    <a:lnTo>
                      <a:pt x="6" y="56"/>
                    </a:lnTo>
                    <a:lnTo>
                      <a:pt x="8" y="56"/>
                    </a:lnTo>
                    <a:lnTo>
                      <a:pt x="9" y="55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1" y="51"/>
                    </a:lnTo>
                    <a:lnTo>
                      <a:pt x="9" y="29"/>
                    </a:lnTo>
                    <a:lnTo>
                      <a:pt x="10" y="23"/>
                    </a:lnTo>
                    <a:lnTo>
                      <a:pt x="11" y="17"/>
                    </a:lnTo>
                    <a:lnTo>
                      <a:pt x="12" y="12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8" name="Freeform 572"/>
              <p:cNvSpPr/>
              <p:nvPr/>
            </p:nvSpPr>
            <p:spPr bwMode="auto">
              <a:xfrm>
                <a:off x="5549901" y="2212975"/>
                <a:ext cx="4763" cy="254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43"/>
                  </a:cxn>
                  <a:cxn ang="0">
                    <a:pos x="0" y="43"/>
                  </a:cxn>
                  <a:cxn ang="0">
                    <a:pos x="0" y="45"/>
                  </a:cxn>
                  <a:cxn ang="0">
                    <a:pos x="1" y="47"/>
                  </a:cxn>
                  <a:cxn ang="0">
                    <a:pos x="3" y="47"/>
                  </a:cxn>
                  <a:cxn ang="0">
                    <a:pos x="4" y="48"/>
                  </a:cxn>
                  <a:cxn ang="0">
                    <a:pos x="6" y="47"/>
                  </a:cxn>
                  <a:cxn ang="0">
                    <a:pos x="7" y="47"/>
                  </a:cxn>
                  <a:cxn ang="0">
                    <a:pos x="8" y="45"/>
                  </a:cxn>
                  <a:cxn ang="0">
                    <a:pos x="9" y="43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8" y="3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9" h="48">
                    <a:moveTo>
                      <a:pt x="0" y="6"/>
                    </a:moveTo>
                    <a:lnTo>
                      <a:pt x="0" y="43"/>
                    </a:lnTo>
                    <a:lnTo>
                      <a:pt x="0" y="43"/>
                    </a:lnTo>
                    <a:lnTo>
                      <a:pt x="0" y="45"/>
                    </a:lnTo>
                    <a:lnTo>
                      <a:pt x="1" y="47"/>
                    </a:lnTo>
                    <a:lnTo>
                      <a:pt x="3" y="47"/>
                    </a:lnTo>
                    <a:lnTo>
                      <a:pt x="4" y="48"/>
                    </a:lnTo>
                    <a:lnTo>
                      <a:pt x="6" y="47"/>
                    </a:lnTo>
                    <a:lnTo>
                      <a:pt x="7" y="47"/>
                    </a:lnTo>
                    <a:lnTo>
                      <a:pt x="8" y="45"/>
                    </a:lnTo>
                    <a:lnTo>
                      <a:pt x="9" y="43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9" name="Freeform 573"/>
              <p:cNvSpPr/>
              <p:nvPr/>
            </p:nvSpPr>
            <p:spPr bwMode="auto">
              <a:xfrm>
                <a:off x="5567363" y="2225675"/>
                <a:ext cx="4763" cy="2540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42"/>
                  </a:cxn>
                  <a:cxn ang="0">
                    <a:pos x="0" y="42"/>
                  </a:cxn>
                  <a:cxn ang="0">
                    <a:pos x="0" y="45"/>
                  </a:cxn>
                  <a:cxn ang="0">
                    <a:pos x="1" y="47"/>
                  </a:cxn>
                  <a:cxn ang="0">
                    <a:pos x="3" y="47"/>
                  </a:cxn>
                  <a:cxn ang="0">
                    <a:pos x="4" y="48"/>
                  </a:cxn>
                  <a:cxn ang="0">
                    <a:pos x="6" y="47"/>
                  </a:cxn>
                  <a:cxn ang="0">
                    <a:pos x="8" y="47"/>
                  </a:cxn>
                  <a:cxn ang="0">
                    <a:pos x="9" y="45"/>
                  </a:cxn>
                  <a:cxn ang="0">
                    <a:pos x="9" y="42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9" h="48">
                    <a:moveTo>
                      <a:pt x="0" y="4"/>
                    </a:moveTo>
                    <a:lnTo>
                      <a:pt x="0" y="42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1" y="47"/>
                    </a:lnTo>
                    <a:lnTo>
                      <a:pt x="3" y="47"/>
                    </a:lnTo>
                    <a:lnTo>
                      <a:pt x="4" y="48"/>
                    </a:lnTo>
                    <a:lnTo>
                      <a:pt x="6" y="47"/>
                    </a:lnTo>
                    <a:lnTo>
                      <a:pt x="8" y="47"/>
                    </a:lnTo>
                    <a:lnTo>
                      <a:pt x="9" y="45"/>
                    </a:lnTo>
                    <a:lnTo>
                      <a:pt x="9" y="4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0" name="Freeform 574"/>
              <p:cNvSpPr/>
              <p:nvPr/>
            </p:nvSpPr>
            <p:spPr bwMode="auto">
              <a:xfrm>
                <a:off x="5597526" y="2243138"/>
                <a:ext cx="6350" cy="30163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17"/>
                  </a:cxn>
                  <a:cxn ang="0">
                    <a:pos x="2" y="28"/>
                  </a:cxn>
                  <a:cxn ang="0">
                    <a:pos x="2" y="39"/>
                  </a:cxn>
                  <a:cxn ang="0">
                    <a:pos x="1" y="46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0" y="53"/>
                  </a:cxn>
                  <a:cxn ang="0">
                    <a:pos x="1" y="55"/>
                  </a:cxn>
                  <a:cxn ang="0">
                    <a:pos x="2" y="56"/>
                  </a:cxn>
                  <a:cxn ang="0">
                    <a:pos x="3" y="57"/>
                  </a:cxn>
                  <a:cxn ang="0">
                    <a:pos x="5" y="57"/>
                  </a:cxn>
                  <a:cxn ang="0">
                    <a:pos x="7" y="57"/>
                  </a:cxn>
                  <a:cxn ang="0">
                    <a:pos x="8" y="55"/>
                  </a:cxn>
                  <a:cxn ang="0">
                    <a:pos x="9" y="54"/>
                  </a:cxn>
                  <a:cxn ang="0">
                    <a:pos x="9" y="54"/>
                  </a:cxn>
                  <a:cxn ang="0">
                    <a:pos x="10" y="48"/>
                  </a:cxn>
                  <a:cxn ang="0">
                    <a:pos x="11" y="42"/>
                  </a:cxn>
                  <a:cxn ang="0">
                    <a:pos x="11" y="29"/>
                  </a:cxn>
                  <a:cxn ang="0">
                    <a:pos x="10" y="17"/>
                  </a:cxn>
                  <a:cxn ang="0">
                    <a:pos x="9" y="5"/>
                  </a:cxn>
                  <a:cxn ang="0">
                    <a:pos x="9" y="5"/>
                  </a:cxn>
                </a:cxnLst>
                <a:rect l="0" t="0" r="r" b="b"/>
                <a:pathLst>
                  <a:path w="11" h="57">
                    <a:moveTo>
                      <a:pt x="9" y="5"/>
                    </a:move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7"/>
                    </a:lnTo>
                    <a:lnTo>
                      <a:pt x="2" y="28"/>
                    </a:lnTo>
                    <a:lnTo>
                      <a:pt x="2" y="39"/>
                    </a:lnTo>
                    <a:lnTo>
                      <a:pt x="1" y="46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3"/>
                    </a:lnTo>
                    <a:lnTo>
                      <a:pt x="1" y="55"/>
                    </a:lnTo>
                    <a:lnTo>
                      <a:pt x="2" y="56"/>
                    </a:lnTo>
                    <a:lnTo>
                      <a:pt x="3" y="57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5"/>
                    </a:lnTo>
                    <a:lnTo>
                      <a:pt x="9" y="54"/>
                    </a:lnTo>
                    <a:lnTo>
                      <a:pt x="9" y="54"/>
                    </a:lnTo>
                    <a:lnTo>
                      <a:pt x="10" y="48"/>
                    </a:lnTo>
                    <a:lnTo>
                      <a:pt x="11" y="42"/>
                    </a:lnTo>
                    <a:lnTo>
                      <a:pt x="11" y="29"/>
                    </a:lnTo>
                    <a:lnTo>
                      <a:pt x="10" y="17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1" name="Freeform 575"/>
              <p:cNvSpPr/>
              <p:nvPr/>
            </p:nvSpPr>
            <p:spPr bwMode="auto">
              <a:xfrm>
                <a:off x="5354638" y="2393950"/>
                <a:ext cx="6350" cy="31750"/>
              </a:xfrm>
              <a:custGeom>
                <a:avLst/>
                <a:gdLst/>
                <a:ahLst/>
                <a:cxnLst>
                  <a:cxn ang="0">
                    <a:pos x="4" y="4"/>
                  </a:cxn>
                  <a:cxn ang="0">
                    <a:pos x="4" y="4"/>
                  </a:cxn>
                  <a:cxn ang="0">
                    <a:pos x="4" y="30"/>
                  </a:cxn>
                  <a:cxn ang="0">
                    <a:pos x="3" y="43"/>
                  </a:cxn>
                  <a:cxn ang="0">
                    <a:pos x="0" y="55"/>
                  </a:cxn>
                  <a:cxn ang="0">
                    <a:pos x="0" y="55"/>
                  </a:cxn>
                  <a:cxn ang="0">
                    <a:pos x="0" y="57"/>
                  </a:cxn>
                  <a:cxn ang="0">
                    <a:pos x="0" y="59"/>
                  </a:cxn>
                  <a:cxn ang="0">
                    <a:pos x="1" y="60"/>
                  </a:cxn>
                  <a:cxn ang="0">
                    <a:pos x="3" y="61"/>
                  </a:cxn>
                  <a:cxn ang="0">
                    <a:pos x="5" y="61"/>
                  </a:cxn>
                  <a:cxn ang="0">
                    <a:pos x="6" y="61"/>
                  </a:cxn>
                  <a:cxn ang="0">
                    <a:pos x="8" y="59"/>
                  </a:cxn>
                  <a:cxn ang="0">
                    <a:pos x="9" y="58"/>
                  </a:cxn>
                  <a:cxn ang="0">
                    <a:pos x="9" y="58"/>
                  </a:cxn>
                  <a:cxn ang="0">
                    <a:pos x="12" y="45"/>
                  </a:cxn>
                  <a:cxn ang="0">
                    <a:pos x="14" y="31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4" y="2"/>
                  </a:cxn>
                  <a:cxn ang="0">
                    <a:pos x="12" y="1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4" y="4"/>
                  </a:cxn>
                  <a:cxn ang="0">
                    <a:pos x="4" y="4"/>
                  </a:cxn>
                </a:cxnLst>
                <a:rect l="0" t="0" r="r" b="b"/>
                <a:pathLst>
                  <a:path w="14" h="61">
                    <a:moveTo>
                      <a:pt x="4" y="4"/>
                    </a:moveTo>
                    <a:lnTo>
                      <a:pt x="4" y="4"/>
                    </a:lnTo>
                    <a:lnTo>
                      <a:pt x="4" y="30"/>
                    </a:lnTo>
                    <a:lnTo>
                      <a:pt x="3" y="43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0" y="57"/>
                    </a:lnTo>
                    <a:lnTo>
                      <a:pt x="0" y="59"/>
                    </a:lnTo>
                    <a:lnTo>
                      <a:pt x="1" y="60"/>
                    </a:lnTo>
                    <a:lnTo>
                      <a:pt x="3" y="61"/>
                    </a:lnTo>
                    <a:lnTo>
                      <a:pt x="5" y="61"/>
                    </a:lnTo>
                    <a:lnTo>
                      <a:pt x="6" y="61"/>
                    </a:lnTo>
                    <a:lnTo>
                      <a:pt x="8" y="59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12" y="45"/>
                    </a:lnTo>
                    <a:lnTo>
                      <a:pt x="14" y="31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2" name="Freeform 576"/>
              <p:cNvSpPr/>
              <p:nvPr/>
            </p:nvSpPr>
            <p:spPr bwMode="auto">
              <a:xfrm>
                <a:off x="5367338" y="2428875"/>
                <a:ext cx="4763" cy="3968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72"/>
                  </a:cxn>
                  <a:cxn ang="0">
                    <a:pos x="0" y="72"/>
                  </a:cxn>
                  <a:cxn ang="0">
                    <a:pos x="0" y="73"/>
                  </a:cxn>
                  <a:cxn ang="0">
                    <a:pos x="1" y="75"/>
                  </a:cxn>
                  <a:cxn ang="0">
                    <a:pos x="3" y="76"/>
                  </a:cxn>
                  <a:cxn ang="0">
                    <a:pos x="4" y="76"/>
                  </a:cxn>
                  <a:cxn ang="0">
                    <a:pos x="6" y="76"/>
                  </a:cxn>
                  <a:cxn ang="0">
                    <a:pos x="7" y="75"/>
                  </a:cxn>
                  <a:cxn ang="0">
                    <a:pos x="8" y="73"/>
                  </a:cxn>
                  <a:cxn ang="0">
                    <a:pos x="9" y="72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76">
                    <a:moveTo>
                      <a:pt x="0" y="5"/>
                    </a:moveTo>
                    <a:lnTo>
                      <a:pt x="0" y="72"/>
                    </a:lnTo>
                    <a:lnTo>
                      <a:pt x="0" y="72"/>
                    </a:lnTo>
                    <a:lnTo>
                      <a:pt x="0" y="73"/>
                    </a:lnTo>
                    <a:lnTo>
                      <a:pt x="1" y="75"/>
                    </a:lnTo>
                    <a:lnTo>
                      <a:pt x="3" y="76"/>
                    </a:lnTo>
                    <a:lnTo>
                      <a:pt x="4" y="76"/>
                    </a:lnTo>
                    <a:lnTo>
                      <a:pt x="6" y="76"/>
                    </a:lnTo>
                    <a:lnTo>
                      <a:pt x="7" y="75"/>
                    </a:lnTo>
                    <a:lnTo>
                      <a:pt x="8" y="73"/>
                    </a:lnTo>
                    <a:lnTo>
                      <a:pt x="9" y="72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3" name="Freeform 577"/>
              <p:cNvSpPr/>
              <p:nvPr/>
            </p:nvSpPr>
            <p:spPr bwMode="auto">
              <a:xfrm>
                <a:off x="5384801" y="2454275"/>
                <a:ext cx="4763" cy="3968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70"/>
                  </a:cxn>
                  <a:cxn ang="0">
                    <a:pos x="0" y="70"/>
                  </a:cxn>
                  <a:cxn ang="0">
                    <a:pos x="0" y="72"/>
                  </a:cxn>
                  <a:cxn ang="0">
                    <a:pos x="1" y="74"/>
                  </a:cxn>
                  <a:cxn ang="0">
                    <a:pos x="3" y="75"/>
                  </a:cxn>
                  <a:cxn ang="0">
                    <a:pos x="4" y="75"/>
                  </a:cxn>
                  <a:cxn ang="0">
                    <a:pos x="6" y="75"/>
                  </a:cxn>
                  <a:cxn ang="0">
                    <a:pos x="8" y="74"/>
                  </a:cxn>
                  <a:cxn ang="0">
                    <a:pos x="9" y="72"/>
                  </a:cxn>
                  <a:cxn ang="0">
                    <a:pos x="9" y="70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9" h="75">
                    <a:moveTo>
                      <a:pt x="0" y="4"/>
                    </a:moveTo>
                    <a:lnTo>
                      <a:pt x="0" y="70"/>
                    </a:lnTo>
                    <a:lnTo>
                      <a:pt x="0" y="70"/>
                    </a:lnTo>
                    <a:lnTo>
                      <a:pt x="0" y="72"/>
                    </a:lnTo>
                    <a:lnTo>
                      <a:pt x="1" y="74"/>
                    </a:lnTo>
                    <a:lnTo>
                      <a:pt x="3" y="75"/>
                    </a:lnTo>
                    <a:lnTo>
                      <a:pt x="4" y="75"/>
                    </a:lnTo>
                    <a:lnTo>
                      <a:pt x="6" y="75"/>
                    </a:lnTo>
                    <a:lnTo>
                      <a:pt x="8" y="74"/>
                    </a:lnTo>
                    <a:lnTo>
                      <a:pt x="9" y="72"/>
                    </a:lnTo>
                    <a:lnTo>
                      <a:pt x="9" y="70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4" name="Freeform 578"/>
              <p:cNvSpPr/>
              <p:nvPr/>
            </p:nvSpPr>
            <p:spPr bwMode="auto">
              <a:xfrm>
                <a:off x="5402263" y="2479675"/>
                <a:ext cx="6350" cy="39688"/>
              </a:xfrm>
              <a:custGeom>
                <a:avLst/>
                <a:gdLst/>
                <a:ahLst/>
                <a:cxnLst>
                  <a:cxn ang="0">
                    <a:pos x="14" y="5"/>
                  </a:cxn>
                  <a:cxn ang="0">
                    <a:pos x="14" y="5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8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4" y="14"/>
                  </a:cxn>
                  <a:cxn ang="0">
                    <a:pos x="2" y="23"/>
                  </a:cxn>
                  <a:cxn ang="0">
                    <a:pos x="1" y="32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0" y="49"/>
                  </a:cxn>
                  <a:cxn ang="0">
                    <a:pos x="1" y="57"/>
                  </a:cxn>
                  <a:cxn ang="0">
                    <a:pos x="3" y="66"/>
                  </a:cxn>
                  <a:cxn ang="0">
                    <a:pos x="5" y="74"/>
                  </a:cxn>
                  <a:cxn ang="0">
                    <a:pos x="5" y="74"/>
                  </a:cxn>
                  <a:cxn ang="0">
                    <a:pos x="6" y="75"/>
                  </a:cxn>
                  <a:cxn ang="0">
                    <a:pos x="8" y="76"/>
                  </a:cxn>
                  <a:cxn ang="0">
                    <a:pos x="9" y="76"/>
                  </a:cxn>
                  <a:cxn ang="0">
                    <a:pos x="11" y="75"/>
                  </a:cxn>
                  <a:cxn ang="0">
                    <a:pos x="13" y="73"/>
                  </a:cxn>
                  <a:cxn ang="0">
                    <a:pos x="13" y="71"/>
                  </a:cxn>
                  <a:cxn ang="0">
                    <a:pos x="13" y="69"/>
                  </a:cxn>
                  <a:cxn ang="0">
                    <a:pos x="13" y="69"/>
                  </a:cxn>
                  <a:cxn ang="0">
                    <a:pos x="11" y="60"/>
                  </a:cxn>
                  <a:cxn ang="0">
                    <a:pos x="9" y="53"/>
                  </a:cxn>
                  <a:cxn ang="0">
                    <a:pos x="9" y="45"/>
                  </a:cxn>
                  <a:cxn ang="0">
                    <a:pos x="10" y="37"/>
                  </a:cxn>
                  <a:cxn ang="0">
                    <a:pos x="12" y="21"/>
                  </a:cxn>
                  <a:cxn ang="0">
                    <a:pos x="14" y="5"/>
                  </a:cxn>
                  <a:cxn ang="0">
                    <a:pos x="14" y="5"/>
                  </a:cxn>
                </a:cxnLst>
                <a:rect l="0" t="0" r="r" b="b"/>
                <a:pathLst>
                  <a:path w="14" h="76">
                    <a:moveTo>
                      <a:pt x="14" y="5"/>
                    </a:moveTo>
                    <a:lnTo>
                      <a:pt x="14" y="5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14"/>
                    </a:lnTo>
                    <a:lnTo>
                      <a:pt x="2" y="23"/>
                    </a:lnTo>
                    <a:lnTo>
                      <a:pt x="1" y="32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0" y="49"/>
                    </a:lnTo>
                    <a:lnTo>
                      <a:pt x="1" y="57"/>
                    </a:lnTo>
                    <a:lnTo>
                      <a:pt x="3" y="66"/>
                    </a:lnTo>
                    <a:lnTo>
                      <a:pt x="5" y="74"/>
                    </a:lnTo>
                    <a:lnTo>
                      <a:pt x="5" y="74"/>
                    </a:lnTo>
                    <a:lnTo>
                      <a:pt x="6" y="75"/>
                    </a:lnTo>
                    <a:lnTo>
                      <a:pt x="8" y="76"/>
                    </a:lnTo>
                    <a:lnTo>
                      <a:pt x="9" y="76"/>
                    </a:lnTo>
                    <a:lnTo>
                      <a:pt x="11" y="75"/>
                    </a:lnTo>
                    <a:lnTo>
                      <a:pt x="13" y="73"/>
                    </a:lnTo>
                    <a:lnTo>
                      <a:pt x="13" y="71"/>
                    </a:lnTo>
                    <a:lnTo>
                      <a:pt x="13" y="69"/>
                    </a:lnTo>
                    <a:lnTo>
                      <a:pt x="13" y="69"/>
                    </a:lnTo>
                    <a:lnTo>
                      <a:pt x="11" y="60"/>
                    </a:lnTo>
                    <a:lnTo>
                      <a:pt x="9" y="53"/>
                    </a:lnTo>
                    <a:lnTo>
                      <a:pt x="9" y="45"/>
                    </a:lnTo>
                    <a:lnTo>
                      <a:pt x="10" y="37"/>
                    </a:lnTo>
                    <a:lnTo>
                      <a:pt x="12" y="21"/>
                    </a:lnTo>
                    <a:lnTo>
                      <a:pt x="14" y="5"/>
                    </a:lnTo>
                    <a:lnTo>
                      <a:pt x="14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5" name="Freeform 579"/>
              <p:cNvSpPr/>
              <p:nvPr/>
            </p:nvSpPr>
            <p:spPr bwMode="auto">
              <a:xfrm>
                <a:off x="5426076" y="2497138"/>
                <a:ext cx="7938" cy="30163"/>
              </a:xfrm>
              <a:custGeom>
                <a:avLst/>
                <a:gdLst/>
                <a:ahLst/>
                <a:cxnLst>
                  <a:cxn ang="0">
                    <a:pos x="7" y="3"/>
                  </a:cxn>
                  <a:cxn ang="0">
                    <a:pos x="7" y="3"/>
                  </a:cxn>
                  <a:cxn ang="0">
                    <a:pos x="4" y="9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0" y="26"/>
                  </a:cxn>
                  <a:cxn ang="0">
                    <a:pos x="0" y="40"/>
                  </a:cxn>
                  <a:cxn ang="0">
                    <a:pos x="1" y="52"/>
                  </a:cxn>
                  <a:cxn ang="0">
                    <a:pos x="1" y="52"/>
                  </a:cxn>
                  <a:cxn ang="0">
                    <a:pos x="1" y="54"/>
                  </a:cxn>
                  <a:cxn ang="0">
                    <a:pos x="3" y="55"/>
                  </a:cxn>
                  <a:cxn ang="0">
                    <a:pos x="5" y="56"/>
                  </a:cxn>
                  <a:cxn ang="0">
                    <a:pos x="6" y="57"/>
                  </a:cxn>
                  <a:cxn ang="0">
                    <a:pos x="8" y="56"/>
                  </a:cxn>
                  <a:cxn ang="0">
                    <a:pos x="10" y="55"/>
                  </a:cxn>
                  <a:cxn ang="0">
                    <a:pos x="11" y="54"/>
                  </a:cxn>
                  <a:cxn ang="0">
                    <a:pos x="11" y="52"/>
                  </a:cxn>
                  <a:cxn ang="0">
                    <a:pos x="11" y="52"/>
                  </a:cxn>
                  <a:cxn ang="0">
                    <a:pos x="10" y="29"/>
                  </a:cxn>
                  <a:cxn ang="0">
                    <a:pos x="10" y="23"/>
                  </a:cxn>
                  <a:cxn ang="0">
                    <a:pos x="11" y="18"/>
                  </a:cxn>
                  <a:cxn ang="0">
                    <a:pos x="12" y="13"/>
                  </a:cxn>
                  <a:cxn ang="0">
                    <a:pos x="15" y="8"/>
                  </a:cxn>
                  <a:cxn ang="0">
                    <a:pos x="15" y="8"/>
                  </a:cxn>
                  <a:cxn ang="0">
                    <a:pos x="16" y="6"/>
                  </a:cxn>
                  <a:cxn ang="0">
                    <a:pos x="15" y="4"/>
                  </a:cxn>
                  <a:cxn ang="0">
                    <a:pos x="15" y="2"/>
                  </a:cxn>
                  <a:cxn ang="0">
                    <a:pos x="13" y="0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7" y="3"/>
                  </a:cxn>
                  <a:cxn ang="0">
                    <a:pos x="7" y="3"/>
                  </a:cxn>
                </a:cxnLst>
                <a:rect l="0" t="0" r="r" b="b"/>
                <a:pathLst>
                  <a:path w="16" h="57">
                    <a:moveTo>
                      <a:pt x="7" y="3"/>
                    </a:moveTo>
                    <a:lnTo>
                      <a:pt x="7" y="3"/>
                    </a:lnTo>
                    <a:lnTo>
                      <a:pt x="4" y="9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0" y="26"/>
                    </a:lnTo>
                    <a:lnTo>
                      <a:pt x="0" y="40"/>
                    </a:lnTo>
                    <a:lnTo>
                      <a:pt x="1" y="52"/>
                    </a:lnTo>
                    <a:lnTo>
                      <a:pt x="1" y="52"/>
                    </a:lnTo>
                    <a:lnTo>
                      <a:pt x="1" y="54"/>
                    </a:lnTo>
                    <a:lnTo>
                      <a:pt x="3" y="55"/>
                    </a:lnTo>
                    <a:lnTo>
                      <a:pt x="5" y="56"/>
                    </a:lnTo>
                    <a:lnTo>
                      <a:pt x="6" y="57"/>
                    </a:lnTo>
                    <a:lnTo>
                      <a:pt x="8" y="56"/>
                    </a:lnTo>
                    <a:lnTo>
                      <a:pt x="10" y="55"/>
                    </a:lnTo>
                    <a:lnTo>
                      <a:pt x="11" y="54"/>
                    </a:lnTo>
                    <a:lnTo>
                      <a:pt x="11" y="52"/>
                    </a:lnTo>
                    <a:lnTo>
                      <a:pt x="11" y="52"/>
                    </a:lnTo>
                    <a:lnTo>
                      <a:pt x="10" y="29"/>
                    </a:lnTo>
                    <a:lnTo>
                      <a:pt x="10" y="23"/>
                    </a:lnTo>
                    <a:lnTo>
                      <a:pt x="11" y="18"/>
                    </a:lnTo>
                    <a:lnTo>
                      <a:pt x="12" y="13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6" y="6"/>
                    </a:lnTo>
                    <a:lnTo>
                      <a:pt x="15" y="4"/>
                    </a:lnTo>
                    <a:lnTo>
                      <a:pt x="15" y="2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7" y="3"/>
                    </a:lnTo>
                    <a:lnTo>
                      <a:pt x="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6" name="Freeform 580"/>
              <p:cNvSpPr/>
              <p:nvPr/>
            </p:nvSpPr>
            <p:spPr bwMode="auto">
              <a:xfrm>
                <a:off x="5446713" y="2514600"/>
                <a:ext cx="7938" cy="36513"/>
              </a:xfrm>
              <a:custGeom>
                <a:avLst/>
                <a:gdLst/>
                <a:ahLst/>
                <a:cxnLst>
                  <a:cxn ang="0">
                    <a:pos x="15" y="64"/>
                  </a:cxn>
                  <a:cxn ang="0">
                    <a:pos x="15" y="64"/>
                  </a:cxn>
                  <a:cxn ang="0">
                    <a:pos x="12" y="56"/>
                  </a:cxn>
                  <a:cxn ang="0">
                    <a:pos x="10" y="49"/>
                  </a:cxn>
                  <a:cxn ang="0">
                    <a:pos x="9" y="42"/>
                  </a:cxn>
                  <a:cxn ang="0">
                    <a:pos x="9" y="35"/>
                  </a:cxn>
                  <a:cxn ang="0">
                    <a:pos x="10" y="19"/>
                  </a:cxn>
                  <a:cxn ang="0">
                    <a:pos x="11" y="4"/>
                  </a:cxn>
                  <a:cxn ang="0">
                    <a:pos x="11" y="4"/>
                  </a:cxn>
                  <a:cxn ang="0">
                    <a:pos x="10" y="2"/>
                  </a:cxn>
                  <a:cxn ang="0">
                    <a:pos x="9" y="1"/>
                  </a:cxn>
                  <a:cxn ang="0">
                    <a:pos x="8" y="0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20"/>
                  </a:cxn>
                  <a:cxn ang="0">
                    <a:pos x="0" y="37"/>
                  </a:cxn>
                  <a:cxn ang="0">
                    <a:pos x="0" y="45"/>
                  </a:cxn>
                  <a:cxn ang="0">
                    <a:pos x="1" y="53"/>
                  </a:cxn>
                  <a:cxn ang="0">
                    <a:pos x="3" y="60"/>
                  </a:cxn>
                  <a:cxn ang="0">
                    <a:pos x="7" y="68"/>
                  </a:cxn>
                  <a:cxn ang="0">
                    <a:pos x="7" y="68"/>
                  </a:cxn>
                  <a:cxn ang="0">
                    <a:pos x="8" y="70"/>
                  </a:cxn>
                  <a:cxn ang="0">
                    <a:pos x="10" y="70"/>
                  </a:cxn>
                  <a:cxn ang="0">
                    <a:pos x="11" y="70"/>
                  </a:cxn>
                  <a:cxn ang="0">
                    <a:pos x="13" y="70"/>
                  </a:cxn>
                  <a:cxn ang="0">
                    <a:pos x="14" y="69"/>
                  </a:cxn>
                  <a:cxn ang="0">
                    <a:pos x="15" y="67"/>
                  </a:cxn>
                  <a:cxn ang="0">
                    <a:pos x="15" y="66"/>
                  </a:cxn>
                  <a:cxn ang="0">
                    <a:pos x="15" y="64"/>
                  </a:cxn>
                  <a:cxn ang="0">
                    <a:pos x="15" y="64"/>
                  </a:cxn>
                </a:cxnLst>
                <a:rect l="0" t="0" r="r" b="b"/>
                <a:pathLst>
                  <a:path w="15" h="70">
                    <a:moveTo>
                      <a:pt x="15" y="64"/>
                    </a:moveTo>
                    <a:lnTo>
                      <a:pt x="15" y="64"/>
                    </a:lnTo>
                    <a:lnTo>
                      <a:pt x="12" y="56"/>
                    </a:lnTo>
                    <a:lnTo>
                      <a:pt x="10" y="49"/>
                    </a:lnTo>
                    <a:lnTo>
                      <a:pt x="9" y="42"/>
                    </a:lnTo>
                    <a:lnTo>
                      <a:pt x="9" y="35"/>
                    </a:lnTo>
                    <a:lnTo>
                      <a:pt x="10" y="19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1" y="20"/>
                    </a:lnTo>
                    <a:lnTo>
                      <a:pt x="0" y="37"/>
                    </a:lnTo>
                    <a:lnTo>
                      <a:pt x="0" y="45"/>
                    </a:lnTo>
                    <a:lnTo>
                      <a:pt x="1" y="53"/>
                    </a:lnTo>
                    <a:lnTo>
                      <a:pt x="3" y="60"/>
                    </a:lnTo>
                    <a:lnTo>
                      <a:pt x="7" y="68"/>
                    </a:lnTo>
                    <a:lnTo>
                      <a:pt x="7" y="68"/>
                    </a:lnTo>
                    <a:lnTo>
                      <a:pt x="8" y="70"/>
                    </a:lnTo>
                    <a:lnTo>
                      <a:pt x="10" y="70"/>
                    </a:lnTo>
                    <a:lnTo>
                      <a:pt x="11" y="70"/>
                    </a:lnTo>
                    <a:lnTo>
                      <a:pt x="13" y="70"/>
                    </a:lnTo>
                    <a:lnTo>
                      <a:pt x="14" y="69"/>
                    </a:lnTo>
                    <a:lnTo>
                      <a:pt x="15" y="67"/>
                    </a:lnTo>
                    <a:lnTo>
                      <a:pt x="15" y="66"/>
                    </a:lnTo>
                    <a:lnTo>
                      <a:pt x="15" y="64"/>
                    </a:lnTo>
                    <a:lnTo>
                      <a:pt x="15" y="6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7" name="Freeform 581"/>
              <p:cNvSpPr/>
              <p:nvPr/>
            </p:nvSpPr>
            <p:spPr bwMode="auto">
              <a:xfrm>
                <a:off x="5464176" y="2540000"/>
                <a:ext cx="9525" cy="31750"/>
              </a:xfrm>
              <a:custGeom>
                <a:avLst/>
                <a:gdLst/>
                <a:ahLst/>
                <a:cxnLst>
                  <a:cxn ang="0">
                    <a:pos x="12" y="37"/>
                  </a:cxn>
                  <a:cxn ang="0">
                    <a:pos x="12" y="37"/>
                  </a:cxn>
                  <a:cxn ang="0">
                    <a:pos x="9" y="30"/>
                  </a:cxn>
                  <a:cxn ang="0">
                    <a:pos x="8" y="22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33"/>
                  </a:cxn>
                  <a:cxn ang="0">
                    <a:pos x="0" y="33"/>
                  </a:cxn>
                  <a:cxn ang="0">
                    <a:pos x="0" y="36"/>
                  </a:cxn>
                  <a:cxn ang="0">
                    <a:pos x="1" y="38"/>
                  </a:cxn>
                  <a:cxn ang="0">
                    <a:pos x="4" y="44"/>
                  </a:cxn>
                  <a:cxn ang="0">
                    <a:pos x="7" y="51"/>
                  </a:cxn>
                  <a:cxn ang="0">
                    <a:pos x="9" y="57"/>
                  </a:cxn>
                  <a:cxn ang="0">
                    <a:pos x="9" y="57"/>
                  </a:cxn>
                  <a:cxn ang="0">
                    <a:pos x="9" y="59"/>
                  </a:cxn>
                  <a:cxn ang="0">
                    <a:pos x="11" y="60"/>
                  </a:cxn>
                  <a:cxn ang="0">
                    <a:pos x="14" y="61"/>
                  </a:cxn>
                  <a:cxn ang="0">
                    <a:pos x="16" y="61"/>
                  </a:cxn>
                  <a:cxn ang="0">
                    <a:pos x="17" y="60"/>
                  </a:cxn>
                  <a:cxn ang="0">
                    <a:pos x="18" y="59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17" y="52"/>
                  </a:cxn>
                  <a:cxn ang="0">
                    <a:pos x="16" y="47"/>
                  </a:cxn>
                  <a:cxn ang="0">
                    <a:pos x="12" y="37"/>
                  </a:cxn>
                  <a:cxn ang="0">
                    <a:pos x="12" y="37"/>
                  </a:cxn>
                </a:cxnLst>
                <a:rect l="0" t="0" r="r" b="b"/>
                <a:pathLst>
                  <a:path w="18" h="61">
                    <a:moveTo>
                      <a:pt x="12" y="37"/>
                    </a:moveTo>
                    <a:lnTo>
                      <a:pt x="12" y="37"/>
                    </a:lnTo>
                    <a:lnTo>
                      <a:pt x="9" y="30"/>
                    </a:lnTo>
                    <a:lnTo>
                      <a:pt x="8" y="2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1" y="38"/>
                    </a:lnTo>
                    <a:lnTo>
                      <a:pt x="4" y="44"/>
                    </a:lnTo>
                    <a:lnTo>
                      <a:pt x="7" y="51"/>
                    </a:lnTo>
                    <a:lnTo>
                      <a:pt x="9" y="57"/>
                    </a:lnTo>
                    <a:lnTo>
                      <a:pt x="9" y="57"/>
                    </a:lnTo>
                    <a:lnTo>
                      <a:pt x="9" y="59"/>
                    </a:lnTo>
                    <a:lnTo>
                      <a:pt x="11" y="60"/>
                    </a:lnTo>
                    <a:lnTo>
                      <a:pt x="14" y="61"/>
                    </a:lnTo>
                    <a:lnTo>
                      <a:pt x="16" y="61"/>
                    </a:lnTo>
                    <a:lnTo>
                      <a:pt x="17" y="60"/>
                    </a:lnTo>
                    <a:lnTo>
                      <a:pt x="18" y="59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17" y="52"/>
                    </a:lnTo>
                    <a:lnTo>
                      <a:pt x="16" y="47"/>
                    </a:lnTo>
                    <a:lnTo>
                      <a:pt x="12" y="37"/>
                    </a:lnTo>
                    <a:lnTo>
                      <a:pt x="12" y="3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8" name="Freeform 582"/>
              <p:cNvSpPr/>
              <p:nvPr/>
            </p:nvSpPr>
            <p:spPr bwMode="auto">
              <a:xfrm>
                <a:off x="5489576" y="2562225"/>
                <a:ext cx="7938" cy="30163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14" y="6"/>
                  </a:cxn>
                  <a:cxn ang="0">
                    <a:pos x="14" y="4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5" y="4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3" y="11"/>
                  </a:cxn>
                  <a:cxn ang="0">
                    <a:pos x="2" y="17"/>
                  </a:cxn>
                  <a:cxn ang="0">
                    <a:pos x="1" y="23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0" y="34"/>
                  </a:cxn>
                  <a:cxn ang="0">
                    <a:pos x="1" y="41"/>
                  </a:cxn>
                  <a:cxn ang="0">
                    <a:pos x="3" y="47"/>
                  </a:cxn>
                  <a:cxn ang="0">
                    <a:pos x="4" y="52"/>
                  </a:cxn>
                  <a:cxn ang="0">
                    <a:pos x="4" y="52"/>
                  </a:cxn>
                  <a:cxn ang="0">
                    <a:pos x="5" y="54"/>
                  </a:cxn>
                  <a:cxn ang="0">
                    <a:pos x="6" y="56"/>
                  </a:cxn>
                  <a:cxn ang="0">
                    <a:pos x="7" y="57"/>
                  </a:cxn>
                  <a:cxn ang="0">
                    <a:pos x="10" y="57"/>
                  </a:cxn>
                  <a:cxn ang="0">
                    <a:pos x="12" y="57"/>
                  </a:cxn>
                  <a:cxn ang="0">
                    <a:pos x="13" y="56"/>
                  </a:cxn>
                  <a:cxn ang="0">
                    <a:pos x="14" y="54"/>
                  </a:cxn>
                  <a:cxn ang="0">
                    <a:pos x="14" y="52"/>
                  </a:cxn>
                  <a:cxn ang="0">
                    <a:pos x="14" y="52"/>
                  </a:cxn>
                  <a:cxn ang="0">
                    <a:pos x="13" y="47"/>
                  </a:cxn>
                  <a:cxn ang="0">
                    <a:pos x="12" y="41"/>
                  </a:cxn>
                  <a:cxn ang="0">
                    <a:pos x="11" y="34"/>
                  </a:cxn>
                  <a:cxn ang="0">
                    <a:pos x="10" y="28"/>
                  </a:cxn>
                  <a:cxn ang="0">
                    <a:pos x="10" y="28"/>
                  </a:cxn>
                  <a:cxn ang="0">
                    <a:pos x="10" y="23"/>
                  </a:cxn>
                  <a:cxn ang="0">
                    <a:pos x="12" y="17"/>
                  </a:cxn>
                  <a:cxn ang="0">
                    <a:pos x="13" y="11"/>
                  </a:cxn>
                  <a:cxn ang="0">
                    <a:pos x="14" y="6"/>
                  </a:cxn>
                  <a:cxn ang="0">
                    <a:pos x="14" y="6"/>
                  </a:cxn>
                </a:cxnLst>
                <a:rect l="0" t="0" r="r" b="b"/>
                <a:pathLst>
                  <a:path w="14" h="57">
                    <a:moveTo>
                      <a:pt x="14" y="6"/>
                    </a:moveTo>
                    <a:lnTo>
                      <a:pt x="14" y="6"/>
                    </a:lnTo>
                    <a:lnTo>
                      <a:pt x="14" y="4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4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3" y="11"/>
                    </a:lnTo>
                    <a:lnTo>
                      <a:pt x="2" y="17"/>
                    </a:lnTo>
                    <a:lnTo>
                      <a:pt x="1" y="23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" y="41"/>
                    </a:lnTo>
                    <a:lnTo>
                      <a:pt x="3" y="47"/>
                    </a:lnTo>
                    <a:lnTo>
                      <a:pt x="4" y="52"/>
                    </a:lnTo>
                    <a:lnTo>
                      <a:pt x="4" y="52"/>
                    </a:lnTo>
                    <a:lnTo>
                      <a:pt x="5" y="54"/>
                    </a:lnTo>
                    <a:lnTo>
                      <a:pt x="6" y="56"/>
                    </a:lnTo>
                    <a:lnTo>
                      <a:pt x="7" y="57"/>
                    </a:lnTo>
                    <a:lnTo>
                      <a:pt x="10" y="57"/>
                    </a:lnTo>
                    <a:lnTo>
                      <a:pt x="12" y="57"/>
                    </a:lnTo>
                    <a:lnTo>
                      <a:pt x="13" y="56"/>
                    </a:lnTo>
                    <a:lnTo>
                      <a:pt x="14" y="54"/>
                    </a:lnTo>
                    <a:lnTo>
                      <a:pt x="14" y="52"/>
                    </a:lnTo>
                    <a:lnTo>
                      <a:pt x="14" y="52"/>
                    </a:lnTo>
                    <a:lnTo>
                      <a:pt x="13" y="47"/>
                    </a:lnTo>
                    <a:lnTo>
                      <a:pt x="12" y="41"/>
                    </a:lnTo>
                    <a:lnTo>
                      <a:pt x="11" y="34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10" y="23"/>
                    </a:lnTo>
                    <a:lnTo>
                      <a:pt x="12" y="17"/>
                    </a:lnTo>
                    <a:lnTo>
                      <a:pt x="13" y="11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9" name="Freeform 583"/>
              <p:cNvSpPr/>
              <p:nvPr/>
            </p:nvSpPr>
            <p:spPr bwMode="auto">
              <a:xfrm>
                <a:off x="5514976" y="2584450"/>
                <a:ext cx="9525" cy="34925"/>
              </a:xfrm>
              <a:custGeom>
                <a:avLst/>
                <a:gdLst/>
                <a:ahLst/>
                <a:cxnLst>
                  <a:cxn ang="0">
                    <a:pos x="14" y="41"/>
                  </a:cxn>
                  <a:cxn ang="0">
                    <a:pos x="14" y="41"/>
                  </a:cxn>
                  <a:cxn ang="0">
                    <a:pos x="12" y="33"/>
                  </a:cxn>
                  <a:cxn ang="0">
                    <a:pos x="10" y="24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18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4" y="40"/>
                  </a:cxn>
                  <a:cxn ang="0">
                    <a:pos x="6" y="47"/>
                  </a:cxn>
                  <a:cxn ang="0">
                    <a:pos x="8" y="55"/>
                  </a:cxn>
                  <a:cxn ang="0">
                    <a:pos x="10" y="62"/>
                  </a:cxn>
                  <a:cxn ang="0">
                    <a:pos x="10" y="62"/>
                  </a:cxn>
                  <a:cxn ang="0">
                    <a:pos x="10" y="64"/>
                  </a:cxn>
                  <a:cxn ang="0">
                    <a:pos x="11" y="65"/>
                  </a:cxn>
                  <a:cxn ang="0">
                    <a:pos x="15" y="66"/>
                  </a:cxn>
                  <a:cxn ang="0">
                    <a:pos x="16" y="66"/>
                  </a:cxn>
                  <a:cxn ang="0">
                    <a:pos x="18" y="65"/>
                  </a:cxn>
                  <a:cxn ang="0">
                    <a:pos x="19" y="64"/>
                  </a:cxn>
                  <a:cxn ang="0">
                    <a:pos x="19" y="62"/>
                  </a:cxn>
                  <a:cxn ang="0">
                    <a:pos x="19" y="62"/>
                  </a:cxn>
                  <a:cxn ang="0">
                    <a:pos x="17" y="51"/>
                  </a:cxn>
                  <a:cxn ang="0">
                    <a:pos x="14" y="41"/>
                  </a:cxn>
                  <a:cxn ang="0">
                    <a:pos x="14" y="41"/>
                  </a:cxn>
                </a:cxnLst>
                <a:rect l="0" t="0" r="r" b="b"/>
                <a:pathLst>
                  <a:path w="19" h="66">
                    <a:moveTo>
                      <a:pt x="14" y="41"/>
                    </a:moveTo>
                    <a:lnTo>
                      <a:pt x="14" y="41"/>
                    </a:lnTo>
                    <a:lnTo>
                      <a:pt x="12" y="33"/>
                    </a:lnTo>
                    <a:lnTo>
                      <a:pt x="10" y="2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8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4" y="40"/>
                    </a:lnTo>
                    <a:lnTo>
                      <a:pt x="6" y="47"/>
                    </a:lnTo>
                    <a:lnTo>
                      <a:pt x="8" y="55"/>
                    </a:lnTo>
                    <a:lnTo>
                      <a:pt x="10" y="62"/>
                    </a:lnTo>
                    <a:lnTo>
                      <a:pt x="10" y="62"/>
                    </a:lnTo>
                    <a:lnTo>
                      <a:pt x="10" y="64"/>
                    </a:lnTo>
                    <a:lnTo>
                      <a:pt x="11" y="65"/>
                    </a:lnTo>
                    <a:lnTo>
                      <a:pt x="15" y="66"/>
                    </a:lnTo>
                    <a:lnTo>
                      <a:pt x="16" y="66"/>
                    </a:lnTo>
                    <a:lnTo>
                      <a:pt x="18" y="65"/>
                    </a:lnTo>
                    <a:lnTo>
                      <a:pt x="19" y="64"/>
                    </a:lnTo>
                    <a:lnTo>
                      <a:pt x="19" y="62"/>
                    </a:lnTo>
                    <a:lnTo>
                      <a:pt x="19" y="62"/>
                    </a:lnTo>
                    <a:lnTo>
                      <a:pt x="17" y="51"/>
                    </a:lnTo>
                    <a:lnTo>
                      <a:pt x="14" y="41"/>
                    </a:lnTo>
                    <a:lnTo>
                      <a:pt x="14" y="4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0" name="Freeform 584"/>
              <p:cNvSpPr/>
              <p:nvPr/>
            </p:nvSpPr>
            <p:spPr bwMode="auto">
              <a:xfrm>
                <a:off x="5538788" y="2609850"/>
                <a:ext cx="11113" cy="34925"/>
              </a:xfrm>
              <a:custGeom>
                <a:avLst/>
                <a:gdLst/>
                <a:ahLst/>
                <a:cxnLst>
                  <a:cxn ang="0">
                    <a:pos x="20" y="61"/>
                  </a:cxn>
                  <a:cxn ang="0">
                    <a:pos x="20" y="61"/>
                  </a:cxn>
                  <a:cxn ang="0">
                    <a:pos x="14" y="33"/>
                  </a:cxn>
                  <a:cxn ang="0">
                    <a:pos x="11" y="19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10" y="3"/>
                  </a:cxn>
                  <a:cxn ang="0">
                    <a:pos x="9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20"/>
                  </a:cxn>
                  <a:cxn ang="0">
                    <a:pos x="3" y="34"/>
                  </a:cxn>
                  <a:cxn ang="0">
                    <a:pos x="11" y="63"/>
                  </a:cxn>
                  <a:cxn ang="0">
                    <a:pos x="11" y="63"/>
                  </a:cxn>
                  <a:cxn ang="0">
                    <a:pos x="12" y="65"/>
                  </a:cxn>
                  <a:cxn ang="0">
                    <a:pos x="13" y="66"/>
                  </a:cxn>
                  <a:cxn ang="0">
                    <a:pos x="15" y="66"/>
                  </a:cxn>
                  <a:cxn ang="0">
                    <a:pos x="16" y="66"/>
                  </a:cxn>
                  <a:cxn ang="0">
                    <a:pos x="18" y="65"/>
                  </a:cxn>
                  <a:cxn ang="0">
                    <a:pos x="19" y="64"/>
                  </a:cxn>
                  <a:cxn ang="0">
                    <a:pos x="20" y="63"/>
                  </a:cxn>
                  <a:cxn ang="0">
                    <a:pos x="20" y="61"/>
                  </a:cxn>
                  <a:cxn ang="0">
                    <a:pos x="20" y="61"/>
                  </a:cxn>
                </a:cxnLst>
                <a:rect l="0" t="0" r="r" b="b"/>
                <a:pathLst>
                  <a:path w="20" h="66">
                    <a:moveTo>
                      <a:pt x="20" y="61"/>
                    </a:moveTo>
                    <a:lnTo>
                      <a:pt x="20" y="61"/>
                    </a:lnTo>
                    <a:lnTo>
                      <a:pt x="14" y="33"/>
                    </a:lnTo>
                    <a:lnTo>
                      <a:pt x="11" y="19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3"/>
                    </a:lnTo>
                    <a:lnTo>
                      <a:pt x="9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20"/>
                    </a:lnTo>
                    <a:lnTo>
                      <a:pt x="3" y="34"/>
                    </a:lnTo>
                    <a:lnTo>
                      <a:pt x="11" y="63"/>
                    </a:lnTo>
                    <a:lnTo>
                      <a:pt x="11" y="63"/>
                    </a:lnTo>
                    <a:lnTo>
                      <a:pt x="12" y="65"/>
                    </a:lnTo>
                    <a:lnTo>
                      <a:pt x="13" y="66"/>
                    </a:lnTo>
                    <a:lnTo>
                      <a:pt x="15" y="66"/>
                    </a:lnTo>
                    <a:lnTo>
                      <a:pt x="16" y="66"/>
                    </a:lnTo>
                    <a:lnTo>
                      <a:pt x="18" y="65"/>
                    </a:lnTo>
                    <a:lnTo>
                      <a:pt x="19" y="64"/>
                    </a:lnTo>
                    <a:lnTo>
                      <a:pt x="20" y="63"/>
                    </a:lnTo>
                    <a:lnTo>
                      <a:pt x="20" y="61"/>
                    </a:lnTo>
                    <a:lnTo>
                      <a:pt x="20" y="6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1" name="Freeform 585"/>
              <p:cNvSpPr/>
              <p:nvPr/>
            </p:nvSpPr>
            <p:spPr bwMode="auto">
              <a:xfrm>
                <a:off x="5562601" y="2635250"/>
                <a:ext cx="6350" cy="31750"/>
              </a:xfrm>
              <a:custGeom>
                <a:avLst/>
                <a:gdLst/>
                <a:ahLst/>
                <a:cxnLst>
                  <a:cxn ang="0">
                    <a:pos x="13" y="56"/>
                  </a:cxn>
                  <a:cxn ang="0">
                    <a:pos x="13" y="56"/>
                  </a:cxn>
                  <a:cxn ang="0">
                    <a:pos x="11" y="43"/>
                  </a:cxn>
                  <a:cxn ang="0">
                    <a:pos x="10" y="30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32"/>
                  </a:cxn>
                  <a:cxn ang="0">
                    <a:pos x="2" y="45"/>
                  </a:cxn>
                  <a:cxn ang="0">
                    <a:pos x="4" y="58"/>
                  </a:cxn>
                  <a:cxn ang="0">
                    <a:pos x="4" y="58"/>
                  </a:cxn>
                  <a:cxn ang="0">
                    <a:pos x="5" y="60"/>
                  </a:cxn>
                  <a:cxn ang="0">
                    <a:pos x="7" y="61"/>
                  </a:cxn>
                  <a:cxn ang="0">
                    <a:pos x="8" y="62"/>
                  </a:cxn>
                  <a:cxn ang="0">
                    <a:pos x="10" y="61"/>
                  </a:cxn>
                  <a:cxn ang="0">
                    <a:pos x="11" y="61"/>
                  </a:cxn>
                  <a:cxn ang="0">
                    <a:pos x="13" y="60"/>
                  </a:cxn>
                  <a:cxn ang="0">
                    <a:pos x="13" y="58"/>
                  </a:cxn>
                  <a:cxn ang="0">
                    <a:pos x="13" y="56"/>
                  </a:cxn>
                  <a:cxn ang="0">
                    <a:pos x="13" y="56"/>
                  </a:cxn>
                </a:cxnLst>
                <a:rect l="0" t="0" r="r" b="b"/>
                <a:pathLst>
                  <a:path w="13" h="62">
                    <a:moveTo>
                      <a:pt x="13" y="56"/>
                    </a:moveTo>
                    <a:lnTo>
                      <a:pt x="13" y="56"/>
                    </a:lnTo>
                    <a:lnTo>
                      <a:pt x="11" y="43"/>
                    </a:lnTo>
                    <a:lnTo>
                      <a:pt x="10" y="30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32"/>
                    </a:lnTo>
                    <a:lnTo>
                      <a:pt x="2" y="45"/>
                    </a:lnTo>
                    <a:lnTo>
                      <a:pt x="4" y="58"/>
                    </a:lnTo>
                    <a:lnTo>
                      <a:pt x="4" y="58"/>
                    </a:lnTo>
                    <a:lnTo>
                      <a:pt x="5" y="60"/>
                    </a:lnTo>
                    <a:lnTo>
                      <a:pt x="7" y="61"/>
                    </a:lnTo>
                    <a:lnTo>
                      <a:pt x="8" y="62"/>
                    </a:lnTo>
                    <a:lnTo>
                      <a:pt x="10" y="61"/>
                    </a:lnTo>
                    <a:lnTo>
                      <a:pt x="11" y="61"/>
                    </a:lnTo>
                    <a:lnTo>
                      <a:pt x="13" y="60"/>
                    </a:lnTo>
                    <a:lnTo>
                      <a:pt x="13" y="58"/>
                    </a:lnTo>
                    <a:lnTo>
                      <a:pt x="13" y="56"/>
                    </a:lnTo>
                    <a:lnTo>
                      <a:pt x="13" y="5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2" name="Freeform 586"/>
              <p:cNvSpPr/>
              <p:nvPr/>
            </p:nvSpPr>
            <p:spPr bwMode="auto">
              <a:xfrm>
                <a:off x="5580063" y="2647950"/>
                <a:ext cx="9525" cy="2381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18" y="41"/>
                  </a:cxn>
                  <a:cxn ang="0">
                    <a:pos x="12" y="23"/>
                  </a:cxn>
                  <a:cxn ang="0">
                    <a:pos x="10" y="14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14"/>
                  </a:cxn>
                  <a:cxn ang="0">
                    <a:pos x="3" y="24"/>
                  </a:cxn>
                  <a:cxn ang="0">
                    <a:pos x="9" y="44"/>
                  </a:cxn>
                  <a:cxn ang="0">
                    <a:pos x="9" y="44"/>
                  </a:cxn>
                  <a:cxn ang="0">
                    <a:pos x="10" y="45"/>
                  </a:cxn>
                  <a:cxn ang="0">
                    <a:pos x="12" y="46"/>
                  </a:cxn>
                  <a:cxn ang="0">
                    <a:pos x="13" y="47"/>
                  </a:cxn>
                  <a:cxn ang="0">
                    <a:pos x="15" y="47"/>
                  </a:cxn>
                  <a:cxn ang="0">
                    <a:pos x="17" y="46"/>
                  </a:cxn>
                  <a:cxn ang="0">
                    <a:pos x="18" y="45"/>
                  </a:cxn>
                  <a:cxn ang="0">
                    <a:pos x="18" y="43"/>
                  </a:cxn>
                  <a:cxn ang="0">
                    <a:pos x="18" y="41"/>
                  </a:cxn>
                  <a:cxn ang="0">
                    <a:pos x="18" y="41"/>
                  </a:cxn>
                </a:cxnLst>
                <a:rect l="0" t="0" r="r" b="b"/>
                <a:pathLst>
                  <a:path w="18" h="47">
                    <a:moveTo>
                      <a:pt x="18" y="41"/>
                    </a:moveTo>
                    <a:lnTo>
                      <a:pt x="18" y="41"/>
                    </a:lnTo>
                    <a:lnTo>
                      <a:pt x="12" y="23"/>
                    </a:lnTo>
                    <a:lnTo>
                      <a:pt x="10" y="1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4"/>
                    </a:lnTo>
                    <a:lnTo>
                      <a:pt x="3" y="24"/>
                    </a:lnTo>
                    <a:lnTo>
                      <a:pt x="9" y="44"/>
                    </a:lnTo>
                    <a:lnTo>
                      <a:pt x="9" y="44"/>
                    </a:lnTo>
                    <a:lnTo>
                      <a:pt x="10" y="45"/>
                    </a:lnTo>
                    <a:lnTo>
                      <a:pt x="12" y="46"/>
                    </a:lnTo>
                    <a:lnTo>
                      <a:pt x="13" y="47"/>
                    </a:lnTo>
                    <a:lnTo>
                      <a:pt x="15" y="47"/>
                    </a:lnTo>
                    <a:lnTo>
                      <a:pt x="17" y="46"/>
                    </a:lnTo>
                    <a:lnTo>
                      <a:pt x="18" y="45"/>
                    </a:lnTo>
                    <a:lnTo>
                      <a:pt x="18" y="43"/>
                    </a:lnTo>
                    <a:lnTo>
                      <a:pt x="18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3" name="Freeform 587"/>
              <p:cNvSpPr/>
              <p:nvPr/>
            </p:nvSpPr>
            <p:spPr bwMode="auto">
              <a:xfrm>
                <a:off x="5429251" y="2311400"/>
                <a:ext cx="4763" cy="2698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1" y="50"/>
                  </a:cxn>
                  <a:cxn ang="0">
                    <a:pos x="2" y="51"/>
                  </a:cxn>
                  <a:cxn ang="0">
                    <a:pos x="3" y="52"/>
                  </a:cxn>
                  <a:cxn ang="0">
                    <a:pos x="5" y="52"/>
                  </a:cxn>
                  <a:cxn ang="0">
                    <a:pos x="7" y="52"/>
                  </a:cxn>
                  <a:cxn ang="0">
                    <a:pos x="8" y="51"/>
                  </a:cxn>
                  <a:cxn ang="0">
                    <a:pos x="9" y="50"/>
                  </a:cxn>
                  <a:cxn ang="0">
                    <a:pos x="10" y="48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52">
                    <a:moveTo>
                      <a:pt x="0" y="5"/>
                    </a:moveTo>
                    <a:lnTo>
                      <a:pt x="0" y="48"/>
                    </a:lnTo>
                    <a:lnTo>
                      <a:pt x="0" y="48"/>
                    </a:lnTo>
                    <a:lnTo>
                      <a:pt x="1" y="50"/>
                    </a:lnTo>
                    <a:lnTo>
                      <a:pt x="2" y="51"/>
                    </a:lnTo>
                    <a:lnTo>
                      <a:pt x="3" y="52"/>
                    </a:lnTo>
                    <a:lnTo>
                      <a:pt x="5" y="52"/>
                    </a:lnTo>
                    <a:lnTo>
                      <a:pt x="7" y="52"/>
                    </a:lnTo>
                    <a:lnTo>
                      <a:pt x="8" y="51"/>
                    </a:lnTo>
                    <a:lnTo>
                      <a:pt x="9" y="50"/>
                    </a:lnTo>
                    <a:lnTo>
                      <a:pt x="10" y="48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4" name="Freeform 588"/>
              <p:cNvSpPr/>
              <p:nvPr/>
            </p:nvSpPr>
            <p:spPr bwMode="auto">
              <a:xfrm>
                <a:off x="5454651" y="2290763"/>
                <a:ext cx="4763" cy="301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1" y="55"/>
                  </a:cxn>
                  <a:cxn ang="0">
                    <a:pos x="2" y="56"/>
                  </a:cxn>
                  <a:cxn ang="0">
                    <a:pos x="3" y="57"/>
                  </a:cxn>
                  <a:cxn ang="0">
                    <a:pos x="5" y="57"/>
                  </a:cxn>
                  <a:cxn ang="0">
                    <a:pos x="7" y="57"/>
                  </a:cxn>
                  <a:cxn ang="0">
                    <a:pos x="8" y="56"/>
                  </a:cxn>
                  <a:cxn ang="0">
                    <a:pos x="9" y="55"/>
                  </a:cxn>
                  <a:cxn ang="0">
                    <a:pos x="9" y="53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57">
                    <a:moveTo>
                      <a:pt x="0" y="5"/>
                    </a:moveTo>
                    <a:lnTo>
                      <a:pt x="0" y="53"/>
                    </a:lnTo>
                    <a:lnTo>
                      <a:pt x="0" y="53"/>
                    </a:lnTo>
                    <a:lnTo>
                      <a:pt x="1" y="55"/>
                    </a:lnTo>
                    <a:lnTo>
                      <a:pt x="2" y="56"/>
                    </a:lnTo>
                    <a:lnTo>
                      <a:pt x="3" y="57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6"/>
                    </a:lnTo>
                    <a:lnTo>
                      <a:pt x="9" y="55"/>
                    </a:lnTo>
                    <a:lnTo>
                      <a:pt x="9" y="53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5" name="Freeform 589"/>
              <p:cNvSpPr/>
              <p:nvPr/>
            </p:nvSpPr>
            <p:spPr bwMode="auto">
              <a:xfrm>
                <a:off x="5481638" y="2281238"/>
                <a:ext cx="4763" cy="301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2"/>
                  </a:cxn>
                  <a:cxn ang="0">
                    <a:pos x="0" y="52"/>
                  </a:cxn>
                  <a:cxn ang="0">
                    <a:pos x="0" y="54"/>
                  </a:cxn>
                  <a:cxn ang="0">
                    <a:pos x="1" y="56"/>
                  </a:cxn>
                  <a:cxn ang="0">
                    <a:pos x="3" y="57"/>
                  </a:cxn>
                  <a:cxn ang="0">
                    <a:pos x="4" y="57"/>
                  </a:cxn>
                  <a:cxn ang="0">
                    <a:pos x="6" y="57"/>
                  </a:cxn>
                  <a:cxn ang="0">
                    <a:pos x="8" y="56"/>
                  </a:cxn>
                  <a:cxn ang="0">
                    <a:pos x="9" y="54"/>
                  </a:cxn>
                  <a:cxn ang="0">
                    <a:pos x="9" y="52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8" y="2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57">
                    <a:moveTo>
                      <a:pt x="0" y="5"/>
                    </a:moveTo>
                    <a:lnTo>
                      <a:pt x="0" y="52"/>
                    </a:lnTo>
                    <a:lnTo>
                      <a:pt x="0" y="52"/>
                    </a:lnTo>
                    <a:lnTo>
                      <a:pt x="0" y="54"/>
                    </a:lnTo>
                    <a:lnTo>
                      <a:pt x="1" y="56"/>
                    </a:lnTo>
                    <a:lnTo>
                      <a:pt x="3" y="57"/>
                    </a:lnTo>
                    <a:lnTo>
                      <a:pt x="4" y="57"/>
                    </a:lnTo>
                    <a:lnTo>
                      <a:pt x="6" y="57"/>
                    </a:lnTo>
                    <a:lnTo>
                      <a:pt x="8" y="56"/>
                    </a:lnTo>
                    <a:lnTo>
                      <a:pt x="9" y="54"/>
                    </a:lnTo>
                    <a:lnTo>
                      <a:pt x="9" y="52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6" name="Freeform 590"/>
              <p:cNvSpPr/>
              <p:nvPr/>
            </p:nvSpPr>
            <p:spPr bwMode="auto">
              <a:xfrm>
                <a:off x="5503863" y="2281238"/>
                <a:ext cx="4763" cy="3175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7"/>
                  </a:cxn>
                  <a:cxn ang="0">
                    <a:pos x="0" y="57"/>
                  </a:cxn>
                  <a:cxn ang="0">
                    <a:pos x="0" y="59"/>
                  </a:cxn>
                  <a:cxn ang="0">
                    <a:pos x="2" y="60"/>
                  </a:cxn>
                  <a:cxn ang="0">
                    <a:pos x="3" y="61"/>
                  </a:cxn>
                  <a:cxn ang="0">
                    <a:pos x="5" y="61"/>
                  </a:cxn>
                  <a:cxn ang="0">
                    <a:pos x="6" y="61"/>
                  </a:cxn>
                  <a:cxn ang="0">
                    <a:pos x="8" y="60"/>
                  </a:cxn>
                  <a:cxn ang="0">
                    <a:pos x="9" y="59"/>
                  </a:cxn>
                  <a:cxn ang="0">
                    <a:pos x="9" y="57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8" y="2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2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61">
                    <a:moveTo>
                      <a:pt x="0" y="5"/>
                    </a:moveTo>
                    <a:lnTo>
                      <a:pt x="0" y="57"/>
                    </a:lnTo>
                    <a:lnTo>
                      <a:pt x="0" y="57"/>
                    </a:lnTo>
                    <a:lnTo>
                      <a:pt x="0" y="59"/>
                    </a:lnTo>
                    <a:lnTo>
                      <a:pt x="2" y="60"/>
                    </a:lnTo>
                    <a:lnTo>
                      <a:pt x="3" y="61"/>
                    </a:lnTo>
                    <a:lnTo>
                      <a:pt x="5" y="61"/>
                    </a:lnTo>
                    <a:lnTo>
                      <a:pt x="6" y="61"/>
                    </a:lnTo>
                    <a:lnTo>
                      <a:pt x="8" y="60"/>
                    </a:lnTo>
                    <a:lnTo>
                      <a:pt x="9" y="59"/>
                    </a:lnTo>
                    <a:lnTo>
                      <a:pt x="9" y="5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7" name="Freeform 591"/>
              <p:cNvSpPr/>
              <p:nvPr/>
            </p:nvSpPr>
            <p:spPr bwMode="auto">
              <a:xfrm>
                <a:off x="5529263" y="2289175"/>
                <a:ext cx="11113" cy="42863"/>
              </a:xfrm>
              <a:custGeom>
                <a:avLst/>
                <a:gdLst/>
                <a:ahLst/>
                <a:cxnLst>
                  <a:cxn ang="0">
                    <a:pos x="9" y="3"/>
                  </a:cxn>
                  <a:cxn ang="0">
                    <a:pos x="9" y="3"/>
                  </a:cxn>
                  <a:cxn ang="0">
                    <a:pos x="7" y="10"/>
                  </a:cxn>
                  <a:cxn ang="0">
                    <a:pos x="5" y="17"/>
                  </a:cxn>
                  <a:cxn ang="0">
                    <a:pos x="5" y="33"/>
                  </a:cxn>
                  <a:cxn ang="0">
                    <a:pos x="5" y="33"/>
                  </a:cxn>
                  <a:cxn ang="0">
                    <a:pos x="4" y="43"/>
                  </a:cxn>
                  <a:cxn ang="0">
                    <a:pos x="2" y="54"/>
                  </a:cxn>
                  <a:cxn ang="0">
                    <a:pos x="1" y="65"/>
                  </a:cxn>
                  <a:cxn ang="0">
                    <a:pos x="0" y="75"/>
                  </a:cxn>
                  <a:cxn ang="0">
                    <a:pos x="0" y="75"/>
                  </a:cxn>
                  <a:cxn ang="0">
                    <a:pos x="0" y="77"/>
                  </a:cxn>
                  <a:cxn ang="0">
                    <a:pos x="1" y="78"/>
                  </a:cxn>
                  <a:cxn ang="0">
                    <a:pos x="3" y="79"/>
                  </a:cxn>
                  <a:cxn ang="0">
                    <a:pos x="4" y="81"/>
                  </a:cxn>
                  <a:cxn ang="0">
                    <a:pos x="6" y="79"/>
                  </a:cxn>
                  <a:cxn ang="0">
                    <a:pos x="8" y="78"/>
                  </a:cxn>
                  <a:cxn ang="0">
                    <a:pos x="9" y="77"/>
                  </a:cxn>
                  <a:cxn ang="0">
                    <a:pos x="9" y="75"/>
                  </a:cxn>
                  <a:cxn ang="0">
                    <a:pos x="9" y="75"/>
                  </a:cxn>
                  <a:cxn ang="0">
                    <a:pos x="11" y="60"/>
                  </a:cxn>
                  <a:cxn ang="0">
                    <a:pos x="13" y="43"/>
                  </a:cxn>
                  <a:cxn ang="0">
                    <a:pos x="13" y="43"/>
                  </a:cxn>
                  <a:cxn ang="0">
                    <a:pos x="14" y="25"/>
                  </a:cxn>
                  <a:cxn ang="0">
                    <a:pos x="15" y="14"/>
                  </a:cxn>
                  <a:cxn ang="0">
                    <a:pos x="18" y="5"/>
                  </a:cxn>
                  <a:cxn ang="0">
                    <a:pos x="18" y="5"/>
                  </a:cxn>
                  <a:cxn ang="0">
                    <a:pos x="19" y="4"/>
                  </a:cxn>
                  <a:cxn ang="0">
                    <a:pos x="18" y="2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2" y="0"/>
                  </a:cxn>
                  <a:cxn ang="0">
                    <a:pos x="10" y="1"/>
                  </a:cxn>
                  <a:cxn ang="0">
                    <a:pos x="9" y="3"/>
                  </a:cxn>
                  <a:cxn ang="0">
                    <a:pos x="9" y="3"/>
                  </a:cxn>
                </a:cxnLst>
                <a:rect l="0" t="0" r="r" b="b"/>
                <a:pathLst>
                  <a:path w="19" h="81">
                    <a:moveTo>
                      <a:pt x="9" y="3"/>
                    </a:moveTo>
                    <a:lnTo>
                      <a:pt x="9" y="3"/>
                    </a:lnTo>
                    <a:lnTo>
                      <a:pt x="7" y="10"/>
                    </a:lnTo>
                    <a:lnTo>
                      <a:pt x="5" y="17"/>
                    </a:lnTo>
                    <a:lnTo>
                      <a:pt x="5" y="33"/>
                    </a:lnTo>
                    <a:lnTo>
                      <a:pt x="5" y="33"/>
                    </a:lnTo>
                    <a:lnTo>
                      <a:pt x="4" y="43"/>
                    </a:lnTo>
                    <a:lnTo>
                      <a:pt x="2" y="54"/>
                    </a:lnTo>
                    <a:lnTo>
                      <a:pt x="1" y="65"/>
                    </a:lnTo>
                    <a:lnTo>
                      <a:pt x="0" y="75"/>
                    </a:lnTo>
                    <a:lnTo>
                      <a:pt x="0" y="75"/>
                    </a:lnTo>
                    <a:lnTo>
                      <a:pt x="0" y="77"/>
                    </a:lnTo>
                    <a:lnTo>
                      <a:pt x="1" y="78"/>
                    </a:lnTo>
                    <a:lnTo>
                      <a:pt x="3" y="79"/>
                    </a:lnTo>
                    <a:lnTo>
                      <a:pt x="4" y="81"/>
                    </a:lnTo>
                    <a:lnTo>
                      <a:pt x="6" y="79"/>
                    </a:lnTo>
                    <a:lnTo>
                      <a:pt x="8" y="78"/>
                    </a:lnTo>
                    <a:lnTo>
                      <a:pt x="9" y="77"/>
                    </a:lnTo>
                    <a:lnTo>
                      <a:pt x="9" y="75"/>
                    </a:lnTo>
                    <a:lnTo>
                      <a:pt x="9" y="75"/>
                    </a:lnTo>
                    <a:lnTo>
                      <a:pt x="11" y="60"/>
                    </a:lnTo>
                    <a:lnTo>
                      <a:pt x="13" y="43"/>
                    </a:lnTo>
                    <a:lnTo>
                      <a:pt x="13" y="43"/>
                    </a:lnTo>
                    <a:lnTo>
                      <a:pt x="14" y="25"/>
                    </a:lnTo>
                    <a:lnTo>
                      <a:pt x="15" y="1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9" y="4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9" y="3"/>
                    </a:lnTo>
                    <a:lnTo>
                      <a:pt x="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8" name="Freeform 592"/>
              <p:cNvSpPr/>
              <p:nvPr/>
            </p:nvSpPr>
            <p:spPr bwMode="auto">
              <a:xfrm>
                <a:off x="5546726" y="2312988"/>
                <a:ext cx="7938" cy="46038"/>
              </a:xfrm>
              <a:custGeom>
                <a:avLst/>
                <a:gdLst/>
                <a:ahLst/>
                <a:cxnLst>
                  <a:cxn ang="0">
                    <a:pos x="6" y="4"/>
                  </a:cxn>
                  <a:cxn ang="0">
                    <a:pos x="6" y="4"/>
                  </a:cxn>
                  <a:cxn ang="0">
                    <a:pos x="3" y="13"/>
                  </a:cxn>
                  <a:cxn ang="0">
                    <a:pos x="1" y="22"/>
                  </a:cxn>
                  <a:cxn ang="0">
                    <a:pos x="0" y="32"/>
                  </a:cxn>
                  <a:cxn ang="0">
                    <a:pos x="0" y="42"/>
                  </a:cxn>
                  <a:cxn ang="0">
                    <a:pos x="1" y="6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2" y="83"/>
                  </a:cxn>
                  <a:cxn ang="0">
                    <a:pos x="3" y="84"/>
                  </a:cxn>
                  <a:cxn ang="0">
                    <a:pos x="4" y="85"/>
                  </a:cxn>
                  <a:cxn ang="0">
                    <a:pos x="6" y="85"/>
                  </a:cxn>
                  <a:cxn ang="0">
                    <a:pos x="7" y="85"/>
                  </a:cxn>
                  <a:cxn ang="0">
                    <a:pos x="9" y="84"/>
                  </a:cxn>
                  <a:cxn ang="0">
                    <a:pos x="10" y="83"/>
                  </a:cxn>
                  <a:cxn ang="0">
                    <a:pos x="10" y="81"/>
                  </a:cxn>
                  <a:cxn ang="0">
                    <a:pos x="10" y="81"/>
                  </a:cxn>
                  <a:cxn ang="0">
                    <a:pos x="10" y="61"/>
                  </a:cxn>
                  <a:cxn ang="0">
                    <a:pos x="9" y="43"/>
                  </a:cxn>
                  <a:cxn ang="0">
                    <a:pos x="10" y="34"/>
                  </a:cxn>
                  <a:cxn ang="0">
                    <a:pos x="10" y="24"/>
                  </a:cxn>
                  <a:cxn ang="0">
                    <a:pos x="12" y="15"/>
                  </a:cxn>
                  <a:cxn ang="0">
                    <a:pos x="15" y="6"/>
                  </a:cxn>
                  <a:cxn ang="0">
                    <a:pos x="15" y="6"/>
                  </a:cxn>
                  <a:cxn ang="0">
                    <a:pos x="15" y="4"/>
                  </a:cxn>
                  <a:cxn ang="0">
                    <a:pos x="14" y="3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6" y="4"/>
                  </a:cxn>
                  <a:cxn ang="0">
                    <a:pos x="6" y="4"/>
                  </a:cxn>
                </a:cxnLst>
                <a:rect l="0" t="0" r="r" b="b"/>
                <a:pathLst>
                  <a:path w="15" h="85">
                    <a:moveTo>
                      <a:pt x="6" y="4"/>
                    </a:moveTo>
                    <a:lnTo>
                      <a:pt x="6" y="4"/>
                    </a:lnTo>
                    <a:lnTo>
                      <a:pt x="3" y="13"/>
                    </a:lnTo>
                    <a:lnTo>
                      <a:pt x="1" y="22"/>
                    </a:lnTo>
                    <a:lnTo>
                      <a:pt x="0" y="32"/>
                    </a:lnTo>
                    <a:lnTo>
                      <a:pt x="0" y="42"/>
                    </a:lnTo>
                    <a:lnTo>
                      <a:pt x="1" y="61"/>
                    </a:lnTo>
                    <a:lnTo>
                      <a:pt x="1" y="81"/>
                    </a:lnTo>
                    <a:lnTo>
                      <a:pt x="1" y="81"/>
                    </a:lnTo>
                    <a:lnTo>
                      <a:pt x="2" y="83"/>
                    </a:lnTo>
                    <a:lnTo>
                      <a:pt x="3" y="84"/>
                    </a:lnTo>
                    <a:lnTo>
                      <a:pt x="4" y="85"/>
                    </a:lnTo>
                    <a:lnTo>
                      <a:pt x="6" y="85"/>
                    </a:lnTo>
                    <a:lnTo>
                      <a:pt x="7" y="85"/>
                    </a:lnTo>
                    <a:lnTo>
                      <a:pt x="9" y="84"/>
                    </a:lnTo>
                    <a:lnTo>
                      <a:pt x="10" y="83"/>
                    </a:lnTo>
                    <a:lnTo>
                      <a:pt x="10" y="81"/>
                    </a:lnTo>
                    <a:lnTo>
                      <a:pt x="10" y="81"/>
                    </a:lnTo>
                    <a:lnTo>
                      <a:pt x="10" y="61"/>
                    </a:lnTo>
                    <a:lnTo>
                      <a:pt x="9" y="43"/>
                    </a:lnTo>
                    <a:lnTo>
                      <a:pt x="10" y="34"/>
                    </a:lnTo>
                    <a:lnTo>
                      <a:pt x="10" y="24"/>
                    </a:lnTo>
                    <a:lnTo>
                      <a:pt x="12" y="1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7" y="1"/>
                    </a:lnTo>
                    <a:lnTo>
                      <a:pt x="6" y="4"/>
                    </a:lnTo>
                    <a:lnTo>
                      <a:pt x="6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9" name="Freeform 593"/>
              <p:cNvSpPr/>
              <p:nvPr/>
            </p:nvSpPr>
            <p:spPr bwMode="auto">
              <a:xfrm>
                <a:off x="5567363" y="2338388"/>
                <a:ext cx="4763" cy="301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2"/>
                  </a:cxn>
                  <a:cxn ang="0">
                    <a:pos x="0" y="52"/>
                  </a:cxn>
                  <a:cxn ang="0">
                    <a:pos x="0" y="54"/>
                  </a:cxn>
                  <a:cxn ang="0">
                    <a:pos x="1" y="55"/>
                  </a:cxn>
                  <a:cxn ang="0">
                    <a:pos x="3" y="56"/>
                  </a:cxn>
                  <a:cxn ang="0">
                    <a:pos x="4" y="56"/>
                  </a:cxn>
                  <a:cxn ang="0">
                    <a:pos x="6" y="56"/>
                  </a:cxn>
                  <a:cxn ang="0">
                    <a:pos x="8" y="55"/>
                  </a:cxn>
                  <a:cxn ang="0">
                    <a:pos x="9" y="54"/>
                  </a:cxn>
                  <a:cxn ang="0">
                    <a:pos x="9" y="52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9" h="56">
                    <a:moveTo>
                      <a:pt x="0" y="4"/>
                    </a:moveTo>
                    <a:lnTo>
                      <a:pt x="0" y="52"/>
                    </a:lnTo>
                    <a:lnTo>
                      <a:pt x="0" y="52"/>
                    </a:lnTo>
                    <a:lnTo>
                      <a:pt x="0" y="54"/>
                    </a:lnTo>
                    <a:lnTo>
                      <a:pt x="1" y="55"/>
                    </a:lnTo>
                    <a:lnTo>
                      <a:pt x="3" y="56"/>
                    </a:lnTo>
                    <a:lnTo>
                      <a:pt x="4" y="56"/>
                    </a:lnTo>
                    <a:lnTo>
                      <a:pt x="6" y="56"/>
                    </a:lnTo>
                    <a:lnTo>
                      <a:pt x="8" y="55"/>
                    </a:lnTo>
                    <a:lnTo>
                      <a:pt x="9" y="54"/>
                    </a:lnTo>
                    <a:lnTo>
                      <a:pt x="9" y="5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0" name="Freeform 594"/>
              <p:cNvSpPr/>
              <p:nvPr/>
            </p:nvSpPr>
            <p:spPr bwMode="auto">
              <a:xfrm>
                <a:off x="5591176" y="2354263"/>
                <a:ext cx="7938" cy="36513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7" y="2"/>
                  </a:cxn>
                  <a:cxn ang="0">
                    <a:pos x="4" y="10"/>
                  </a:cxn>
                  <a:cxn ang="0">
                    <a:pos x="1" y="17"/>
                  </a:cxn>
                  <a:cxn ang="0">
                    <a:pos x="0" y="26"/>
                  </a:cxn>
                  <a:cxn ang="0">
                    <a:pos x="0" y="34"/>
                  </a:cxn>
                  <a:cxn ang="0">
                    <a:pos x="0" y="49"/>
                  </a:cxn>
                  <a:cxn ang="0">
                    <a:pos x="1" y="66"/>
                  </a:cxn>
                  <a:cxn ang="0">
                    <a:pos x="1" y="66"/>
                  </a:cxn>
                  <a:cxn ang="0">
                    <a:pos x="1" y="68"/>
                  </a:cxn>
                  <a:cxn ang="0">
                    <a:pos x="2" y="70"/>
                  </a:cxn>
                  <a:cxn ang="0">
                    <a:pos x="5" y="70"/>
                  </a:cxn>
                  <a:cxn ang="0">
                    <a:pos x="6" y="71"/>
                  </a:cxn>
                  <a:cxn ang="0">
                    <a:pos x="8" y="70"/>
                  </a:cxn>
                  <a:cxn ang="0">
                    <a:pos x="10" y="70"/>
                  </a:cxn>
                  <a:cxn ang="0">
                    <a:pos x="11" y="68"/>
                  </a:cxn>
                  <a:cxn ang="0">
                    <a:pos x="11" y="66"/>
                  </a:cxn>
                  <a:cxn ang="0">
                    <a:pos x="11" y="66"/>
                  </a:cxn>
                  <a:cxn ang="0">
                    <a:pos x="10" y="36"/>
                  </a:cxn>
                  <a:cxn ang="0">
                    <a:pos x="10" y="29"/>
                  </a:cxn>
                  <a:cxn ang="0">
                    <a:pos x="11" y="22"/>
                  </a:cxn>
                  <a:cxn ang="0">
                    <a:pos x="12" y="14"/>
                  </a:cxn>
                  <a:cxn ang="0">
                    <a:pos x="15" y="7"/>
                  </a:cxn>
                  <a:cxn ang="0">
                    <a:pos x="15" y="7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3" y="1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1"/>
                  </a:cxn>
                  <a:cxn ang="0">
                    <a:pos x="7" y="2"/>
                  </a:cxn>
                  <a:cxn ang="0">
                    <a:pos x="7" y="2"/>
                  </a:cxn>
                </a:cxnLst>
                <a:rect l="0" t="0" r="r" b="b"/>
                <a:pathLst>
                  <a:path w="15" h="71">
                    <a:moveTo>
                      <a:pt x="7" y="2"/>
                    </a:moveTo>
                    <a:lnTo>
                      <a:pt x="7" y="2"/>
                    </a:lnTo>
                    <a:lnTo>
                      <a:pt x="4" y="10"/>
                    </a:lnTo>
                    <a:lnTo>
                      <a:pt x="1" y="17"/>
                    </a:lnTo>
                    <a:lnTo>
                      <a:pt x="0" y="26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" y="66"/>
                    </a:lnTo>
                    <a:lnTo>
                      <a:pt x="1" y="66"/>
                    </a:lnTo>
                    <a:lnTo>
                      <a:pt x="1" y="68"/>
                    </a:lnTo>
                    <a:lnTo>
                      <a:pt x="2" y="70"/>
                    </a:lnTo>
                    <a:lnTo>
                      <a:pt x="5" y="70"/>
                    </a:lnTo>
                    <a:lnTo>
                      <a:pt x="6" y="71"/>
                    </a:lnTo>
                    <a:lnTo>
                      <a:pt x="8" y="70"/>
                    </a:lnTo>
                    <a:lnTo>
                      <a:pt x="10" y="70"/>
                    </a:lnTo>
                    <a:lnTo>
                      <a:pt x="11" y="68"/>
                    </a:lnTo>
                    <a:lnTo>
                      <a:pt x="11" y="66"/>
                    </a:lnTo>
                    <a:lnTo>
                      <a:pt x="11" y="66"/>
                    </a:lnTo>
                    <a:lnTo>
                      <a:pt x="10" y="36"/>
                    </a:lnTo>
                    <a:lnTo>
                      <a:pt x="10" y="29"/>
                    </a:lnTo>
                    <a:lnTo>
                      <a:pt x="11" y="22"/>
                    </a:lnTo>
                    <a:lnTo>
                      <a:pt x="12" y="14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1" name="Freeform 595"/>
              <p:cNvSpPr/>
              <p:nvPr/>
            </p:nvSpPr>
            <p:spPr bwMode="auto">
              <a:xfrm>
                <a:off x="5614988" y="2376488"/>
                <a:ext cx="4763" cy="365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7"/>
                  </a:cxn>
                  <a:cxn ang="0">
                    <a:pos x="0" y="67"/>
                  </a:cxn>
                  <a:cxn ang="0">
                    <a:pos x="0" y="68"/>
                  </a:cxn>
                  <a:cxn ang="0">
                    <a:pos x="1" y="70"/>
                  </a:cxn>
                  <a:cxn ang="0">
                    <a:pos x="3" y="71"/>
                  </a:cxn>
                  <a:cxn ang="0">
                    <a:pos x="5" y="71"/>
                  </a:cxn>
                  <a:cxn ang="0">
                    <a:pos x="6" y="71"/>
                  </a:cxn>
                  <a:cxn ang="0">
                    <a:pos x="8" y="70"/>
                  </a:cxn>
                  <a:cxn ang="0">
                    <a:pos x="9" y="68"/>
                  </a:cxn>
                  <a:cxn ang="0">
                    <a:pos x="9" y="67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71">
                    <a:moveTo>
                      <a:pt x="0" y="5"/>
                    </a:moveTo>
                    <a:lnTo>
                      <a:pt x="0" y="67"/>
                    </a:lnTo>
                    <a:lnTo>
                      <a:pt x="0" y="67"/>
                    </a:lnTo>
                    <a:lnTo>
                      <a:pt x="0" y="68"/>
                    </a:lnTo>
                    <a:lnTo>
                      <a:pt x="1" y="70"/>
                    </a:lnTo>
                    <a:lnTo>
                      <a:pt x="3" y="71"/>
                    </a:lnTo>
                    <a:lnTo>
                      <a:pt x="5" y="71"/>
                    </a:lnTo>
                    <a:lnTo>
                      <a:pt x="6" y="71"/>
                    </a:lnTo>
                    <a:lnTo>
                      <a:pt x="8" y="70"/>
                    </a:lnTo>
                    <a:lnTo>
                      <a:pt x="9" y="68"/>
                    </a:lnTo>
                    <a:lnTo>
                      <a:pt x="9" y="6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2" name="Freeform 596"/>
              <p:cNvSpPr/>
              <p:nvPr/>
            </p:nvSpPr>
            <p:spPr bwMode="auto">
              <a:xfrm>
                <a:off x="5637213" y="2398713"/>
                <a:ext cx="4763" cy="349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61"/>
                  </a:cxn>
                  <a:cxn ang="0">
                    <a:pos x="0" y="61"/>
                  </a:cxn>
                  <a:cxn ang="0">
                    <a:pos x="1" y="63"/>
                  </a:cxn>
                  <a:cxn ang="0">
                    <a:pos x="2" y="65"/>
                  </a:cxn>
                  <a:cxn ang="0">
                    <a:pos x="3" y="65"/>
                  </a:cxn>
                  <a:cxn ang="0">
                    <a:pos x="5" y="66"/>
                  </a:cxn>
                  <a:cxn ang="0">
                    <a:pos x="7" y="65"/>
                  </a:cxn>
                  <a:cxn ang="0">
                    <a:pos x="8" y="65"/>
                  </a:cxn>
                  <a:cxn ang="0">
                    <a:pos x="9" y="63"/>
                  </a:cxn>
                  <a:cxn ang="0">
                    <a:pos x="10" y="61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10" h="66">
                    <a:moveTo>
                      <a:pt x="0" y="4"/>
                    </a:moveTo>
                    <a:lnTo>
                      <a:pt x="0" y="61"/>
                    </a:lnTo>
                    <a:lnTo>
                      <a:pt x="0" y="61"/>
                    </a:lnTo>
                    <a:lnTo>
                      <a:pt x="1" y="63"/>
                    </a:lnTo>
                    <a:lnTo>
                      <a:pt x="2" y="65"/>
                    </a:lnTo>
                    <a:lnTo>
                      <a:pt x="3" y="65"/>
                    </a:lnTo>
                    <a:lnTo>
                      <a:pt x="5" y="66"/>
                    </a:lnTo>
                    <a:lnTo>
                      <a:pt x="7" y="65"/>
                    </a:lnTo>
                    <a:lnTo>
                      <a:pt x="8" y="65"/>
                    </a:lnTo>
                    <a:lnTo>
                      <a:pt x="9" y="63"/>
                    </a:lnTo>
                    <a:lnTo>
                      <a:pt x="10" y="61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3" name="Freeform 597"/>
              <p:cNvSpPr/>
              <p:nvPr/>
            </p:nvSpPr>
            <p:spPr bwMode="auto">
              <a:xfrm>
                <a:off x="5657851" y="2419350"/>
                <a:ext cx="4763" cy="365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7"/>
                  </a:cxn>
                  <a:cxn ang="0">
                    <a:pos x="0" y="67"/>
                  </a:cxn>
                  <a:cxn ang="0">
                    <a:pos x="0" y="69"/>
                  </a:cxn>
                  <a:cxn ang="0">
                    <a:pos x="2" y="70"/>
                  </a:cxn>
                  <a:cxn ang="0">
                    <a:pos x="3" y="71"/>
                  </a:cxn>
                  <a:cxn ang="0">
                    <a:pos x="6" y="71"/>
                  </a:cxn>
                  <a:cxn ang="0">
                    <a:pos x="7" y="71"/>
                  </a:cxn>
                  <a:cxn ang="0">
                    <a:pos x="9" y="70"/>
                  </a:cxn>
                  <a:cxn ang="0">
                    <a:pos x="10" y="69"/>
                  </a:cxn>
                  <a:cxn ang="0">
                    <a:pos x="10" y="67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10" y="3"/>
                  </a:cxn>
                  <a:cxn ang="0">
                    <a:pos x="9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71">
                    <a:moveTo>
                      <a:pt x="0" y="5"/>
                    </a:moveTo>
                    <a:lnTo>
                      <a:pt x="0" y="67"/>
                    </a:lnTo>
                    <a:lnTo>
                      <a:pt x="0" y="67"/>
                    </a:lnTo>
                    <a:lnTo>
                      <a:pt x="0" y="69"/>
                    </a:lnTo>
                    <a:lnTo>
                      <a:pt x="2" y="70"/>
                    </a:lnTo>
                    <a:lnTo>
                      <a:pt x="3" y="71"/>
                    </a:lnTo>
                    <a:lnTo>
                      <a:pt x="6" y="71"/>
                    </a:lnTo>
                    <a:lnTo>
                      <a:pt x="7" y="71"/>
                    </a:lnTo>
                    <a:lnTo>
                      <a:pt x="9" y="70"/>
                    </a:lnTo>
                    <a:lnTo>
                      <a:pt x="10" y="69"/>
                    </a:lnTo>
                    <a:lnTo>
                      <a:pt x="10" y="67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9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4" name="Freeform 598"/>
              <p:cNvSpPr/>
              <p:nvPr/>
            </p:nvSpPr>
            <p:spPr bwMode="auto">
              <a:xfrm>
                <a:off x="5680076" y="2441575"/>
                <a:ext cx="7938" cy="36513"/>
              </a:xfrm>
              <a:custGeom>
                <a:avLst/>
                <a:gdLst/>
                <a:ahLst/>
                <a:cxnLst>
                  <a:cxn ang="0">
                    <a:pos x="14" y="65"/>
                  </a:cxn>
                  <a:cxn ang="0">
                    <a:pos x="14" y="65"/>
                  </a:cxn>
                  <a:cxn ang="0">
                    <a:pos x="11" y="50"/>
                  </a:cxn>
                  <a:cxn ang="0">
                    <a:pos x="10" y="35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36"/>
                  </a:cxn>
                  <a:cxn ang="0">
                    <a:pos x="2" y="52"/>
                  </a:cxn>
                  <a:cxn ang="0">
                    <a:pos x="5" y="67"/>
                  </a:cxn>
                  <a:cxn ang="0">
                    <a:pos x="5" y="67"/>
                  </a:cxn>
                  <a:cxn ang="0">
                    <a:pos x="6" y="69"/>
                  </a:cxn>
                  <a:cxn ang="0">
                    <a:pos x="7" y="70"/>
                  </a:cxn>
                  <a:cxn ang="0">
                    <a:pos x="9" y="70"/>
                  </a:cxn>
                  <a:cxn ang="0">
                    <a:pos x="11" y="70"/>
                  </a:cxn>
                  <a:cxn ang="0">
                    <a:pos x="12" y="69"/>
                  </a:cxn>
                  <a:cxn ang="0">
                    <a:pos x="13" y="68"/>
                  </a:cxn>
                  <a:cxn ang="0">
                    <a:pos x="14" y="67"/>
                  </a:cxn>
                  <a:cxn ang="0">
                    <a:pos x="14" y="65"/>
                  </a:cxn>
                  <a:cxn ang="0">
                    <a:pos x="14" y="65"/>
                  </a:cxn>
                </a:cxnLst>
                <a:rect l="0" t="0" r="r" b="b"/>
                <a:pathLst>
                  <a:path w="14" h="70">
                    <a:moveTo>
                      <a:pt x="14" y="65"/>
                    </a:moveTo>
                    <a:lnTo>
                      <a:pt x="14" y="65"/>
                    </a:lnTo>
                    <a:lnTo>
                      <a:pt x="11" y="50"/>
                    </a:lnTo>
                    <a:lnTo>
                      <a:pt x="10" y="3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36"/>
                    </a:lnTo>
                    <a:lnTo>
                      <a:pt x="2" y="52"/>
                    </a:lnTo>
                    <a:lnTo>
                      <a:pt x="5" y="67"/>
                    </a:lnTo>
                    <a:lnTo>
                      <a:pt x="5" y="67"/>
                    </a:lnTo>
                    <a:lnTo>
                      <a:pt x="6" y="69"/>
                    </a:lnTo>
                    <a:lnTo>
                      <a:pt x="7" y="70"/>
                    </a:lnTo>
                    <a:lnTo>
                      <a:pt x="9" y="70"/>
                    </a:lnTo>
                    <a:lnTo>
                      <a:pt x="11" y="70"/>
                    </a:lnTo>
                    <a:lnTo>
                      <a:pt x="12" y="69"/>
                    </a:lnTo>
                    <a:lnTo>
                      <a:pt x="13" y="68"/>
                    </a:lnTo>
                    <a:lnTo>
                      <a:pt x="14" y="67"/>
                    </a:lnTo>
                    <a:lnTo>
                      <a:pt x="14" y="65"/>
                    </a:lnTo>
                    <a:lnTo>
                      <a:pt x="14" y="6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5" name="Freeform 599"/>
              <p:cNvSpPr/>
              <p:nvPr/>
            </p:nvSpPr>
            <p:spPr bwMode="auto">
              <a:xfrm>
                <a:off x="5705476" y="2463800"/>
                <a:ext cx="7938" cy="31750"/>
              </a:xfrm>
              <a:custGeom>
                <a:avLst/>
                <a:gdLst/>
                <a:ahLst/>
                <a:cxnLst>
                  <a:cxn ang="0">
                    <a:pos x="10" y="35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10" y="3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33"/>
                  </a:cxn>
                  <a:cxn ang="0">
                    <a:pos x="0" y="33"/>
                  </a:cxn>
                  <a:cxn ang="0">
                    <a:pos x="0" y="39"/>
                  </a:cxn>
                  <a:cxn ang="0">
                    <a:pos x="1" y="45"/>
                  </a:cxn>
                  <a:cxn ang="0">
                    <a:pos x="1" y="45"/>
                  </a:cxn>
                  <a:cxn ang="0">
                    <a:pos x="3" y="50"/>
                  </a:cxn>
                  <a:cxn ang="0">
                    <a:pos x="5" y="56"/>
                  </a:cxn>
                  <a:cxn ang="0">
                    <a:pos x="5" y="56"/>
                  </a:cxn>
                  <a:cxn ang="0">
                    <a:pos x="5" y="58"/>
                  </a:cxn>
                  <a:cxn ang="0">
                    <a:pos x="7" y="59"/>
                  </a:cxn>
                  <a:cxn ang="0">
                    <a:pos x="11" y="60"/>
                  </a:cxn>
                  <a:cxn ang="0">
                    <a:pos x="13" y="60"/>
                  </a:cxn>
                  <a:cxn ang="0">
                    <a:pos x="14" y="59"/>
                  </a:cxn>
                  <a:cxn ang="0">
                    <a:pos x="15" y="58"/>
                  </a:cxn>
                  <a:cxn ang="0">
                    <a:pos x="15" y="56"/>
                  </a:cxn>
                  <a:cxn ang="0">
                    <a:pos x="15" y="56"/>
                  </a:cxn>
                  <a:cxn ang="0">
                    <a:pos x="14" y="51"/>
                  </a:cxn>
                  <a:cxn ang="0">
                    <a:pos x="12" y="46"/>
                  </a:cxn>
                  <a:cxn ang="0">
                    <a:pos x="11" y="41"/>
                  </a:cxn>
                  <a:cxn ang="0">
                    <a:pos x="10" y="35"/>
                  </a:cxn>
                  <a:cxn ang="0">
                    <a:pos x="10" y="35"/>
                  </a:cxn>
                </a:cxnLst>
                <a:rect l="0" t="0" r="r" b="b"/>
                <a:pathLst>
                  <a:path w="15" h="60">
                    <a:moveTo>
                      <a:pt x="10" y="35"/>
                    </a:moveTo>
                    <a:lnTo>
                      <a:pt x="10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3" y="50"/>
                    </a:lnTo>
                    <a:lnTo>
                      <a:pt x="5" y="56"/>
                    </a:lnTo>
                    <a:lnTo>
                      <a:pt x="5" y="56"/>
                    </a:lnTo>
                    <a:lnTo>
                      <a:pt x="5" y="58"/>
                    </a:lnTo>
                    <a:lnTo>
                      <a:pt x="7" y="59"/>
                    </a:lnTo>
                    <a:lnTo>
                      <a:pt x="11" y="60"/>
                    </a:lnTo>
                    <a:lnTo>
                      <a:pt x="13" y="60"/>
                    </a:lnTo>
                    <a:lnTo>
                      <a:pt x="14" y="59"/>
                    </a:lnTo>
                    <a:lnTo>
                      <a:pt x="15" y="58"/>
                    </a:lnTo>
                    <a:lnTo>
                      <a:pt x="15" y="56"/>
                    </a:lnTo>
                    <a:lnTo>
                      <a:pt x="15" y="56"/>
                    </a:lnTo>
                    <a:lnTo>
                      <a:pt x="14" y="51"/>
                    </a:lnTo>
                    <a:lnTo>
                      <a:pt x="12" y="46"/>
                    </a:lnTo>
                    <a:lnTo>
                      <a:pt x="11" y="41"/>
                    </a:lnTo>
                    <a:lnTo>
                      <a:pt x="10" y="35"/>
                    </a:lnTo>
                    <a:lnTo>
                      <a:pt x="10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6" name="Freeform 600"/>
              <p:cNvSpPr/>
              <p:nvPr/>
            </p:nvSpPr>
            <p:spPr bwMode="auto">
              <a:xfrm>
                <a:off x="5730876" y="2486025"/>
                <a:ext cx="4763" cy="460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80"/>
                  </a:cxn>
                  <a:cxn ang="0">
                    <a:pos x="0" y="80"/>
                  </a:cxn>
                  <a:cxn ang="0">
                    <a:pos x="1" y="82"/>
                  </a:cxn>
                  <a:cxn ang="0">
                    <a:pos x="2" y="85"/>
                  </a:cxn>
                  <a:cxn ang="0">
                    <a:pos x="3" y="85"/>
                  </a:cxn>
                  <a:cxn ang="0">
                    <a:pos x="5" y="86"/>
                  </a:cxn>
                  <a:cxn ang="0">
                    <a:pos x="6" y="85"/>
                  </a:cxn>
                  <a:cxn ang="0">
                    <a:pos x="8" y="85"/>
                  </a:cxn>
                  <a:cxn ang="0">
                    <a:pos x="9" y="82"/>
                  </a:cxn>
                  <a:cxn ang="0">
                    <a:pos x="9" y="80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86">
                    <a:moveTo>
                      <a:pt x="0" y="5"/>
                    </a:moveTo>
                    <a:lnTo>
                      <a:pt x="0" y="80"/>
                    </a:lnTo>
                    <a:lnTo>
                      <a:pt x="0" y="80"/>
                    </a:lnTo>
                    <a:lnTo>
                      <a:pt x="1" y="82"/>
                    </a:lnTo>
                    <a:lnTo>
                      <a:pt x="2" y="85"/>
                    </a:lnTo>
                    <a:lnTo>
                      <a:pt x="3" y="85"/>
                    </a:lnTo>
                    <a:lnTo>
                      <a:pt x="5" y="86"/>
                    </a:lnTo>
                    <a:lnTo>
                      <a:pt x="6" y="85"/>
                    </a:lnTo>
                    <a:lnTo>
                      <a:pt x="8" y="85"/>
                    </a:lnTo>
                    <a:lnTo>
                      <a:pt x="9" y="82"/>
                    </a:lnTo>
                    <a:lnTo>
                      <a:pt x="9" y="80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7" name="Freeform 601"/>
              <p:cNvSpPr/>
              <p:nvPr/>
            </p:nvSpPr>
            <p:spPr bwMode="auto">
              <a:xfrm>
                <a:off x="5748338" y="2506663"/>
                <a:ext cx="4763" cy="428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75"/>
                  </a:cxn>
                  <a:cxn ang="0">
                    <a:pos x="0" y="75"/>
                  </a:cxn>
                  <a:cxn ang="0">
                    <a:pos x="1" y="78"/>
                  </a:cxn>
                  <a:cxn ang="0">
                    <a:pos x="2" y="80"/>
                  </a:cxn>
                  <a:cxn ang="0">
                    <a:pos x="3" y="81"/>
                  </a:cxn>
                  <a:cxn ang="0">
                    <a:pos x="5" y="81"/>
                  </a:cxn>
                  <a:cxn ang="0">
                    <a:pos x="7" y="81"/>
                  </a:cxn>
                  <a:cxn ang="0">
                    <a:pos x="8" y="80"/>
                  </a:cxn>
                  <a:cxn ang="0">
                    <a:pos x="9" y="78"/>
                  </a:cxn>
                  <a:cxn ang="0">
                    <a:pos x="10" y="75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81">
                    <a:moveTo>
                      <a:pt x="0" y="5"/>
                    </a:moveTo>
                    <a:lnTo>
                      <a:pt x="0" y="75"/>
                    </a:lnTo>
                    <a:lnTo>
                      <a:pt x="0" y="75"/>
                    </a:lnTo>
                    <a:lnTo>
                      <a:pt x="1" y="78"/>
                    </a:lnTo>
                    <a:lnTo>
                      <a:pt x="2" y="80"/>
                    </a:lnTo>
                    <a:lnTo>
                      <a:pt x="3" y="81"/>
                    </a:lnTo>
                    <a:lnTo>
                      <a:pt x="5" y="81"/>
                    </a:lnTo>
                    <a:lnTo>
                      <a:pt x="7" y="81"/>
                    </a:lnTo>
                    <a:lnTo>
                      <a:pt x="8" y="80"/>
                    </a:lnTo>
                    <a:lnTo>
                      <a:pt x="9" y="78"/>
                    </a:lnTo>
                    <a:lnTo>
                      <a:pt x="10" y="7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8" name="Freeform 602"/>
              <p:cNvSpPr/>
              <p:nvPr/>
            </p:nvSpPr>
            <p:spPr bwMode="auto">
              <a:xfrm>
                <a:off x="5761038" y="2528888"/>
                <a:ext cx="4763" cy="381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8"/>
                  </a:cxn>
                  <a:cxn ang="0">
                    <a:pos x="0" y="68"/>
                  </a:cxn>
                  <a:cxn ang="0">
                    <a:pos x="1" y="69"/>
                  </a:cxn>
                  <a:cxn ang="0">
                    <a:pos x="2" y="71"/>
                  </a:cxn>
                  <a:cxn ang="0">
                    <a:pos x="3" y="72"/>
                  </a:cxn>
                  <a:cxn ang="0">
                    <a:pos x="5" y="72"/>
                  </a:cxn>
                  <a:cxn ang="0">
                    <a:pos x="7" y="72"/>
                  </a:cxn>
                  <a:cxn ang="0">
                    <a:pos x="8" y="71"/>
                  </a:cxn>
                  <a:cxn ang="0">
                    <a:pos x="9" y="69"/>
                  </a:cxn>
                  <a:cxn ang="0">
                    <a:pos x="9" y="68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9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9" h="72">
                    <a:moveTo>
                      <a:pt x="0" y="6"/>
                    </a:moveTo>
                    <a:lnTo>
                      <a:pt x="0" y="68"/>
                    </a:lnTo>
                    <a:lnTo>
                      <a:pt x="0" y="68"/>
                    </a:lnTo>
                    <a:lnTo>
                      <a:pt x="1" y="69"/>
                    </a:lnTo>
                    <a:lnTo>
                      <a:pt x="2" y="71"/>
                    </a:lnTo>
                    <a:lnTo>
                      <a:pt x="3" y="72"/>
                    </a:lnTo>
                    <a:lnTo>
                      <a:pt x="5" y="72"/>
                    </a:lnTo>
                    <a:lnTo>
                      <a:pt x="7" y="72"/>
                    </a:lnTo>
                    <a:lnTo>
                      <a:pt x="8" y="71"/>
                    </a:lnTo>
                    <a:lnTo>
                      <a:pt x="9" y="69"/>
                    </a:lnTo>
                    <a:lnTo>
                      <a:pt x="9" y="68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9" name="Freeform 603"/>
              <p:cNvSpPr/>
              <p:nvPr/>
            </p:nvSpPr>
            <p:spPr bwMode="auto">
              <a:xfrm>
                <a:off x="5775326" y="2544763"/>
                <a:ext cx="4763" cy="3968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72"/>
                  </a:cxn>
                  <a:cxn ang="0">
                    <a:pos x="0" y="72"/>
                  </a:cxn>
                  <a:cxn ang="0">
                    <a:pos x="0" y="74"/>
                  </a:cxn>
                  <a:cxn ang="0">
                    <a:pos x="2" y="75"/>
                  </a:cxn>
                  <a:cxn ang="0">
                    <a:pos x="4" y="76"/>
                  </a:cxn>
                  <a:cxn ang="0">
                    <a:pos x="5" y="76"/>
                  </a:cxn>
                  <a:cxn ang="0">
                    <a:pos x="7" y="76"/>
                  </a:cxn>
                  <a:cxn ang="0">
                    <a:pos x="9" y="75"/>
                  </a:cxn>
                  <a:cxn ang="0">
                    <a:pos x="10" y="74"/>
                  </a:cxn>
                  <a:cxn ang="0">
                    <a:pos x="10" y="72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10" h="76">
                    <a:moveTo>
                      <a:pt x="0" y="4"/>
                    </a:moveTo>
                    <a:lnTo>
                      <a:pt x="0" y="72"/>
                    </a:lnTo>
                    <a:lnTo>
                      <a:pt x="0" y="72"/>
                    </a:lnTo>
                    <a:lnTo>
                      <a:pt x="0" y="74"/>
                    </a:lnTo>
                    <a:lnTo>
                      <a:pt x="2" y="75"/>
                    </a:lnTo>
                    <a:lnTo>
                      <a:pt x="4" y="76"/>
                    </a:lnTo>
                    <a:lnTo>
                      <a:pt x="5" y="76"/>
                    </a:lnTo>
                    <a:lnTo>
                      <a:pt x="7" y="76"/>
                    </a:lnTo>
                    <a:lnTo>
                      <a:pt x="9" y="75"/>
                    </a:lnTo>
                    <a:lnTo>
                      <a:pt x="10" y="74"/>
                    </a:lnTo>
                    <a:lnTo>
                      <a:pt x="10" y="72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0" name="Freeform 604"/>
              <p:cNvSpPr/>
              <p:nvPr/>
            </p:nvSpPr>
            <p:spPr bwMode="auto">
              <a:xfrm>
                <a:off x="5181601" y="2170113"/>
                <a:ext cx="665163" cy="654050"/>
              </a:xfrm>
              <a:custGeom>
                <a:avLst/>
                <a:gdLst/>
                <a:ahLst/>
                <a:cxnLst>
                  <a:cxn ang="0">
                    <a:pos x="534" y="1115"/>
                  </a:cxn>
                  <a:cxn ang="0">
                    <a:pos x="311" y="889"/>
                  </a:cxn>
                  <a:cxn ang="0">
                    <a:pos x="124" y="701"/>
                  </a:cxn>
                  <a:cxn ang="0">
                    <a:pos x="14" y="547"/>
                  </a:cxn>
                  <a:cxn ang="0">
                    <a:pos x="5" y="361"/>
                  </a:cxn>
                  <a:cxn ang="0">
                    <a:pos x="109" y="152"/>
                  </a:cxn>
                  <a:cxn ang="0">
                    <a:pos x="270" y="29"/>
                  </a:cxn>
                  <a:cxn ang="0">
                    <a:pos x="103" y="233"/>
                  </a:cxn>
                  <a:cxn ang="0">
                    <a:pos x="38" y="486"/>
                  </a:cxn>
                  <a:cxn ang="0">
                    <a:pos x="137" y="664"/>
                  </a:cxn>
                  <a:cxn ang="0">
                    <a:pos x="467" y="998"/>
                  </a:cxn>
                  <a:cxn ang="0">
                    <a:pos x="676" y="1170"/>
                  </a:cxn>
                  <a:cxn ang="0">
                    <a:pos x="872" y="1193"/>
                  </a:cxn>
                  <a:cxn ang="0">
                    <a:pos x="1085" y="1070"/>
                  </a:cxn>
                  <a:cxn ang="0">
                    <a:pos x="1218" y="861"/>
                  </a:cxn>
                  <a:cxn ang="0">
                    <a:pos x="1167" y="643"/>
                  </a:cxn>
                  <a:cxn ang="0">
                    <a:pos x="1008" y="472"/>
                  </a:cxn>
                  <a:cxn ang="0">
                    <a:pos x="731" y="201"/>
                  </a:cxn>
                  <a:cxn ang="0">
                    <a:pos x="553" y="142"/>
                  </a:cxn>
                  <a:cxn ang="0">
                    <a:pos x="393" y="228"/>
                  </a:cxn>
                  <a:cxn ang="0">
                    <a:pos x="282" y="427"/>
                  </a:cxn>
                  <a:cxn ang="0">
                    <a:pos x="388" y="615"/>
                  </a:cxn>
                  <a:cxn ang="0">
                    <a:pos x="702" y="942"/>
                  </a:cxn>
                  <a:cxn ang="0">
                    <a:pos x="798" y="922"/>
                  </a:cxn>
                  <a:cxn ang="0">
                    <a:pos x="641" y="744"/>
                  </a:cxn>
                  <a:cxn ang="0">
                    <a:pos x="397" y="487"/>
                  </a:cxn>
                  <a:cxn ang="0">
                    <a:pos x="451" y="309"/>
                  </a:cxn>
                  <a:cxn ang="0">
                    <a:pos x="591" y="250"/>
                  </a:cxn>
                  <a:cxn ang="0">
                    <a:pos x="742" y="397"/>
                  </a:cxn>
                  <a:cxn ang="0">
                    <a:pos x="1076" y="711"/>
                  </a:cxn>
                  <a:cxn ang="0">
                    <a:pos x="1109" y="861"/>
                  </a:cxn>
                  <a:cxn ang="0">
                    <a:pos x="858" y="1104"/>
                  </a:cxn>
                  <a:cxn ang="0">
                    <a:pos x="618" y="1022"/>
                  </a:cxn>
                  <a:cxn ang="0">
                    <a:pos x="342" y="740"/>
                  </a:cxn>
                  <a:cxn ang="0">
                    <a:pos x="156" y="450"/>
                  </a:cxn>
                  <a:cxn ang="0">
                    <a:pos x="287" y="163"/>
                  </a:cxn>
                  <a:cxn ang="0">
                    <a:pos x="286" y="221"/>
                  </a:cxn>
                  <a:cxn ang="0">
                    <a:pos x="196" y="489"/>
                  </a:cxn>
                  <a:cxn ang="0">
                    <a:pos x="398" y="752"/>
                  </a:cxn>
                  <a:cxn ang="0">
                    <a:pos x="712" y="1049"/>
                  </a:cxn>
                  <a:cxn ang="0">
                    <a:pos x="926" y="1037"/>
                  </a:cxn>
                  <a:cxn ang="0">
                    <a:pos x="1077" y="824"/>
                  </a:cxn>
                  <a:cxn ang="0">
                    <a:pos x="900" y="596"/>
                  </a:cxn>
                  <a:cxn ang="0">
                    <a:pos x="612" y="298"/>
                  </a:cxn>
                  <a:cxn ang="0">
                    <a:pos x="527" y="303"/>
                  </a:cxn>
                  <a:cxn ang="0">
                    <a:pos x="477" y="332"/>
                  </a:cxn>
                  <a:cxn ang="0">
                    <a:pos x="441" y="486"/>
                  </a:cxn>
                  <a:cxn ang="0">
                    <a:pos x="731" y="783"/>
                  </a:cxn>
                  <a:cxn ang="0">
                    <a:pos x="829" y="884"/>
                  </a:cxn>
                  <a:cxn ang="0">
                    <a:pos x="783" y="989"/>
                  </a:cxn>
                  <a:cxn ang="0">
                    <a:pos x="669" y="962"/>
                  </a:cxn>
                  <a:cxn ang="0">
                    <a:pos x="450" y="729"/>
                  </a:cxn>
                  <a:cxn ang="0">
                    <a:pos x="256" y="471"/>
                  </a:cxn>
                  <a:cxn ang="0">
                    <a:pos x="300" y="284"/>
                  </a:cxn>
                  <a:cxn ang="0">
                    <a:pos x="464" y="137"/>
                  </a:cxn>
                  <a:cxn ang="0">
                    <a:pos x="670" y="122"/>
                  </a:cxn>
                  <a:cxn ang="0">
                    <a:pos x="759" y="177"/>
                  </a:cxn>
                  <a:cxn ang="0">
                    <a:pos x="1071" y="489"/>
                  </a:cxn>
                  <a:cxn ang="0">
                    <a:pos x="1188" y="605"/>
                  </a:cxn>
                  <a:cxn ang="0">
                    <a:pos x="1256" y="846"/>
                  </a:cxn>
                  <a:cxn ang="0">
                    <a:pos x="1180" y="1021"/>
                  </a:cxn>
                  <a:cxn ang="0">
                    <a:pos x="930" y="1212"/>
                  </a:cxn>
                </a:cxnLst>
                <a:rect l="0" t="0" r="r" b="b"/>
                <a:pathLst>
                  <a:path w="1256" h="1235">
                    <a:moveTo>
                      <a:pt x="808" y="1235"/>
                    </a:moveTo>
                    <a:lnTo>
                      <a:pt x="808" y="1235"/>
                    </a:lnTo>
                    <a:lnTo>
                      <a:pt x="792" y="1235"/>
                    </a:lnTo>
                    <a:lnTo>
                      <a:pt x="775" y="1234"/>
                    </a:lnTo>
                    <a:lnTo>
                      <a:pt x="757" y="1232"/>
                    </a:lnTo>
                    <a:lnTo>
                      <a:pt x="738" y="1230"/>
                    </a:lnTo>
                    <a:lnTo>
                      <a:pt x="719" y="1226"/>
                    </a:lnTo>
                    <a:lnTo>
                      <a:pt x="699" y="1220"/>
                    </a:lnTo>
                    <a:lnTo>
                      <a:pt x="679" y="1212"/>
                    </a:lnTo>
                    <a:lnTo>
                      <a:pt x="660" y="1203"/>
                    </a:lnTo>
                    <a:lnTo>
                      <a:pt x="660" y="1203"/>
                    </a:lnTo>
                    <a:lnTo>
                      <a:pt x="629" y="1186"/>
                    </a:lnTo>
                    <a:lnTo>
                      <a:pt x="598" y="1165"/>
                    </a:lnTo>
                    <a:lnTo>
                      <a:pt x="566" y="1141"/>
                    </a:lnTo>
                    <a:lnTo>
                      <a:pt x="534" y="1115"/>
                    </a:lnTo>
                    <a:lnTo>
                      <a:pt x="533" y="1114"/>
                    </a:lnTo>
                    <a:lnTo>
                      <a:pt x="531" y="1114"/>
                    </a:lnTo>
                    <a:lnTo>
                      <a:pt x="531" y="1114"/>
                    </a:lnTo>
                    <a:lnTo>
                      <a:pt x="527" y="1112"/>
                    </a:lnTo>
                    <a:lnTo>
                      <a:pt x="522" y="1109"/>
                    </a:lnTo>
                    <a:lnTo>
                      <a:pt x="518" y="1105"/>
                    </a:lnTo>
                    <a:lnTo>
                      <a:pt x="518" y="1105"/>
                    </a:lnTo>
                    <a:lnTo>
                      <a:pt x="465" y="1051"/>
                    </a:lnTo>
                    <a:lnTo>
                      <a:pt x="440" y="1024"/>
                    </a:lnTo>
                    <a:lnTo>
                      <a:pt x="415" y="997"/>
                    </a:lnTo>
                    <a:lnTo>
                      <a:pt x="415" y="997"/>
                    </a:lnTo>
                    <a:lnTo>
                      <a:pt x="389" y="968"/>
                    </a:lnTo>
                    <a:lnTo>
                      <a:pt x="358" y="935"/>
                    </a:lnTo>
                    <a:lnTo>
                      <a:pt x="326" y="903"/>
                    </a:lnTo>
                    <a:lnTo>
                      <a:pt x="311" y="889"/>
                    </a:lnTo>
                    <a:lnTo>
                      <a:pt x="296" y="878"/>
                    </a:lnTo>
                    <a:lnTo>
                      <a:pt x="296" y="878"/>
                    </a:lnTo>
                    <a:lnTo>
                      <a:pt x="281" y="865"/>
                    </a:lnTo>
                    <a:lnTo>
                      <a:pt x="265" y="852"/>
                    </a:lnTo>
                    <a:lnTo>
                      <a:pt x="250" y="839"/>
                    </a:lnTo>
                    <a:lnTo>
                      <a:pt x="235" y="823"/>
                    </a:lnTo>
                    <a:lnTo>
                      <a:pt x="207" y="793"/>
                    </a:lnTo>
                    <a:lnTo>
                      <a:pt x="180" y="761"/>
                    </a:lnTo>
                    <a:lnTo>
                      <a:pt x="180" y="761"/>
                    </a:lnTo>
                    <a:lnTo>
                      <a:pt x="156" y="732"/>
                    </a:lnTo>
                    <a:lnTo>
                      <a:pt x="130" y="704"/>
                    </a:lnTo>
                    <a:lnTo>
                      <a:pt x="129" y="703"/>
                    </a:lnTo>
                    <a:lnTo>
                      <a:pt x="128" y="703"/>
                    </a:lnTo>
                    <a:lnTo>
                      <a:pt x="128" y="703"/>
                    </a:lnTo>
                    <a:lnTo>
                      <a:pt x="124" y="701"/>
                    </a:lnTo>
                    <a:lnTo>
                      <a:pt x="120" y="698"/>
                    </a:lnTo>
                    <a:lnTo>
                      <a:pt x="74" y="653"/>
                    </a:lnTo>
                    <a:lnTo>
                      <a:pt x="74" y="653"/>
                    </a:lnTo>
                    <a:lnTo>
                      <a:pt x="70" y="648"/>
                    </a:lnTo>
                    <a:lnTo>
                      <a:pt x="67" y="643"/>
                    </a:lnTo>
                    <a:lnTo>
                      <a:pt x="63" y="635"/>
                    </a:lnTo>
                    <a:lnTo>
                      <a:pt x="63" y="635"/>
                    </a:lnTo>
                    <a:lnTo>
                      <a:pt x="60" y="627"/>
                    </a:lnTo>
                    <a:lnTo>
                      <a:pt x="54" y="619"/>
                    </a:lnTo>
                    <a:lnTo>
                      <a:pt x="54" y="619"/>
                    </a:lnTo>
                    <a:lnTo>
                      <a:pt x="40" y="596"/>
                    </a:lnTo>
                    <a:lnTo>
                      <a:pt x="28" y="572"/>
                    </a:lnTo>
                    <a:lnTo>
                      <a:pt x="28" y="572"/>
                    </a:lnTo>
                    <a:lnTo>
                      <a:pt x="14" y="547"/>
                    </a:lnTo>
                    <a:lnTo>
                      <a:pt x="14" y="547"/>
                    </a:lnTo>
                    <a:lnTo>
                      <a:pt x="11" y="540"/>
                    </a:lnTo>
                    <a:lnTo>
                      <a:pt x="7" y="532"/>
                    </a:lnTo>
                    <a:lnTo>
                      <a:pt x="5" y="522"/>
                    </a:lnTo>
                    <a:lnTo>
                      <a:pt x="3" y="513"/>
                    </a:lnTo>
                    <a:lnTo>
                      <a:pt x="0" y="494"/>
                    </a:lnTo>
                    <a:lnTo>
                      <a:pt x="0" y="484"/>
                    </a:lnTo>
                    <a:lnTo>
                      <a:pt x="0" y="475"/>
                    </a:lnTo>
                    <a:lnTo>
                      <a:pt x="0" y="475"/>
                    </a:lnTo>
                    <a:lnTo>
                      <a:pt x="1" y="452"/>
                    </a:lnTo>
                    <a:lnTo>
                      <a:pt x="1" y="431"/>
                    </a:lnTo>
                    <a:lnTo>
                      <a:pt x="1" y="431"/>
                    </a:lnTo>
                    <a:lnTo>
                      <a:pt x="1" y="413"/>
                    </a:lnTo>
                    <a:lnTo>
                      <a:pt x="1" y="395"/>
                    </a:lnTo>
                    <a:lnTo>
                      <a:pt x="2" y="378"/>
                    </a:lnTo>
                    <a:lnTo>
                      <a:pt x="5" y="361"/>
                    </a:lnTo>
                    <a:lnTo>
                      <a:pt x="5" y="361"/>
                    </a:lnTo>
                    <a:lnTo>
                      <a:pt x="8" y="347"/>
                    </a:lnTo>
                    <a:lnTo>
                      <a:pt x="12" y="333"/>
                    </a:lnTo>
                    <a:lnTo>
                      <a:pt x="17" y="320"/>
                    </a:lnTo>
                    <a:lnTo>
                      <a:pt x="22" y="308"/>
                    </a:lnTo>
                    <a:lnTo>
                      <a:pt x="35" y="283"/>
                    </a:lnTo>
                    <a:lnTo>
                      <a:pt x="48" y="260"/>
                    </a:lnTo>
                    <a:lnTo>
                      <a:pt x="48" y="260"/>
                    </a:lnTo>
                    <a:lnTo>
                      <a:pt x="60" y="23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89" y="185"/>
                    </a:lnTo>
                    <a:lnTo>
                      <a:pt x="98" y="168"/>
                    </a:lnTo>
                    <a:lnTo>
                      <a:pt x="109" y="152"/>
                    </a:lnTo>
                    <a:lnTo>
                      <a:pt x="109" y="152"/>
                    </a:lnTo>
                    <a:lnTo>
                      <a:pt x="126" y="130"/>
                    </a:lnTo>
                    <a:lnTo>
                      <a:pt x="142" y="108"/>
                    </a:lnTo>
                    <a:lnTo>
                      <a:pt x="160" y="89"/>
                    </a:lnTo>
                    <a:lnTo>
                      <a:pt x="177" y="69"/>
                    </a:lnTo>
                    <a:lnTo>
                      <a:pt x="195" y="50"/>
                    </a:lnTo>
                    <a:lnTo>
                      <a:pt x="213" y="33"/>
                    </a:lnTo>
                    <a:lnTo>
                      <a:pt x="231" y="16"/>
                    </a:lnTo>
                    <a:lnTo>
                      <a:pt x="250" y="1"/>
                    </a:lnTo>
                    <a:lnTo>
                      <a:pt x="250" y="1"/>
                    </a:lnTo>
                    <a:lnTo>
                      <a:pt x="251" y="0"/>
                    </a:lnTo>
                    <a:lnTo>
                      <a:pt x="251" y="0"/>
                    </a:lnTo>
                    <a:lnTo>
                      <a:pt x="257" y="9"/>
                    </a:lnTo>
                    <a:lnTo>
                      <a:pt x="257" y="9"/>
                    </a:lnTo>
                    <a:lnTo>
                      <a:pt x="270" y="29"/>
                    </a:lnTo>
                    <a:lnTo>
                      <a:pt x="270" y="29"/>
                    </a:lnTo>
                    <a:lnTo>
                      <a:pt x="264" y="34"/>
                    </a:lnTo>
                    <a:lnTo>
                      <a:pt x="264" y="34"/>
                    </a:lnTo>
                    <a:lnTo>
                      <a:pt x="246" y="49"/>
                    </a:lnTo>
                    <a:lnTo>
                      <a:pt x="228" y="67"/>
                    </a:lnTo>
                    <a:lnTo>
                      <a:pt x="210" y="84"/>
                    </a:lnTo>
                    <a:lnTo>
                      <a:pt x="193" y="103"/>
                    </a:lnTo>
                    <a:lnTo>
                      <a:pt x="176" y="122"/>
                    </a:lnTo>
                    <a:lnTo>
                      <a:pt x="161" y="141"/>
                    </a:lnTo>
                    <a:lnTo>
                      <a:pt x="145" y="161"/>
                    </a:lnTo>
                    <a:lnTo>
                      <a:pt x="132" y="182"/>
                    </a:lnTo>
                    <a:lnTo>
                      <a:pt x="132" y="182"/>
                    </a:lnTo>
                    <a:lnTo>
                      <a:pt x="124" y="194"/>
                    </a:lnTo>
                    <a:lnTo>
                      <a:pt x="116" y="207"/>
                    </a:lnTo>
                    <a:lnTo>
                      <a:pt x="103" y="233"/>
                    </a:lnTo>
                    <a:lnTo>
                      <a:pt x="103" y="233"/>
                    </a:lnTo>
                    <a:lnTo>
                      <a:pt x="92" y="256"/>
                    </a:lnTo>
                    <a:lnTo>
                      <a:pt x="79" y="278"/>
                    </a:lnTo>
                    <a:lnTo>
                      <a:pt x="79" y="278"/>
                    </a:lnTo>
                    <a:lnTo>
                      <a:pt x="67" y="299"/>
                    </a:lnTo>
                    <a:lnTo>
                      <a:pt x="56" y="322"/>
                    </a:lnTo>
                    <a:lnTo>
                      <a:pt x="50" y="333"/>
                    </a:lnTo>
                    <a:lnTo>
                      <a:pt x="45" y="346"/>
                    </a:lnTo>
                    <a:lnTo>
                      <a:pt x="42" y="358"/>
                    </a:lnTo>
                    <a:lnTo>
                      <a:pt x="39" y="371"/>
                    </a:lnTo>
                    <a:lnTo>
                      <a:pt x="39" y="371"/>
                    </a:lnTo>
                    <a:lnTo>
                      <a:pt x="36" y="396"/>
                    </a:lnTo>
                    <a:lnTo>
                      <a:pt x="35" y="420"/>
                    </a:lnTo>
                    <a:lnTo>
                      <a:pt x="34" y="443"/>
                    </a:lnTo>
                    <a:lnTo>
                      <a:pt x="35" y="465"/>
                    </a:lnTo>
                    <a:lnTo>
                      <a:pt x="38" y="486"/>
                    </a:lnTo>
                    <a:lnTo>
                      <a:pt x="42" y="506"/>
                    </a:lnTo>
                    <a:lnTo>
                      <a:pt x="47" y="525"/>
                    </a:lnTo>
                    <a:lnTo>
                      <a:pt x="54" y="542"/>
                    </a:lnTo>
                    <a:lnTo>
                      <a:pt x="54" y="542"/>
                    </a:lnTo>
                    <a:lnTo>
                      <a:pt x="62" y="559"/>
                    </a:lnTo>
                    <a:lnTo>
                      <a:pt x="70" y="575"/>
                    </a:lnTo>
                    <a:lnTo>
                      <a:pt x="79" y="591"/>
                    </a:lnTo>
                    <a:lnTo>
                      <a:pt x="89" y="605"/>
                    </a:lnTo>
                    <a:lnTo>
                      <a:pt x="99" y="620"/>
                    </a:lnTo>
                    <a:lnTo>
                      <a:pt x="110" y="634"/>
                    </a:lnTo>
                    <a:lnTo>
                      <a:pt x="122" y="647"/>
                    </a:lnTo>
                    <a:lnTo>
                      <a:pt x="135" y="662"/>
                    </a:lnTo>
                    <a:lnTo>
                      <a:pt x="136" y="663"/>
                    </a:lnTo>
                    <a:lnTo>
                      <a:pt x="137" y="664"/>
                    </a:lnTo>
                    <a:lnTo>
                      <a:pt x="137" y="664"/>
                    </a:lnTo>
                    <a:lnTo>
                      <a:pt x="141" y="665"/>
                    </a:lnTo>
                    <a:lnTo>
                      <a:pt x="145" y="668"/>
                    </a:lnTo>
                    <a:lnTo>
                      <a:pt x="145" y="668"/>
                    </a:lnTo>
                    <a:lnTo>
                      <a:pt x="178" y="702"/>
                    </a:lnTo>
                    <a:lnTo>
                      <a:pt x="209" y="736"/>
                    </a:lnTo>
                    <a:lnTo>
                      <a:pt x="209" y="736"/>
                    </a:lnTo>
                    <a:lnTo>
                      <a:pt x="238" y="767"/>
                    </a:lnTo>
                    <a:lnTo>
                      <a:pt x="268" y="799"/>
                    </a:lnTo>
                    <a:lnTo>
                      <a:pt x="298" y="829"/>
                    </a:lnTo>
                    <a:lnTo>
                      <a:pt x="330" y="858"/>
                    </a:lnTo>
                    <a:lnTo>
                      <a:pt x="330" y="858"/>
                    </a:lnTo>
                    <a:lnTo>
                      <a:pt x="362" y="889"/>
                    </a:lnTo>
                    <a:lnTo>
                      <a:pt x="396" y="923"/>
                    </a:lnTo>
                    <a:lnTo>
                      <a:pt x="431" y="960"/>
                    </a:lnTo>
                    <a:lnTo>
                      <a:pt x="467" y="998"/>
                    </a:lnTo>
                    <a:lnTo>
                      <a:pt x="467" y="998"/>
                    </a:lnTo>
                    <a:lnTo>
                      <a:pt x="506" y="1040"/>
                    </a:lnTo>
                    <a:lnTo>
                      <a:pt x="542" y="1078"/>
                    </a:lnTo>
                    <a:lnTo>
                      <a:pt x="543" y="1079"/>
                    </a:lnTo>
                    <a:lnTo>
                      <a:pt x="545" y="1080"/>
                    </a:lnTo>
                    <a:lnTo>
                      <a:pt x="545" y="1080"/>
                    </a:lnTo>
                    <a:lnTo>
                      <a:pt x="548" y="1081"/>
                    </a:lnTo>
                    <a:lnTo>
                      <a:pt x="552" y="1084"/>
                    </a:lnTo>
                    <a:lnTo>
                      <a:pt x="552" y="1084"/>
                    </a:lnTo>
                    <a:lnTo>
                      <a:pt x="575" y="1103"/>
                    </a:lnTo>
                    <a:lnTo>
                      <a:pt x="601" y="1124"/>
                    </a:lnTo>
                    <a:lnTo>
                      <a:pt x="630" y="1143"/>
                    </a:lnTo>
                    <a:lnTo>
                      <a:pt x="644" y="1153"/>
                    </a:lnTo>
                    <a:lnTo>
                      <a:pt x="661" y="1162"/>
                    </a:lnTo>
                    <a:lnTo>
                      <a:pt x="676" y="1170"/>
                    </a:lnTo>
                    <a:lnTo>
                      <a:pt x="693" y="1177"/>
                    </a:lnTo>
                    <a:lnTo>
                      <a:pt x="710" y="1185"/>
                    </a:lnTo>
                    <a:lnTo>
                      <a:pt x="728" y="1190"/>
                    </a:lnTo>
                    <a:lnTo>
                      <a:pt x="747" y="1195"/>
                    </a:lnTo>
                    <a:lnTo>
                      <a:pt x="765" y="1198"/>
                    </a:lnTo>
                    <a:lnTo>
                      <a:pt x="784" y="1200"/>
                    </a:lnTo>
                    <a:lnTo>
                      <a:pt x="803" y="1201"/>
                    </a:lnTo>
                    <a:lnTo>
                      <a:pt x="803" y="1201"/>
                    </a:lnTo>
                    <a:lnTo>
                      <a:pt x="816" y="1201"/>
                    </a:lnTo>
                    <a:lnTo>
                      <a:pt x="828" y="1200"/>
                    </a:lnTo>
                    <a:lnTo>
                      <a:pt x="841" y="1198"/>
                    </a:lnTo>
                    <a:lnTo>
                      <a:pt x="854" y="1196"/>
                    </a:lnTo>
                    <a:lnTo>
                      <a:pt x="854" y="1196"/>
                    </a:lnTo>
                    <a:lnTo>
                      <a:pt x="872" y="1193"/>
                    </a:lnTo>
                    <a:lnTo>
                      <a:pt x="872" y="1193"/>
                    </a:lnTo>
                    <a:lnTo>
                      <a:pt x="883" y="1191"/>
                    </a:lnTo>
                    <a:lnTo>
                      <a:pt x="895" y="1189"/>
                    </a:lnTo>
                    <a:lnTo>
                      <a:pt x="907" y="1185"/>
                    </a:lnTo>
                    <a:lnTo>
                      <a:pt x="918" y="1179"/>
                    </a:lnTo>
                    <a:lnTo>
                      <a:pt x="918" y="1179"/>
                    </a:lnTo>
                    <a:lnTo>
                      <a:pt x="945" y="1165"/>
                    </a:lnTo>
                    <a:lnTo>
                      <a:pt x="945" y="1165"/>
                    </a:lnTo>
                    <a:lnTo>
                      <a:pt x="977" y="1148"/>
                    </a:lnTo>
                    <a:lnTo>
                      <a:pt x="977" y="1148"/>
                    </a:lnTo>
                    <a:lnTo>
                      <a:pt x="1006" y="1132"/>
                    </a:lnTo>
                    <a:lnTo>
                      <a:pt x="1033" y="1114"/>
                    </a:lnTo>
                    <a:lnTo>
                      <a:pt x="1057" y="1096"/>
                    </a:lnTo>
                    <a:lnTo>
                      <a:pt x="1069" y="1086"/>
                    </a:lnTo>
                    <a:lnTo>
                      <a:pt x="1078" y="1077"/>
                    </a:lnTo>
                    <a:lnTo>
                      <a:pt x="1085" y="1070"/>
                    </a:lnTo>
                    <a:lnTo>
                      <a:pt x="1085" y="1070"/>
                    </a:lnTo>
                    <a:lnTo>
                      <a:pt x="1111" y="1044"/>
                    </a:lnTo>
                    <a:lnTo>
                      <a:pt x="1123" y="1032"/>
                    </a:lnTo>
                    <a:lnTo>
                      <a:pt x="1134" y="1018"/>
                    </a:lnTo>
                    <a:lnTo>
                      <a:pt x="1145" y="1005"/>
                    </a:lnTo>
                    <a:lnTo>
                      <a:pt x="1156" y="990"/>
                    </a:lnTo>
                    <a:lnTo>
                      <a:pt x="1165" y="975"/>
                    </a:lnTo>
                    <a:lnTo>
                      <a:pt x="1173" y="959"/>
                    </a:lnTo>
                    <a:lnTo>
                      <a:pt x="1173" y="959"/>
                    </a:lnTo>
                    <a:lnTo>
                      <a:pt x="1184" y="937"/>
                    </a:lnTo>
                    <a:lnTo>
                      <a:pt x="1184" y="937"/>
                    </a:lnTo>
                    <a:lnTo>
                      <a:pt x="1198" y="912"/>
                    </a:lnTo>
                    <a:lnTo>
                      <a:pt x="1209" y="886"/>
                    </a:lnTo>
                    <a:lnTo>
                      <a:pt x="1213" y="874"/>
                    </a:lnTo>
                    <a:lnTo>
                      <a:pt x="1218" y="861"/>
                    </a:lnTo>
                    <a:lnTo>
                      <a:pt x="1220" y="848"/>
                    </a:lnTo>
                    <a:lnTo>
                      <a:pt x="1222" y="835"/>
                    </a:lnTo>
                    <a:lnTo>
                      <a:pt x="1222" y="835"/>
                    </a:lnTo>
                    <a:lnTo>
                      <a:pt x="1221" y="819"/>
                    </a:lnTo>
                    <a:lnTo>
                      <a:pt x="1220" y="802"/>
                    </a:lnTo>
                    <a:lnTo>
                      <a:pt x="1216" y="784"/>
                    </a:lnTo>
                    <a:lnTo>
                      <a:pt x="1212" y="765"/>
                    </a:lnTo>
                    <a:lnTo>
                      <a:pt x="1207" y="746"/>
                    </a:lnTo>
                    <a:lnTo>
                      <a:pt x="1200" y="724"/>
                    </a:lnTo>
                    <a:lnTo>
                      <a:pt x="1193" y="702"/>
                    </a:lnTo>
                    <a:lnTo>
                      <a:pt x="1183" y="678"/>
                    </a:lnTo>
                    <a:lnTo>
                      <a:pt x="1182" y="677"/>
                    </a:lnTo>
                    <a:lnTo>
                      <a:pt x="1182" y="677"/>
                    </a:lnTo>
                    <a:lnTo>
                      <a:pt x="1174" y="660"/>
                    </a:lnTo>
                    <a:lnTo>
                      <a:pt x="1167" y="643"/>
                    </a:lnTo>
                    <a:lnTo>
                      <a:pt x="1158" y="627"/>
                    </a:lnTo>
                    <a:lnTo>
                      <a:pt x="1151" y="620"/>
                    </a:lnTo>
                    <a:lnTo>
                      <a:pt x="1146" y="612"/>
                    </a:lnTo>
                    <a:lnTo>
                      <a:pt x="1146" y="612"/>
                    </a:lnTo>
                    <a:lnTo>
                      <a:pt x="1138" y="602"/>
                    </a:lnTo>
                    <a:lnTo>
                      <a:pt x="1131" y="592"/>
                    </a:lnTo>
                    <a:lnTo>
                      <a:pt x="1131" y="591"/>
                    </a:lnTo>
                    <a:lnTo>
                      <a:pt x="1130" y="591"/>
                    </a:lnTo>
                    <a:lnTo>
                      <a:pt x="1130" y="591"/>
                    </a:lnTo>
                    <a:lnTo>
                      <a:pt x="1090" y="554"/>
                    </a:lnTo>
                    <a:lnTo>
                      <a:pt x="1090" y="554"/>
                    </a:lnTo>
                    <a:lnTo>
                      <a:pt x="1069" y="535"/>
                    </a:lnTo>
                    <a:lnTo>
                      <a:pt x="1048" y="515"/>
                    </a:lnTo>
                    <a:lnTo>
                      <a:pt x="1027" y="495"/>
                    </a:lnTo>
                    <a:lnTo>
                      <a:pt x="1008" y="472"/>
                    </a:lnTo>
                    <a:lnTo>
                      <a:pt x="1008" y="472"/>
                    </a:lnTo>
                    <a:lnTo>
                      <a:pt x="992" y="454"/>
                    </a:lnTo>
                    <a:lnTo>
                      <a:pt x="972" y="432"/>
                    </a:lnTo>
                    <a:lnTo>
                      <a:pt x="918" y="375"/>
                    </a:lnTo>
                    <a:lnTo>
                      <a:pt x="864" y="319"/>
                    </a:lnTo>
                    <a:lnTo>
                      <a:pt x="824" y="280"/>
                    </a:lnTo>
                    <a:lnTo>
                      <a:pt x="824" y="280"/>
                    </a:lnTo>
                    <a:lnTo>
                      <a:pt x="804" y="262"/>
                    </a:lnTo>
                    <a:lnTo>
                      <a:pt x="783" y="246"/>
                    </a:lnTo>
                    <a:lnTo>
                      <a:pt x="783" y="246"/>
                    </a:lnTo>
                    <a:lnTo>
                      <a:pt x="757" y="225"/>
                    </a:lnTo>
                    <a:lnTo>
                      <a:pt x="743" y="214"/>
                    </a:lnTo>
                    <a:lnTo>
                      <a:pt x="732" y="202"/>
                    </a:lnTo>
                    <a:lnTo>
                      <a:pt x="731" y="201"/>
                    </a:lnTo>
                    <a:lnTo>
                      <a:pt x="731" y="201"/>
                    </a:lnTo>
                    <a:lnTo>
                      <a:pt x="731" y="201"/>
                    </a:lnTo>
                    <a:lnTo>
                      <a:pt x="705" y="184"/>
                    </a:lnTo>
                    <a:lnTo>
                      <a:pt x="693" y="176"/>
                    </a:lnTo>
                    <a:lnTo>
                      <a:pt x="680" y="169"/>
                    </a:lnTo>
                    <a:lnTo>
                      <a:pt x="668" y="163"/>
                    </a:lnTo>
                    <a:lnTo>
                      <a:pt x="655" y="158"/>
                    </a:lnTo>
                    <a:lnTo>
                      <a:pt x="641" y="153"/>
                    </a:lnTo>
                    <a:lnTo>
                      <a:pt x="627" y="150"/>
                    </a:lnTo>
                    <a:lnTo>
                      <a:pt x="627" y="150"/>
                    </a:lnTo>
                    <a:lnTo>
                      <a:pt x="599" y="143"/>
                    </a:lnTo>
                    <a:lnTo>
                      <a:pt x="584" y="141"/>
                    </a:lnTo>
                    <a:lnTo>
                      <a:pt x="571" y="140"/>
                    </a:lnTo>
                    <a:lnTo>
                      <a:pt x="571" y="140"/>
                    </a:lnTo>
                    <a:lnTo>
                      <a:pt x="562" y="141"/>
                    </a:lnTo>
                    <a:lnTo>
                      <a:pt x="553" y="142"/>
                    </a:lnTo>
                    <a:lnTo>
                      <a:pt x="545" y="143"/>
                    </a:lnTo>
                    <a:lnTo>
                      <a:pt x="538" y="145"/>
                    </a:lnTo>
                    <a:lnTo>
                      <a:pt x="538" y="145"/>
                    </a:lnTo>
                    <a:lnTo>
                      <a:pt x="517" y="155"/>
                    </a:lnTo>
                    <a:lnTo>
                      <a:pt x="517" y="155"/>
                    </a:lnTo>
                    <a:lnTo>
                      <a:pt x="502" y="161"/>
                    </a:lnTo>
                    <a:lnTo>
                      <a:pt x="485" y="166"/>
                    </a:lnTo>
                    <a:lnTo>
                      <a:pt x="485" y="166"/>
                    </a:lnTo>
                    <a:lnTo>
                      <a:pt x="477" y="169"/>
                    </a:lnTo>
                    <a:lnTo>
                      <a:pt x="469" y="172"/>
                    </a:lnTo>
                    <a:lnTo>
                      <a:pt x="452" y="181"/>
                    </a:lnTo>
                    <a:lnTo>
                      <a:pt x="437" y="191"/>
                    </a:lnTo>
                    <a:lnTo>
                      <a:pt x="421" y="202"/>
                    </a:lnTo>
                    <a:lnTo>
                      <a:pt x="407" y="215"/>
                    </a:lnTo>
                    <a:lnTo>
                      <a:pt x="393" y="228"/>
                    </a:lnTo>
                    <a:lnTo>
                      <a:pt x="367" y="255"/>
                    </a:lnTo>
                    <a:lnTo>
                      <a:pt x="367" y="255"/>
                    </a:lnTo>
                    <a:lnTo>
                      <a:pt x="355" y="269"/>
                    </a:lnTo>
                    <a:lnTo>
                      <a:pt x="355" y="269"/>
                    </a:lnTo>
                    <a:lnTo>
                      <a:pt x="344" y="282"/>
                    </a:lnTo>
                    <a:lnTo>
                      <a:pt x="332" y="297"/>
                    </a:lnTo>
                    <a:lnTo>
                      <a:pt x="322" y="313"/>
                    </a:lnTo>
                    <a:lnTo>
                      <a:pt x="313" y="329"/>
                    </a:lnTo>
                    <a:lnTo>
                      <a:pt x="303" y="348"/>
                    </a:lnTo>
                    <a:lnTo>
                      <a:pt x="296" y="366"/>
                    </a:lnTo>
                    <a:lnTo>
                      <a:pt x="289" y="385"/>
                    </a:lnTo>
                    <a:lnTo>
                      <a:pt x="284" y="406"/>
                    </a:lnTo>
                    <a:lnTo>
                      <a:pt x="284" y="406"/>
                    </a:lnTo>
                    <a:lnTo>
                      <a:pt x="282" y="416"/>
                    </a:lnTo>
                    <a:lnTo>
                      <a:pt x="282" y="427"/>
                    </a:lnTo>
                    <a:lnTo>
                      <a:pt x="283" y="439"/>
                    </a:lnTo>
                    <a:lnTo>
                      <a:pt x="286" y="450"/>
                    </a:lnTo>
                    <a:lnTo>
                      <a:pt x="289" y="462"/>
                    </a:lnTo>
                    <a:lnTo>
                      <a:pt x="293" y="473"/>
                    </a:lnTo>
                    <a:lnTo>
                      <a:pt x="302" y="495"/>
                    </a:lnTo>
                    <a:lnTo>
                      <a:pt x="302" y="495"/>
                    </a:lnTo>
                    <a:lnTo>
                      <a:pt x="312" y="516"/>
                    </a:lnTo>
                    <a:lnTo>
                      <a:pt x="312" y="516"/>
                    </a:lnTo>
                    <a:lnTo>
                      <a:pt x="318" y="530"/>
                    </a:lnTo>
                    <a:lnTo>
                      <a:pt x="325" y="544"/>
                    </a:lnTo>
                    <a:lnTo>
                      <a:pt x="334" y="557"/>
                    </a:lnTo>
                    <a:lnTo>
                      <a:pt x="345" y="570"/>
                    </a:lnTo>
                    <a:lnTo>
                      <a:pt x="356" y="582"/>
                    </a:lnTo>
                    <a:lnTo>
                      <a:pt x="366" y="595"/>
                    </a:lnTo>
                    <a:lnTo>
                      <a:pt x="388" y="615"/>
                    </a:lnTo>
                    <a:lnTo>
                      <a:pt x="598" y="826"/>
                    </a:lnTo>
                    <a:lnTo>
                      <a:pt x="598" y="826"/>
                    </a:lnTo>
                    <a:lnTo>
                      <a:pt x="611" y="840"/>
                    </a:lnTo>
                    <a:lnTo>
                      <a:pt x="624" y="854"/>
                    </a:lnTo>
                    <a:lnTo>
                      <a:pt x="646" y="883"/>
                    </a:lnTo>
                    <a:lnTo>
                      <a:pt x="646" y="883"/>
                    </a:lnTo>
                    <a:lnTo>
                      <a:pt x="663" y="905"/>
                    </a:lnTo>
                    <a:lnTo>
                      <a:pt x="680" y="925"/>
                    </a:lnTo>
                    <a:lnTo>
                      <a:pt x="681" y="926"/>
                    </a:lnTo>
                    <a:lnTo>
                      <a:pt x="684" y="927"/>
                    </a:lnTo>
                    <a:lnTo>
                      <a:pt x="684" y="927"/>
                    </a:lnTo>
                    <a:lnTo>
                      <a:pt x="687" y="929"/>
                    </a:lnTo>
                    <a:lnTo>
                      <a:pt x="691" y="932"/>
                    </a:lnTo>
                    <a:lnTo>
                      <a:pt x="691" y="932"/>
                    </a:lnTo>
                    <a:lnTo>
                      <a:pt x="702" y="942"/>
                    </a:lnTo>
                    <a:lnTo>
                      <a:pt x="708" y="947"/>
                    </a:lnTo>
                    <a:lnTo>
                      <a:pt x="716" y="951"/>
                    </a:lnTo>
                    <a:lnTo>
                      <a:pt x="723" y="955"/>
                    </a:lnTo>
                    <a:lnTo>
                      <a:pt x="731" y="958"/>
                    </a:lnTo>
                    <a:lnTo>
                      <a:pt x="739" y="960"/>
                    </a:lnTo>
                    <a:lnTo>
                      <a:pt x="748" y="960"/>
                    </a:lnTo>
                    <a:lnTo>
                      <a:pt x="748" y="960"/>
                    </a:lnTo>
                    <a:lnTo>
                      <a:pt x="758" y="959"/>
                    </a:lnTo>
                    <a:lnTo>
                      <a:pt x="767" y="956"/>
                    </a:lnTo>
                    <a:lnTo>
                      <a:pt x="776" y="951"/>
                    </a:lnTo>
                    <a:lnTo>
                      <a:pt x="785" y="944"/>
                    </a:lnTo>
                    <a:lnTo>
                      <a:pt x="785" y="944"/>
                    </a:lnTo>
                    <a:lnTo>
                      <a:pt x="791" y="937"/>
                    </a:lnTo>
                    <a:lnTo>
                      <a:pt x="796" y="929"/>
                    </a:lnTo>
                    <a:lnTo>
                      <a:pt x="798" y="922"/>
                    </a:lnTo>
                    <a:lnTo>
                      <a:pt x="799" y="914"/>
                    </a:lnTo>
                    <a:lnTo>
                      <a:pt x="799" y="914"/>
                    </a:lnTo>
                    <a:lnTo>
                      <a:pt x="798" y="907"/>
                    </a:lnTo>
                    <a:lnTo>
                      <a:pt x="795" y="901"/>
                    </a:lnTo>
                    <a:lnTo>
                      <a:pt x="792" y="893"/>
                    </a:lnTo>
                    <a:lnTo>
                      <a:pt x="788" y="887"/>
                    </a:lnTo>
                    <a:lnTo>
                      <a:pt x="776" y="876"/>
                    </a:lnTo>
                    <a:lnTo>
                      <a:pt x="766" y="865"/>
                    </a:lnTo>
                    <a:lnTo>
                      <a:pt x="765" y="864"/>
                    </a:lnTo>
                    <a:lnTo>
                      <a:pt x="763" y="863"/>
                    </a:lnTo>
                    <a:lnTo>
                      <a:pt x="763" y="863"/>
                    </a:lnTo>
                    <a:lnTo>
                      <a:pt x="759" y="862"/>
                    </a:lnTo>
                    <a:lnTo>
                      <a:pt x="755" y="859"/>
                    </a:lnTo>
                    <a:lnTo>
                      <a:pt x="755" y="859"/>
                    </a:lnTo>
                    <a:lnTo>
                      <a:pt x="641" y="744"/>
                    </a:lnTo>
                    <a:lnTo>
                      <a:pt x="641" y="744"/>
                    </a:lnTo>
                    <a:lnTo>
                      <a:pt x="529" y="629"/>
                    </a:lnTo>
                    <a:lnTo>
                      <a:pt x="529" y="629"/>
                    </a:lnTo>
                    <a:lnTo>
                      <a:pt x="506" y="604"/>
                    </a:lnTo>
                    <a:lnTo>
                      <a:pt x="506" y="604"/>
                    </a:lnTo>
                    <a:lnTo>
                      <a:pt x="486" y="584"/>
                    </a:lnTo>
                    <a:lnTo>
                      <a:pt x="466" y="565"/>
                    </a:lnTo>
                    <a:lnTo>
                      <a:pt x="462" y="562"/>
                    </a:lnTo>
                    <a:lnTo>
                      <a:pt x="462" y="562"/>
                    </a:lnTo>
                    <a:lnTo>
                      <a:pt x="436" y="537"/>
                    </a:lnTo>
                    <a:lnTo>
                      <a:pt x="422" y="523"/>
                    </a:lnTo>
                    <a:lnTo>
                      <a:pt x="411" y="509"/>
                    </a:lnTo>
                    <a:lnTo>
                      <a:pt x="411" y="509"/>
                    </a:lnTo>
                    <a:lnTo>
                      <a:pt x="404" y="499"/>
                    </a:lnTo>
                    <a:lnTo>
                      <a:pt x="397" y="487"/>
                    </a:lnTo>
                    <a:lnTo>
                      <a:pt x="393" y="475"/>
                    </a:lnTo>
                    <a:lnTo>
                      <a:pt x="390" y="464"/>
                    </a:lnTo>
                    <a:lnTo>
                      <a:pt x="388" y="451"/>
                    </a:lnTo>
                    <a:lnTo>
                      <a:pt x="387" y="439"/>
                    </a:lnTo>
                    <a:lnTo>
                      <a:pt x="388" y="426"/>
                    </a:lnTo>
                    <a:lnTo>
                      <a:pt x="390" y="413"/>
                    </a:lnTo>
                    <a:lnTo>
                      <a:pt x="390" y="413"/>
                    </a:lnTo>
                    <a:lnTo>
                      <a:pt x="392" y="402"/>
                    </a:lnTo>
                    <a:lnTo>
                      <a:pt x="396" y="390"/>
                    </a:lnTo>
                    <a:lnTo>
                      <a:pt x="400" y="379"/>
                    </a:lnTo>
                    <a:lnTo>
                      <a:pt x="407" y="368"/>
                    </a:lnTo>
                    <a:lnTo>
                      <a:pt x="412" y="357"/>
                    </a:lnTo>
                    <a:lnTo>
                      <a:pt x="419" y="347"/>
                    </a:lnTo>
                    <a:lnTo>
                      <a:pt x="435" y="327"/>
                    </a:lnTo>
                    <a:lnTo>
                      <a:pt x="451" y="309"/>
                    </a:lnTo>
                    <a:lnTo>
                      <a:pt x="469" y="292"/>
                    </a:lnTo>
                    <a:lnTo>
                      <a:pt x="487" y="277"/>
                    </a:lnTo>
                    <a:lnTo>
                      <a:pt x="506" y="265"/>
                    </a:lnTo>
                    <a:lnTo>
                      <a:pt x="506" y="265"/>
                    </a:lnTo>
                    <a:lnTo>
                      <a:pt x="513" y="261"/>
                    </a:lnTo>
                    <a:lnTo>
                      <a:pt x="519" y="259"/>
                    </a:lnTo>
                    <a:lnTo>
                      <a:pt x="533" y="257"/>
                    </a:lnTo>
                    <a:lnTo>
                      <a:pt x="533" y="257"/>
                    </a:lnTo>
                    <a:lnTo>
                      <a:pt x="541" y="256"/>
                    </a:lnTo>
                    <a:lnTo>
                      <a:pt x="551" y="254"/>
                    </a:lnTo>
                    <a:lnTo>
                      <a:pt x="551" y="254"/>
                    </a:lnTo>
                    <a:lnTo>
                      <a:pt x="565" y="251"/>
                    </a:lnTo>
                    <a:lnTo>
                      <a:pt x="580" y="250"/>
                    </a:lnTo>
                    <a:lnTo>
                      <a:pt x="580" y="250"/>
                    </a:lnTo>
                    <a:lnTo>
                      <a:pt x="591" y="250"/>
                    </a:lnTo>
                    <a:lnTo>
                      <a:pt x="601" y="252"/>
                    </a:lnTo>
                    <a:lnTo>
                      <a:pt x="609" y="255"/>
                    </a:lnTo>
                    <a:lnTo>
                      <a:pt x="616" y="258"/>
                    </a:lnTo>
                    <a:lnTo>
                      <a:pt x="616" y="258"/>
                    </a:lnTo>
                    <a:lnTo>
                      <a:pt x="628" y="266"/>
                    </a:lnTo>
                    <a:lnTo>
                      <a:pt x="638" y="276"/>
                    </a:lnTo>
                    <a:lnTo>
                      <a:pt x="647" y="285"/>
                    </a:lnTo>
                    <a:lnTo>
                      <a:pt x="658" y="294"/>
                    </a:lnTo>
                    <a:lnTo>
                      <a:pt x="675" y="316"/>
                    </a:lnTo>
                    <a:lnTo>
                      <a:pt x="693" y="338"/>
                    </a:lnTo>
                    <a:lnTo>
                      <a:pt x="693" y="338"/>
                    </a:lnTo>
                    <a:lnTo>
                      <a:pt x="707" y="356"/>
                    </a:lnTo>
                    <a:lnTo>
                      <a:pt x="723" y="375"/>
                    </a:lnTo>
                    <a:lnTo>
                      <a:pt x="723" y="375"/>
                    </a:lnTo>
                    <a:lnTo>
                      <a:pt x="742" y="397"/>
                    </a:lnTo>
                    <a:lnTo>
                      <a:pt x="767" y="422"/>
                    </a:lnTo>
                    <a:lnTo>
                      <a:pt x="793" y="448"/>
                    </a:lnTo>
                    <a:lnTo>
                      <a:pt x="823" y="476"/>
                    </a:lnTo>
                    <a:lnTo>
                      <a:pt x="885" y="533"/>
                    </a:lnTo>
                    <a:lnTo>
                      <a:pt x="948" y="591"/>
                    </a:lnTo>
                    <a:lnTo>
                      <a:pt x="948" y="591"/>
                    </a:lnTo>
                    <a:lnTo>
                      <a:pt x="1009" y="646"/>
                    </a:lnTo>
                    <a:lnTo>
                      <a:pt x="1059" y="694"/>
                    </a:lnTo>
                    <a:lnTo>
                      <a:pt x="1062" y="695"/>
                    </a:lnTo>
                    <a:lnTo>
                      <a:pt x="1065" y="698"/>
                    </a:lnTo>
                    <a:lnTo>
                      <a:pt x="1065" y="698"/>
                    </a:lnTo>
                    <a:lnTo>
                      <a:pt x="1073" y="706"/>
                    </a:lnTo>
                    <a:lnTo>
                      <a:pt x="1073" y="706"/>
                    </a:lnTo>
                    <a:lnTo>
                      <a:pt x="1076" y="710"/>
                    </a:lnTo>
                    <a:lnTo>
                      <a:pt x="1076" y="711"/>
                    </a:lnTo>
                    <a:lnTo>
                      <a:pt x="1077" y="711"/>
                    </a:lnTo>
                    <a:lnTo>
                      <a:pt x="1077" y="711"/>
                    </a:lnTo>
                    <a:lnTo>
                      <a:pt x="1086" y="725"/>
                    </a:lnTo>
                    <a:lnTo>
                      <a:pt x="1096" y="739"/>
                    </a:lnTo>
                    <a:lnTo>
                      <a:pt x="1104" y="756"/>
                    </a:lnTo>
                    <a:lnTo>
                      <a:pt x="1110" y="774"/>
                    </a:lnTo>
                    <a:lnTo>
                      <a:pt x="1113" y="784"/>
                    </a:lnTo>
                    <a:lnTo>
                      <a:pt x="1115" y="794"/>
                    </a:lnTo>
                    <a:lnTo>
                      <a:pt x="1116" y="804"/>
                    </a:lnTo>
                    <a:lnTo>
                      <a:pt x="1116" y="815"/>
                    </a:lnTo>
                    <a:lnTo>
                      <a:pt x="1116" y="826"/>
                    </a:lnTo>
                    <a:lnTo>
                      <a:pt x="1114" y="838"/>
                    </a:lnTo>
                    <a:lnTo>
                      <a:pt x="1112" y="850"/>
                    </a:lnTo>
                    <a:lnTo>
                      <a:pt x="1109" y="861"/>
                    </a:lnTo>
                    <a:lnTo>
                      <a:pt x="1109" y="861"/>
                    </a:lnTo>
                    <a:lnTo>
                      <a:pt x="1100" y="886"/>
                    </a:lnTo>
                    <a:lnTo>
                      <a:pt x="1089" y="910"/>
                    </a:lnTo>
                    <a:lnTo>
                      <a:pt x="1079" y="932"/>
                    </a:lnTo>
                    <a:lnTo>
                      <a:pt x="1066" y="952"/>
                    </a:lnTo>
                    <a:lnTo>
                      <a:pt x="1052" y="972"/>
                    </a:lnTo>
                    <a:lnTo>
                      <a:pt x="1037" y="990"/>
                    </a:lnTo>
                    <a:lnTo>
                      <a:pt x="1020" y="1008"/>
                    </a:lnTo>
                    <a:lnTo>
                      <a:pt x="1003" y="1024"/>
                    </a:lnTo>
                    <a:lnTo>
                      <a:pt x="1003" y="1024"/>
                    </a:lnTo>
                    <a:lnTo>
                      <a:pt x="979" y="1044"/>
                    </a:lnTo>
                    <a:lnTo>
                      <a:pt x="954" y="1061"/>
                    </a:lnTo>
                    <a:lnTo>
                      <a:pt x="930" y="1075"/>
                    </a:lnTo>
                    <a:lnTo>
                      <a:pt x="906" y="1087"/>
                    </a:lnTo>
                    <a:lnTo>
                      <a:pt x="882" y="1097"/>
                    </a:lnTo>
                    <a:lnTo>
                      <a:pt x="858" y="1104"/>
                    </a:lnTo>
                    <a:lnTo>
                      <a:pt x="846" y="1106"/>
                    </a:lnTo>
                    <a:lnTo>
                      <a:pt x="834" y="1108"/>
                    </a:lnTo>
                    <a:lnTo>
                      <a:pt x="823" y="1109"/>
                    </a:lnTo>
                    <a:lnTo>
                      <a:pt x="812" y="1109"/>
                    </a:lnTo>
                    <a:lnTo>
                      <a:pt x="812" y="1109"/>
                    </a:lnTo>
                    <a:lnTo>
                      <a:pt x="797" y="1108"/>
                    </a:lnTo>
                    <a:lnTo>
                      <a:pt x="797" y="1108"/>
                    </a:lnTo>
                    <a:lnTo>
                      <a:pt x="772" y="1105"/>
                    </a:lnTo>
                    <a:lnTo>
                      <a:pt x="749" y="1100"/>
                    </a:lnTo>
                    <a:lnTo>
                      <a:pt x="725" y="1093"/>
                    </a:lnTo>
                    <a:lnTo>
                      <a:pt x="702" y="1083"/>
                    </a:lnTo>
                    <a:lnTo>
                      <a:pt x="680" y="1071"/>
                    </a:lnTo>
                    <a:lnTo>
                      <a:pt x="659" y="1058"/>
                    </a:lnTo>
                    <a:lnTo>
                      <a:pt x="638" y="1041"/>
                    </a:lnTo>
                    <a:lnTo>
                      <a:pt x="618" y="1022"/>
                    </a:lnTo>
                    <a:lnTo>
                      <a:pt x="618" y="1022"/>
                    </a:lnTo>
                    <a:lnTo>
                      <a:pt x="615" y="1018"/>
                    </a:lnTo>
                    <a:lnTo>
                      <a:pt x="613" y="1014"/>
                    </a:lnTo>
                    <a:lnTo>
                      <a:pt x="613" y="1012"/>
                    </a:lnTo>
                    <a:lnTo>
                      <a:pt x="612" y="1011"/>
                    </a:lnTo>
                    <a:lnTo>
                      <a:pt x="612" y="1011"/>
                    </a:lnTo>
                    <a:lnTo>
                      <a:pt x="571" y="972"/>
                    </a:lnTo>
                    <a:lnTo>
                      <a:pt x="527" y="929"/>
                    </a:lnTo>
                    <a:lnTo>
                      <a:pt x="527" y="929"/>
                    </a:lnTo>
                    <a:lnTo>
                      <a:pt x="485" y="891"/>
                    </a:lnTo>
                    <a:lnTo>
                      <a:pt x="446" y="852"/>
                    </a:lnTo>
                    <a:lnTo>
                      <a:pt x="408" y="814"/>
                    </a:lnTo>
                    <a:lnTo>
                      <a:pt x="374" y="778"/>
                    </a:lnTo>
                    <a:lnTo>
                      <a:pt x="374" y="778"/>
                    </a:lnTo>
                    <a:lnTo>
                      <a:pt x="342" y="740"/>
                    </a:lnTo>
                    <a:lnTo>
                      <a:pt x="311" y="702"/>
                    </a:lnTo>
                    <a:lnTo>
                      <a:pt x="311" y="702"/>
                    </a:lnTo>
                    <a:lnTo>
                      <a:pt x="288" y="674"/>
                    </a:lnTo>
                    <a:lnTo>
                      <a:pt x="265" y="646"/>
                    </a:lnTo>
                    <a:lnTo>
                      <a:pt x="241" y="620"/>
                    </a:lnTo>
                    <a:lnTo>
                      <a:pt x="216" y="594"/>
                    </a:lnTo>
                    <a:lnTo>
                      <a:pt x="215" y="592"/>
                    </a:lnTo>
                    <a:lnTo>
                      <a:pt x="215" y="592"/>
                    </a:lnTo>
                    <a:lnTo>
                      <a:pt x="200" y="574"/>
                    </a:lnTo>
                    <a:lnTo>
                      <a:pt x="187" y="557"/>
                    </a:lnTo>
                    <a:lnTo>
                      <a:pt x="176" y="537"/>
                    </a:lnTo>
                    <a:lnTo>
                      <a:pt x="168" y="516"/>
                    </a:lnTo>
                    <a:lnTo>
                      <a:pt x="162" y="496"/>
                    </a:lnTo>
                    <a:lnTo>
                      <a:pt x="158" y="473"/>
                    </a:lnTo>
                    <a:lnTo>
                      <a:pt x="156" y="450"/>
                    </a:lnTo>
                    <a:lnTo>
                      <a:pt x="157" y="426"/>
                    </a:lnTo>
                    <a:lnTo>
                      <a:pt x="157" y="426"/>
                    </a:lnTo>
                    <a:lnTo>
                      <a:pt x="159" y="404"/>
                    </a:lnTo>
                    <a:lnTo>
                      <a:pt x="163" y="381"/>
                    </a:lnTo>
                    <a:lnTo>
                      <a:pt x="169" y="359"/>
                    </a:lnTo>
                    <a:lnTo>
                      <a:pt x="176" y="337"/>
                    </a:lnTo>
                    <a:lnTo>
                      <a:pt x="185" y="315"/>
                    </a:lnTo>
                    <a:lnTo>
                      <a:pt x="195" y="294"/>
                    </a:lnTo>
                    <a:lnTo>
                      <a:pt x="205" y="272"/>
                    </a:lnTo>
                    <a:lnTo>
                      <a:pt x="218" y="253"/>
                    </a:lnTo>
                    <a:lnTo>
                      <a:pt x="230" y="233"/>
                    </a:lnTo>
                    <a:lnTo>
                      <a:pt x="243" y="214"/>
                    </a:lnTo>
                    <a:lnTo>
                      <a:pt x="258" y="196"/>
                    </a:lnTo>
                    <a:lnTo>
                      <a:pt x="272" y="178"/>
                    </a:lnTo>
                    <a:lnTo>
                      <a:pt x="287" y="163"/>
                    </a:lnTo>
                    <a:lnTo>
                      <a:pt x="302" y="147"/>
                    </a:lnTo>
                    <a:lnTo>
                      <a:pt x="317" y="134"/>
                    </a:lnTo>
                    <a:lnTo>
                      <a:pt x="332" y="122"/>
                    </a:lnTo>
                    <a:lnTo>
                      <a:pt x="335" y="119"/>
                    </a:lnTo>
                    <a:lnTo>
                      <a:pt x="335" y="119"/>
                    </a:lnTo>
                    <a:lnTo>
                      <a:pt x="343" y="128"/>
                    </a:lnTo>
                    <a:lnTo>
                      <a:pt x="343" y="128"/>
                    </a:lnTo>
                    <a:lnTo>
                      <a:pt x="352" y="136"/>
                    </a:lnTo>
                    <a:lnTo>
                      <a:pt x="362" y="143"/>
                    </a:lnTo>
                    <a:lnTo>
                      <a:pt x="362" y="143"/>
                    </a:lnTo>
                    <a:lnTo>
                      <a:pt x="347" y="158"/>
                    </a:lnTo>
                    <a:lnTo>
                      <a:pt x="331" y="172"/>
                    </a:lnTo>
                    <a:lnTo>
                      <a:pt x="316" y="188"/>
                    </a:lnTo>
                    <a:lnTo>
                      <a:pt x="300" y="204"/>
                    </a:lnTo>
                    <a:lnTo>
                      <a:pt x="286" y="221"/>
                    </a:lnTo>
                    <a:lnTo>
                      <a:pt x="272" y="238"/>
                    </a:lnTo>
                    <a:lnTo>
                      <a:pt x="259" y="257"/>
                    </a:lnTo>
                    <a:lnTo>
                      <a:pt x="247" y="276"/>
                    </a:lnTo>
                    <a:lnTo>
                      <a:pt x="235" y="294"/>
                    </a:lnTo>
                    <a:lnTo>
                      <a:pt x="225" y="314"/>
                    </a:lnTo>
                    <a:lnTo>
                      <a:pt x="216" y="333"/>
                    </a:lnTo>
                    <a:lnTo>
                      <a:pt x="207" y="353"/>
                    </a:lnTo>
                    <a:lnTo>
                      <a:pt x="201" y="373"/>
                    </a:lnTo>
                    <a:lnTo>
                      <a:pt x="196" y="392"/>
                    </a:lnTo>
                    <a:lnTo>
                      <a:pt x="192" y="412"/>
                    </a:lnTo>
                    <a:lnTo>
                      <a:pt x="190" y="432"/>
                    </a:lnTo>
                    <a:lnTo>
                      <a:pt x="190" y="432"/>
                    </a:lnTo>
                    <a:lnTo>
                      <a:pt x="190" y="451"/>
                    </a:lnTo>
                    <a:lnTo>
                      <a:pt x="192" y="471"/>
                    </a:lnTo>
                    <a:lnTo>
                      <a:pt x="196" y="489"/>
                    </a:lnTo>
                    <a:lnTo>
                      <a:pt x="201" y="507"/>
                    </a:lnTo>
                    <a:lnTo>
                      <a:pt x="209" y="523"/>
                    </a:lnTo>
                    <a:lnTo>
                      <a:pt x="219" y="540"/>
                    </a:lnTo>
                    <a:lnTo>
                      <a:pt x="230" y="556"/>
                    </a:lnTo>
                    <a:lnTo>
                      <a:pt x="243" y="570"/>
                    </a:lnTo>
                    <a:lnTo>
                      <a:pt x="245" y="571"/>
                    </a:lnTo>
                    <a:lnTo>
                      <a:pt x="245" y="571"/>
                    </a:lnTo>
                    <a:lnTo>
                      <a:pt x="264" y="593"/>
                    </a:lnTo>
                    <a:lnTo>
                      <a:pt x="284" y="614"/>
                    </a:lnTo>
                    <a:lnTo>
                      <a:pt x="321" y="661"/>
                    </a:lnTo>
                    <a:lnTo>
                      <a:pt x="321" y="661"/>
                    </a:lnTo>
                    <a:lnTo>
                      <a:pt x="358" y="707"/>
                    </a:lnTo>
                    <a:lnTo>
                      <a:pt x="378" y="730"/>
                    </a:lnTo>
                    <a:lnTo>
                      <a:pt x="398" y="752"/>
                    </a:lnTo>
                    <a:lnTo>
                      <a:pt x="398" y="752"/>
                    </a:lnTo>
                    <a:lnTo>
                      <a:pt x="462" y="815"/>
                    </a:lnTo>
                    <a:lnTo>
                      <a:pt x="532" y="883"/>
                    </a:lnTo>
                    <a:lnTo>
                      <a:pt x="532" y="883"/>
                    </a:lnTo>
                    <a:lnTo>
                      <a:pt x="588" y="938"/>
                    </a:lnTo>
                    <a:lnTo>
                      <a:pt x="639" y="987"/>
                    </a:lnTo>
                    <a:lnTo>
                      <a:pt x="639" y="987"/>
                    </a:lnTo>
                    <a:lnTo>
                      <a:pt x="642" y="991"/>
                    </a:lnTo>
                    <a:lnTo>
                      <a:pt x="643" y="996"/>
                    </a:lnTo>
                    <a:lnTo>
                      <a:pt x="644" y="998"/>
                    </a:lnTo>
                    <a:lnTo>
                      <a:pt x="645" y="999"/>
                    </a:lnTo>
                    <a:lnTo>
                      <a:pt x="645" y="999"/>
                    </a:lnTo>
                    <a:lnTo>
                      <a:pt x="660" y="1011"/>
                    </a:lnTo>
                    <a:lnTo>
                      <a:pt x="675" y="1024"/>
                    </a:lnTo>
                    <a:lnTo>
                      <a:pt x="693" y="1038"/>
                    </a:lnTo>
                    <a:lnTo>
                      <a:pt x="712" y="1049"/>
                    </a:lnTo>
                    <a:lnTo>
                      <a:pt x="733" y="1060"/>
                    </a:lnTo>
                    <a:lnTo>
                      <a:pt x="743" y="1064"/>
                    </a:lnTo>
                    <a:lnTo>
                      <a:pt x="755" y="1068"/>
                    </a:lnTo>
                    <a:lnTo>
                      <a:pt x="765" y="1070"/>
                    </a:lnTo>
                    <a:lnTo>
                      <a:pt x="778" y="1073"/>
                    </a:lnTo>
                    <a:lnTo>
                      <a:pt x="789" y="1074"/>
                    </a:lnTo>
                    <a:lnTo>
                      <a:pt x="801" y="1074"/>
                    </a:lnTo>
                    <a:lnTo>
                      <a:pt x="801" y="1074"/>
                    </a:lnTo>
                    <a:lnTo>
                      <a:pt x="813" y="1074"/>
                    </a:lnTo>
                    <a:lnTo>
                      <a:pt x="813" y="1074"/>
                    </a:lnTo>
                    <a:lnTo>
                      <a:pt x="835" y="1071"/>
                    </a:lnTo>
                    <a:lnTo>
                      <a:pt x="858" y="1066"/>
                    </a:lnTo>
                    <a:lnTo>
                      <a:pt x="881" y="1058"/>
                    </a:lnTo>
                    <a:lnTo>
                      <a:pt x="904" y="1048"/>
                    </a:lnTo>
                    <a:lnTo>
                      <a:pt x="926" y="1037"/>
                    </a:lnTo>
                    <a:lnTo>
                      <a:pt x="947" y="1023"/>
                    </a:lnTo>
                    <a:lnTo>
                      <a:pt x="968" y="1008"/>
                    </a:lnTo>
                    <a:lnTo>
                      <a:pt x="986" y="990"/>
                    </a:lnTo>
                    <a:lnTo>
                      <a:pt x="986" y="990"/>
                    </a:lnTo>
                    <a:lnTo>
                      <a:pt x="1003" y="973"/>
                    </a:lnTo>
                    <a:lnTo>
                      <a:pt x="1013" y="961"/>
                    </a:lnTo>
                    <a:lnTo>
                      <a:pt x="1023" y="948"/>
                    </a:lnTo>
                    <a:lnTo>
                      <a:pt x="1034" y="934"/>
                    </a:lnTo>
                    <a:lnTo>
                      <a:pt x="1044" y="917"/>
                    </a:lnTo>
                    <a:lnTo>
                      <a:pt x="1054" y="901"/>
                    </a:lnTo>
                    <a:lnTo>
                      <a:pt x="1063" y="882"/>
                    </a:lnTo>
                    <a:lnTo>
                      <a:pt x="1070" y="863"/>
                    </a:lnTo>
                    <a:lnTo>
                      <a:pt x="1075" y="844"/>
                    </a:lnTo>
                    <a:lnTo>
                      <a:pt x="1076" y="834"/>
                    </a:lnTo>
                    <a:lnTo>
                      <a:pt x="1077" y="824"/>
                    </a:lnTo>
                    <a:lnTo>
                      <a:pt x="1077" y="814"/>
                    </a:lnTo>
                    <a:lnTo>
                      <a:pt x="1077" y="804"/>
                    </a:lnTo>
                    <a:lnTo>
                      <a:pt x="1076" y="794"/>
                    </a:lnTo>
                    <a:lnTo>
                      <a:pt x="1074" y="784"/>
                    </a:lnTo>
                    <a:lnTo>
                      <a:pt x="1071" y="773"/>
                    </a:lnTo>
                    <a:lnTo>
                      <a:pt x="1067" y="764"/>
                    </a:lnTo>
                    <a:lnTo>
                      <a:pt x="1062" y="754"/>
                    </a:lnTo>
                    <a:lnTo>
                      <a:pt x="1055" y="745"/>
                    </a:lnTo>
                    <a:lnTo>
                      <a:pt x="1048" y="734"/>
                    </a:lnTo>
                    <a:lnTo>
                      <a:pt x="1040" y="725"/>
                    </a:lnTo>
                    <a:lnTo>
                      <a:pt x="1040" y="725"/>
                    </a:lnTo>
                    <a:lnTo>
                      <a:pt x="1012" y="698"/>
                    </a:lnTo>
                    <a:lnTo>
                      <a:pt x="979" y="667"/>
                    </a:lnTo>
                    <a:lnTo>
                      <a:pt x="900" y="596"/>
                    </a:lnTo>
                    <a:lnTo>
                      <a:pt x="900" y="596"/>
                    </a:lnTo>
                    <a:lnTo>
                      <a:pt x="812" y="515"/>
                    </a:lnTo>
                    <a:lnTo>
                      <a:pt x="773" y="479"/>
                    </a:lnTo>
                    <a:lnTo>
                      <a:pt x="741" y="448"/>
                    </a:lnTo>
                    <a:lnTo>
                      <a:pt x="741" y="448"/>
                    </a:lnTo>
                    <a:lnTo>
                      <a:pt x="722" y="427"/>
                    </a:lnTo>
                    <a:lnTo>
                      <a:pt x="703" y="407"/>
                    </a:lnTo>
                    <a:lnTo>
                      <a:pt x="667" y="363"/>
                    </a:lnTo>
                    <a:lnTo>
                      <a:pt x="667" y="363"/>
                    </a:lnTo>
                    <a:lnTo>
                      <a:pt x="649" y="341"/>
                    </a:lnTo>
                    <a:lnTo>
                      <a:pt x="649" y="341"/>
                    </a:lnTo>
                    <a:lnTo>
                      <a:pt x="642" y="332"/>
                    </a:lnTo>
                    <a:lnTo>
                      <a:pt x="642" y="332"/>
                    </a:lnTo>
                    <a:lnTo>
                      <a:pt x="632" y="318"/>
                    </a:lnTo>
                    <a:lnTo>
                      <a:pt x="619" y="305"/>
                    </a:lnTo>
                    <a:lnTo>
                      <a:pt x="612" y="298"/>
                    </a:lnTo>
                    <a:lnTo>
                      <a:pt x="605" y="293"/>
                    </a:lnTo>
                    <a:lnTo>
                      <a:pt x="598" y="290"/>
                    </a:lnTo>
                    <a:lnTo>
                      <a:pt x="591" y="288"/>
                    </a:lnTo>
                    <a:lnTo>
                      <a:pt x="591" y="288"/>
                    </a:lnTo>
                    <a:lnTo>
                      <a:pt x="581" y="287"/>
                    </a:lnTo>
                    <a:lnTo>
                      <a:pt x="581" y="287"/>
                    </a:lnTo>
                    <a:lnTo>
                      <a:pt x="569" y="288"/>
                    </a:lnTo>
                    <a:lnTo>
                      <a:pt x="556" y="290"/>
                    </a:lnTo>
                    <a:lnTo>
                      <a:pt x="556" y="290"/>
                    </a:lnTo>
                    <a:lnTo>
                      <a:pt x="546" y="292"/>
                    </a:lnTo>
                    <a:lnTo>
                      <a:pt x="536" y="293"/>
                    </a:lnTo>
                    <a:lnTo>
                      <a:pt x="536" y="293"/>
                    </a:lnTo>
                    <a:lnTo>
                      <a:pt x="529" y="292"/>
                    </a:lnTo>
                    <a:lnTo>
                      <a:pt x="527" y="303"/>
                    </a:lnTo>
                    <a:lnTo>
                      <a:pt x="527" y="303"/>
                    </a:lnTo>
                    <a:lnTo>
                      <a:pt x="525" y="302"/>
                    </a:lnTo>
                    <a:lnTo>
                      <a:pt x="525" y="300"/>
                    </a:lnTo>
                    <a:lnTo>
                      <a:pt x="525" y="300"/>
                    </a:lnTo>
                    <a:lnTo>
                      <a:pt x="525" y="297"/>
                    </a:lnTo>
                    <a:lnTo>
                      <a:pt x="527" y="296"/>
                    </a:lnTo>
                    <a:lnTo>
                      <a:pt x="527" y="296"/>
                    </a:lnTo>
                    <a:lnTo>
                      <a:pt x="518" y="299"/>
                    </a:lnTo>
                    <a:lnTo>
                      <a:pt x="518" y="299"/>
                    </a:lnTo>
                    <a:lnTo>
                      <a:pt x="512" y="301"/>
                    </a:lnTo>
                    <a:lnTo>
                      <a:pt x="512" y="301"/>
                    </a:lnTo>
                    <a:lnTo>
                      <a:pt x="502" y="308"/>
                    </a:lnTo>
                    <a:lnTo>
                      <a:pt x="492" y="315"/>
                    </a:lnTo>
                    <a:lnTo>
                      <a:pt x="484" y="323"/>
                    </a:lnTo>
                    <a:lnTo>
                      <a:pt x="477" y="332"/>
                    </a:lnTo>
                    <a:lnTo>
                      <a:pt x="477" y="332"/>
                    </a:lnTo>
                    <a:lnTo>
                      <a:pt x="464" y="349"/>
                    </a:lnTo>
                    <a:lnTo>
                      <a:pt x="464" y="349"/>
                    </a:lnTo>
                    <a:lnTo>
                      <a:pt x="449" y="368"/>
                    </a:lnTo>
                    <a:lnTo>
                      <a:pt x="442" y="377"/>
                    </a:lnTo>
                    <a:lnTo>
                      <a:pt x="436" y="388"/>
                    </a:lnTo>
                    <a:lnTo>
                      <a:pt x="436" y="388"/>
                    </a:lnTo>
                    <a:lnTo>
                      <a:pt x="430" y="401"/>
                    </a:lnTo>
                    <a:lnTo>
                      <a:pt x="427" y="413"/>
                    </a:lnTo>
                    <a:lnTo>
                      <a:pt x="425" y="425"/>
                    </a:lnTo>
                    <a:lnTo>
                      <a:pt x="425" y="437"/>
                    </a:lnTo>
                    <a:lnTo>
                      <a:pt x="426" y="447"/>
                    </a:lnTo>
                    <a:lnTo>
                      <a:pt x="428" y="457"/>
                    </a:lnTo>
                    <a:lnTo>
                      <a:pt x="431" y="468"/>
                    </a:lnTo>
                    <a:lnTo>
                      <a:pt x="436" y="477"/>
                    </a:lnTo>
                    <a:lnTo>
                      <a:pt x="441" y="486"/>
                    </a:lnTo>
                    <a:lnTo>
                      <a:pt x="447" y="495"/>
                    </a:lnTo>
                    <a:lnTo>
                      <a:pt x="453" y="504"/>
                    </a:lnTo>
                    <a:lnTo>
                      <a:pt x="460" y="511"/>
                    </a:lnTo>
                    <a:lnTo>
                      <a:pt x="476" y="527"/>
                    </a:lnTo>
                    <a:lnTo>
                      <a:pt x="491" y="540"/>
                    </a:lnTo>
                    <a:lnTo>
                      <a:pt x="491" y="540"/>
                    </a:lnTo>
                    <a:lnTo>
                      <a:pt x="504" y="550"/>
                    </a:lnTo>
                    <a:lnTo>
                      <a:pt x="519" y="564"/>
                    </a:lnTo>
                    <a:lnTo>
                      <a:pt x="555" y="601"/>
                    </a:lnTo>
                    <a:lnTo>
                      <a:pt x="636" y="684"/>
                    </a:lnTo>
                    <a:lnTo>
                      <a:pt x="636" y="684"/>
                    </a:lnTo>
                    <a:lnTo>
                      <a:pt x="682" y="732"/>
                    </a:lnTo>
                    <a:lnTo>
                      <a:pt x="682" y="732"/>
                    </a:lnTo>
                    <a:lnTo>
                      <a:pt x="707" y="757"/>
                    </a:lnTo>
                    <a:lnTo>
                      <a:pt x="731" y="783"/>
                    </a:lnTo>
                    <a:lnTo>
                      <a:pt x="731" y="783"/>
                    </a:lnTo>
                    <a:lnTo>
                      <a:pt x="769" y="823"/>
                    </a:lnTo>
                    <a:lnTo>
                      <a:pt x="770" y="824"/>
                    </a:lnTo>
                    <a:lnTo>
                      <a:pt x="772" y="824"/>
                    </a:lnTo>
                    <a:lnTo>
                      <a:pt x="772" y="824"/>
                    </a:lnTo>
                    <a:lnTo>
                      <a:pt x="776" y="826"/>
                    </a:lnTo>
                    <a:lnTo>
                      <a:pt x="780" y="829"/>
                    </a:lnTo>
                    <a:lnTo>
                      <a:pt x="780" y="829"/>
                    </a:lnTo>
                    <a:lnTo>
                      <a:pt x="789" y="838"/>
                    </a:lnTo>
                    <a:lnTo>
                      <a:pt x="789" y="838"/>
                    </a:lnTo>
                    <a:lnTo>
                      <a:pt x="804" y="852"/>
                    </a:lnTo>
                    <a:lnTo>
                      <a:pt x="812" y="860"/>
                    </a:lnTo>
                    <a:lnTo>
                      <a:pt x="818" y="867"/>
                    </a:lnTo>
                    <a:lnTo>
                      <a:pt x="824" y="876"/>
                    </a:lnTo>
                    <a:lnTo>
                      <a:pt x="829" y="884"/>
                    </a:lnTo>
                    <a:lnTo>
                      <a:pt x="833" y="893"/>
                    </a:lnTo>
                    <a:lnTo>
                      <a:pt x="835" y="904"/>
                    </a:lnTo>
                    <a:lnTo>
                      <a:pt x="835" y="904"/>
                    </a:lnTo>
                    <a:lnTo>
                      <a:pt x="836" y="912"/>
                    </a:lnTo>
                    <a:lnTo>
                      <a:pt x="836" y="920"/>
                    </a:lnTo>
                    <a:lnTo>
                      <a:pt x="834" y="929"/>
                    </a:lnTo>
                    <a:lnTo>
                      <a:pt x="832" y="939"/>
                    </a:lnTo>
                    <a:lnTo>
                      <a:pt x="828" y="947"/>
                    </a:lnTo>
                    <a:lnTo>
                      <a:pt x="823" y="955"/>
                    </a:lnTo>
                    <a:lnTo>
                      <a:pt x="818" y="962"/>
                    </a:lnTo>
                    <a:lnTo>
                      <a:pt x="811" y="969"/>
                    </a:lnTo>
                    <a:lnTo>
                      <a:pt x="811" y="969"/>
                    </a:lnTo>
                    <a:lnTo>
                      <a:pt x="797" y="980"/>
                    </a:lnTo>
                    <a:lnTo>
                      <a:pt x="790" y="985"/>
                    </a:lnTo>
                    <a:lnTo>
                      <a:pt x="783" y="989"/>
                    </a:lnTo>
                    <a:lnTo>
                      <a:pt x="774" y="993"/>
                    </a:lnTo>
                    <a:lnTo>
                      <a:pt x="766" y="997"/>
                    </a:lnTo>
                    <a:lnTo>
                      <a:pt x="758" y="999"/>
                    </a:lnTo>
                    <a:lnTo>
                      <a:pt x="750" y="999"/>
                    </a:lnTo>
                    <a:lnTo>
                      <a:pt x="750" y="999"/>
                    </a:lnTo>
                    <a:lnTo>
                      <a:pt x="741" y="999"/>
                    </a:lnTo>
                    <a:lnTo>
                      <a:pt x="733" y="997"/>
                    </a:lnTo>
                    <a:lnTo>
                      <a:pt x="733" y="997"/>
                    </a:lnTo>
                    <a:lnTo>
                      <a:pt x="717" y="991"/>
                    </a:lnTo>
                    <a:lnTo>
                      <a:pt x="701" y="984"/>
                    </a:lnTo>
                    <a:lnTo>
                      <a:pt x="687" y="975"/>
                    </a:lnTo>
                    <a:lnTo>
                      <a:pt x="672" y="964"/>
                    </a:lnTo>
                    <a:lnTo>
                      <a:pt x="671" y="962"/>
                    </a:lnTo>
                    <a:lnTo>
                      <a:pt x="669" y="962"/>
                    </a:lnTo>
                    <a:lnTo>
                      <a:pt x="669" y="962"/>
                    </a:lnTo>
                    <a:lnTo>
                      <a:pt x="665" y="960"/>
                    </a:lnTo>
                    <a:lnTo>
                      <a:pt x="661" y="957"/>
                    </a:lnTo>
                    <a:lnTo>
                      <a:pt x="661" y="957"/>
                    </a:lnTo>
                    <a:lnTo>
                      <a:pt x="654" y="949"/>
                    </a:lnTo>
                    <a:lnTo>
                      <a:pt x="646" y="940"/>
                    </a:lnTo>
                    <a:lnTo>
                      <a:pt x="633" y="921"/>
                    </a:lnTo>
                    <a:lnTo>
                      <a:pt x="633" y="921"/>
                    </a:lnTo>
                    <a:lnTo>
                      <a:pt x="619" y="903"/>
                    </a:lnTo>
                    <a:lnTo>
                      <a:pt x="612" y="893"/>
                    </a:lnTo>
                    <a:lnTo>
                      <a:pt x="605" y="884"/>
                    </a:lnTo>
                    <a:lnTo>
                      <a:pt x="605" y="884"/>
                    </a:lnTo>
                    <a:lnTo>
                      <a:pt x="547" y="826"/>
                    </a:lnTo>
                    <a:lnTo>
                      <a:pt x="474" y="753"/>
                    </a:lnTo>
                    <a:lnTo>
                      <a:pt x="450" y="729"/>
                    </a:lnTo>
                    <a:lnTo>
                      <a:pt x="450" y="729"/>
                    </a:lnTo>
                    <a:lnTo>
                      <a:pt x="418" y="698"/>
                    </a:lnTo>
                    <a:lnTo>
                      <a:pt x="418" y="698"/>
                    </a:lnTo>
                    <a:lnTo>
                      <a:pt x="391" y="670"/>
                    </a:lnTo>
                    <a:lnTo>
                      <a:pt x="363" y="643"/>
                    </a:lnTo>
                    <a:lnTo>
                      <a:pt x="337" y="614"/>
                    </a:lnTo>
                    <a:lnTo>
                      <a:pt x="325" y="599"/>
                    </a:lnTo>
                    <a:lnTo>
                      <a:pt x="313" y="584"/>
                    </a:lnTo>
                    <a:lnTo>
                      <a:pt x="313" y="584"/>
                    </a:lnTo>
                    <a:lnTo>
                      <a:pt x="304" y="571"/>
                    </a:lnTo>
                    <a:lnTo>
                      <a:pt x="296" y="559"/>
                    </a:lnTo>
                    <a:lnTo>
                      <a:pt x="289" y="545"/>
                    </a:lnTo>
                    <a:lnTo>
                      <a:pt x="282" y="533"/>
                    </a:lnTo>
                    <a:lnTo>
                      <a:pt x="269" y="506"/>
                    </a:lnTo>
                    <a:lnTo>
                      <a:pt x="258" y="477"/>
                    </a:lnTo>
                    <a:lnTo>
                      <a:pt x="256" y="471"/>
                    </a:lnTo>
                    <a:lnTo>
                      <a:pt x="256" y="471"/>
                    </a:lnTo>
                    <a:lnTo>
                      <a:pt x="251" y="457"/>
                    </a:lnTo>
                    <a:lnTo>
                      <a:pt x="248" y="444"/>
                    </a:lnTo>
                    <a:lnTo>
                      <a:pt x="247" y="431"/>
                    </a:lnTo>
                    <a:lnTo>
                      <a:pt x="247" y="418"/>
                    </a:lnTo>
                    <a:lnTo>
                      <a:pt x="248" y="405"/>
                    </a:lnTo>
                    <a:lnTo>
                      <a:pt x="251" y="392"/>
                    </a:lnTo>
                    <a:lnTo>
                      <a:pt x="255" y="378"/>
                    </a:lnTo>
                    <a:lnTo>
                      <a:pt x="260" y="363"/>
                    </a:lnTo>
                    <a:lnTo>
                      <a:pt x="260" y="363"/>
                    </a:lnTo>
                    <a:lnTo>
                      <a:pt x="267" y="347"/>
                    </a:lnTo>
                    <a:lnTo>
                      <a:pt x="274" y="330"/>
                    </a:lnTo>
                    <a:lnTo>
                      <a:pt x="283" y="315"/>
                    </a:lnTo>
                    <a:lnTo>
                      <a:pt x="291" y="298"/>
                    </a:lnTo>
                    <a:lnTo>
                      <a:pt x="300" y="284"/>
                    </a:lnTo>
                    <a:lnTo>
                      <a:pt x="311" y="269"/>
                    </a:lnTo>
                    <a:lnTo>
                      <a:pt x="321" y="255"/>
                    </a:lnTo>
                    <a:lnTo>
                      <a:pt x="332" y="240"/>
                    </a:lnTo>
                    <a:lnTo>
                      <a:pt x="345" y="227"/>
                    </a:lnTo>
                    <a:lnTo>
                      <a:pt x="357" y="215"/>
                    </a:lnTo>
                    <a:lnTo>
                      <a:pt x="370" y="202"/>
                    </a:lnTo>
                    <a:lnTo>
                      <a:pt x="384" y="190"/>
                    </a:lnTo>
                    <a:lnTo>
                      <a:pt x="397" y="178"/>
                    </a:lnTo>
                    <a:lnTo>
                      <a:pt x="413" y="168"/>
                    </a:lnTo>
                    <a:lnTo>
                      <a:pt x="428" y="158"/>
                    </a:lnTo>
                    <a:lnTo>
                      <a:pt x="444" y="147"/>
                    </a:lnTo>
                    <a:lnTo>
                      <a:pt x="444" y="147"/>
                    </a:lnTo>
                    <a:lnTo>
                      <a:pt x="454" y="143"/>
                    </a:lnTo>
                    <a:lnTo>
                      <a:pt x="464" y="137"/>
                    </a:lnTo>
                    <a:lnTo>
                      <a:pt x="464" y="137"/>
                    </a:lnTo>
                    <a:lnTo>
                      <a:pt x="492" y="123"/>
                    </a:lnTo>
                    <a:lnTo>
                      <a:pt x="492" y="123"/>
                    </a:lnTo>
                    <a:lnTo>
                      <a:pt x="512" y="115"/>
                    </a:lnTo>
                    <a:lnTo>
                      <a:pt x="532" y="110"/>
                    </a:lnTo>
                    <a:lnTo>
                      <a:pt x="553" y="107"/>
                    </a:lnTo>
                    <a:lnTo>
                      <a:pt x="574" y="106"/>
                    </a:lnTo>
                    <a:lnTo>
                      <a:pt x="574" y="106"/>
                    </a:lnTo>
                    <a:lnTo>
                      <a:pt x="590" y="106"/>
                    </a:lnTo>
                    <a:lnTo>
                      <a:pt x="605" y="108"/>
                    </a:lnTo>
                    <a:lnTo>
                      <a:pt x="621" y="110"/>
                    </a:lnTo>
                    <a:lnTo>
                      <a:pt x="636" y="114"/>
                    </a:lnTo>
                    <a:lnTo>
                      <a:pt x="636" y="114"/>
                    </a:lnTo>
                    <a:lnTo>
                      <a:pt x="657" y="120"/>
                    </a:lnTo>
                    <a:lnTo>
                      <a:pt x="657" y="120"/>
                    </a:lnTo>
                    <a:lnTo>
                      <a:pt x="670" y="122"/>
                    </a:lnTo>
                    <a:lnTo>
                      <a:pt x="682" y="126"/>
                    </a:lnTo>
                    <a:lnTo>
                      <a:pt x="695" y="131"/>
                    </a:lnTo>
                    <a:lnTo>
                      <a:pt x="701" y="134"/>
                    </a:lnTo>
                    <a:lnTo>
                      <a:pt x="706" y="137"/>
                    </a:lnTo>
                    <a:lnTo>
                      <a:pt x="706" y="137"/>
                    </a:lnTo>
                    <a:lnTo>
                      <a:pt x="725" y="152"/>
                    </a:lnTo>
                    <a:lnTo>
                      <a:pt x="738" y="162"/>
                    </a:lnTo>
                    <a:lnTo>
                      <a:pt x="740" y="162"/>
                    </a:lnTo>
                    <a:lnTo>
                      <a:pt x="740" y="162"/>
                    </a:lnTo>
                    <a:lnTo>
                      <a:pt x="745" y="163"/>
                    </a:lnTo>
                    <a:lnTo>
                      <a:pt x="751" y="166"/>
                    </a:lnTo>
                    <a:lnTo>
                      <a:pt x="755" y="170"/>
                    </a:lnTo>
                    <a:lnTo>
                      <a:pt x="757" y="175"/>
                    </a:lnTo>
                    <a:lnTo>
                      <a:pt x="758" y="177"/>
                    </a:lnTo>
                    <a:lnTo>
                      <a:pt x="759" y="177"/>
                    </a:lnTo>
                    <a:lnTo>
                      <a:pt x="759" y="177"/>
                    </a:lnTo>
                    <a:lnTo>
                      <a:pt x="771" y="190"/>
                    </a:lnTo>
                    <a:lnTo>
                      <a:pt x="785" y="201"/>
                    </a:lnTo>
                    <a:lnTo>
                      <a:pt x="812" y="223"/>
                    </a:lnTo>
                    <a:lnTo>
                      <a:pt x="812" y="223"/>
                    </a:lnTo>
                    <a:lnTo>
                      <a:pt x="837" y="244"/>
                    </a:lnTo>
                    <a:lnTo>
                      <a:pt x="850" y="255"/>
                    </a:lnTo>
                    <a:lnTo>
                      <a:pt x="862" y="266"/>
                    </a:lnTo>
                    <a:lnTo>
                      <a:pt x="862" y="266"/>
                    </a:lnTo>
                    <a:lnTo>
                      <a:pt x="948" y="356"/>
                    </a:lnTo>
                    <a:lnTo>
                      <a:pt x="1033" y="446"/>
                    </a:lnTo>
                    <a:lnTo>
                      <a:pt x="1033" y="446"/>
                    </a:lnTo>
                    <a:lnTo>
                      <a:pt x="1054" y="472"/>
                    </a:lnTo>
                    <a:lnTo>
                      <a:pt x="1054" y="472"/>
                    </a:lnTo>
                    <a:lnTo>
                      <a:pt x="1071" y="489"/>
                    </a:lnTo>
                    <a:lnTo>
                      <a:pt x="1086" y="508"/>
                    </a:lnTo>
                    <a:lnTo>
                      <a:pt x="1104" y="523"/>
                    </a:lnTo>
                    <a:lnTo>
                      <a:pt x="1113" y="531"/>
                    </a:lnTo>
                    <a:lnTo>
                      <a:pt x="1123" y="538"/>
                    </a:lnTo>
                    <a:lnTo>
                      <a:pt x="1123" y="538"/>
                    </a:lnTo>
                    <a:lnTo>
                      <a:pt x="1139" y="549"/>
                    </a:lnTo>
                    <a:lnTo>
                      <a:pt x="1155" y="563"/>
                    </a:lnTo>
                    <a:lnTo>
                      <a:pt x="1169" y="577"/>
                    </a:lnTo>
                    <a:lnTo>
                      <a:pt x="1182" y="592"/>
                    </a:lnTo>
                    <a:lnTo>
                      <a:pt x="1182" y="592"/>
                    </a:lnTo>
                    <a:lnTo>
                      <a:pt x="1186" y="597"/>
                    </a:lnTo>
                    <a:lnTo>
                      <a:pt x="1187" y="602"/>
                    </a:lnTo>
                    <a:lnTo>
                      <a:pt x="1187" y="604"/>
                    </a:lnTo>
                    <a:lnTo>
                      <a:pt x="1188" y="605"/>
                    </a:lnTo>
                    <a:lnTo>
                      <a:pt x="1188" y="605"/>
                    </a:lnTo>
                    <a:lnTo>
                      <a:pt x="1194" y="614"/>
                    </a:lnTo>
                    <a:lnTo>
                      <a:pt x="1199" y="624"/>
                    </a:lnTo>
                    <a:lnTo>
                      <a:pt x="1199" y="624"/>
                    </a:lnTo>
                    <a:lnTo>
                      <a:pt x="1213" y="660"/>
                    </a:lnTo>
                    <a:lnTo>
                      <a:pt x="1213" y="660"/>
                    </a:lnTo>
                    <a:lnTo>
                      <a:pt x="1224" y="685"/>
                    </a:lnTo>
                    <a:lnTo>
                      <a:pt x="1233" y="709"/>
                    </a:lnTo>
                    <a:lnTo>
                      <a:pt x="1233" y="709"/>
                    </a:lnTo>
                    <a:lnTo>
                      <a:pt x="1239" y="730"/>
                    </a:lnTo>
                    <a:lnTo>
                      <a:pt x="1244" y="750"/>
                    </a:lnTo>
                    <a:lnTo>
                      <a:pt x="1249" y="769"/>
                    </a:lnTo>
                    <a:lnTo>
                      <a:pt x="1253" y="788"/>
                    </a:lnTo>
                    <a:lnTo>
                      <a:pt x="1255" y="808"/>
                    </a:lnTo>
                    <a:lnTo>
                      <a:pt x="1256" y="826"/>
                    </a:lnTo>
                    <a:lnTo>
                      <a:pt x="1256" y="846"/>
                    </a:lnTo>
                    <a:lnTo>
                      <a:pt x="1254" y="864"/>
                    </a:lnTo>
                    <a:lnTo>
                      <a:pt x="1254" y="864"/>
                    </a:lnTo>
                    <a:lnTo>
                      <a:pt x="1252" y="876"/>
                    </a:lnTo>
                    <a:lnTo>
                      <a:pt x="1246" y="887"/>
                    </a:lnTo>
                    <a:lnTo>
                      <a:pt x="1235" y="911"/>
                    </a:lnTo>
                    <a:lnTo>
                      <a:pt x="1235" y="911"/>
                    </a:lnTo>
                    <a:lnTo>
                      <a:pt x="1228" y="926"/>
                    </a:lnTo>
                    <a:lnTo>
                      <a:pt x="1228" y="926"/>
                    </a:lnTo>
                    <a:lnTo>
                      <a:pt x="1218" y="950"/>
                    </a:lnTo>
                    <a:lnTo>
                      <a:pt x="1218" y="950"/>
                    </a:lnTo>
                    <a:lnTo>
                      <a:pt x="1204" y="979"/>
                    </a:lnTo>
                    <a:lnTo>
                      <a:pt x="1197" y="993"/>
                    </a:lnTo>
                    <a:lnTo>
                      <a:pt x="1190" y="1007"/>
                    </a:lnTo>
                    <a:lnTo>
                      <a:pt x="1190" y="1007"/>
                    </a:lnTo>
                    <a:lnTo>
                      <a:pt x="1180" y="1021"/>
                    </a:lnTo>
                    <a:lnTo>
                      <a:pt x="1170" y="1036"/>
                    </a:lnTo>
                    <a:lnTo>
                      <a:pt x="1159" y="1049"/>
                    </a:lnTo>
                    <a:lnTo>
                      <a:pt x="1146" y="1064"/>
                    </a:lnTo>
                    <a:lnTo>
                      <a:pt x="1133" y="1077"/>
                    </a:lnTo>
                    <a:lnTo>
                      <a:pt x="1119" y="1090"/>
                    </a:lnTo>
                    <a:lnTo>
                      <a:pt x="1105" y="1102"/>
                    </a:lnTo>
                    <a:lnTo>
                      <a:pt x="1089" y="1113"/>
                    </a:lnTo>
                    <a:lnTo>
                      <a:pt x="1079" y="1121"/>
                    </a:lnTo>
                    <a:lnTo>
                      <a:pt x="1079" y="1121"/>
                    </a:lnTo>
                    <a:lnTo>
                      <a:pt x="1051" y="1141"/>
                    </a:lnTo>
                    <a:lnTo>
                      <a:pt x="1022" y="1162"/>
                    </a:lnTo>
                    <a:lnTo>
                      <a:pt x="992" y="1180"/>
                    </a:lnTo>
                    <a:lnTo>
                      <a:pt x="962" y="1197"/>
                    </a:lnTo>
                    <a:lnTo>
                      <a:pt x="947" y="1205"/>
                    </a:lnTo>
                    <a:lnTo>
                      <a:pt x="930" y="1212"/>
                    </a:lnTo>
                    <a:lnTo>
                      <a:pt x="915" y="1219"/>
                    </a:lnTo>
                    <a:lnTo>
                      <a:pt x="898" y="1224"/>
                    </a:lnTo>
                    <a:lnTo>
                      <a:pt x="881" y="1228"/>
                    </a:lnTo>
                    <a:lnTo>
                      <a:pt x="863" y="1231"/>
                    </a:lnTo>
                    <a:lnTo>
                      <a:pt x="846" y="1233"/>
                    </a:lnTo>
                    <a:lnTo>
                      <a:pt x="828" y="1235"/>
                    </a:lnTo>
                    <a:lnTo>
                      <a:pt x="828" y="1235"/>
                    </a:lnTo>
                    <a:lnTo>
                      <a:pt x="808" y="1235"/>
                    </a:lnTo>
                    <a:lnTo>
                      <a:pt x="808" y="123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1" name="Freeform 605"/>
              <p:cNvSpPr/>
              <p:nvPr/>
            </p:nvSpPr>
            <p:spPr bwMode="auto">
              <a:xfrm>
                <a:off x="5305426" y="2120900"/>
                <a:ext cx="365125" cy="185738"/>
              </a:xfrm>
              <a:custGeom>
                <a:avLst/>
                <a:gdLst/>
                <a:ahLst/>
                <a:cxnLst>
                  <a:cxn ang="0">
                    <a:pos x="588" y="352"/>
                  </a:cxn>
                  <a:cxn ang="0">
                    <a:pos x="575" y="342"/>
                  </a:cxn>
                  <a:cxn ang="0">
                    <a:pos x="572" y="332"/>
                  </a:cxn>
                  <a:cxn ang="0">
                    <a:pos x="578" y="321"/>
                  </a:cxn>
                  <a:cxn ang="0">
                    <a:pos x="590" y="315"/>
                  </a:cxn>
                  <a:cxn ang="0">
                    <a:pos x="621" y="298"/>
                  </a:cxn>
                  <a:cxn ang="0">
                    <a:pos x="648" y="276"/>
                  </a:cxn>
                  <a:cxn ang="0">
                    <a:pos x="656" y="257"/>
                  </a:cxn>
                  <a:cxn ang="0">
                    <a:pos x="657" y="247"/>
                  </a:cxn>
                  <a:cxn ang="0">
                    <a:pos x="649" y="228"/>
                  </a:cxn>
                  <a:cxn ang="0">
                    <a:pos x="630" y="207"/>
                  </a:cxn>
                  <a:cxn ang="0">
                    <a:pos x="597" y="182"/>
                  </a:cxn>
                  <a:cxn ang="0">
                    <a:pos x="556" y="149"/>
                  </a:cxn>
                  <a:cxn ang="0">
                    <a:pos x="503" y="102"/>
                  </a:cxn>
                  <a:cxn ang="0">
                    <a:pos x="445" y="66"/>
                  </a:cxn>
                  <a:cxn ang="0">
                    <a:pos x="412" y="55"/>
                  </a:cxn>
                  <a:cxn ang="0">
                    <a:pos x="368" y="45"/>
                  </a:cxn>
                  <a:cxn ang="0">
                    <a:pos x="276" y="37"/>
                  </a:cxn>
                  <a:cxn ang="0">
                    <a:pos x="224" y="40"/>
                  </a:cxn>
                  <a:cxn ang="0">
                    <a:pos x="172" y="48"/>
                  </a:cxn>
                  <a:cxn ang="0">
                    <a:pos x="131" y="60"/>
                  </a:cxn>
                  <a:cxn ang="0">
                    <a:pos x="95" y="77"/>
                  </a:cxn>
                  <a:cxn ang="0">
                    <a:pos x="75" y="91"/>
                  </a:cxn>
                  <a:cxn ang="0">
                    <a:pos x="57" y="106"/>
                  </a:cxn>
                  <a:cxn ang="0">
                    <a:pos x="28" y="128"/>
                  </a:cxn>
                  <a:cxn ang="0">
                    <a:pos x="20" y="130"/>
                  </a:cxn>
                  <a:cxn ang="0">
                    <a:pos x="13" y="129"/>
                  </a:cxn>
                  <a:cxn ang="0">
                    <a:pos x="0" y="113"/>
                  </a:cxn>
                  <a:cxn ang="0">
                    <a:pos x="0" y="106"/>
                  </a:cxn>
                  <a:cxn ang="0">
                    <a:pos x="8" y="98"/>
                  </a:cxn>
                  <a:cxn ang="0">
                    <a:pos x="23" y="89"/>
                  </a:cxn>
                  <a:cxn ang="0">
                    <a:pos x="48" y="66"/>
                  </a:cxn>
                  <a:cxn ang="0">
                    <a:pos x="71" y="50"/>
                  </a:cxn>
                  <a:cxn ang="0">
                    <a:pos x="104" y="31"/>
                  </a:cxn>
                  <a:cxn ang="0">
                    <a:pos x="149" y="14"/>
                  </a:cxn>
                  <a:cxn ang="0">
                    <a:pos x="199" y="5"/>
                  </a:cxn>
                  <a:cxn ang="0">
                    <a:pos x="259" y="1"/>
                  </a:cxn>
                  <a:cxn ang="0">
                    <a:pos x="318" y="1"/>
                  </a:cxn>
                  <a:cxn ang="0">
                    <a:pos x="404" y="12"/>
                  </a:cxn>
                  <a:cxn ang="0">
                    <a:pos x="473" y="37"/>
                  </a:cxn>
                  <a:cxn ang="0">
                    <a:pos x="512" y="62"/>
                  </a:cxn>
                  <a:cxn ang="0">
                    <a:pos x="570" y="112"/>
                  </a:cxn>
                  <a:cxn ang="0">
                    <a:pos x="585" y="126"/>
                  </a:cxn>
                  <a:cxn ang="0">
                    <a:pos x="619" y="153"/>
                  </a:cxn>
                  <a:cxn ang="0">
                    <a:pos x="662" y="190"/>
                  </a:cxn>
                  <a:cxn ang="0">
                    <a:pos x="681" y="213"/>
                  </a:cxn>
                  <a:cxn ang="0">
                    <a:pos x="690" y="243"/>
                  </a:cxn>
                  <a:cxn ang="0">
                    <a:pos x="687" y="274"/>
                  </a:cxn>
                  <a:cxn ang="0">
                    <a:pos x="677" y="295"/>
                  </a:cxn>
                  <a:cxn ang="0">
                    <a:pos x="654" y="320"/>
                  </a:cxn>
                  <a:cxn ang="0">
                    <a:pos x="615" y="343"/>
                  </a:cxn>
                  <a:cxn ang="0">
                    <a:pos x="600" y="350"/>
                  </a:cxn>
                  <a:cxn ang="0">
                    <a:pos x="591" y="352"/>
                  </a:cxn>
                </a:cxnLst>
                <a:rect l="0" t="0" r="r" b="b"/>
                <a:pathLst>
                  <a:path w="690" h="352">
                    <a:moveTo>
                      <a:pt x="591" y="352"/>
                    </a:moveTo>
                    <a:lnTo>
                      <a:pt x="591" y="352"/>
                    </a:lnTo>
                    <a:lnTo>
                      <a:pt x="588" y="352"/>
                    </a:lnTo>
                    <a:lnTo>
                      <a:pt x="585" y="351"/>
                    </a:lnTo>
                    <a:lnTo>
                      <a:pt x="579" y="347"/>
                    </a:lnTo>
                    <a:lnTo>
                      <a:pt x="575" y="342"/>
                    </a:lnTo>
                    <a:lnTo>
                      <a:pt x="572" y="337"/>
                    </a:lnTo>
                    <a:lnTo>
                      <a:pt x="572" y="337"/>
                    </a:lnTo>
                    <a:lnTo>
                      <a:pt x="572" y="332"/>
                    </a:lnTo>
                    <a:lnTo>
                      <a:pt x="572" y="328"/>
                    </a:lnTo>
                    <a:lnTo>
                      <a:pt x="575" y="323"/>
                    </a:lnTo>
                    <a:lnTo>
                      <a:pt x="578" y="321"/>
                    </a:lnTo>
                    <a:lnTo>
                      <a:pt x="581" y="319"/>
                    </a:lnTo>
                    <a:lnTo>
                      <a:pt x="581" y="319"/>
                    </a:lnTo>
                    <a:lnTo>
                      <a:pt x="590" y="315"/>
                    </a:lnTo>
                    <a:lnTo>
                      <a:pt x="590" y="315"/>
                    </a:lnTo>
                    <a:lnTo>
                      <a:pt x="610" y="305"/>
                    </a:lnTo>
                    <a:lnTo>
                      <a:pt x="621" y="298"/>
                    </a:lnTo>
                    <a:lnTo>
                      <a:pt x="630" y="291"/>
                    </a:lnTo>
                    <a:lnTo>
                      <a:pt x="640" y="284"/>
                    </a:lnTo>
                    <a:lnTo>
                      <a:pt x="648" y="276"/>
                    </a:lnTo>
                    <a:lnTo>
                      <a:pt x="653" y="266"/>
                    </a:lnTo>
                    <a:lnTo>
                      <a:pt x="655" y="261"/>
                    </a:lnTo>
                    <a:lnTo>
                      <a:pt x="656" y="257"/>
                    </a:lnTo>
                    <a:lnTo>
                      <a:pt x="656" y="257"/>
                    </a:lnTo>
                    <a:lnTo>
                      <a:pt x="657" y="252"/>
                    </a:lnTo>
                    <a:lnTo>
                      <a:pt x="657" y="247"/>
                    </a:lnTo>
                    <a:lnTo>
                      <a:pt x="656" y="243"/>
                    </a:lnTo>
                    <a:lnTo>
                      <a:pt x="654" y="237"/>
                    </a:lnTo>
                    <a:lnTo>
                      <a:pt x="649" y="228"/>
                    </a:lnTo>
                    <a:lnTo>
                      <a:pt x="641" y="218"/>
                    </a:lnTo>
                    <a:lnTo>
                      <a:pt x="641" y="218"/>
                    </a:lnTo>
                    <a:lnTo>
                      <a:pt x="630" y="207"/>
                    </a:lnTo>
                    <a:lnTo>
                      <a:pt x="620" y="198"/>
                    </a:lnTo>
                    <a:lnTo>
                      <a:pt x="597" y="182"/>
                    </a:lnTo>
                    <a:lnTo>
                      <a:pt x="597" y="182"/>
                    </a:lnTo>
                    <a:lnTo>
                      <a:pt x="580" y="169"/>
                    </a:lnTo>
                    <a:lnTo>
                      <a:pt x="563" y="155"/>
                    </a:lnTo>
                    <a:lnTo>
                      <a:pt x="556" y="149"/>
                    </a:lnTo>
                    <a:lnTo>
                      <a:pt x="556" y="149"/>
                    </a:lnTo>
                    <a:lnTo>
                      <a:pt x="521" y="118"/>
                    </a:lnTo>
                    <a:lnTo>
                      <a:pt x="503" y="102"/>
                    </a:lnTo>
                    <a:lnTo>
                      <a:pt x="485" y="89"/>
                    </a:lnTo>
                    <a:lnTo>
                      <a:pt x="466" y="77"/>
                    </a:lnTo>
                    <a:lnTo>
                      <a:pt x="445" y="66"/>
                    </a:lnTo>
                    <a:lnTo>
                      <a:pt x="435" y="62"/>
                    </a:lnTo>
                    <a:lnTo>
                      <a:pt x="424" y="58"/>
                    </a:lnTo>
                    <a:lnTo>
                      <a:pt x="412" y="55"/>
                    </a:lnTo>
                    <a:lnTo>
                      <a:pt x="400" y="51"/>
                    </a:lnTo>
                    <a:lnTo>
                      <a:pt x="400" y="51"/>
                    </a:lnTo>
                    <a:lnTo>
                      <a:pt x="368" y="45"/>
                    </a:lnTo>
                    <a:lnTo>
                      <a:pt x="337" y="41"/>
                    </a:lnTo>
                    <a:lnTo>
                      <a:pt x="306" y="38"/>
                    </a:lnTo>
                    <a:lnTo>
                      <a:pt x="276" y="37"/>
                    </a:lnTo>
                    <a:lnTo>
                      <a:pt x="276" y="37"/>
                    </a:lnTo>
                    <a:lnTo>
                      <a:pt x="250" y="38"/>
                    </a:lnTo>
                    <a:lnTo>
                      <a:pt x="224" y="40"/>
                    </a:lnTo>
                    <a:lnTo>
                      <a:pt x="198" y="43"/>
                    </a:lnTo>
                    <a:lnTo>
                      <a:pt x="172" y="48"/>
                    </a:lnTo>
                    <a:lnTo>
                      <a:pt x="172" y="48"/>
                    </a:lnTo>
                    <a:lnTo>
                      <a:pt x="158" y="51"/>
                    </a:lnTo>
                    <a:lnTo>
                      <a:pt x="145" y="56"/>
                    </a:lnTo>
                    <a:lnTo>
                      <a:pt x="131" y="60"/>
                    </a:lnTo>
                    <a:lnTo>
                      <a:pt x="119" y="65"/>
                    </a:lnTo>
                    <a:lnTo>
                      <a:pt x="107" y="71"/>
                    </a:lnTo>
                    <a:lnTo>
                      <a:pt x="95" y="77"/>
                    </a:lnTo>
                    <a:lnTo>
                      <a:pt x="85" y="83"/>
                    </a:lnTo>
                    <a:lnTo>
                      <a:pt x="75" y="91"/>
                    </a:lnTo>
                    <a:lnTo>
                      <a:pt x="75" y="91"/>
                    </a:lnTo>
                    <a:lnTo>
                      <a:pt x="65" y="98"/>
                    </a:lnTo>
                    <a:lnTo>
                      <a:pt x="57" y="106"/>
                    </a:lnTo>
                    <a:lnTo>
                      <a:pt x="57" y="106"/>
                    </a:lnTo>
                    <a:lnTo>
                      <a:pt x="44" y="119"/>
                    </a:lnTo>
                    <a:lnTo>
                      <a:pt x="36" y="124"/>
                    </a:lnTo>
                    <a:lnTo>
                      <a:pt x="28" y="128"/>
                    </a:lnTo>
                    <a:lnTo>
                      <a:pt x="28" y="128"/>
                    </a:lnTo>
                    <a:lnTo>
                      <a:pt x="24" y="130"/>
                    </a:lnTo>
                    <a:lnTo>
                      <a:pt x="20" y="130"/>
                    </a:lnTo>
                    <a:lnTo>
                      <a:pt x="20" y="130"/>
                    </a:lnTo>
                    <a:lnTo>
                      <a:pt x="16" y="130"/>
                    </a:lnTo>
                    <a:lnTo>
                      <a:pt x="13" y="129"/>
                    </a:lnTo>
                    <a:lnTo>
                      <a:pt x="7" y="125"/>
                    </a:lnTo>
                    <a:lnTo>
                      <a:pt x="2" y="120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0" y="110"/>
                    </a:lnTo>
                    <a:lnTo>
                      <a:pt x="0" y="106"/>
                    </a:lnTo>
                    <a:lnTo>
                      <a:pt x="3" y="101"/>
                    </a:lnTo>
                    <a:lnTo>
                      <a:pt x="5" y="100"/>
                    </a:lnTo>
                    <a:lnTo>
                      <a:pt x="8" y="98"/>
                    </a:lnTo>
                    <a:lnTo>
                      <a:pt x="8" y="98"/>
                    </a:lnTo>
                    <a:lnTo>
                      <a:pt x="16" y="94"/>
                    </a:lnTo>
                    <a:lnTo>
                      <a:pt x="23" y="89"/>
                    </a:lnTo>
                    <a:lnTo>
                      <a:pt x="35" y="78"/>
                    </a:lnTo>
                    <a:lnTo>
                      <a:pt x="35" y="78"/>
                    </a:lnTo>
                    <a:lnTo>
                      <a:pt x="48" y="66"/>
                    </a:lnTo>
                    <a:lnTo>
                      <a:pt x="48" y="66"/>
                    </a:lnTo>
                    <a:lnTo>
                      <a:pt x="59" y="58"/>
                    </a:lnTo>
                    <a:lnTo>
                      <a:pt x="71" y="50"/>
                    </a:lnTo>
                    <a:lnTo>
                      <a:pt x="97" y="35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18" y="25"/>
                    </a:lnTo>
                    <a:lnTo>
                      <a:pt x="133" y="18"/>
                    </a:lnTo>
                    <a:lnTo>
                      <a:pt x="149" y="14"/>
                    </a:lnTo>
                    <a:lnTo>
                      <a:pt x="165" y="10"/>
                    </a:lnTo>
                    <a:lnTo>
                      <a:pt x="183" y="7"/>
                    </a:lnTo>
                    <a:lnTo>
                      <a:pt x="199" y="5"/>
                    </a:lnTo>
                    <a:lnTo>
                      <a:pt x="233" y="2"/>
                    </a:lnTo>
                    <a:lnTo>
                      <a:pt x="233" y="2"/>
                    </a:lnTo>
                    <a:lnTo>
                      <a:pt x="259" y="1"/>
                    </a:lnTo>
                    <a:lnTo>
                      <a:pt x="286" y="0"/>
                    </a:lnTo>
                    <a:lnTo>
                      <a:pt x="286" y="0"/>
                    </a:lnTo>
                    <a:lnTo>
                      <a:pt x="318" y="1"/>
                    </a:lnTo>
                    <a:lnTo>
                      <a:pt x="348" y="3"/>
                    </a:lnTo>
                    <a:lnTo>
                      <a:pt x="377" y="7"/>
                    </a:lnTo>
                    <a:lnTo>
                      <a:pt x="404" y="12"/>
                    </a:lnTo>
                    <a:lnTo>
                      <a:pt x="429" y="18"/>
                    </a:lnTo>
                    <a:lnTo>
                      <a:pt x="452" y="27"/>
                    </a:lnTo>
                    <a:lnTo>
                      <a:pt x="473" y="37"/>
                    </a:lnTo>
                    <a:lnTo>
                      <a:pt x="492" y="47"/>
                    </a:lnTo>
                    <a:lnTo>
                      <a:pt x="492" y="47"/>
                    </a:lnTo>
                    <a:lnTo>
                      <a:pt x="512" y="62"/>
                    </a:lnTo>
                    <a:lnTo>
                      <a:pt x="532" y="78"/>
                    </a:lnTo>
                    <a:lnTo>
                      <a:pt x="551" y="95"/>
                    </a:lnTo>
                    <a:lnTo>
                      <a:pt x="570" y="112"/>
                    </a:lnTo>
                    <a:lnTo>
                      <a:pt x="570" y="112"/>
                    </a:lnTo>
                    <a:lnTo>
                      <a:pt x="585" y="126"/>
                    </a:lnTo>
                    <a:lnTo>
                      <a:pt x="585" y="126"/>
                    </a:lnTo>
                    <a:lnTo>
                      <a:pt x="601" y="139"/>
                    </a:lnTo>
                    <a:lnTo>
                      <a:pt x="619" y="153"/>
                    </a:lnTo>
                    <a:lnTo>
                      <a:pt x="619" y="153"/>
                    </a:lnTo>
                    <a:lnTo>
                      <a:pt x="633" y="164"/>
                    </a:lnTo>
                    <a:lnTo>
                      <a:pt x="649" y="176"/>
                    </a:lnTo>
                    <a:lnTo>
                      <a:pt x="662" y="190"/>
                    </a:lnTo>
                    <a:lnTo>
                      <a:pt x="676" y="204"/>
                    </a:lnTo>
                    <a:lnTo>
                      <a:pt x="676" y="204"/>
                    </a:lnTo>
                    <a:lnTo>
                      <a:pt x="681" y="213"/>
                    </a:lnTo>
                    <a:lnTo>
                      <a:pt x="686" y="222"/>
                    </a:lnTo>
                    <a:lnTo>
                      <a:pt x="688" y="232"/>
                    </a:lnTo>
                    <a:lnTo>
                      <a:pt x="690" y="243"/>
                    </a:lnTo>
                    <a:lnTo>
                      <a:pt x="690" y="253"/>
                    </a:lnTo>
                    <a:lnTo>
                      <a:pt x="689" y="263"/>
                    </a:lnTo>
                    <a:lnTo>
                      <a:pt x="687" y="274"/>
                    </a:lnTo>
                    <a:lnTo>
                      <a:pt x="683" y="284"/>
                    </a:lnTo>
                    <a:lnTo>
                      <a:pt x="683" y="284"/>
                    </a:lnTo>
                    <a:lnTo>
                      <a:pt x="677" y="295"/>
                    </a:lnTo>
                    <a:lnTo>
                      <a:pt x="669" y="305"/>
                    </a:lnTo>
                    <a:lnTo>
                      <a:pt x="662" y="313"/>
                    </a:lnTo>
                    <a:lnTo>
                      <a:pt x="654" y="320"/>
                    </a:lnTo>
                    <a:lnTo>
                      <a:pt x="645" y="326"/>
                    </a:lnTo>
                    <a:lnTo>
                      <a:pt x="635" y="331"/>
                    </a:lnTo>
                    <a:lnTo>
                      <a:pt x="615" y="343"/>
                    </a:lnTo>
                    <a:lnTo>
                      <a:pt x="615" y="343"/>
                    </a:lnTo>
                    <a:lnTo>
                      <a:pt x="600" y="350"/>
                    </a:lnTo>
                    <a:lnTo>
                      <a:pt x="600" y="350"/>
                    </a:lnTo>
                    <a:lnTo>
                      <a:pt x="595" y="351"/>
                    </a:lnTo>
                    <a:lnTo>
                      <a:pt x="591" y="352"/>
                    </a:lnTo>
                    <a:lnTo>
                      <a:pt x="591" y="35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2" name="Freeform 606"/>
              <p:cNvSpPr/>
              <p:nvPr/>
            </p:nvSpPr>
            <p:spPr bwMode="auto">
              <a:xfrm>
                <a:off x="5356226" y="2198688"/>
                <a:ext cx="147638" cy="49213"/>
              </a:xfrm>
              <a:custGeom>
                <a:avLst/>
                <a:gdLst/>
                <a:ahLst/>
                <a:cxnLst>
                  <a:cxn ang="0">
                    <a:pos x="16" y="94"/>
                  </a:cxn>
                  <a:cxn ang="0">
                    <a:pos x="9" y="93"/>
                  </a:cxn>
                  <a:cxn ang="0">
                    <a:pos x="2" y="85"/>
                  </a:cxn>
                  <a:cxn ang="0">
                    <a:pos x="0" y="79"/>
                  </a:cxn>
                  <a:cxn ang="0">
                    <a:pos x="2" y="68"/>
                  </a:cxn>
                  <a:cxn ang="0">
                    <a:pos x="6" y="62"/>
                  </a:cxn>
                  <a:cxn ang="0">
                    <a:pos x="13" y="59"/>
                  </a:cxn>
                  <a:cxn ang="0">
                    <a:pos x="18" y="57"/>
                  </a:cxn>
                  <a:cxn ang="0">
                    <a:pos x="31" y="46"/>
                  </a:cxn>
                  <a:cxn ang="0">
                    <a:pos x="38" y="41"/>
                  </a:cxn>
                  <a:cxn ang="0">
                    <a:pos x="46" y="36"/>
                  </a:cxn>
                  <a:cxn ang="0">
                    <a:pos x="60" y="28"/>
                  </a:cxn>
                  <a:cxn ang="0">
                    <a:pos x="77" y="20"/>
                  </a:cxn>
                  <a:cxn ang="0">
                    <a:pos x="115" y="7"/>
                  </a:cxn>
                  <a:cxn ang="0">
                    <a:pos x="134" y="2"/>
                  </a:cxn>
                  <a:cxn ang="0">
                    <a:pos x="154" y="0"/>
                  </a:cxn>
                  <a:cxn ang="0">
                    <a:pos x="173" y="2"/>
                  </a:cxn>
                  <a:cxn ang="0">
                    <a:pos x="208" y="9"/>
                  </a:cxn>
                  <a:cxn ang="0">
                    <a:pos x="240" y="24"/>
                  </a:cxn>
                  <a:cxn ang="0">
                    <a:pos x="266" y="45"/>
                  </a:cxn>
                  <a:cxn ang="0">
                    <a:pos x="276" y="58"/>
                  </a:cxn>
                  <a:cxn ang="0">
                    <a:pos x="279" y="67"/>
                  </a:cxn>
                  <a:cxn ang="0">
                    <a:pos x="278" y="74"/>
                  </a:cxn>
                  <a:cxn ang="0">
                    <a:pos x="275" y="78"/>
                  </a:cxn>
                  <a:cxn ang="0">
                    <a:pos x="266" y="83"/>
                  </a:cxn>
                  <a:cxn ang="0">
                    <a:pos x="259" y="84"/>
                  </a:cxn>
                  <a:cxn ang="0">
                    <a:pos x="256" y="83"/>
                  </a:cxn>
                  <a:cxn ang="0">
                    <a:pos x="248" y="80"/>
                  </a:cxn>
                  <a:cxn ang="0">
                    <a:pos x="245" y="76"/>
                  </a:cxn>
                  <a:cxn ang="0">
                    <a:pos x="230" y="59"/>
                  </a:cxn>
                  <a:cxn ang="0">
                    <a:pos x="210" y="47"/>
                  </a:cxn>
                  <a:cxn ang="0">
                    <a:pos x="186" y="40"/>
                  </a:cxn>
                  <a:cxn ang="0">
                    <a:pos x="160" y="37"/>
                  </a:cxn>
                  <a:cxn ang="0">
                    <a:pos x="150" y="37"/>
                  </a:cxn>
                  <a:cxn ang="0">
                    <a:pos x="121" y="42"/>
                  </a:cxn>
                  <a:cxn ang="0">
                    <a:pos x="94" y="51"/>
                  </a:cxn>
                  <a:cxn ang="0">
                    <a:pos x="86" y="56"/>
                  </a:cxn>
                  <a:cxn ang="0">
                    <a:pos x="62" y="71"/>
                  </a:cxn>
                  <a:cxn ang="0">
                    <a:pos x="43" y="84"/>
                  </a:cxn>
                  <a:cxn ang="0">
                    <a:pos x="22" y="94"/>
                  </a:cxn>
                  <a:cxn ang="0">
                    <a:pos x="16" y="94"/>
                  </a:cxn>
                </a:cxnLst>
                <a:rect l="0" t="0" r="r" b="b"/>
                <a:pathLst>
                  <a:path w="279" h="94">
                    <a:moveTo>
                      <a:pt x="16" y="94"/>
                    </a:moveTo>
                    <a:lnTo>
                      <a:pt x="16" y="94"/>
                    </a:lnTo>
                    <a:lnTo>
                      <a:pt x="13" y="94"/>
                    </a:lnTo>
                    <a:lnTo>
                      <a:pt x="9" y="93"/>
                    </a:lnTo>
                    <a:lnTo>
                      <a:pt x="5" y="90"/>
                    </a:lnTo>
                    <a:lnTo>
                      <a:pt x="2" y="85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0" y="74"/>
                    </a:lnTo>
                    <a:lnTo>
                      <a:pt x="2" y="68"/>
                    </a:lnTo>
                    <a:lnTo>
                      <a:pt x="3" y="66"/>
                    </a:lnTo>
                    <a:lnTo>
                      <a:pt x="6" y="62"/>
                    </a:lnTo>
                    <a:lnTo>
                      <a:pt x="8" y="60"/>
                    </a:lnTo>
                    <a:lnTo>
                      <a:pt x="13" y="59"/>
                    </a:lnTo>
                    <a:lnTo>
                      <a:pt x="13" y="59"/>
                    </a:lnTo>
                    <a:lnTo>
                      <a:pt x="18" y="57"/>
                    </a:lnTo>
                    <a:lnTo>
                      <a:pt x="22" y="54"/>
                    </a:lnTo>
                    <a:lnTo>
                      <a:pt x="31" y="46"/>
                    </a:lnTo>
                    <a:lnTo>
                      <a:pt x="31" y="46"/>
                    </a:lnTo>
                    <a:lnTo>
                      <a:pt x="38" y="41"/>
                    </a:lnTo>
                    <a:lnTo>
                      <a:pt x="46" y="36"/>
                    </a:lnTo>
                    <a:lnTo>
                      <a:pt x="46" y="36"/>
                    </a:lnTo>
                    <a:lnTo>
                      <a:pt x="60" y="28"/>
                    </a:lnTo>
                    <a:lnTo>
                      <a:pt x="60" y="28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95" y="13"/>
                    </a:lnTo>
                    <a:lnTo>
                      <a:pt x="115" y="7"/>
                    </a:lnTo>
                    <a:lnTo>
                      <a:pt x="124" y="4"/>
                    </a:lnTo>
                    <a:lnTo>
                      <a:pt x="134" y="2"/>
                    </a:lnTo>
                    <a:lnTo>
                      <a:pt x="144" y="0"/>
                    </a:lnTo>
                    <a:lnTo>
                      <a:pt x="154" y="0"/>
                    </a:lnTo>
                    <a:lnTo>
                      <a:pt x="154" y="0"/>
                    </a:lnTo>
                    <a:lnTo>
                      <a:pt x="173" y="2"/>
                    </a:lnTo>
                    <a:lnTo>
                      <a:pt x="191" y="5"/>
                    </a:lnTo>
                    <a:lnTo>
                      <a:pt x="208" y="9"/>
                    </a:lnTo>
                    <a:lnTo>
                      <a:pt x="224" y="16"/>
                    </a:lnTo>
                    <a:lnTo>
                      <a:pt x="240" y="24"/>
                    </a:lnTo>
                    <a:lnTo>
                      <a:pt x="253" y="34"/>
                    </a:lnTo>
                    <a:lnTo>
                      <a:pt x="266" y="45"/>
                    </a:lnTo>
                    <a:lnTo>
                      <a:pt x="276" y="58"/>
                    </a:lnTo>
                    <a:lnTo>
                      <a:pt x="276" y="58"/>
                    </a:lnTo>
                    <a:lnTo>
                      <a:pt x="278" y="62"/>
                    </a:lnTo>
                    <a:lnTo>
                      <a:pt x="279" y="67"/>
                    </a:lnTo>
                    <a:lnTo>
                      <a:pt x="279" y="70"/>
                    </a:lnTo>
                    <a:lnTo>
                      <a:pt x="278" y="74"/>
                    </a:lnTo>
                    <a:lnTo>
                      <a:pt x="278" y="74"/>
                    </a:lnTo>
                    <a:lnTo>
                      <a:pt x="275" y="78"/>
                    </a:lnTo>
                    <a:lnTo>
                      <a:pt x="271" y="81"/>
                    </a:lnTo>
                    <a:lnTo>
                      <a:pt x="266" y="83"/>
                    </a:lnTo>
                    <a:lnTo>
                      <a:pt x="259" y="84"/>
                    </a:lnTo>
                    <a:lnTo>
                      <a:pt x="259" y="84"/>
                    </a:lnTo>
                    <a:lnTo>
                      <a:pt x="259" y="84"/>
                    </a:lnTo>
                    <a:lnTo>
                      <a:pt x="256" y="83"/>
                    </a:lnTo>
                    <a:lnTo>
                      <a:pt x="252" y="82"/>
                    </a:lnTo>
                    <a:lnTo>
                      <a:pt x="248" y="80"/>
                    </a:lnTo>
                    <a:lnTo>
                      <a:pt x="245" y="76"/>
                    </a:lnTo>
                    <a:lnTo>
                      <a:pt x="245" y="76"/>
                    </a:lnTo>
                    <a:lnTo>
                      <a:pt x="238" y="67"/>
                    </a:lnTo>
                    <a:lnTo>
                      <a:pt x="230" y="59"/>
                    </a:lnTo>
                    <a:lnTo>
                      <a:pt x="220" y="52"/>
                    </a:lnTo>
                    <a:lnTo>
                      <a:pt x="210" y="47"/>
                    </a:lnTo>
                    <a:lnTo>
                      <a:pt x="199" y="43"/>
                    </a:lnTo>
                    <a:lnTo>
                      <a:pt x="186" y="40"/>
                    </a:lnTo>
                    <a:lnTo>
                      <a:pt x="174" y="38"/>
                    </a:lnTo>
                    <a:lnTo>
                      <a:pt x="160" y="37"/>
                    </a:lnTo>
                    <a:lnTo>
                      <a:pt x="160" y="37"/>
                    </a:lnTo>
                    <a:lnTo>
                      <a:pt x="150" y="37"/>
                    </a:lnTo>
                    <a:lnTo>
                      <a:pt x="141" y="38"/>
                    </a:lnTo>
                    <a:lnTo>
                      <a:pt x="121" y="42"/>
                    </a:lnTo>
                    <a:lnTo>
                      <a:pt x="102" y="48"/>
                    </a:lnTo>
                    <a:lnTo>
                      <a:pt x="94" y="51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74" y="64"/>
                    </a:lnTo>
                    <a:lnTo>
                      <a:pt x="62" y="71"/>
                    </a:lnTo>
                    <a:lnTo>
                      <a:pt x="62" y="71"/>
                    </a:lnTo>
                    <a:lnTo>
                      <a:pt x="43" y="84"/>
                    </a:lnTo>
                    <a:lnTo>
                      <a:pt x="32" y="90"/>
                    </a:lnTo>
                    <a:lnTo>
                      <a:pt x="22" y="94"/>
                    </a:lnTo>
                    <a:lnTo>
                      <a:pt x="22" y="94"/>
                    </a:lnTo>
                    <a:lnTo>
                      <a:pt x="16" y="94"/>
                    </a:lnTo>
                    <a:lnTo>
                      <a:pt x="16" y="9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83" name="椭圆 31"/>
            <p:cNvSpPr/>
            <p:nvPr/>
          </p:nvSpPr>
          <p:spPr>
            <a:xfrm rot="15654318">
              <a:off x="6296620" y="4754580"/>
              <a:ext cx="898847" cy="88988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84" name="组合 183"/>
            <p:cNvGrpSpPr/>
            <p:nvPr/>
          </p:nvGrpSpPr>
          <p:grpSpPr>
            <a:xfrm>
              <a:off x="6500162" y="4963660"/>
              <a:ext cx="489707" cy="500454"/>
              <a:chOff x="5268913" y="4124325"/>
              <a:chExt cx="652463" cy="66675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85" name="Freeform 719"/>
              <p:cNvSpPr/>
              <p:nvPr/>
            </p:nvSpPr>
            <p:spPr bwMode="auto">
              <a:xfrm>
                <a:off x="5356226" y="4351338"/>
                <a:ext cx="9525" cy="57150"/>
              </a:xfrm>
              <a:custGeom>
                <a:avLst/>
                <a:gdLst/>
                <a:ahLst/>
                <a:cxnLst>
                  <a:cxn ang="0">
                    <a:pos x="9" y="3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4" y="15"/>
                  </a:cxn>
                  <a:cxn ang="0">
                    <a:pos x="7" y="25"/>
                  </a:cxn>
                  <a:cxn ang="0">
                    <a:pos x="9" y="35"/>
                  </a:cxn>
                  <a:cxn ang="0">
                    <a:pos x="11" y="46"/>
                  </a:cxn>
                  <a:cxn ang="0">
                    <a:pos x="11" y="46"/>
                  </a:cxn>
                  <a:cxn ang="0">
                    <a:pos x="11" y="53"/>
                  </a:cxn>
                  <a:cxn ang="0">
                    <a:pos x="9" y="60"/>
                  </a:cxn>
                  <a:cxn ang="0">
                    <a:pos x="6" y="75"/>
                  </a:cxn>
                  <a:cxn ang="0">
                    <a:pos x="2" y="89"/>
                  </a:cxn>
                  <a:cxn ang="0">
                    <a:pos x="1" y="96"/>
                  </a:cxn>
                  <a:cxn ang="0">
                    <a:pos x="0" y="104"/>
                  </a:cxn>
                  <a:cxn ang="0">
                    <a:pos x="0" y="104"/>
                  </a:cxn>
                  <a:cxn ang="0">
                    <a:pos x="0" y="106"/>
                  </a:cxn>
                  <a:cxn ang="0">
                    <a:pos x="1" y="108"/>
                  </a:cxn>
                  <a:cxn ang="0">
                    <a:pos x="3" y="108"/>
                  </a:cxn>
                  <a:cxn ang="0">
                    <a:pos x="5" y="109"/>
                  </a:cxn>
                  <a:cxn ang="0">
                    <a:pos x="6" y="108"/>
                  </a:cxn>
                  <a:cxn ang="0">
                    <a:pos x="8" y="108"/>
                  </a:cxn>
                  <a:cxn ang="0">
                    <a:pos x="9" y="106"/>
                  </a:cxn>
                  <a:cxn ang="0">
                    <a:pos x="9" y="104"/>
                  </a:cxn>
                  <a:cxn ang="0">
                    <a:pos x="9" y="104"/>
                  </a:cxn>
                  <a:cxn ang="0">
                    <a:pos x="12" y="89"/>
                  </a:cxn>
                  <a:cxn ang="0">
                    <a:pos x="15" y="75"/>
                  </a:cxn>
                  <a:cxn ang="0">
                    <a:pos x="18" y="60"/>
                  </a:cxn>
                  <a:cxn ang="0">
                    <a:pos x="20" y="46"/>
                  </a:cxn>
                  <a:cxn ang="0">
                    <a:pos x="20" y="46"/>
                  </a:cxn>
                  <a:cxn ang="0">
                    <a:pos x="20" y="41"/>
                  </a:cxn>
                  <a:cxn ang="0">
                    <a:pos x="20" y="35"/>
                  </a:cxn>
                  <a:cxn ang="0">
                    <a:pos x="18" y="24"/>
                  </a:cxn>
                  <a:cxn ang="0">
                    <a:pos x="14" y="13"/>
                  </a:cxn>
                  <a:cxn ang="0">
                    <a:pos x="9" y="3"/>
                  </a:cxn>
                  <a:cxn ang="0">
                    <a:pos x="9" y="3"/>
                  </a:cxn>
                </a:cxnLst>
                <a:rect l="0" t="0" r="r" b="b"/>
                <a:pathLst>
                  <a:path w="20" h="109">
                    <a:moveTo>
                      <a:pt x="9" y="3"/>
                    </a:moveTo>
                    <a:lnTo>
                      <a:pt x="9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" y="15"/>
                    </a:lnTo>
                    <a:lnTo>
                      <a:pt x="7" y="25"/>
                    </a:lnTo>
                    <a:lnTo>
                      <a:pt x="9" y="35"/>
                    </a:lnTo>
                    <a:lnTo>
                      <a:pt x="11" y="46"/>
                    </a:lnTo>
                    <a:lnTo>
                      <a:pt x="11" y="46"/>
                    </a:lnTo>
                    <a:lnTo>
                      <a:pt x="11" y="53"/>
                    </a:lnTo>
                    <a:lnTo>
                      <a:pt x="9" y="60"/>
                    </a:lnTo>
                    <a:lnTo>
                      <a:pt x="6" y="75"/>
                    </a:lnTo>
                    <a:lnTo>
                      <a:pt x="2" y="89"/>
                    </a:lnTo>
                    <a:lnTo>
                      <a:pt x="1" y="96"/>
                    </a:lnTo>
                    <a:lnTo>
                      <a:pt x="0" y="104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1" y="108"/>
                    </a:lnTo>
                    <a:lnTo>
                      <a:pt x="3" y="108"/>
                    </a:lnTo>
                    <a:lnTo>
                      <a:pt x="5" y="109"/>
                    </a:lnTo>
                    <a:lnTo>
                      <a:pt x="6" y="108"/>
                    </a:lnTo>
                    <a:lnTo>
                      <a:pt x="8" y="108"/>
                    </a:lnTo>
                    <a:lnTo>
                      <a:pt x="9" y="106"/>
                    </a:lnTo>
                    <a:lnTo>
                      <a:pt x="9" y="104"/>
                    </a:lnTo>
                    <a:lnTo>
                      <a:pt x="9" y="104"/>
                    </a:lnTo>
                    <a:lnTo>
                      <a:pt x="12" y="89"/>
                    </a:lnTo>
                    <a:lnTo>
                      <a:pt x="15" y="75"/>
                    </a:lnTo>
                    <a:lnTo>
                      <a:pt x="18" y="60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1"/>
                    </a:lnTo>
                    <a:lnTo>
                      <a:pt x="20" y="35"/>
                    </a:lnTo>
                    <a:lnTo>
                      <a:pt x="18" y="24"/>
                    </a:lnTo>
                    <a:lnTo>
                      <a:pt x="14" y="13"/>
                    </a:lnTo>
                    <a:lnTo>
                      <a:pt x="9" y="3"/>
                    </a:lnTo>
                    <a:lnTo>
                      <a:pt x="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6" name="Freeform 720"/>
              <p:cNvSpPr/>
              <p:nvPr/>
            </p:nvSpPr>
            <p:spPr bwMode="auto">
              <a:xfrm>
                <a:off x="5392738" y="4365625"/>
                <a:ext cx="12700" cy="80963"/>
              </a:xfrm>
              <a:custGeom>
                <a:avLst/>
                <a:gdLst/>
                <a:ahLst/>
                <a:cxnLst>
                  <a:cxn ang="0">
                    <a:pos x="25" y="4"/>
                  </a:cxn>
                  <a:cxn ang="0">
                    <a:pos x="25" y="4"/>
                  </a:cxn>
                  <a:cxn ang="0">
                    <a:pos x="25" y="2"/>
                  </a:cxn>
                  <a:cxn ang="0">
                    <a:pos x="24" y="1"/>
                  </a:cxn>
                  <a:cxn ang="0">
                    <a:pos x="22" y="0"/>
                  </a:cxn>
                  <a:cxn ang="0">
                    <a:pos x="21" y="0"/>
                  </a:cxn>
                  <a:cxn ang="0">
                    <a:pos x="19" y="0"/>
                  </a:cxn>
                  <a:cxn ang="0">
                    <a:pos x="17" y="1"/>
                  </a:cxn>
                  <a:cxn ang="0">
                    <a:pos x="16" y="2"/>
                  </a:cxn>
                  <a:cxn ang="0">
                    <a:pos x="16" y="4"/>
                  </a:cxn>
                  <a:cxn ang="0">
                    <a:pos x="16" y="4"/>
                  </a:cxn>
                  <a:cxn ang="0">
                    <a:pos x="14" y="24"/>
                  </a:cxn>
                  <a:cxn ang="0">
                    <a:pos x="11" y="43"/>
                  </a:cxn>
                  <a:cxn ang="0">
                    <a:pos x="4" y="80"/>
                  </a:cxn>
                  <a:cxn ang="0">
                    <a:pos x="4" y="80"/>
                  </a:cxn>
                  <a:cxn ang="0">
                    <a:pos x="1" y="96"/>
                  </a:cxn>
                  <a:cxn ang="0">
                    <a:pos x="0" y="114"/>
                  </a:cxn>
                  <a:cxn ang="0">
                    <a:pos x="1" y="147"/>
                  </a:cxn>
                  <a:cxn ang="0">
                    <a:pos x="1" y="147"/>
                  </a:cxn>
                  <a:cxn ang="0">
                    <a:pos x="1" y="149"/>
                  </a:cxn>
                  <a:cxn ang="0">
                    <a:pos x="2" y="150"/>
                  </a:cxn>
                  <a:cxn ang="0">
                    <a:pos x="5" y="151"/>
                  </a:cxn>
                  <a:cxn ang="0">
                    <a:pos x="7" y="151"/>
                  </a:cxn>
                  <a:cxn ang="0">
                    <a:pos x="8" y="151"/>
                  </a:cxn>
                  <a:cxn ang="0">
                    <a:pos x="10" y="150"/>
                  </a:cxn>
                  <a:cxn ang="0">
                    <a:pos x="11" y="149"/>
                  </a:cxn>
                  <a:cxn ang="0">
                    <a:pos x="11" y="147"/>
                  </a:cxn>
                  <a:cxn ang="0">
                    <a:pos x="11" y="147"/>
                  </a:cxn>
                  <a:cxn ang="0">
                    <a:pos x="11" y="126"/>
                  </a:cxn>
                  <a:cxn ang="0">
                    <a:pos x="11" y="107"/>
                  </a:cxn>
                  <a:cxn ang="0">
                    <a:pos x="13" y="86"/>
                  </a:cxn>
                  <a:cxn ang="0">
                    <a:pos x="16" y="65"/>
                  </a:cxn>
                  <a:cxn ang="0">
                    <a:pos x="16" y="65"/>
                  </a:cxn>
                  <a:cxn ang="0">
                    <a:pos x="22" y="35"/>
                  </a:cxn>
                  <a:cxn ang="0">
                    <a:pos x="24" y="20"/>
                  </a:cxn>
                  <a:cxn ang="0">
                    <a:pos x="25" y="4"/>
                  </a:cxn>
                  <a:cxn ang="0">
                    <a:pos x="25" y="4"/>
                  </a:cxn>
                </a:cxnLst>
                <a:rect l="0" t="0" r="r" b="b"/>
                <a:pathLst>
                  <a:path w="25" h="151">
                    <a:moveTo>
                      <a:pt x="25" y="4"/>
                    </a:moveTo>
                    <a:lnTo>
                      <a:pt x="25" y="4"/>
                    </a:lnTo>
                    <a:lnTo>
                      <a:pt x="25" y="2"/>
                    </a:lnTo>
                    <a:lnTo>
                      <a:pt x="24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7" y="1"/>
                    </a:lnTo>
                    <a:lnTo>
                      <a:pt x="16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4" y="24"/>
                    </a:lnTo>
                    <a:lnTo>
                      <a:pt x="11" y="43"/>
                    </a:lnTo>
                    <a:lnTo>
                      <a:pt x="4" y="80"/>
                    </a:lnTo>
                    <a:lnTo>
                      <a:pt x="4" y="80"/>
                    </a:lnTo>
                    <a:lnTo>
                      <a:pt x="1" y="96"/>
                    </a:lnTo>
                    <a:lnTo>
                      <a:pt x="0" y="114"/>
                    </a:lnTo>
                    <a:lnTo>
                      <a:pt x="1" y="147"/>
                    </a:lnTo>
                    <a:lnTo>
                      <a:pt x="1" y="147"/>
                    </a:lnTo>
                    <a:lnTo>
                      <a:pt x="1" y="149"/>
                    </a:lnTo>
                    <a:lnTo>
                      <a:pt x="2" y="150"/>
                    </a:lnTo>
                    <a:lnTo>
                      <a:pt x="5" y="151"/>
                    </a:lnTo>
                    <a:lnTo>
                      <a:pt x="7" y="151"/>
                    </a:lnTo>
                    <a:lnTo>
                      <a:pt x="8" y="151"/>
                    </a:lnTo>
                    <a:lnTo>
                      <a:pt x="10" y="150"/>
                    </a:lnTo>
                    <a:lnTo>
                      <a:pt x="11" y="149"/>
                    </a:lnTo>
                    <a:lnTo>
                      <a:pt x="11" y="147"/>
                    </a:lnTo>
                    <a:lnTo>
                      <a:pt x="11" y="147"/>
                    </a:lnTo>
                    <a:lnTo>
                      <a:pt x="11" y="126"/>
                    </a:lnTo>
                    <a:lnTo>
                      <a:pt x="11" y="107"/>
                    </a:lnTo>
                    <a:lnTo>
                      <a:pt x="13" y="86"/>
                    </a:lnTo>
                    <a:lnTo>
                      <a:pt x="16" y="65"/>
                    </a:lnTo>
                    <a:lnTo>
                      <a:pt x="16" y="65"/>
                    </a:lnTo>
                    <a:lnTo>
                      <a:pt x="22" y="35"/>
                    </a:lnTo>
                    <a:lnTo>
                      <a:pt x="24" y="20"/>
                    </a:lnTo>
                    <a:lnTo>
                      <a:pt x="25" y="4"/>
                    </a:lnTo>
                    <a:lnTo>
                      <a:pt x="25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7" name="Freeform 721"/>
              <p:cNvSpPr/>
              <p:nvPr/>
            </p:nvSpPr>
            <p:spPr bwMode="auto">
              <a:xfrm>
                <a:off x="5421313" y="4389438"/>
                <a:ext cx="19050" cy="84138"/>
              </a:xfrm>
              <a:custGeom>
                <a:avLst/>
                <a:gdLst/>
                <a:ahLst/>
                <a:cxnLst>
                  <a:cxn ang="0">
                    <a:pos x="29" y="2"/>
                  </a:cxn>
                  <a:cxn ang="0">
                    <a:pos x="29" y="2"/>
                  </a:cxn>
                  <a:cxn ang="0">
                    <a:pos x="22" y="16"/>
                  </a:cxn>
                  <a:cxn ang="0">
                    <a:pos x="18" y="30"/>
                  </a:cxn>
                  <a:cxn ang="0">
                    <a:pos x="15" y="46"/>
                  </a:cxn>
                  <a:cxn ang="0">
                    <a:pos x="13" y="61"/>
                  </a:cxn>
                  <a:cxn ang="0">
                    <a:pos x="13" y="61"/>
                  </a:cxn>
                  <a:cxn ang="0">
                    <a:pos x="8" y="85"/>
                  </a:cxn>
                  <a:cxn ang="0">
                    <a:pos x="4" y="109"/>
                  </a:cxn>
                  <a:cxn ang="0">
                    <a:pos x="1" y="133"/>
                  </a:cxn>
                  <a:cxn ang="0">
                    <a:pos x="0" y="157"/>
                  </a:cxn>
                  <a:cxn ang="0">
                    <a:pos x="0" y="157"/>
                  </a:cxn>
                  <a:cxn ang="0">
                    <a:pos x="0" y="158"/>
                  </a:cxn>
                  <a:cxn ang="0">
                    <a:pos x="1" y="160"/>
                  </a:cxn>
                  <a:cxn ang="0">
                    <a:pos x="2" y="161"/>
                  </a:cxn>
                  <a:cxn ang="0">
                    <a:pos x="4" y="161"/>
                  </a:cxn>
                  <a:cxn ang="0">
                    <a:pos x="6" y="161"/>
                  </a:cxn>
                  <a:cxn ang="0">
                    <a:pos x="7" y="160"/>
                  </a:cxn>
                  <a:cxn ang="0">
                    <a:pos x="8" y="158"/>
                  </a:cxn>
                  <a:cxn ang="0">
                    <a:pos x="9" y="157"/>
                  </a:cxn>
                  <a:cxn ang="0">
                    <a:pos x="9" y="157"/>
                  </a:cxn>
                  <a:cxn ang="0">
                    <a:pos x="10" y="137"/>
                  </a:cxn>
                  <a:cxn ang="0">
                    <a:pos x="14" y="117"/>
                  </a:cxn>
                  <a:cxn ang="0">
                    <a:pos x="20" y="78"/>
                  </a:cxn>
                  <a:cxn ang="0">
                    <a:pos x="20" y="78"/>
                  </a:cxn>
                  <a:cxn ang="0">
                    <a:pos x="22" y="59"/>
                  </a:cxn>
                  <a:cxn ang="0">
                    <a:pos x="25" y="42"/>
                  </a:cxn>
                  <a:cxn ang="0">
                    <a:pos x="30" y="24"/>
                  </a:cxn>
                  <a:cxn ang="0">
                    <a:pos x="33" y="15"/>
                  </a:cxn>
                  <a:cxn ang="0">
                    <a:pos x="37" y="7"/>
                  </a:cxn>
                  <a:cxn ang="0">
                    <a:pos x="37" y="7"/>
                  </a:cxn>
                  <a:cxn ang="0">
                    <a:pos x="37" y="5"/>
                  </a:cxn>
                  <a:cxn ang="0">
                    <a:pos x="37" y="3"/>
                  </a:cxn>
                  <a:cxn ang="0">
                    <a:pos x="36" y="2"/>
                  </a:cxn>
                  <a:cxn ang="0">
                    <a:pos x="35" y="1"/>
                  </a:cxn>
                  <a:cxn ang="0">
                    <a:pos x="33" y="0"/>
                  </a:cxn>
                  <a:cxn ang="0">
                    <a:pos x="31" y="0"/>
                  </a:cxn>
                  <a:cxn ang="0">
                    <a:pos x="30" y="1"/>
                  </a:cxn>
                  <a:cxn ang="0">
                    <a:pos x="29" y="2"/>
                  </a:cxn>
                  <a:cxn ang="0">
                    <a:pos x="29" y="2"/>
                  </a:cxn>
                </a:cxnLst>
                <a:rect l="0" t="0" r="r" b="b"/>
                <a:pathLst>
                  <a:path w="37" h="161">
                    <a:moveTo>
                      <a:pt x="29" y="2"/>
                    </a:moveTo>
                    <a:lnTo>
                      <a:pt x="29" y="2"/>
                    </a:lnTo>
                    <a:lnTo>
                      <a:pt x="22" y="16"/>
                    </a:lnTo>
                    <a:lnTo>
                      <a:pt x="18" y="30"/>
                    </a:lnTo>
                    <a:lnTo>
                      <a:pt x="15" y="46"/>
                    </a:lnTo>
                    <a:lnTo>
                      <a:pt x="13" y="61"/>
                    </a:lnTo>
                    <a:lnTo>
                      <a:pt x="13" y="61"/>
                    </a:lnTo>
                    <a:lnTo>
                      <a:pt x="8" y="85"/>
                    </a:lnTo>
                    <a:lnTo>
                      <a:pt x="4" y="109"/>
                    </a:lnTo>
                    <a:lnTo>
                      <a:pt x="1" y="133"/>
                    </a:lnTo>
                    <a:lnTo>
                      <a:pt x="0" y="157"/>
                    </a:lnTo>
                    <a:lnTo>
                      <a:pt x="0" y="157"/>
                    </a:lnTo>
                    <a:lnTo>
                      <a:pt x="0" y="158"/>
                    </a:lnTo>
                    <a:lnTo>
                      <a:pt x="1" y="160"/>
                    </a:lnTo>
                    <a:lnTo>
                      <a:pt x="2" y="161"/>
                    </a:lnTo>
                    <a:lnTo>
                      <a:pt x="4" y="161"/>
                    </a:lnTo>
                    <a:lnTo>
                      <a:pt x="6" y="161"/>
                    </a:lnTo>
                    <a:lnTo>
                      <a:pt x="7" y="160"/>
                    </a:lnTo>
                    <a:lnTo>
                      <a:pt x="8" y="158"/>
                    </a:lnTo>
                    <a:lnTo>
                      <a:pt x="9" y="157"/>
                    </a:lnTo>
                    <a:lnTo>
                      <a:pt x="9" y="157"/>
                    </a:lnTo>
                    <a:lnTo>
                      <a:pt x="10" y="137"/>
                    </a:lnTo>
                    <a:lnTo>
                      <a:pt x="14" y="117"/>
                    </a:lnTo>
                    <a:lnTo>
                      <a:pt x="20" y="78"/>
                    </a:lnTo>
                    <a:lnTo>
                      <a:pt x="20" y="78"/>
                    </a:lnTo>
                    <a:lnTo>
                      <a:pt x="22" y="59"/>
                    </a:lnTo>
                    <a:lnTo>
                      <a:pt x="25" y="42"/>
                    </a:lnTo>
                    <a:lnTo>
                      <a:pt x="30" y="24"/>
                    </a:lnTo>
                    <a:lnTo>
                      <a:pt x="33" y="15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5"/>
                    </a:lnTo>
                    <a:lnTo>
                      <a:pt x="37" y="3"/>
                    </a:lnTo>
                    <a:lnTo>
                      <a:pt x="36" y="2"/>
                    </a:lnTo>
                    <a:lnTo>
                      <a:pt x="35" y="1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30" y="1"/>
                    </a:lnTo>
                    <a:lnTo>
                      <a:pt x="29" y="2"/>
                    </a:lnTo>
                    <a:lnTo>
                      <a:pt x="29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8" name="Freeform 722"/>
              <p:cNvSpPr/>
              <p:nvPr/>
            </p:nvSpPr>
            <p:spPr bwMode="auto">
              <a:xfrm>
                <a:off x="5461001" y="4381500"/>
                <a:ext cx="22225" cy="125413"/>
              </a:xfrm>
              <a:custGeom>
                <a:avLst/>
                <a:gdLst/>
                <a:ahLst/>
                <a:cxnLst>
                  <a:cxn ang="0">
                    <a:pos x="33" y="5"/>
                  </a:cxn>
                  <a:cxn ang="0">
                    <a:pos x="33" y="5"/>
                  </a:cxn>
                  <a:cxn ang="0">
                    <a:pos x="31" y="16"/>
                  </a:cxn>
                  <a:cxn ang="0">
                    <a:pos x="28" y="21"/>
                  </a:cxn>
                  <a:cxn ang="0">
                    <a:pos x="25" y="25"/>
                  </a:cxn>
                  <a:cxn ang="0">
                    <a:pos x="23" y="32"/>
                  </a:cxn>
                  <a:cxn ang="0">
                    <a:pos x="23" y="32"/>
                  </a:cxn>
                  <a:cxn ang="0">
                    <a:pos x="17" y="67"/>
                  </a:cxn>
                  <a:cxn ang="0">
                    <a:pos x="17" y="67"/>
                  </a:cxn>
                  <a:cxn ang="0">
                    <a:pos x="13" y="96"/>
                  </a:cxn>
                  <a:cxn ang="0">
                    <a:pos x="10" y="124"/>
                  </a:cxn>
                  <a:cxn ang="0">
                    <a:pos x="10" y="124"/>
                  </a:cxn>
                  <a:cxn ang="0">
                    <a:pos x="6" y="152"/>
                  </a:cxn>
                  <a:cxn ang="0">
                    <a:pos x="3" y="179"/>
                  </a:cxn>
                  <a:cxn ang="0">
                    <a:pos x="1" y="206"/>
                  </a:cxn>
                  <a:cxn ang="0">
                    <a:pos x="0" y="232"/>
                  </a:cxn>
                  <a:cxn ang="0">
                    <a:pos x="0" y="232"/>
                  </a:cxn>
                  <a:cxn ang="0">
                    <a:pos x="0" y="235"/>
                  </a:cxn>
                  <a:cxn ang="0">
                    <a:pos x="1" y="237"/>
                  </a:cxn>
                  <a:cxn ang="0">
                    <a:pos x="3" y="237"/>
                  </a:cxn>
                  <a:cxn ang="0">
                    <a:pos x="5" y="238"/>
                  </a:cxn>
                  <a:cxn ang="0">
                    <a:pos x="6" y="237"/>
                  </a:cxn>
                  <a:cxn ang="0">
                    <a:pos x="8" y="237"/>
                  </a:cxn>
                  <a:cxn ang="0">
                    <a:pos x="9" y="235"/>
                  </a:cxn>
                  <a:cxn ang="0">
                    <a:pos x="9" y="232"/>
                  </a:cxn>
                  <a:cxn ang="0">
                    <a:pos x="9" y="232"/>
                  </a:cxn>
                  <a:cxn ang="0">
                    <a:pos x="10" y="201"/>
                  </a:cxn>
                  <a:cxn ang="0">
                    <a:pos x="13" y="170"/>
                  </a:cxn>
                  <a:cxn ang="0">
                    <a:pos x="17" y="141"/>
                  </a:cxn>
                  <a:cxn ang="0">
                    <a:pos x="21" y="110"/>
                  </a:cxn>
                  <a:cxn ang="0">
                    <a:pos x="21" y="110"/>
                  </a:cxn>
                  <a:cxn ang="0">
                    <a:pos x="25" y="81"/>
                  </a:cxn>
                  <a:cxn ang="0">
                    <a:pos x="26" y="67"/>
                  </a:cxn>
                  <a:cxn ang="0">
                    <a:pos x="30" y="53"/>
                  </a:cxn>
                  <a:cxn ang="0">
                    <a:pos x="30" y="53"/>
                  </a:cxn>
                  <a:cxn ang="0">
                    <a:pos x="33" y="40"/>
                  </a:cxn>
                  <a:cxn ang="0">
                    <a:pos x="36" y="29"/>
                  </a:cxn>
                  <a:cxn ang="0">
                    <a:pos x="40" y="18"/>
                  </a:cxn>
                  <a:cxn ang="0">
                    <a:pos x="42" y="5"/>
                  </a:cxn>
                  <a:cxn ang="0">
                    <a:pos x="42" y="5"/>
                  </a:cxn>
                  <a:cxn ang="0">
                    <a:pos x="42" y="3"/>
                  </a:cxn>
                  <a:cxn ang="0">
                    <a:pos x="41" y="2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5" y="2"/>
                  </a:cxn>
                  <a:cxn ang="0">
                    <a:pos x="34" y="3"/>
                  </a:cxn>
                  <a:cxn ang="0">
                    <a:pos x="33" y="5"/>
                  </a:cxn>
                  <a:cxn ang="0">
                    <a:pos x="33" y="5"/>
                  </a:cxn>
                </a:cxnLst>
                <a:rect l="0" t="0" r="r" b="b"/>
                <a:pathLst>
                  <a:path w="42" h="238">
                    <a:moveTo>
                      <a:pt x="33" y="5"/>
                    </a:moveTo>
                    <a:lnTo>
                      <a:pt x="33" y="5"/>
                    </a:lnTo>
                    <a:lnTo>
                      <a:pt x="31" y="16"/>
                    </a:lnTo>
                    <a:lnTo>
                      <a:pt x="28" y="21"/>
                    </a:lnTo>
                    <a:lnTo>
                      <a:pt x="25" y="25"/>
                    </a:lnTo>
                    <a:lnTo>
                      <a:pt x="23" y="32"/>
                    </a:lnTo>
                    <a:lnTo>
                      <a:pt x="23" y="32"/>
                    </a:lnTo>
                    <a:lnTo>
                      <a:pt x="17" y="67"/>
                    </a:lnTo>
                    <a:lnTo>
                      <a:pt x="17" y="67"/>
                    </a:lnTo>
                    <a:lnTo>
                      <a:pt x="13" y="96"/>
                    </a:lnTo>
                    <a:lnTo>
                      <a:pt x="10" y="124"/>
                    </a:lnTo>
                    <a:lnTo>
                      <a:pt x="10" y="124"/>
                    </a:lnTo>
                    <a:lnTo>
                      <a:pt x="6" y="152"/>
                    </a:lnTo>
                    <a:lnTo>
                      <a:pt x="3" y="179"/>
                    </a:lnTo>
                    <a:lnTo>
                      <a:pt x="1" y="206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35"/>
                    </a:lnTo>
                    <a:lnTo>
                      <a:pt x="1" y="237"/>
                    </a:lnTo>
                    <a:lnTo>
                      <a:pt x="3" y="237"/>
                    </a:lnTo>
                    <a:lnTo>
                      <a:pt x="5" y="238"/>
                    </a:lnTo>
                    <a:lnTo>
                      <a:pt x="6" y="237"/>
                    </a:lnTo>
                    <a:lnTo>
                      <a:pt x="8" y="237"/>
                    </a:lnTo>
                    <a:lnTo>
                      <a:pt x="9" y="235"/>
                    </a:lnTo>
                    <a:lnTo>
                      <a:pt x="9" y="232"/>
                    </a:lnTo>
                    <a:lnTo>
                      <a:pt x="9" y="232"/>
                    </a:lnTo>
                    <a:lnTo>
                      <a:pt x="10" y="201"/>
                    </a:lnTo>
                    <a:lnTo>
                      <a:pt x="13" y="170"/>
                    </a:lnTo>
                    <a:lnTo>
                      <a:pt x="17" y="141"/>
                    </a:lnTo>
                    <a:lnTo>
                      <a:pt x="21" y="110"/>
                    </a:lnTo>
                    <a:lnTo>
                      <a:pt x="21" y="110"/>
                    </a:lnTo>
                    <a:lnTo>
                      <a:pt x="25" y="81"/>
                    </a:lnTo>
                    <a:lnTo>
                      <a:pt x="26" y="67"/>
                    </a:lnTo>
                    <a:lnTo>
                      <a:pt x="30" y="53"/>
                    </a:lnTo>
                    <a:lnTo>
                      <a:pt x="30" y="53"/>
                    </a:lnTo>
                    <a:lnTo>
                      <a:pt x="33" y="40"/>
                    </a:lnTo>
                    <a:lnTo>
                      <a:pt x="36" y="29"/>
                    </a:lnTo>
                    <a:lnTo>
                      <a:pt x="40" y="18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2" y="3"/>
                    </a:lnTo>
                    <a:lnTo>
                      <a:pt x="41" y="2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5" y="2"/>
                    </a:lnTo>
                    <a:lnTo>
                      <a:pt x="34" y="3"/>
                    </a:lnTo>
                    <a:lnTo>
                      <a:pt x="33" y="5"/>
                    </a:lnTo>
                    <a:lnTo>
                      <a:pt x="33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9" name="Freeform 723"/>
              <p:cNvSpPr/>
              <p:nvPr/>
            </p:nvSpPr>
            <p:spPr bwMode="auto">
              <a:xfrm>
                <a:off x="5483226" y="4329113"/>
                <a:ext cx="38100" cy="220663"/>
              </a:xfrm>
              <a:custGeom>
                <a:avLst/>
                <a:gdLst/>
                <a:ahLst/>
                <a:cxnLst>
                  <a:cxn ang="0">
                    <a:pos x="65" y="1"/>
                  </a:cxn>
                  <a:cxn ang="0">
                    <a:pos x="56" y="18"/>
                  </a:cxn>
                  <a:cxn ang="0">
                    <a:pos x="50" y="38"/>
                  </a:cxn>
                  <a:cxn ang="0">
                    <a:pos x="46" y="78"/>
                  </a:cxn>
                  <a:cxn ang="0">
                    <a:pos x="25" y="213"/>
                  </a:cxn>
                  <a:cxn ang="0">
                    <a:pos x="18" y="243"/>
                  </a:cxn>
                  <a:cxn ang="0">
                    <a:pos x="8" y="300"/>
                  </a:cxn>
                  <a:cxn ang="0">
                    <a:pos x="4" y="330"/>
                  </a:cxn>
                  <a:cxn ang="0">
                    <a:pos x="1" y="363"/>
                  </a:cxn>
                  <a:cxn ang="0">
                    <a:pos x="1" y="386"/>
                  </a:cxn>
                  <a:cxn ang="0">
                    <a:pos x="7" y="407"/>
                  </a:cxn>
                  <a:cxn ang="0">
                    <a:pos x="13" y="415"/>
                  </a:cxn>
                  <a:cxn ang="0">
                    <a:pos x="14" y="417"/>
                  </a:cxn>
                  <a:cxn ang="0">
                    <a:pos x="18" y="417"/>
                  </a:cxn>
                  <a:cxn ang="0">
                    <a:pos x="20" y="413"/>
                  </a:cxn>
                  <a:cxn ang="0">
                    <a:pos x="19" y="409"/>
                  </a:cxn>
                  <a:cxn ang="0">
                    <a:pos x="15" y="403"/>
                  </a:cxn>
                  <a:cxn ang="0">
                    <a:pos x="11" y="390"/>
                  </a:cxn>
                  <a:cxn ang="0">
                    <a:pos x="11" y="370"/>
                  </a:cxn>
                  <a:cxn ang="0">
                    <a:pos x="12" y="356"/>
                  </a:cxn>
                  <a:cxn ang="0">
                    <a:pos x="13" y="327"/>
                  </a:cxn>
                  <a:cxn ang="0">
                    <a:pos x="17" y="298"/>
                  </a:cxn>
                  <a:cxn ang="0">
                    <a:pos x="27" y="248"/>
                  </a:cxn>
                  <a:cxn ang="0">
                    <a:pos x="36" y="197"/>
                  </a:cxn>
                  <a:cxn ang="0">
                    <a:pos x="55" y="90"/>
                  </a:cxn>
                  <a:cxn ang="0">
                    <a:pos x="57" y="69"/>
                  </a:cxn>
                  <a:cxn ang="0">
                    <a:pos x="60" y="36"/>
                  </a:cxn>
                  <a:cxn ang="0">
                    <a:pos x="67" y="16"/>
                  </a:cxn>
                  <a:cxn ang="0">
                    <a:pos x="72" y="8"/>
                  </a:cxn>
                  <a:cxn ang="0">
                    <a:pos x="73" y="4"/>
                  </a:cxn>
                  <a:cxn ang="0">
                    <a:pos x="70" y="0"/>
                  </a:cxn>
                  <a:cxn ang="0">
                    <a:pos x="67" y="0"/>
                  </a:cxn>
                  <a:cxn ang="0">
                    <a:pos x="65" y="1"/>
                  </a:cxn>
                </a:cxnLst>
                <a:rect l="0" t="0" r="r" b="b"/>
                <a:pathLst>
                  <a:path w="73" h="417">
                    <a:moveTo>
                      <a:pt x="65" y="1"/>
                    </a:moveTo>
                    <a:lnTo>
                      <a:pt x="65" y="1"/>
                    </a:lnTo>
                    <a:lnTo>
                      <a:pt x="60" y="9"/>
                    </a:lnTo>
                    <a:lnTo>
                      <a:pt x="56" y="18"/>
                    </a:lnTo>
                    <a:lnTo>
                      <a:pt x="53" y="28"/>
                    </a:lnTo>
                    <a:lnTo>
                      <a:pt x="50" y="38"/>
                    </a:lnTo>
                    <a:lnTo>
                      <a:pt x="49" y="58"/>
                    </a:lnTo>
                    <a:lnTo>
                      <a:pt x="46" y="78"/>
                    </a:lnTo>
                    <a:lnTo>
                      <a:pt x="46" y="78"/>
                    </a:lnTo>
                    <a:lnTo>
                      <a:pt x="25" y="213"/>
                    </a:lnTo>
                    <a:lnTo>
                      <a:pt x="25" y="213"/>
                    </a:lnTo>
                    <a:lnTo>
                      <a:pt x="18" y="243"/>
                    </a:lnTo>
                    <a:lnTo>
                      <a:pt x="13" y="272"/>
                    </a:lnTo>
                    <a:lnTo>
                      <a:pt x="8" y="300"/>
                    </a:lnTo>
                    <a:lnTo>
                      <a:pt x="4" y="330"/>
                    </a:lnTo>
                    <a:lnTo>
                      <a:pt x="4" y="330"/>
                    </a:lnTo>
                    <a:lnTo>
                      <a:pt x="2" y="352"/>
                    </a:lnTo>
                    <a:lnTo>
                      <a:pt x="1" y="363"/>
                    </a:lnTo>
                    <a:lnTo>
                      <a:pt x="0" y="375"/>
                    </a:lnTo>
                    <a:lnTo>
                      <a:pt x="1" y="386"/>
                    </a:lnTo>
                    <a:lnTo>
                      <a:pt x="3" y="397"/>
                    </a:lnTo>
                    <a:lnTo>
                      <a:pt x="7" y="407"/>
                    </a:lnTo>
                    <a:lnTo>
                      <a:pt x="10" y="411"/>
                    </a:lnTo>
                    <a:lnTo>
                      <a:pt x="13" y="415"/>
                    </a:lnTo>
                    <a:lnTo>
                      <a:pt x="13" y="415"/>
                    </a:lnTo>
                    <a:lnTo>
                      <a:pt x="14" y="417"/>
                    </a:lnTo>
                    <a:lnTo>
                      <a:pt x="16" y="417"/>
                    </a:lnTo>
                    <a:lnTo>
                      <a:pt x="18" y="417"/>
                    </a:lnTo>
                    <a:lnTo>
                      <a:pt x="19" y="416"/>
                    </a:lnTo>
                    <a:lnTo>
                      <a:pt x="20" y="413"/>
                    </a:lnTo>
                    <a:lnTo>
                      <a:pt x="20" y="411"/>
                    </a:lnTo>
                    <a:lnTo>
                      <a:pt x="19" y="409"/>
                    </a:lnTo>
                    <a:lnTo>
                      <a:pt x="19" y="409"/>
                    </a:lnTo>
                    <a:lnTo>
                      <a:pt x="15" y="403"/>
                    </a:lnTo>
                    <a:lnTo>
                      <a:pt x="13" y="397"/>
                    </a:lnTo>
                    <a:lnTo>
                      <a:pt x="11" y="390"/>
                    </a:lnTo>
                    <a:lnTo>
                      <a:pt x="11" y="383"/>
                    </a:lnTo>
                    <a:lnTo>
                      <a:pt x="11" y="370"/>
                    </a:lnTo>
                    <a:lnTo>
                      <a:pt x="12" y="356"/>
                    </a:lnTo>
                    <a:lnTo>
                      <a:pt x="12" y="356"/>
                    </a:lnTo>
                    <a:lnTo>
                      <a:pt x="12" y="342"/>
                    </a:lnTo>
                    <a:lnTo>
                      <a:pt x="13" y="327"/>
                    </a:lnTo>
                    <a:lnTo>
                      <a:pt x="17" y="298"/>
                    </a:lnTo>
                    <a:lnTo>
                      <a:pt x="17" y="298"/>
                    </a:lnTo>
                    <a:lnTo>
                      <a:pt x="22" y="273"/>
                    </a:lnTo>
                    <a:lnTo>
                      <a:pt x="27" y="248"/>
                    </a:lnTo>
                    <a:lnTo>
                      <a:pt x="32" y="223"/>
                    </a:lnTo>
                    <a:lnTo>
                      <a:pt x="36" y="197"/>
                    </a:lnTo>
                    <a:lnTo>
                      <a:pt x="36" y="197"/>
                    </a:lnTo>
                    <a:lnTo>
                      <a:pt x="55" y="90"/>
                    </a:lnTo>
                    <a:lnTo>
                      <a:pt x="55" y="90"/>
                    </a:lnTo>
                    <a:lnTo>
                      <a:pt x="57" y="69"/>
                    </a:lnTo>
                    <a:lnTo>
                      <a:pt x="59" y="47"/>
                    </a:lnTo>
                    <a:lnTo>
                      <a:pt x="60" y="36"/>
                    </a:lnTo>
                    <a:lnTo>
                      <a:pt x="63" y="26"/>
                    </a:lnTo>
                    <a:lnTo>
                      <a:pt x="67" y="16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73" y="6"/>
                    </a:lnTo>
                    <a:lnTo>
                      <a:pt x="73" y="4"/>
                    </a:lnTo>
                    <a:lnTo>
                      <a:pt x="71" y="1"/>
                    </a:lnTo>
                    <a:lnTo>
                      <a:pt x="70" y="0"/>
                    </a:lnTo>
                    <a:lnTo>
                      <a:pt x="68" y="0"/>
                    </a:lnTo>
                    <a:lnTo>
                      <a:pt x="67" y="0"/>
                    </a:lnTo>
                    <a:lnTo>
                      <a:pt x="65" y="1"/>
                    </a:lnTo>
                    <a:lnTo>
                      <a:pt x="6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0" name="Freeform 724"/>
              <p:cNvSpPr/>
              <p:nvPr/>
            </p:nvSpPr>
            <p:spPr bwMode="auto">
              <a:xfrm>
                <a:off x="5516563" y="4291013"/>
                <a:ext cx="46038" cy="268288"/>
              </a:xfrm>
              <a:custGeom>
                <a:avLst/>
                <a:gdLst/>
                <a:ahLst/>
                <a:cxnLst>
                  <a:cxn ang="0">
                    <a:pos x="75" y="3"/>
                  </a:cxn>
                  <a:cxn ang="0">
                    <a:pos x="61" y="44"/>
                  </a:cxn>
                  <a:cxn ang="0">
                    <a:pos x="58" y="58"/>
                  </a:cxn>
                  <a:cxn ang="0">
                    <a:pos x="56" y="84"/>
                  </a:cxn>
                  <a:cxn ang="0">
                    <a:pos x="56" y="111"/>
                  </a:cxn>
                  <a:cxn ang="0">
                    <a:pos x="52" y="180"/>
                  </a:cxn>
                  <a:cxn ang="0">
                    <a:pos x="41" y="249"/>
                  </a:cxn>
                  <a:cxn ang="0">
                    <a:pos x="33" y="280"/>
                  </a:cxn>
                  <a:cxn ang="0">
                    <a:pos x="17" y="343"/>
                  </a:cxn>
                  <a:cxn ang="0">
                    <a:pos x="4" y="408"/>
                  </a:cxn>
                  <a:cxn ang="0">
                    <a:pos x="1" y="440"/>
                  </a:cxn>
                  <a:cxn ang="0">
                    <a:pos x="0" y="472"/>
                  </a:cxn>
                  <a:cxn ang="0">
                    <a:pos x="4" y="504"/>
                  </a:cxn>
                  <a:cxn ang="0">
                    <a:pos x="4" y="506"/>
                  </a:cxn>
                  <a:cxn ang="0">
                    <a:pos x="7" y="507"/>
                  </a:cxn>
                  <a:cxn ang="0">
                    <a:pos x="12" y="505"/>
                  </a:cxn>
                  <a:cxn ang="0">
                    <a:pos x="13" y="501"/>
                  </a:cxn>
                  <a:cxn ang="0">
                    <a:pos x="10" y="485"/>
                  </a:cxn>
                  <a:cxn ang="0">
                    <a:pos x="9" y="453"/>
                  </a:cxn>
                  <a:cxn ang="0">
                    <a:pos x="11" y="420"/>
                  </a:cxn>
                  <a:cxn ang="0">
                    <a:pos x="20" y="371"/>
                  </a:cxn>
                  <a:cxn ang="0">
                    <a:pos x="36" y="306"/>
                  </a:cxn>
                  <a:cxn ang="0">
                    <a:pos x="52" y="243"/>
                  </a:cxn>
                  <a:cxn ang="0">
                    <a:pos x="57" y="214"/>
                  </a:cxn>
                  <a:cxn ang="0">
                    <a:pos x="63" y="157"/>
                  </a:cxn>
                  <a:cxn ang="0">
                    <a:pos x="65" y="128"/>
                  </a:cxn>
                  <a:cxn ang="0">
                    <a:pos x="66" y="67"/>
                  </a:cxn>
                  <a:cxn ang="0">
                    <a:pos x="67" y="60"/>
                  </a:cxn>
                  <a:cxn ang="0">
                    <a:pos x="73" y="36"/>
                  </a:cxn>
                  <a:cxn ang="0">
                    <a:pos x="84" y="6"/>
                  </a:cxn>
                  <a:cxn ang="0">
                    <a:pos x="85" y="4"/>
                  </a:cxn>
                  <a:cxn ang="0">
                    <a:pos x="83" y="1"/>
                  </a:cxn>
                  <a:cxn ang="0">
                    <a:pos x="77" y="1"/>
                  </a:cxn>
                  <a:cxn ang="0">
                    <a:pos x="75" y="3"/>
                  </a:cxn>
                </a:cxnLst>
                <a:rect l="0" t="0" r="r" b="b"/>
                <a:pathLst>
                  <a:path w="85" h="507">
                    <a:moveTo>
                      <a:pt x="75" y="3"/>
                    </a:moveTo>
                    <a:lnTo>
                      <a:pt x="75" y="3"/>
                    </a:lnTo>
                    <a:lnTo>
                      <a:pt x="65" y="31"/>
                    </a:lnTo>
                    <a:lnTo>
                      <a:pt x="61" y="44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56" y="72"/>
                    </a:lnTo>
                    <a:lnTo>
                      <a:pt x="56" y="84"/>
                    </a:lnTo>
                    <a:lnTo>
                      <a:pt x="56" y="111"/>
                    </a:lnTo>
                    <a:lnTo>
                      <a:pt x="56" y="111"/>
                    </a:lnTo>
                    <a:lnTo>
                      <a:pt x="55" y="145"/>
                    </a:lnTo>
                    <a:lnTo>
                      <a:pt x="52" y="180"/>
                    </a:lnTo>
                    <a:lnTo>
                      <a:pt x="47" y="214"/>
                    </a:lnTo>
                    <a:lnTo>
                      <a:pt x="41" y="249"/>
                    </a:lnTo>
                    <a:lnTo>
                      <a:pt x="41" y="249"/>
                    </a:lnTo>
                    <a:lnTo>
                      <a:pt x="33" y="280"/>
                    </a:lnTo>
                    <a:lnTo>
                      <a:pt x="25" y="312"/>
                    </a:lnTo>
                    <a:lnTo>
                      <a:pt x="17" y="343"/>
                    </a:lnTo>
                    <a:lnTo>
                      <a:pt x="10" y="375"/>
                    </a:lnTo>
                    <a:lnTo>
                      <a:pt x="4" y="408"/>
                    </a:lnTo>
                    <a:lnTo>
                      <a:pt x="2" y="423"/>
                    </a:lnTo>
                    <a:lnTo>
                      <a:pt x="1" y="440"/>
                    </a:lnTo>
                    <a:lnTo>
                      <a:pt x="0" y="455"/>
                    </a:lnTo>
                    <a:lnTo>
                      <a:pt x="0" y="472"/>
                    </a:lnTo>
                    <a:lnTo>
                      <a:pt x="1" y="487"/>
                    </a:lnTo>
                    <a:lnTo>
                      <a:pt x="4" y="504"/>
                    </a:lnTo>
                    <a:lnTo>
                      <a:pt x="4" y="504"/>
                    </a:lnTo>
                    <a:lnTo>
                      <a:pt x="4" y="506"/>
                    </a:lnTo>
                    <a:lnTo>
                      <a:pt x="6" y="507"/>
                    </a:lnTo>
                    <a:lnTo>
                      <a:pt x="7" y="507"/>
                    </a:lnTo>
                    <a:lnTo>
                      <a:pt x="9" y="507"/>
                    </a:lnTo>
                    <a:lnTo>
                      <a:pt x="12" y="505"/>
                    </a:lnTo>
                    <a:lnTo>
                      <a:pt x="12" y="503"/>
                    </a:lnTo>
                    <a:lnTo>
                      <a:pt x="13" y="501"/>
                    </a:lnTo>
                    <a:lnTo>
                      <a:pt x="13" y="501"/>
                    </a:lnTo>
                    <a:lnTo>
                      <a:pt x="10" y="485"/>
                    </a:lnTo>
                    <a:lnTo>
                      <a:pt x="9" y="469"/>
                    </a:lnTo>
                    <a:lnTo>
                      <a:pt x="9" y="453"/>
                    </a:lnTo>
                    <a:lnTo>
                      <a:pt x="10" y="437"/>
                    </a:lnTo>
                    <a:lnTo>
                      <a:pt x="11" y="420"/>
                    </a:lnTo>
                    <a:lnTo>
                      <a:pt x="13" y="403"/>
                    </a:lnTo>
                    <a:lnTo>
                      <a:pt x="20" y="371"/>
                    </a:lnTo>
                    <a:lnTo>
                      <a:pt x="28" y="338"/>
                    </a:lnTo>
                    <a:lnTo>
                      <a:pt x="36" y="306"/>
                    </a:lnTo>
                    <a:lnTo>
                      <a:pt x="44" y="274"/>
                    </a:lnTo>
                    <a:lnTo>
                      <a:pt x="52" y="243"/>
                    </a:lnTo>
                    <a:lnTo>
                      <a:pt x="52" y="243"/>
                    </a:lnTo>
                    <a:lnTo>
                      <a:pt x="57" y="214"/>
                    </a:lnTo>
                    <a:lnTo>
                      <a:pt x="61" y="186"/>
                    </a:lnTo>
                    <a:lnTo>
                      <a:pt x="63" y="157"/>
                    </a:lnTo>
                    <a:lnTo>
                      <a:pt x="65" y="128"/>
                    </a:lnTo>
                    <a:lnTo>
                      <a:pt x="65" y="128"/>
                    </a:lnTo>
                    <a:lnTo>
                      <a:pt x="65" y="98"/>
                    </a:lnTo>
                    <a:lnTo>
                      <a:pt x="66" y="67"/>
                    </a:lnTo>
                    <a:lnTo>
                      <a:pt x="66" y="67"/>
                    </a:lnTo>
                    <a:lnTo>
                      <a:pt x="67" y="60"/>
                    </a:lnTo>
                    <a:lnTo>
                      <a:pt x="68" y="51"/>
                    </a:lnTo>
                    <a:lnTo>
                      <a:pt x="73" y="36"/>
                    </a:lnTo>
                    <a:lnTo>
                      <a:pt x="78" y="20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85" y="4"/>
                    </a:lnTo>
                    <a:lnTo>
                      <a:pt x="84" y="2"/>
                    </a:lnTo>
                    <a:lnTo>
                      <a:pt x="83" y="1"/>
                    </a:lnTo>
                    <a:lnTo>
                      <a:pt x="82" y="0"/>
                    </a:lnTo>
                    <a:lnTo>
                      <a:pt x="77" y="1"/>
                    </a:lnTo>
                    <a:lnTo>
                      <a:pt x="76" y="2"/>
                    </a:lnTo>
                    <a:lnTo>
                      <a:pt x="75" y="3"/>
                    </a:lnTo>
                    <a:lnTo>
                      <a:pt x="75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1" name="Freeform 725"/>
              <p:cNvSpPr/>
              <p:nvPr/>
            </p:nvSpPr>
            <p:spPr bwMode="auto">
              <a:xfrm>
                <a:off x="5546726" y="4252913"/>
                <a:ext cx="60325" cy="376238"/>
              </a:xfrm>
              <a:custGeom>
                <a:avLst/>
                <a:gdLst/>
                <a:ahLst/>
                <a:cxnLst>
                  <a:cxn ang="0">
                    <a:pos x="104" y="5"/>
                  </a:cxn>
                  <a:cxn ang="0">
                    <a:pos x="104" y="5"/>
                  </a:cxn>
                  <a:cxn ang="0">
                    <a:pos x="103" y="28"/>
                  </a:cxn>
                  <a:cxn ang="0">
                    <a:pos x="101" y="51"/>
                  </a:cxn>
                  <a:cxn ang="0">
                    <a:pos x="98" y="74"/>
                  </a:cxn>
                  <a:cxn ang="0">
                    <a:pos x="95" y="95"/>
                  </a:cxn>
                  <a:cxn ang="0">
                    <a:pos x="86" y="141"/>
                  </a:cxn>
                  <a:cxn ang="0">
                    <a:pos x="78" y="185"/>
                  </a:cxn>
                  <a:cxn ang="0">
                    <a:pos x="78" y="185"/>
                  </a:cxn>
                  <a:cxn ang="0">
                    <a:pos x="64" y="275"/>
                  </a:cxn>
                  <a:cxn ang="0">
                    <a:pos x="48" y="364"/>
                  </a:cxn>
                  <a:cxn ang="0">
                    <a:pos x="48" y="364"/>
                  </a:cxn>
                  <a:cxn ang="0">
                    <a:pos x="39" y="407"/>
                  </a:cxn>
                  <a:cxn ang="0">
                    <a:pos x="29" y="451"/>
                  </a:cxn>
                  <a:cxn ang="0">
                    <a:pos x="19" y="495"/>
                  </a:cxn>
                  <a:cxn ang="0">
                    <a:pos x="11" y="538"/>
                  </a:cxn>
                  <a:cxn ang="0">
                    <a:pos x="11" y="538"/>
                  </a:cxn>
                  <a:cxn ang="0">
                    <a:pos x="4" y="580"/>
                  </a:cxn>
                  <a:cxn ang="0">
                    <a:pos x="1" y="600"/>
                  </a:cxn>
                  <a:cxn ang="0">
                    <a:pos x="0" y="621"/>
                  </a:cxn>
                  <a:cxn ang="0">
                    <a:pos x="0" y="707"/>
                  </a:cxn>
                  <a:cxn ang="0">
                    <a:pos x="0" y="707"/>
                  </a:cxn>
                  <a:cxn ang="0">
                    <a:pos x="0" y="709"/>
                  </a:cxn>
                  <a:cxn ang="0">
                    <a:pos x="1" y="710"/>
                  </a:cxn>
                  <a:cxn ang="0">
                    <a:pos x="3" y="711"/>
                  </a:cxn>
                  <a:cxn ang="0">
                    <a:pos x="5" y="712"/>
                  </a:cxn>
                  <a:cxn ang="0">
                    <a:pos x="6" y="711"/>
                  </a:cxn>
                  <a:cxn ang="0">
                    <a:pos x="8" y="710"/>
                  </a:cxn>
                  <a:cxn ang="0">
                    <a:pos x="9" y="709"/>
                  </a:cxn>
                  <a:cxn ang="0">
                    <a:pos x="9" y="707"/>
                  </a:cxn>
                  <a:cxn ang="0">
                    <a:pos x="9" y="621"/>
                  </a:cxn>
                  <a:cxn ang="0">
                    <a:pos x="9" y="621"/>
                  </a:cxn>
                  <a:cxn ang="0">
                    <a:pos x="10" y="609"/>
                  </a:cxn>
                  <a:cxn ang="0">
                    <a:pos x="11" y="596"/>
                  </a:cxn>
                  <a:cxn ang="0">
                    <a:pos x="14" y="572"/>
                  </a:cxn>
                  <a:cxn ang="0">
                    <a:pos x="22" y="523"/>
                  </a:cxn>
                  <a:cxn ang="0">
                    <a:pos x="22" y="523"/>
                  </a:cxn>
                  <a:cxn ang="0">
                    <a:pos x="32" y="480"/>
                  </a:cxn>
                  <a:cxn ang="0">
                    <a:pos x="41" y="436"/>
                  </a:cxn>
                  <a:cxn ang="0">
                    <a:pos x="51" y="392"/>
                  </a:cxn>
                  <a:cxn ang="0">
                    <a:pos x="61" y="348"/>
                  </a:cxn>
                  <a:cxn ang="0">
                    <a:pos x="61" y="348"/>
                  </a:cxn>
                  <a:cxn ang="0">
                    <a:pos x="76" y="260"/>
                  </a:cxn>
                  <a:cxn ang="0">
                    <a:pos x="91" y="171"/>
                  </a:cxn>
                  <a:cxn ang="0">
                    <a:pos x="91" y="171"/>
                  </a:cxn>
                  <a:cxn ang="0">
                    <a:pos x="98" y="129"/>
                  </a:cxn>
                  <a:cxn ang="0">
                    <a:pos x="105" y="88"/>
                  </a:cxn>
                  <a:cxn ang="0">
                    <a:pos x="108" y="67"/>
                  </a:cxn>
                  <a:cxn ang="0">
                    <a:pos x="111" y="47"/>
                  </a:cxn>
                  <a:cxn ang="0">
                    <a:pos x="112" y="26"/>
                  </a:cxn>
                  <a:cxn ang="0">
                    <a:pos x="113" y="5"/>
                  </a:cxn>
                  <a:cxn ang="0">
                    <a:pos x="113" y="5"/>
                  </a:cxn>
                  <a:cxn ang="0">
                    <a:pos x="113" y="3"/>
                  </a:cxn>
                  <a:cxn ang="0">
                    <a:pos x="112" y="1"/>
                  </a:cxn>
                  <a:cxn ang="0">
                    <a:pos x="110" y="1"/>
                  </a:cxn>
                  <a:cxn ang="0">
                    <a:pos x="109" y="0"/>
                  </a:cxn>
                  <a:cxn ang="0">
                    <a:pos x="107" y="1"/>
                  </a:cxn>
                  <a:cxn ang="0">
                    <a:pos x="105" y="1"/>
                  </a:cxn>
                  <a:cxn ang="0">
                    <a:pos x="104" y="3"/>
                  </a:cxn>
                  <a:cxn ang="0">
                    <a:pos x="104" y="5"/>
                  </a:cxn>
                  <a:cxn ang="0">
                    <a:pos x="104" y="5"/>
                  </a:cxn>
                </a:cxnLst>
                <a:rect l="0" t="0" r="r" b="b"/>
                <a:pathLst>
                  <a:path w="113" h="712">
                    <a:moveTo>
                      <a:pt x="104" y="5"/>
                    </a:moveTo>
                    <a:lnTo>
                      <a:pt x="104" y="5"/>
                    </a:lnTo>
                    <a:lnTo>
                      <a:pt x="103" y="28"/>
                    </a:lnTo>
                    <a:lnTo>
                      <a:pt x="101" y="51"/>
                    </a:lnTo>
                    <a:lnTo>
                      <a:pt x="98" y="74"/>
                    </a:lnTo>
                    <a:lnTo>
                      <a:pt x="95" y="95"/>
                    </a:lnTo>
                    <a:lnTo>
                      <a:pt x="86" y="141"/>
                    </a:lnTo>
                    <a:lnTo>
                      <a:pt x="78" y="185"/>
                    </a:lnTo>
                    <a:lnTo>
                      <a:pt x="78" y="185"/>
                    </a:lnTo>
                    <a:lnTo>
                      <a:pt x="64" y="275"/>
                    </a:lnTo>
                    <a:lnTo>
                      <a:pt x="48" y="364"/>
                    </a:lnTo>
                    <a:lnTo>
                      <a:pt x="48" y="364"/>
                    </a:lnTo>
                    <a:lnTo>
                      <a:pt x="39" y="407"/>
                    </a:lnTo>
                    <a:lnTo>
                      <a:pt x="29" y="451"/>
                    </a:lnTo>
                    <a:lnTo>
                      <a:pt x="19" y="495"/>
                    </a:lnTo>
                    <a:lnTo>
                      <a:pt x="11" y="538"/>
                    </a:lnTo>
                    <a:lnTo>
                      <a:pt x="11" y="538"/>
                    </a:lnTo>
                    <a:lnTo>
                      <a:pt x="4" y="580"/>
                    </a:lnTo>
                    <a:lnTo>
                      <a:pt x="1" y="600"/>
                    </a:lnTo>
                    <a:lnTo>
                      <a:pt x="0" y="621"/>
                    </a:lnTo>
                    <a:lnTo>
                      <a:pt x="0" y="707"/>
                    </a:lnTo>
                    <a:lnTo>
                      <a:pt x="0" y="707"/>
                    </a:lnTo>
                    <a:lnTo>
                      <a:pt x="0" y="709"/>
                    </a:lnTo>
                    <a:lnTo>
                      <a:pt x="1" y="710"/>
                    </a:lnTo>
                    <a:lnTo>
                      <a:pt x="3" y="711"/>
                    </a:lnTo>
                    <a:lnTo>
                      <a:pt x="5" y="712"/>
                    </a:lnTo>
                    <a:lnTo>
                      <a:pt x="6" y="711"/>
                    </a:lnTo>
                    <a:lnTo>
                      <a:pt x="8" y="710"/>
                    </a:lnTo>
                    <a:lnTo>
                      <a:pt x="9" y="709"/>
                    </a:lnTo>
                    <a:lnTo>
                      <a:pt x="9" y="707"/>
                    </a:lnTo>
                    <a:lnTo>
                      <a:pt x="9" y="621"/>
                    </a:lnTo>
                    <a:lnTo>
                      <a:pt x="9" y="621"/>
                    </a:lnTo>
                    <a:lnTo>
                      <a:pt x="10" y="609"/>
                    </a:lnTo>
                    <a:lnTo>
                      <a:pt x="11" y="596"/>
                    </a:lnTo>
                    <a:lnTo>
                      <a:pt x="14" y="572"/>
                    </a:lnTo>
                    <a:lnTo>
                      <a:pt x="22" y="523"/>
                    </a:lnTo>
                    <a:lnTo>
                      <a:pt x="22" y="523"/>
                    </a:lnTo>
                    <a:lnTo>
                      <a:pt x="32" y="480"/>
                    </a:lnTo>
                    <a:lnTo>
                      <a:pt x="41" y="436"/>
                    </a:lnTo>
                    <a:lnTo>
                      <a:pt x="51" y="392"/>
                    </a:lnTo>
                    <a:lnTo>
                      <a:pt x="61" y="348"/>
                    </a:lnTo>
                    <a:lnTo>
                      <a:pt x="61" y="348"/>
                    </a:lnTo>
                    <a:lnTo>
                      <a:pt x="76" y="260"/>
                    </a:lnTo>
                    <a:lnTo>
                      <a:pt x="91" y="171"/>
                    </a:lnTo>
                    <a:lnTo>
                      <a:pt x="91" y="171"/>
                    </a:lnTo>
                    <a:lnTo>
                      <a:pt x="98" y="129"/>
                    </a:lnTo>
                    <a:lnTo>
                      <a:pt x="105" y="88"/>
                    </a:lnTo>
                    <a:lnTo>
                      <a:pt x="108" y="67"/>
                    </a:lnTo>
                    <a:lnTo>
                      <a:pt x="111" y="47"/>
                    </a:lnTo>
                    <a:lnTo>
                      <a:pt x="112" y="26"/>
                    </a:lnTo>
                    <a:lnTo>
                      <a:pt x="113" y="5"/>
                    </a:lnTo>
                    <a:lnTo>
                      <a:pt x="113" y="5"/>
                    </a:lnTo>
                    <a:lnTo>
                      <a:pt x="113" y="3"/>
                    </a:lnTo>
                    <a:lnTo>
                      <a:pt x="112" y="1"/>
                    </a:lnTo>
                    <a:lnTo>
                      <a:pt x="110" y="1"/>
                    </a:lnTo>
                    <a:lnTo>
                      <a:pt x="109" y="0"/>
                    </a:lnTo>
                    <a:lnTo>
                      <a:pt x="107" y="1"/>
                    </a:lnTo>
                    <a:lnTo>
                      <a:pt x="105" y="1"/>
                    </a:lnTo>
                    <a:lnTo>
                      <a:pt x="104" y="3"/>
                    </a:lnTo>
                    <a:lnTo>
                      <a:pt x="104" y="5"/>
                    </a:lnTo>
                    <a:lnTo>
                      <a:pt x="104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2" name="Freeform 726"/>
              <p:cNvSpPr/>
              <p:nvPr/>
            </p:nvSpPr>
            <p:spPr bwMode="auto">
              <a:xfrm>
                <a:off x="5576888" y="4230688"/>
                <a:ext cx="61913" cy="415925"/>
              </a:xfrm>
              <a:custGeom>
                <a:avLst/>
                <a:gdLst/>
                <a:ahLst/>
                <a:cxnLst>
                  <a:cxn ang="0">
                    <a:pos x="119" y="4"/>
                  </a:cxn>
                  <a:cxn ang="0">
                    <a:pos x="118" y="1"/>
                  </a:cxn>
                  <a:cxn ang="0">
                    <a:pos x="115" y="0"/>
                  </a:cxn>
                  <a:cxn ang="0">
                    <a:pos x="110" y="3"/>
                  </a:cxn>
                  <a:cxn ang="0">
                    <a:pos x="110" y="4"/>
                  </a:cxn>
                  <a:cxn ang="0">
                    <a:pos x="105" y="22"/>
                  </a:cxn>
                  <a:cxn ang="0">
                    <a:pos x="101" y="35"/>
                  </a:cxn>
                  <a:cxn ang="0">
                    <a:pos x="100" y="39"/>
                  </a:cxn>
                  <a:cxn ang="0">
                    <a:pos x="99" y="66"/>
                  </a:cxn>
                  <a:cxn ang="0">
                    <a:pos x="94" y="92"/>
                  </a:cxn>
                  <a:cxn ang="0">
                    <a:pos x="86" y="145"/>
                  </a:cxn>
                  <a:cxn ang="0">
                    <a:pos x="78" y="184"/>
                  </a:cxn>
                  <a:cxn ang="0">
                    <a:pos x="74" y="196"/>
                  </a:cxn>
                  <a:cxn ang="0">
                    <a:pos x="63" y="239"/>
                  </a:cxn>
                  <a:cxn ang="0">
                    <a:pos x="57" y="281"/>
                  </a:cxn>
                  <a:cxn ang="0">
                    <a:pos x="50" y="334"/>
                  </a:cxn>
                  <a:cxn ang="0">
                    <a:pos x="44" y="386"/>
                  </a:cxn>
                  <a:cxn ang="0">
                    <a:pos x="39" y="437"/>
                  </a:cxn>
                  <a:cxn ang="0">
                    <a:pos x="15" y="588"/>
                  </a:cxn>
                  <a:cxn ang="0">
                    <a:pos x="8" y="635"/>
                  </a:cxn>
                  <a:cxn ang="0">
                    <a:pos x="4" y="682"/>
                  </a:cxn>
                  <a:cxn ang="0">
                    <a:pos x="5" y="704"/>
                  </a:cxn>
                  <a:cxn ang="0">
                    <a:pos x="7" y="750"/>
                  </a:cxn>
                  <a:cxn ang="0">
                    <a:pos x="6" y="773"/>
                  </a:cxn>
                  <a:cxn ang="0">
                    <a:pos x="3" y="774"/>
                  </a:cxn>
                  <a:cxn ang="0">
                    <a:pos x="0" y="778"/>
                  </a:cxn>
                  <a:cxn ang="0">
                    <a:pos x="0" y="782"/>
                  </a:cxn>
                  <a:cxn ang="0">
                    <a:pos x="2" y="785"/>
                  </a:cxn>
                  <a:cxn ang="0">
                    <a:pos x="6" y="787"/>
                  </a:cxn>
                  <a:cxn ang="0">
                    <a:pos x="10" y="787"/>
                  </a:cxn>
                  <a:cxn ang="0">
                    <a:pos x="13" y="785"/>
                  </a:cxn>
                  <a:cxn ang="0">
                    <a:pos x="15" y="782"/>
                  </a:cxn>
                  <a:cxn ang="0">
                    <a:pos x="16" y="736"/>
                  </a:cxn>
                  <a:cxn ang="0">
                    <a:pos x="14" y="691"/>
                  </a:cxn>
                  <a:cxn ang="0">
                    <a:pos x="14" y="663"/>
                  </a:cxn>
                  <a:cxn ang="0">
                    <a:pos x="21" y="609"/>
                  </a:cxn>
                  <a:cxn ang="0">
                    <a:pos x="25" y="583"/>
                  </a:cxn>
                  <a:cxn ang="0">
                    <a:pos x="48" y="436"/>
                  </a:cxn>
                  <a:cxn ang="0">
                    <a:pos x="53" y="386"/>
                  </a:cxn>
                  <a:cxn ang="0">
                    <a:pos x="56" y="360"/>
                  </a:cxn>
                  <a:cxn ang="0">
                    <a:pos x="68" y="283"/>
                  </a:cxn>
                  <a:cxn ang="0">
                    <a:pos x="87" y="182"/>
                  </a:cxn>
                  <a:cxn ang="0">
                    <a:pos x="93" y="156"/>
                  </a:cxn>
                  <a:cxn ang="0">
                    <a:pos x="108" y="76"/>
                  </a:cxn>
                  <a:cxn ang="0">
                    <a:pos x="109" y="67"/>
                  </a:cxn>
                  <a:cxn ang="0">
                    <a:pos x="110" y="39"/>
                  </a:cxn>
                  <a:cxn ang="0">
                    <a:pos x="110" y="35"/>
                  </a:cxn>
                  <a:cxn ang="0">
                    <a:pos x="114" y="22"/>
                  </a:cxn>
                  <a:cxn ang="0">
                    <a:pos x="119" y="4"/>
                  </a:cxn>
                </a:cxnLst>
                <a:rect l="0" t="0" r="r" b="b"/>
                <a:pathLst>
                  <a:path w="119" h="787">
                    <a:moveTo>
                      <a:pt x="119" y="4"/>
                    </a:moveTo>
                    <a:lnTo>
                      <a:pt x="119" y="4"/>
                    </a:lnTo>
                    <a:lnTo>
                      <a:pt x="119" y="3"/>
                    </a:lnTo>
                    <a:lnTo>
                      <a:pt x="118" y="1"/>
                    </a:lnTo>
                    <a:lnTo>
                      <a:pt x="116" y="0"/>
                    </a:lnTo>
                    <a:lnTo>
                      <a:pt x="115" y="0"/>
                    </a:lnTo>
                    <a:lnTo>
                      <a:pt x="111" y="1"/>
                    </a:lnTo>
                    <a:lnTo>
                      <a:pt x="110" y="3"/>
                    </a:lnTo>
                    <a:lnTo>
                      <a:pt x="110" y="4"/>
                    </a:lnTo>
                    <a:lnTo>
                      <a:pt x="110" y="4"/>
                    </a:lnTo>
                    <a:lnTo>
                      <a:pt x="108" y="13"/>
                    </a:lnTo>
                    <a:lnTo>
                      <a:pt x="105" y="22"/>
                    </a:lnTo>
                    <a:lnTo>
                      <a:pt x="102" y="30"/>
                    </a:lnTo>
                    <a:lnTo>
                      <a:pt x="101" y="35"/>
                    </a:lnTo>
                    <a:lnTo>
                      <a:pt x="100" y="39"/>
                    </a:lnTo>
                    <a:lnTo>
                      <a:pt x="100" y="39"/>
                    </a:lnTo>
                    <a:lnTo>
                      <a:pt x="100" y="53"/>
                    </a:lnTo>
                    <a:lnTo>
                      <a:pt x="99" y="66"/>
                    </a:lnTo>
                    <a:lnTo>
                      <a:pt x="94" y="92"/>
                    </a:lnTo>
                    <a:lnTo>
                      <a:pt x="94" y="92"/>
                    </a:lnTo>
                    <a:lnTo>
                      <a:pt x="90" y="118"/>
                    </a:lnTo>
                    <a:lnTo>
                      <a:pt x="86" y="145"/>
                    </a:lnTo>
                    <a:lnTo>
                      <a:pt x="81" y="170"/>
                    </a:lnTo>
                    <a:lnTo>
                      <a:pt x="78" y="184"/>
                    </a:lnTo>
                    <a:lnTo>
                      <a:pt x="74" y="196"/>
                    </a:lnTo>
                    <a:lnTo>
                      <a:pt x="74" y="196"/>
                    </a:lnTo>
                    <a:lnTo>
                      <a:pt x="69" y="217"/>
                    </a:lnTo>
                    <a:lnTo>
                      <a:pt x="63" y="239"/>
                    </a:lnTo>
                    <a:lnTo>
                      <a:pt x="60" y="259"/>
                    </a:lnTo>
                    <a:lnTo>
                      <a:pt x="57" y="281"/>
                    </a:lnTo>
                    <a:lnTo>
                      <a:pt x="57" y="281"/>
                    </a:lnTo>
                    <a:lnTo>
                      <a:pt x="50" y="334"/>
                    </a:lnTo>
                    <a:lnTo>
                      <a:pt x="47" y="359"/>
                    </a:lnTo>
                    <a:lnTo>
                      <a:pt x="44" y="386"/>
                    </a:lnTo>
                    <a:lnTo>
                      <a:pt x="44" y="386"/>
                    </a:lnTo>
                    <a:lnTo>
                      <a:pt x="39" y="437"/>
                    </a:lnTo>
                    <a:lnTo>
                      <a:pt x="30" y="488"/>
                    </a:lnTo>
                    <a:lnTo>
                      <a:pt x="15" y="588"/>
                    </a:lnTo>
                    <a:lnTo>
                      <a:pt x="15" y="588"/>
                    </a:lnTo>
                    <a:lnTo>
                      <a:pt x="8" y="635"/>
                    </a:lnTo>
                    <a:lnTo>
                      <a:pt x="5" y="658"/>
                    </a:lnTo>
                    <a:lnTo>
                      <a:pt x="4" y="682"/>
                    </a:lnTo>
                    <a:lnTo>
                      <a:pt x="4" y="682"/>
                    </a:lnTo>
                    <a:lnTo>
                      <a:pt x="5" y="704"/>
                    </a:lnTo>
                    <a:lnTo>
                      <a:pt x="6" y="727"/>
                    </a:lnTo>
                    <a:lnTo>
                      <a:pt x="7" y="750"/>
                    </a:lnTo>
                    <a:lnTo>
                      <a:pt x="6" y="773"/>
                    </a:lnTo>
                    <a:lnTo>
                      <a:pt x="6" y="773"/>
                    </a:lnTo>
                    <a:lnTo>
                      <a:pt x="4" y="773"/>
                    </a:lnTo>
                    <a:lnTo>
                      <a:pt x="3" y="774"/>
                    </a:lnTo>
                    <a:lnTo>
                      <a:pt x="2" y="776"/>
                    </a:lnTo>
                    <a:lnTo>
                      <a:pt x="0" y="778"/>
                    </a:lnTo>
                    <a:lnTo>
                      <a:pt x="0" y="782"/>
                    </a:lnTo>
                    <a:lnTo>
                      <a:pt x="0" y="782"/>
                    </a:lnTo>
                    <a:lnTo>
                      <a:pt x="0" y="784"/>
                    </a:lnTo>
                    <a:lnTo>
                      <a:pt x="2" y="785"/>
                    </a:lnTo>
                    <a:lnTo>
                      <a:pt x="4" y="786"/>
                    </a:lnTo>
                    <a:lnTo>
                      <a:pt x="6" y="787"/>
                    </a:lnTo>
                    <a:lnTo>
                      <a:pt x="10" y="787"/>
                    </a:lnTo>
                    <a:lnTo>
                      <a:pt x="10" y="787"/>
                    </a:lnTo>
                    <a:lnTo>
                      <a:pt x="12" y="786"/>
                    </a:lnTo>
                    <a:lnTo>
                      <a:pt x="13" y="785"/>
                    </a:lnTo>
                    <a:lnTo>
                      <a:pt x="15" y="782"/>
                    </a:lnTo>
                    <a:lnTo>
                      <a:pt x="15" y="782"/>
                    </a:lnTo>
                    <a:lnTo>
                      <a:pt x="16" y="759"/>
                    </a:lnTo>
                    <a:lnTo>
                      <a:pt x="16" y="736"/>
                    </a:lnTo>
                    <a:lnTo>
                      <a:pt x="14" y="691"/>
                    </a:lnTo>
                    <a:lnTo>
                      <a:pt x="14" y="691"/>
                    </a:lnTo>
                    <a:lnTo>
                      <a:pt x="14" y="677"/>
                    </a:lnTo>
                    <a:lnTo>
                      <a:pt x="14" y="663"/>
                    </a:lnTo>
                    <a:lnTo>
                      <a:pt x="17" y="636"/>
                    </a:lnTo>
                    <a:lnTo>
                      <a:pt x="21" y="609"/>
                    </a:lnTo>
                    <a:lnTo>
                      <a:pt x="25" y="583"/>
                    </a:lnTo>
                    <a:lnTo>
                      <a:pt x="25" y="583"/>
                    </a:lnTo>
                    <a:lnTo>
                      <a:pt x="41" y="484"/>
                    </a:lnTo>
                    <a:lnTo>
                      <a:pt x="48" y="436"/>
                    </a:lnTo>
                    <a:lnTo>
                      <a:pt x="51" y="411"/>
                    </a:lnTo>
                    <a:lnTo>
                      <a:pt x="53" y="386"/>
                    </a:lnTo>
                    <a:lnTo>
                      <a:pt x="53" y="386"/>
                    </a:lnTo>
                    <a:lnTo>
                      <a:pt x="56" y="360"/>
                    </a:lnTo>
                    <a:lnTo>
                      <a:pt x="59" y="335"/>
                    </a:lnTo>
                    <a:lnTo>
                      <a:pt x="68" y="283"/>
                    </a:lnTo>
                    <a:lnTo>
                      <a:pt x="77" y="232"/>
                    </a:lnTo>
                    <a:lnTo>
                      <a:pt x="87" y="182"/>
                    </a:lnTo>
                    <a:lnTo>
                      <a:pt x="87" y="182"/>
                    </a:lnTo>
                    <a:lnTo>
                      <a:pt x="93" y="156"/>
                    </a:lnTo>
                    <a:lnTo>
                      <a:pt x="98" y="129"/>
                    </a:lnTo>
                    <a:lnTo>
                      <a:pt x="108" y="76"/>
                    </a:lnTo>
                    <a:lnTo>
                      <a:pt x="108" y="76"/>
                    </a:lnTo>
                    <a:lnTo>
                      <a:pt x="109" y="67"/>
                    </a:lnTo>
                    <a:lnTo>
                      <a:pt x="110" y="58"/>
                    </a:lnTo>
                    <a:lnTo>
                      <a:pt x="110" y="39"/>
                    </a:lnTo>
                    <a:lnTo>
                      <a:pt x="110" y="39"/>
                    </a:lnTo>
                    <a:lnTo>
                      <a:pt x="110" y="35"/>
                    </a:lnTo>
                    <a:lnTo>
                      <a:pt x="111" y="31"/>
                    </a:lnTo>
                    <a:lnTo>
                      <a:pt x="114" y="22"/>
                    </a:lnTo>
                    <a:lnTo>
                      <a:pt x="117" y="13"/>
                    </a:lnTo>
                    <a:lnTo>
                      <a:pt x="119" y="4"/>
                    </a:lnTo>
                    <a:lnTo>
                      <a:pt x="11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3" name="Freeform 727"/>
              <p:cNvSpPr/>
              <p:nvPr/>
            </p:nvSpPr>
            <p:spPr bwMode="auto">
              <a:xfrm>
                <a:off x="5589588" y="4140200"/>
                <a:ext cx="90488" cy="552450"/>
              </a:xfrm>
              <a:custGeom>
                <a:avLst/>
                <a:gdLst/>
                <a:ahLst/>
                <a:cxnLst>
                  <a:cxn ang="0">
                    <a:pos x="161" y="4"/>
                  </a:cxn>
                  <a:cxn ang="0">
                    <a:pos x="159" y="73"/>
                  </a:cxn>
                  <a:cxn ang="0">
                    <a:pos x="153" y="141"/>
                  </a:cxn>
                  <a:cxn ang="0">
                    <a:pos x="142" y="208"/>
                  </a:cxn>
                  <a:cxn ang="0">
                    <a:pos x="125" y="276"/>
                  </a:cxn>
                  <a:cxn ang="0">
                    <a:pos x="109" y="340"/>
                  </a:cxn>
                  <a:cxn ang="0">
                    <a:pos x="87" y="436"/>
                  </a:cxn>
                  <a:cxn ang="0">
                    <a:pos x="77" y="503"/>
                  </a:cxn>
                  <a:cxn ang="0">
                    <a:pos x="73" y="536"/>
                  </a:cxn>
                  <a:cxn ang="0">
                    <a:pos x="63" y="599"/>
                  </a:cxn>
                  <a:cxn ang="0">
                    <a:pos x="47" y="695"/>
                  </a:cxn>
                  <a:cxn ang="0">
                    <a:pos x="39" y="759"/>
                  </a:cxn>
                  <a:cxn ang="0">
                    <a:pos x="38" y="791"/>
                  </a:cxn>
                  <a:cxn ang="0">
                    <a:pos x="33" y="856"/>
                  </a:cxn>
                  <a:cxn ang="0">
                    <a:pos x="22" y="920"/>
                  </a:cxn>
                  <a:cxn ang="0">
                    <a:pos x="10" y="973"/>
                  </a:cxn>
                  <a:cxn ang="0">
                    <a:pos x="1" y="1025"/>
                  </a:cxn>
                  <a:cxn ang="0">
                    <a:pos x="0" y="1028"/>
                  </a:cxn>
                  <a:cxn ang="0">
                    <a:pos x="0" y="1038"/>
                  </a:cxn>
                  <a:cxn ang="0">
                    <a:pos x="1" y="1041"/>
                  </a:cxn>
                  <a:cxn ang="0">
                    <a:pos x="5" y="1042"/>
                  </a:cxn>
                  <a:cxn ang="0">
                    <a:pos x="9" y="1041"/>
                  </a:cxn>
                  <a:cxn ang="0">
                    <a:pos x="10" y="1038"/>
                  </a:cxn>
                  <a:cxn ang="0">
                    <a:pos x="11" y="1021"/>
                  </a:cxn>
                  <a:cxn ang="0">
                    <a:pos x="16" y="988"/>
                  </a:cxn>
                  <a:cxn ang="0">
                    <a:pos x="27" y="938"/>
                  </a:cxn>
                  <a:cxn ang="0">
                    <a:pos x="34" y="905"/>
                  </a:cxn>
                  <a:cxn ang="0">
                    <a:pos x="44" y="849"/>
                  </a:cxn>
                  <a:cxn ang="0">
                    <a:pos x="48" y="791"/>
                  </a:cxn>
                  <a:cxn ang="0">
                    <a:pos x="49" y="759"/>
                  </a:cxn>
                  <a:cxn ang="0">
                    <a:pos x="57" y="695"/>
                  </a:cxn>
                  <a:cxn ang="0">
                    <a:pos x="74" y="600"/>
                  </a:cxn>
                  <a:cxn ang="0">
                    <a:pos x="82" y="536"/>
                  </a:cxn>
                  <a:cxn ang="0">
                    <a:pos x="86" y="501"/>
                  </a:cxn>
                  <a:cxn ang="0">
                    <a:pos x="97" y="431"/>
                  </a:cxn>
                  <a:cxn ang="0">
                    <a:pos x="113" y="362"/>
                  </a:cxn>
                  <a:cxn ang="0">
                    <a:pos x="140" y="261"/>
                  </a:cxn>
                  <a:cxn ang="0">
                    <a:pos x="148" y="229"/>
                  </a:cxn>
                  <a:cxn ang="0">
                    <a:pos x="160" y="166"/>
                  </a:cxn>
                  <a:cxn ang="0">
                    <a:pos x="168" y="101"/>
                  </a:cxn>
                  <a:cxn ang="0">
                    <a:pos x="171" y="37"/>
                  </a:cxn>
                  <a:cxn ang="0">
                    <a:pos x="171" y="4"/>
                  </a:cxn>
                  <a:cxn ang="0">
                    <a:pos x="170" y="1"/>
                  </a:cxn>
                  <a:cxn ang="0">
                    <a:pos x="167" y="0"/>
                  </a:cxn>
                  <a:cxn ang="0">
                    <a:pos x="163" y="1"/>
                  </a:cxn>
                  <a:cxn ang="0">
                    <a:pos x="161" y="4"/>
                  </a:cxn>
                </a:cxnLst>
                <a:rect l="0" t="0" r="r" b="b"/>
                <a:pathLst>
                  <a:path w="171" h="1042">
                    <a:moveTo>
                      <a:pt x="161" y="4"/>
                    </a:moveTo>
                    <a:lnTo>
                      <a:pt x="161" y="4"/>
                    </a:lnTo>
                    <a:lnTo>
                      <a:pt x="161" y="39"/>
                    </a:lnTo>
                    <a:lnTo>
                      <a:pt x="159" y="73"/>
                    </a:lnTo>
                    <a:lnTo>
                      <a:pt x="156" y="107"/>
                    </a:lnTo>
                    <a:lnTo>
                      <a:pt x="153" y="141"/>
                    </a:lnTo>
                    <a:lnTo>
                      <a:pt x="148" y="175"/>
                    </a:lnTo>
                    <a:lnTo>
                      <a:pt x="142" y="208"/>
                    </a:lnTo>
                    <a:lnTo>
                      <a:pt x="135" y="242"/>
                    </a:lnTo>
                    <a:lnTo>
                      <a:pt x="125" y="276"/>
                    </a:lnTo>
                    <a:lnTo>
                      <a:pt x="125" y="276"/>
                    </a:lnTo>
                    <a:lnTo>
                      <a:pt x="109" y="340"/>
                    </a:lnTo>
                    <a:lnTo>
                      <a:pt x="94" y="404"/>
                    </a:lnTo>
                    <a:lnTo>
                      <a:pt x="87" y="436"/>
                    </a:lnTo>
                    <a:lnTo>
                      <a:pt x="82" y="470"/>
                    </a:lnTo>
                    <a:lnTo>
                      <a:pt x="77" y="503"/>
                    </a:lnTo>
                    <a:lnTo>
                      <a:pt x="73" y="536"/>
                    </a:lnTo>
                    <a:lnTo>
                      <a:pt x="73" y="536"/>
                    </a:lnTo>
                    <a:lnTo>
                      <a:pt x="68" y="568"/>
                    </a:lnTo>
                    <a:lnTo>
                      <a:pt x="63" y="599"/>
                    </a:lnTo>
                    <a:lnTo>
                      <a:pt x="52" y="663"/>
                    </a:lnTo>
                    <a:lnTo>
                      <a:pt x="47" y="695"/>
                    </a:lnTo>
                    <a:lnTo>
                      <a:pt x="43" y="727"/>
                    </a:lnTo>
                    <a:lnTo>
                      <a:pt x="39" y="759"/>
                    </a:lnTo>
                    <a:lnTo>
                      <a:pt x="38" y="791"/>
                    </a:lnTo>
                    <a:lnTo>
                      <a:pt x="38" y="791"/>
                    </a:lnTo>
                    <a:lnTo>
                      <a:pt x="36" y="824"/>
                    </a:lnTo>
                    <a:lnTo>
                      <a:pt x="33" y="856"/>
                    </a:lnTo>
                    <a:lnTo>
                      <a:pt x="28" y="888"/>
                    </a:lnTo>
                    <a:lnTo>
                      <a:pt x="22" y="920"/>
                    </a:lnTo>
                    <a:lnTo>
                      <a:pt x="22" y="920"/>
                    </a:lnTo>
                    <a:lnTo>
                      <a:pt x="10" y="973"/>
                    </a:lnTo>
                    <a:lnTo>
                      <a:pt x="4" y="999"/>
                    </a:lnTo>
                    <a:lnTo>
                      <a:pt x="1" y="1025"/>
                    </a:lnTo>
                    <a:lnTo>
                      <a:pt x="1" y="1025"/>
                    </a:lnTo>
                    <a:lnTo>
                      <a:pt x="0" y="1028"/>
                    </a:lnTo>
                    <a:lnTo>
                      <a:pt x="0" y="1038"/>
                    </a:lnTo>
                    <a:lnTo>
                      <a:pt x="0" y="1038"/>
                    </a:lnTo>
                    <a:lnTo>
                      <a:pt x="0" y="1040"/>
                    </a:lnTo>
                    <a:lnTo>
                      <a:pt x="1" y="1041"/>
                    </a:lnTo>
                    <a:lnTo>
                      <a:pt x="3" y="1042"/>
                    </a:lnTo>
                    <a:lnTo>
                      <a:pt x="5" y="1042"/>
                    </a:lnTo>
                    <a:lnTo>
                      <a:pt x="6" y="1042"/>
                    </a:lnTo>
                    <a:lnTo>
                      <a:pt x="9" y="1041"/>
                    </a:lnTo>
                    <a:lnTo>
                      <a:pt x="10" y="1040"/>
                    </a:lnTo>
                    <a:lnTo>
                      <a:pt x="10" y="1038"/>
                    </a:lnTo>
                    <a:lnTo>
                      <a:pt x="10" y="1038"/>
                    </a:lnTo>
                    <a:lnTo>
                      <a:pt x="11" y="1021"/>
                    </a:lnTo>
                    <a:lnTo>
                      <a:pt x="13" y="1005"/>
                    </a:lnTo>
                    <a:lnTo>
                      <a:pt x="16" y="988"/>
                    </a:lnTo>
                    <a:lnTo>
                      <a:pt x="19" y="972"/>
                    </a:lnTo>
                    <a:lnTo>
                      <a:pt x="27" y="938"/>
                    </a:lnTo>
                    <a:lnTo>
                      <a:pt x="34" y="905"/>
                    </a:lnTo>
                    <a:lnTo>
                      <a:pt x="34" y="905"/>
                    </a:lnTo>
                    <a:lnTo>
                      <a:pt x="39" y="878"/>
                    </a:lnTo>
                    <a:lnTo>
                      <a:pt x="44" y="849"/>
                    </a:lnTo>
                    <a:lnTo>
                      <a:pt x="47" y="820"/>
                    </a:lnTo>
                    <a:lnTo>
                      <a:pt x="48" y="791"/>
                    </a:lnTo>
                    <a:lnTo>
                      <a:pt x="48" y="791"/>
                    </a:lnTo>
                    <a:lnTo>
                      <a:pt x="49" y="759"/>
                    </a:lnTo>
                    <a:lnTo>
                      <a:pt x="52" y="727"/>
                    </a:lnTo>
                    <a:lnTo>
                      <a:pt x="57" y="695"/>
                    </a:lnTo>
                    <a:lnTo>
                      <a:pt x="62" y="663"/>
                    </a:lnTo>
                    <a:lnTo>
                      <a:pt x="74" y="600"/>
                    </a:lnTo>
                    <a:lnTo>
                      <a:pt x="78" y="568"/>
                    </a:lnTo>
                    <a:lnTo>
                      <a:pt x="82" y="536"/>
                    </a:lnTo>
                    <a:lnTo>
                      <a:pt x="82" y="536"/>
                    </a:lnTo>
                    <a:lnTo>
                      <a:pt x="86" y="501"/>
                    </a:lnTo>
                    <a:lnTo>
                      <a:pt x="91" y="465"/>
                    </a:lnTo>
                    <a:lnTo>
                      <a:pt x="97" y="431"/>
                    </a:lnTo>
                    <a:lnTo>
                      <a:pt x="105" y="396"/>
                    </a:lnTo>
                    <a:lnTo>
                      <a:pt x="113" y="362"/>
                    </a:lnTo>
                    <a:lnTo>
                      <a:pt x="121" y="328"/>
                    </a:lnTo>
                    <a:lnTo>
                      <a:pt x="140" y="261"/>
                    </a:lnTo>
                    <a:lnTo>
                      <a:pt x="140" y="261"/>
                    </a:lnTo>
                    <a:lnTo>
                      <a:pt x="148" y="229"/>
                    </a:lnTo>
                    <a:lnTo>
                      <a:pt x="154" y="197"/>
                    </a:lnTo>
                    <a:lnTo>
                      <a:pt x="160" y="166"/>
                    </a:lnTo>
                    <a:lnTo>
                      <a:pt x="164" y="134"/>
                    </a:lnTo>
                    <a:lnTo>
                      <a:pt x="168" y="101"/>
                    </a:lnTo>
                    <a:lnTo>
                      <a:pt x="170" y="69"/>
                    </a:lnTo>
                    <a:lnTo>
                      <a:pt x="171" y="37"/>
                    </a:lnTo>
                    <a:lnTo>
                      <a:pt x="171" y="4"/>
                    </a:lnTo>
                    <a:lnTo>
                      <a:pt x="171" y="4"/>
                    </a:lnTo>
                    <a:lnTo>
                      <a:pt x="171" y="2"/>
                    </a:lnTo>
                    <a:lnTo>
                      <a:pt x="170" y="1"/>
                    </a:lnTo>
                    <a:lnTo>
                      <a:pt x="168" y="0"/>
                    </a:lnTo>
                    <a:lnTo>
                      <a:pt x="167" y="0"/>
                    </a:lnTo>
                    <a:lnTo>
                      <a:pt x="164" y="0"/>
                    </a:lnTo>
                    <a:lnTo>
                      <a:pt x="163" y="1"/>
                    </a:lnTo>
                    <a:lnTo>
                      <a:pt x="161" y="2"/>
                    </a:lnTo>
                    <a:lnTo>
                      <a:pt x="161" y="4"/>
                    </a:lnTo>
                    <a:lnTo>
                      <a:pt x="161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4" name="Freeform 728"/>
              <p:cNvSpPr/>
              <p:nvPr/>
            </p:nvSpPr>
            <p:spPr bwMode="auto">
              <a:xfrm>
                <a:off x="5608638" y="4162425"/>
                <a:ext cx="123825" cy="544513"/>
              </a:xfrm>
              <a:custGeom>
                <a:avLst/>
                <a:gdLst/>
                <a:ahLst/>
                <a:cxnLst>
                  <a:cxn ang="0">
                    <a:pos x="226" y="1"/>
                  </a:cxn>
                  <a:cxn ang="0">
                    <a:pos x="209" y="14"/>
                  </a:cxn>
                  <a:cxn ang="0">
                    <a:pos x="198" y="30"/>
                  </a:cxn>
                  <a:cxn ang="0">
                    <a:pos x="192" y="48"/>
                  </a:cxn>
                  <a:cxn ang="0">
                    <a:pos x="187" y="69"/>
                  </a:cxn>
                  <a:cxn ang="0">
                    <a:pos x="177" y="145"/>
                  </a:cxn>
                  <a:cxn ang="0">
                    <a:pos x="164" y="219"/>
                  </a:cxn>
                  <a:cxn ang="0">
                    <a:pos x="156" y="254"/>
                  </a:cxn>
                  <a:cxn ang="0">
                    <a:pos x="142" y="357"/>
                  </a:cxn>
                  <a:cxn ang="0">
                    <a:pos x="136" y="392"/>
                  </a:cxn>
                  <a:cxn ang="0">
                    <a:pos x="116" y="498"/>
                  </a:cxn>
                  <a:cxn ang="0">
                    <a:pos x="109" y="533"/>
                  </a:cxn>
                  <a:cxn ang="0">
                    <a:pos x="81" y="637"/>
                  </a:cxn>
                  <a:cxn ang="0">
                    <a:pos x="62" y="707"/>
                  </a:cxn>
                  <a:cxn ang="0">
                    <a:pos x="49" y="779"/>
                  </a:cxn>
                  <a:cxn ang="0">
                    <a:pos x="45" y="813"/>
                  </a:cxn>
                  <a:cxn ang="0">
                    <a:pos x="43" y="847"/>
                  </a:cxn>
                  <a:cxn ang="0">
                    <a:pos x="38" y="878"/>
                  </a:cxn>
                  <a:cxn ang="0">
                    <a:pos x="34" y="910"/>
                  </a:cxn>
                  <a:cxn ang="0">
                    <a:pos x="31" y="924"/>
                  </a:cxn>
                  <a:cxn ang="0">
                    <a:pos x="24" y="951"/>
                  </a:cxn>
                  <a:cxn ang="0">
                    <a:pos x="20" y="965"/>
                  </a:cxn>
                  <a:cxn ang="0">
                    <a:pos x="12" y="999"/>
                  </a:cxn>
                  <a:cxn ang="0">
                    <a:pos x="8" y="1010"/>
                  </a:cxn>
                  <a:cxn ang="0">
                    <a:pos x="3" y="1010"/>
                  </a:cxn>
                  <a:cxn ang="0">
                    <a:pos x="0" y="1014"/>
                  </a:cxn>
                  <a:cxn ang="0">
                    <a:pos x="0" y="1024"/>
                  </a:cxn>
                  <a:cxn ang="0">
                    <a:pos x="4" y="1029"/>
                  </a:cxn>
                  <a:cxn ang="0">
                    <a:pos x="9" y="1027"/>
                  </a:cxn>
                  <a:cxn ang="0">
                    <a:pos x="12" y="1021"/>
                  </a:cxn>
                  <a:cxn ang="0">
                    <a:pos x="18" y="1007"/>
                  </a:cxn>
                  <a:cxn ang="0">
                    <a:pos x="24" y="987"/>
                  </a:cxn>
                  <a:cxn ang="0">
                    <a:pos x="31" y="964"/>
                  </a:cxn>
                  <a:cxn ang="0">
                    <a:pos x="38" y="940"/>
                  </a:cxn>
                  <a:cxn ang="0">
                    <a:pos x="42" y="912"/>
                  </a:cxn>
                  <a:cxn ang="0">
                    <a:pos x="45" y="884"/>
                  </a:cxn>
                  <a:cxn ang="0">
                    <a:pos x="48" y="869"/>
                  </a:cxn>
                  <a:cxn ang="0">
                    <a:pos x="54" y="822"/>
                  </a:cxn>
                  <a:cxn ang="0">
                    <a:pos x="57" y="786"/>
                  </a:cxn>
                  <a:cxn ang="0">
                    <a:pos x="70" y="715"/>
                  </a:cxn>
                  <a:cxn ang="0">
                    <a:pos x="79" y="680"/>
                  </a:cxn>
                  <a:cxn ang="0">
                    <a:pos x="100" y="607"/>
                  </a:cxn>
                  <a:cxn ang="0">
                    <a:pos x="118" y="534"/>
                  </a:cxn>
                  <a:cxn ang="0">
                    <a:pos x="133" y="467"/>
                  </a:cxn>
                  <a:cxn ang="0">
                    <a:pos x="144" y="399"/>
                  </a:cxn>
                  <a:cxn ang="0">
                    <a:pos x="164" y="263"/>
                  </a:cxn>
                  <a:cxn ang="0">
                    <a:pos x="176" y="194"/>
                  </a:cxn>
                  <a:cxn ang="0">
                    <a:pos x="188" y="126"/>
                  </a:cxn>
                  <a:cxn ang="0">
                    <a:pos x="193" y="94"/>
                  </a:cxn>
                  <a:cxn ang="0">
                    <a:pos x="198" y="61"/>
                  </a:cxn>
                  <a:cxn ang="0">
                    <a:pos x="205" y="38"/>
                  </a:cxn>
                  <a:cxn ang="0">
                    <a:pos x="213" y="25"/>
                  </a:cxn>
                  <a:cxn ang="0">
                    <a:pos x="224" y="13"/>
                  </a:cxn>
                  <a:cxn ang="0">
                    <a:pos x="230" y="9"/>
                  </a:cxn>
                  <a:cxn ang="0">
                    <a:pos x="232" y="5"/>
                  </a:cxn>
                  <a:cxn ang="0">
                    <a:pos x="232" y="2"/>
                  </a:cxn>
                  <a:cxn ang="0">
                    <a:pos x="229" y="0"/>
                  </a:cxn>
                  <a:cxn ang="0">
                    <a:pos x="226" y="1"/>
                  </a:cxn>
                </a:cxnLst>
                <a:rect l="0" t="0" r="r" b="b"/>
                <a:pathLst>
                  <a:path w="232" h="1029">
                    <a:moveTo>
                      <a:pt x="226" y="1"/>
                    </a:moveTo>
                    <a:lnTo>
                      <a:pt x="226" y="1"/>
                    </a:lnTo>
                    <a:lnTo>
                      <a:pt x="216" y="7"/>
                    </a:lnTo>
                    <a:lnTo>
                      <a:pt x="209" y="14"/>
                    </a:lnTo>
                    <a:lnTo>
                      <a:pt x="203" y="22"/>
                    </a:lnTo>
                    <a:lnTo>
                      <a:pt x="198" y="30"/>
                    </a:lnTo>
                    <a:lnTo>
                      <a:pt x="195" y="39"/>
                    </a:lnTo>
                    <a:lnTo>
                      <a:pt x="192" y="48"/>
                    </a:lnTo>
                    <a:lnTo>
                      <a:pt x="189" y="59"/>
                    </a:lnTo>
                    <a:lnTo>
                      <a:pt x="187" y="69"/>
                    </a:lnTo>
                    <a:lnTo>
                      <a:pt x="187" y="69"/>
                    </a:lnTo>
                    <a:lnTo>
                      <a:pt x="177" y="145"/>
                    </a:lnTo>
                    <a:lnTo>
                      <a:pt x="171" y="182"/>
                    </a:lnTo>
                    <a:lnTo>
                      <a:pt x="164" y="219"/>
                    </a:lnTo>
                    <a:lnTo>
                      <a:pt x="164" y="219"/>
                    </a:lnTo>
                    <a:lnTo>
                      <a:pt x="156" y="254"/>
                    </a:lnTo>
                    <a:lnTo>
                      <a:pt x="151" y="288"/>
                    </a:lnTo>
                    <a:lnTo>
                      <a:pt x="142" y="357"/>
                    </a:lnTo>
                    <a:lnTo>
                      <a:pt x="142" y="357"/>
                    </a:lnTo>
                    <a:lnTo>
                      <a:pt x="136" y="392"/>
                    </a:lnTo>
                    <a:lnTo>
                      <a:pt x="130" y="428"/>
                    </a:lnTo>
                    <a:lnTo>
                      <a:pt x="116" y="498"/>
                    </a:lnTo>
                    <a:lnTo>
                      <a:pt x="116" y="498"/>
                    </a:lnTo>
                    <a:lnTo>
                      <a:pt x="109" y="533"/>
                    </a:lnTo>
                    <a:lnTo>
                      <a:pt x="100" y="568"/>
                    </a:lnTo>
                    <a:lnTo>
                      <a:pt x="81" y="637"/>
                    </a:lnTo>
                    <a:lnTo>
                      <a:pt x="71" y="672"/>
                    </a:lnTo>
                    <a:lnTo>
                      <a:pt x="62" y="707"/>
                    </a:lnTo>
                    <a:lnTo>
                      <a:pt x="54" y="743"/>
                    </a:lnTo>
                    <a:lnTo>
                      <a:pt x="49" y="779"/>
                    </a:lnTo>
                    <a:lnTo>
                      <a:pt x="49" y="779"/>
                    </a:lnTo>
                    <a:lnTo>
                      <a:pt x="45" y="813"/>
                    </a:lnTo>
                    <a:lnTo>
                      <a:pt x="43" y="847"/>
                    </a:lnTo>
                    <a:lnTo>
                      <a:pt x="43" y="847"/>
                    </a:lnTo>
                    <a:lnTo>
                      <a:pt x="41" y="862"/>
                    </a:lnTo>
                    <a:lnTo>
                      <a:pt x="38" y="878"/>
                    </a:lnTo>
                    <a:lnTo>
                      <a:pt x="35" y="894"/>
                    </a:lnTo>
                    <a:lnTo>
                      <a:pt x="34" y="910"/>
                    </a:lnTo>
                    <a:lnTo>
                      <a:pt x="34" y="910"/>
                    </a:lnTo>
                    <a:lnTo>
                      <a:pt x="31" y="924"/>
                    </a:lnTo>
                    <a:lnTo>
                      <a:pt x="28" y="938"/>
                    </a:lnTo>
                    <a:lnTo>
                      <a:pt x="24" y="951"/>
                    </a:lnTo>
                    <a:lnTo>
                      <a:pt x="20" y="965"/>
                    </a:lnTo>
                    <a:lnTo>
                      <a:pt x="20" y="965"/>
                    </a:lnTo>
                    <a:lnTo>
                      <a:pt x="15" y="987"/>
                    </a:lnTo>
                    <a:lnTo>
                      <a:pt x="12" y="999"/>
                    </a:lnTo>
                    <a:lnTo>
                      <a:pt x="8" y="1010"/>
                    </a:lnTo>
                    <a:lnTo>
                      <a:pt x="8" y="1010"/>
                    </a:lnTo>
                    <a:lnTo>
                      <a:pt x="5" y="1010"/>
                    </a:lnTo>
                    <a:lnTo>
                      <a:pt x="3" y="1010"/>
                    </a:lnTo>
                    <a:lnTo>
                      <a:pt x="0" y="1012"/>
                    </a:lnTo>
                    <a:lnTo>
                      <a:pt x="0" y="1014"/>
                    </a:lnTo>
                    <a:lnTo>
                      <a:pt x="0" y="1024"/>
                    </a:lnTo>
                    <a:lnTo>
                      <a:pt x="0" y="1024"/>
                    </a:lnTo>
                    <a:lnTo>
                      <a:pt x="1" y="1027"/>
                    </a:lnTo>
                    <a:lnTo>
                      <a:pt x="4" y="1029"/>
                    </a:lnTo>
                    <a:lnTo>
                      <a:pt x="7" y="1028"/>
                    </a:lnTo>
                    <a:lnTo>
                      <a:pt x="9" y="1027"/>
                    </a:lnTo>
                    <a:lnTo>
                      <a:pt x="9" y="1027"/>
                    </a:lnTo>
                    <a:lnTo>
                      <a:pt x="12" y="1021"/>
                    </a:lnTo>
                    <a:lnTo>
                      <a:pt x="14" y="1017"/>
                    </a:lnTo>
                    <a:lnTo>
                      <a:pt x="18" y="1007"/>
                    </a:lnTo>
                    <a:lnTo>
                      <a:pt x="20" y="998"/>
                    </a:lnTo>
                    <a:lnTo>
                      <a:pt x="24" y="987"/>
                    </a:lnTo>
                    <a:lnTo>
                      <a:pt x="24" y="987"/>
                    </a:lnTo>
                    <a:lnTo>
                      <a:pt x="31" y="964"/>
                    </a:lnTo>
                    <a:lnTo>
                      <a:pt x="38" y="940"/>
                    </a:lnTo>
                    <a:lnTo>
                      <a:pt x="38" y="940"/>
                    </a:lnTo>
                    <a:lnTo>
                      <a:pt x="41" y="926"/>
                    </a:lnTo>
                    <a:lnTo>
                      <a:pt x="42" y="912"/>
                    </a:lnTo>
                    <a:lnTo>
                      <a:pt x="43" y="899"/>
                    </a:lnTo>
                    <a:lnTo>
                      <a:pt x="45" y="884"/>
                    </a:lnTo>
                    <a:lnTo>
                      <a:pt x="45" y="884"/>
                    </a:lnTo>
                    <a:lnTo>
                      <a:pt x="48" y="869"/>
                    </a:lnTo>
                    <a:lnTo>
                      <a:pt x="51" y="853"/>
                    </a:lnTo>
                    <a:lnTo>
                      <a:pt x="54" y="822"/>
                    </a:lnTo>
                    <a:lnTo>
                      <a:pt x="54" y="822"/>
                    </a:lnTo>
                    <a:lnTo>
                      <a:pt x="57" y="786"/>
                    </a:lnTo>
                    <a:lnTo>
                      <a:pt x="62" y="750"/>
                    </a:lnTo>
                    <a:lnTo>
                      <a:pt x="70" y="715"/>
                    </a:lnTo>
                    <a:lnTo>
                      <a:pt x="74" y="697"/>
                    </a:lnTo>
                    <a:lnTo>
                      <a:pt x="79" y="680"/>
                    </a:lnTo>
                    <a:lnTo>
                      <a:pt x="79" y="680"/>
                    </a:lnTo>
                    <a:lnTo>
                      <a:pt x="100" y="607"/>
                    </a:lnTo>
                    <a:lnTo>
                      <a:pt x="118" y="534"/>
                    </a:lnTo>
                    <a:lnTo>
                      <a:pt x="118" y="534"/>
                    </a:lnTo>
                    <a:lnTo>
                      <a:pt x="125" y="501"/>
                    </a:lnTo>
                    <a:lnTo>
                      <a:pt x="133" y="467"/>
                    </a:lnTo>
                    <a:lnTo>
                      <a:pt x="139" y="433"/>
                    </a:lnTo>
                    <a:lnTo>
                      <a:pt x="144" y="399"/>
                    </a:lnTo>
                    <a:lnTo>
                      <a:pt x="164" y="263"/>
                    </a:lnTo>
                    <a:lnTo>
                      <a:pt x="164" y="263"/>
                    </a:lnTo>
                    <a:lnTo>
                      <a:pt x="169" y="228"/>
                    </a:lnTo>
                    <a:lnTo>
                      <a:pt x="176" y="194"/>
                    </a:lnTo>
                    <a:lnTo>
                      <a:pt x="182" y="160"/>
                    </a:lnTo>
                    <a:lnTo>
                      <a:pt x="188" y="126"/>
                    </a:lnTo>
                    <a:lnTo>
                      <a:pt x="188" y="126"/>
                    </a:lnTo>
                    <a:lnTo>
                      <a:pt x="193" y="94"/>
                    </a:lnTo>
                    <a:lnTo>
                      <a:pt x="195" y="77"/>
                    </a:lnTo>
                    <a:lnTo>
                      <a:pt x="198" y="61"/>
                    </a:lnTo>
                    <a:lnTo>
                      <a:pt x="202" y="45"/>
                    </a:lnTo>
                    <a:lnTo>
                      <a:pt x="205" y="38"/>
                    </a:lnTo>
                    <a:lnTo>
                      <a:pt x="208" y="32"/>
                    </a:lnTo>
                    <a:lnTo>
                      <a:pt x="213" y="25"/>
                    </a:lnTo>
                    <a:lnTo>
                      <a:pt x="217" y="18"/>
                    </a:lnTo>
                    <a:lnTo>
                      <a:pt x="224" y="13"/>
                    </a:lnTo>
                    <a:lnTo>
                      <a:pt x="230" y="9"/>
                    </a:lnTo>
                    <a:lnTo>
                      <a:pt x="230" y="9"/>
                    </a:lnTo>
                    <a:lnTo>
                      <a:pt x="232" y="7"/>
                    </a:lnTo>
                    <a:lnTo>
                      <a:pt x="232" y="5"/>
                    </a:lnTo>
                    <a:lnTo>
                      <a:pt x="232" y="4"/>
                    </a:lnTo>
                    <a:lnTo>
                      <a:pt x="232" y="2"/>
                    </a:lnTo>
                    <a:lnTo>
                      <a:pt x="231" y="1"/>
                    </a:lnTo>
                    <a:lnTo>
                      <a:pt x="229" y="0"/>
                    </a:lnTo>
                    <a:lnTo>
                      <a:pt x="228" y="0"/>
                    </a:lnTo>
                    <a:lnTo>
                      <a:pt x="226" y="1"/>
                    </a:lnTo>
                    <a:lnTo>
                      <a:pt x="22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5" name="Freeform 729"/>
              <p:cNvSpPr/>
              <p:nvPr/>
            </p:nvSpPr>
            <p:spPr bwMode="auto">
              <a:xfrm>
                <a:off x="5638801" y="4605338"/>
                <a:ext cx="34925" cy="111125"/>
              </a:xfrm>
              <a:custGeom>
                <a:avLst/>
                <a:gdLst/>
                <a:ahLst/>
                <a:cxnLst>
                  <a:cxn ang="0">
                    <a:pos x="58" y="1"/>
                  </a:cxn>
                  <a:cxn ang="0">
                    <a:pos x="58" y="1"/>
                  </a:cxn>
                  <a:cxn ang="0">
                    <a:pos x="52" y="10"/>
                  </a:cxn>
                  <a:cxn ang="0">
                    <a:pos x="48" y="20"/>
                  </a:cxn>
                  <a:cxn ang="0">
                    <a:pos x="44" y="31"/>
                  </a:cxn>
                  <a:cxn ang="0">
                    <a:pos x="41" y="42"/>
                  </a:cxn>
                  <a:cxn ang="0">
                    <a:pos x="36" y="66"/>
                  </a:cxn>
                  <a:cxn ang="0">
                    <a:pos x="32" y="87"/>
                  </a:cxn>
                  <a:cxn ang="0">
                    <a:pos x="32" y="87"/>
                  </a:cxn>
                  <a:cxn ang="0">
                    <a:pos x="24" y="117"/>
                  </a:cxn>
                  <a:cxn ang="0">
                    <a:pos x="15" y="147"/>
                  </a:cxn>
                  <a:cxn ang="0">
                    <a:pos x="6" y="176"/>
                  </a:cxn>
                  <a:cxn ang="0">
                    <a:pos x="3" y="192"/>
                  </a:cxn>
                  <a:cxn ang="0">
                    <a:pos x="0" y="207"/>
                  </a:cxn>
                  <a:cxn ang="0">
                    <a:pos x="0" y="207"/>
                  </a:cxn>
                  <a:cxn ang="0">
                    <a:pos x="0" y="209"/>
                  </a:cxn>
                  <a:cxn ang="0">
                    <a:pos x="1" y="210"/>
                  </a:cxn>
                  <a:cxn ang="0">
                    <a:pos x="4" y="212"/>
                  </a:cxn>
                  <a:cxn ang="0">
                    <a:pos x="5" y="212"/>
                  </a:cxn>
                  <a:cxn ang="0">
                    <a:pos x="8" y="212"/>
                  </a:cxn>
                  <a:cxn ang="0">
                    <a:pos x="9" y="211"/>
                  </a:cxn>
                  <a:cxn ang="0">
                    <a:pos x="10" y="209"/>
                  </a:cxn>
                  <a:cxn ang="0">
                    <a:pos x="10" y="209"/>
                  </a:cxn>
                  <a:cxn ang="0">
                    <a:pos x="14" y="184"/>
                  </a:cxn>
                  <a:cxn ang="0">
                    <a:pos x="21" y="161"/>
                  </a:cxn>
                  <a:cxn ang="0">
                    <a:pos x="35" y="112"/>
                  </a:cxn>
                  <a:cxn ang="0">
                    <a:pos x="35" y="112"/>
                  </a:cxn>
                  <a:cxn ang="0">
                    <a:pos x="42" y="89"/>
                  </a:cxn>
                  <a:cxn ang="0">
                    <a:pos x="47" y="66"/>
                  </a:cxn>
                  <a:cxn ang="0">
                    <a:pos x="47" y="66"/>
                  </a:cxn>
                  <a:cxn ang="0">
                    <a:pos x="50" y="51"/>
                  </a:cxn>
                  <a:cxn ang="0">
                    <a:pos x="53" y="36"/>
                  </a:cxn>
                  <a:cxn ang="0">
                    <a:pos x="55" y="27"/>
                  </a:cxn>
                  <a:cxn ang="0">
                    <a:pos x="58" y="20"/>
                  </a:cxn>
                  <a:cxn ang="0">
                    <a:pos x="61" y="13"/>
                  </a:cxn>
                  <a:cxn ang="0">
                    <a:pos x="65" y="8"/>
                  </a:cxn>
                  <a:cxn ang="0">
                    <a:pos x="65" y="8"/>
                  </a:cxn>
                  <a:cxn ang="0">
                    <a:pos x="66" y="6"/>
                  </a:cxn>
                  <a:cxn ang="0">
                    <a:pos x="66" y="4"/>
                  </a:cxn>
                  <a:cxn ang="0">
                    <a:pos x="64" y="1"/>
                  </a:cxn>
                  <a:cxn ang="0">
                    <a:pos x="63" y="0"/>
                  </a:cxn>
                  <a:cxn ang="0">
                    <a:pos x="61" y="0"/>
                  </a:cxn>
                  <a:cxn ang="0">
                    <a:pos x="60" y="0"/>
                  </a:cxn>
                  <a:cxn ang="0">
                    <a:pos x="58" y="1"/>
                  </a:cxn>
                  <a:cxn ang="0">
                    <a:pos x="58" y="1"/>
                  </a:cxn>
                </a:cxnLst>
                <a:rect l="0" t="0" r="r" b="b"/>
                <a:pathLst>
                  <a:path w="66" h="212">
                    <a:moveTo>
                      <a:pt x="58" y="1"/>
                    </a:moveTo>
                    <a:lnTo>
                      <a:pt x="58" y="1"/>
                    </a:lnTo>
                    <a:lnTo>
                      <a:pt x="52" y="10"/>
                    </a:lnTo>
                    <a:lnTo>
                      <a:pt x="48" y="20"/>
                    </a:lnTo>
                    <a:lnTo>
                      <a:pt x="44" y="31"/>
                    </a:lnTo>
                    <a:lnTo>
                      <a:pt x="41" y="42"/>
                    </a:lnTo>
                    <a:lnTo>
                      <a:pt x="36" y="66"/>
                    </a:lnTo>
                    <a:lnTo>
                      <a:pt x="32" y="87"/>
                    </a:lnTo>
                    <a:lnTo>
                      <a:pt x="32" y="87"/>
                    </a:lnTo>
                    <a:lnTo>
                      <a:pt x="24" y="117"/>
                    </a:lnTo>
                    <a:lnTo>
                      <a:pt x="15" y="147"/>
                    </a:lnTo>
                    <a:lnTo>
                      <a:pt x="6" y="176"/>
                    </a:lnTo>
                    <a:lnTo>
                      <a:pt x="3" y="192"/>
                    </a:lnTo>
                    <a:lnTo>
                      <a:pt x="0" y="207"/>
                    </a:lnTo>
                    <a:lnTo>
                      <a:pt x="0" y="207"/>
                    </a:lnTo>
                    <a:lnTo>
                      <a:pt x="0" y="209"/>
                    </a:lnTo>
                    <a:lnTo>
                      <a:pt x="1" y="210"/>
                    </a:lnTo>
                    <a:lnTo>
                      <a:pt x="4" y="212"/>
                    </a:lnTo>
                    <a:lnTo>
                      <a:pt x="5" y="212"/>
                    </a:lnTo>
                    <a:lnTo>
                      <a:pt x="8" y="212"/>
                    </a:lnTo>
                    <a:lnTo>
                      <a:pt x="9" y="211"/>
                    </a:lnTo>
                    <a:lnTo>
                      <a:pt x="10" y="209"/>
                    </a:lnTo>
                    <a:lnTo>
                      <a:pt x="10" y="209"/>
                    </a:lnTo>
                    <a:lnTo>
                      <a:pt x="14" y="184"/>
                    </a:lnTo>
                    <a:lnTo>
                      <a:pt x="21" y="161"/>
                    </a:lnTo>
                    <a:lnTo>
                      <a:pt x="35" y="112"/>
                    </a:lnTo>
                    <a:lnTo>
                      <a:pt x="35" y="112"/>
                    </a:lnTo>
                    <a:lnTo>
                      <a:pt x="42" y="89"/>
                    </a:lnTo>
                    <a:lnTo>
                      <a:pt x="47" y="66"/>
                    </a:lnTo>
                    <a:lnTo>
                      <a:pt x="47" y="66"/>
                    </a:lnTo>
                    <a:lnTo>
                      <a:pt x="50" y="51"/>
                    </a:lnTo>
                    <a:lnTo>
                      <a:pt x="53" y="36"/>
                    </a:lnTo>
                    <a:lnTo>
                      <a:pt x="55" y="27"/>
                    </a:lnTo>
                    <a:lnTo>
                      <a:pt x="58" y="20"/>
                    </a:lnTo>
                    <a:lnTo>
                      <a:pt x="61" y="13"/>
                    </a:lnTo>
                    <a:lnTo>
                      <a:pt x="65" y="8"/>
                    </a:lnTo>
                    <a:lnTo>
                      <a:pt x="65" y="8"/>
                    </a:lnTo>
                    <a:lnTo>
                      <a:pt x="66" y="6"/>
                    </a:lnTo>
                    <a:lnTo>
                      <a:pt x="66" y="4"/>
                    </a:lnTo>
                    <a:lnTo>
                      <a:pt x="64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0" y="0"/>
                    </a:lnTo>
                    <a:lnTo>
                      <a:pt x="58" y="1"/>
                    </a:lnTo>
                    <a:lnTo>
                      <a:pt x="58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6" name="Freeform 730"/>
              <p:cNvSpPr/>
              <p:nvPr/>
            </p:nvSpPr>
            <p:spPr bwMode="auto">
              <a:xfrm>
                <a:off x="5664201" y="4646613"/>
                <a:ext cx="25400" cy="76200"/>
              </a:xfrm>
              <a:custGeom>
                <a:avLst/>
                <a:gdLst/>
                <a:ahLst/>
                <a:cxnLst>
                  <a:cxn ang="0">
                    <a:pos x="37" y="4"/>
                  </a:cxn>
                  <a:cxn ang="0">
                    <a:pos x="37" y="4"/>
                  </a:cxn>
                  <a:cxn ang="0">
                    <a:pos x="36" y="12"/>
                  </a:cxn>
                  <a:cxn ang="0">
                    <a:pos x="35" y="21"/>
                  </a:cxn>
                  <a:cxn ang="0">
                    <a:pos x="30" y="35"/>
                  </a:cxn>
                  <a:cxn ang="0">
                    <a:pos x="25" y="51"/>
                  </a:cxn>
                  <a:cxn ang="0">
                    <a:pos x="20" y="66"/>
                  </a:cxn>
                  <a:cxn ang="0">
                    <a:pos x="20" y="66"/>
                  </a:cxn>
                  <a:cxn ang="0">
                    <a:pos x="15" y="84"/>
                  </a:cxn>
                  <a:cxn ang="0">
                    <a:pos x="9" y="101"/>
                  </a:cxn>
                  <a:cxn ang="0">
                    <a:pos x="4" y="119"/>
                  </a:cxn>
                  <a:cxn ang="0">
                    <a:pos x="0" y="136"/>
                  </a:cxn>
                  <a:cxn ang="0">
                    <a:pos x="0" y="136"/>
                  </a:cxn>
                  <a:cxn ang="0">
                    <a:pos x="0" y="139"/>
                  </a:cxn>
                  <a:cxn ang="0">
                    <a:pos x="1" y="140"/>
                  </a:cxn>
                  <a:cxn ang="0">
                    <a:pos x="2" y="142"/>
                  </a:cxn>
                  <a:cxn ang="0">
                    <a:pos x="3" y="142"/>
                  </a:cxn>
                  <a:cxn ang="0">
                    <a:pos x="5" y="142"/>
                  </a:cxn>
                  <a:cxn ang="0">
                    <a:pos x="7" y="142"/>
                  </a:cxn>
                  <a:cxn ang="0">
                    <a:pos x="8" y="141"/>
                  </a:cxn>
                  <a:cxn ang="0">
                    <a:pos x="9" y="139"/>
                  </a:cxn>
                  <a:cxn ang="0">
                    <a:pos x="9" y="139"/>
                  </a:cxn>
                  <a:cxn ang="0">
                    <a:pos x="13" y="121"/>
                  </a:cxn>
                  <a:cxn ang="0">
                    <a:pos x="18" y="103"/>
                  </a:cxn>
                  <a:cxn ang="0">
                    <a:pos x="29" y="69"/>
                  </a:cxn>
                  <a:cxn ang="0">
                    <a:pos x="29" y="69"/>
                  </a:cxn>
                  <a:cxn ang="0">
                    <a:pos x="34" y="53"/>
                  </a:cxn>
                  <a:cxn ang="0">
                    <a:pos x="40" y="37"/>
                  </a:cxn>
                  <a:cxn ang="0">
                    <a:pos x="44" y="21"/>
                  </a:cxn>
                  <a:cxn ang="0">
                    <a:pos x="46" y="12"/>
                  </a:cxn>
                  <a:cxn ang="0">
                    <a:pos x="47" y="4"/>
                  </a:cxn>
                  <a:cxn ang="0">
                    <a:pos x="47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39" y="1"/>
                  </a:cxn>
                  <a:cxn ang="0">
                    <a:pos x="38" y="2"/>
                  </a:cxn>
                  <a:cxn ang="0">
                    <a:pos x="37" y="4"/>
                  </a:cxn>
                  <a:cxn ang="0">
                    <a:pos x="37" y="4"/>
                  </a:cxn>
                </a:cxnLst>
                <a:rect l="0" t="0" r="r" b="b"/>
                <a:pathLst>
                  <a:path w="47" h="142">
                    <a:moveTo>
                      <a:pt x="37" y="4"/>
                    </a:moveTo>
                    <a:lnTo>
                      <a:pt x="37" y="4"/>
                    </a:lnTo>
                    <a:lnTo>
                      <a:pt x="36" y="12"/>
                    </a:lnTo>
                    <a:lnTo>
                      <a:pt x="35" y="21"/>
                    </a:lnTo>
                    <a:lnTo>
                      <a:pt x="30" y="35"/>
                    </a:lnTo>
                    <a:lnTo>
                      <a:pt x="25" y="51"/>
                    </a:lnTo>
                    <a:lnTo>
                      <a:pt x="20" y="66"/>
                    </a:lnTo>
                    <a:lnTo>
                      <a:pt x="20" y="66"/>
                    </a:lnTo>
                    <a:lnTo>
                      <a:pt x="15" y="84"/>
                    </a:lnTo>
                    <a:lnTo>
                      <a:pt x="9" y="101"/>
                    </a:lnTo>
                    <a:lnTo>
                      <a:pt x="4" y="119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0" y="139"/>
                    </a:lnTo>
                    <a:lnTo>
                      <a:pt x="1" y="140"/>
                    </a:lnTo>
                    <a:lnTo>
                      <a:pt x="2" y="142"/>
                    </a:lnTo>
                    <a:lnTo>
                      <a:pt x="3" y="142"/>
                    </a:lnTo>
                    <a:lnTo>
                      <a:pt x="5" y="142"/>
                    </a:lnTo>
                    <a:lnTo>
                      <a:pt x="7" y="142"/>
                    </a:lnTo>
                    <a:lnTo>
                      <a:pt x="8" y="141"/>
                    </a:lnTo>
                    <a:lnTo>
                      <a:pt x="9" y="139"/>
                    </a:lnTo>
                    <a:lnTo>
                      <a:pt x="9" y="139"/>
                    </a:lnTo>
                    <a:lnTo>
                      <a:pt x="13" y="121"/>
                    </a:lnTo>
                    <a:lnTo>
                      <a:pt x="18" y="103"/>
                    </a:lnTo>
                    <a:lnTo>
                      <a:pt x="29" y="69"/>
                    </a:lnTo>
                    <a:lnTo>
                      <a:pt x="29" y="69"/>
                    </a:lnTo>
                    <a:lnTo>
                      <a:pt x="34" y="53"/>
                    </a:lnTo>
                    <a:lnTo>
                      <a:pt x="40" y="37"/>
                    </a:lnTo>
                    <a:lnTo>
                      <a:pt x="44" y="21"/>
                    </a:lnTo>
                    <a:lnTo>
                      <a:pt x="46" y="12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39" y="1"/>
                    </a:lnTo>
                    <a:lnTo>
                      <a:pt x="38" y="2"/>
                    </a:lnTo>
                    <a:lnTo>
                      <a:pt x="37" y="4"/>
                    </a:lnTo>
                    <a:lnTo>
                      <a:pt x="3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7" name="Freeform 731"/>
              <p:cNvSpPr/>
              <p:nvPr/>
            </p:nvSpPr>
            <p:spPr bwMode="auto">
              <a:xfrm>
                <a:off x="5680076" y="4684713"/>
                <a:ext cx="19050" cy="61913"/>
              </a:xfrm>
              <a:custGeom>
                <a:avLst/>
                <a:gdLst/>
                <a:ahLst/>
                <a:cxnLst>
                  <a:cxn ang="0">
                    <a:pos x="30" y="2"/>
                  </a:cxn>
                  <a:cxn ang="0">
                    <a:pos x="30" y="2"/>
                  </a:cxn>
                  <a:cxn ang="0">
                    <a:pos x="26" y="9"/>
                  </a:cxn>
                  <a:cxn ang="0">
                    <a:pos x="22" y="15"/>
                  </a:cxn>
                  <a:cxn ang="0">
                    <a:pos x="17" y="28"/>
                  </a:cxn>
                  <a:cxn ang="0">
                    <a:pos x="13" y="42"/>
                  </a:cxn>
                  <a:cxn ang="0">
                    <a:pos x="11" y="56"/>
                  </a:cxn>
                  <a:cxn ang="0">
                    <a:pos x="7" y="86"/>
                  </a:cxn>
                  <a:cxn ang="0">
                    <a:pos x="4" y="99"/>
                  </a:cxn>
                  <a:cxn ang="0">
                    <a:pos x="0" y="114"/>
                  </a:cxn>
                  <a:cxn ang="0">
                    <a:pos x="0" y="114"/>
                  </a:cxn>
                  <a:cxn ang="0">
                    <a:pos x="0" y="116"/>
                  </a:cxn>
                  <a:cxn ang="0">
                    <a:pos x="1" y="117"/>
                  </a:cxn>
                  <a:cxn ang="0">
                    <a:pos x="2" y="118"/>
                  </a:cxn>
                  <a:cxn ang="0">
                    <a:pos x="3" y="119"/>
                  </a:cxn>
                  <a:cxn ang="0">
                    <a:pos x="7" y="119"/>
                  </a:cxn>
                  <a:cxn ang="0">
                    <a:pos x="8" y="118"/>
                  </a:cxn>
                  <a:cxn ang="0">
                    <a:pos x="9" y="116"/>
                  </a:cxn>
                  <a:cxn ang="0">
                    <a:pos x="9" y="116"/>
                  </a:cxn>
                  <a:cxn ang="0">
                    <a:pos x="13" y="104"/>
                  </a:cxn>
                  <a:cxn ang="0">
                    <a:pos x="15" y="89"/>
                  </a:cxn>
                  <a:cxn ang="0">
                    <a:pos x="19" y="61"/>
                  </a:cxn>
                  <a:cxn ang="0">
                    <a:pos x="21" y="47"/>
                  </a:cxn>
                  <a:cxn ang="0">
                    <a:pos x="24" y="33"/>
                  </a:cxn>
                  <a:cxn ang="0">
                    <a:pos x="30" y="21"/>
                  </a:cxn>
                  <a:cxn ang="0">
                    <a:pos x="33" y="15"/>
                  </a:cxn>
                  <a:cxn ang="0">
                    <a:pos x="37" y="10"/>
                  </a:cxn>
                  <a:cxn ang="0">
                    <a:pos x="37" y="10"/>
                  </a:cxn>
                  <a:cxn ang="0">
                    <a:pos x="38" y="8"/>
                  </a:cxn>
                  <a:cxn ang="0">
                    <a:pos x="38" y="5"/>
                  </a:cxn>
                  <a:cxn ang="0">
                    <a:pos x="36" y="2"/>
                  </a:cxn>
                  <a:cxn ang="0">
                    <a:pos x="35" y="1"/>
                  </a:cxn>
                  <a:cxn ang="0">
                    <a:pos x="33" y="0"/>
                  </a:cxn>
                  <a:cxn ang="0">
                    <a:pos x="32" y="1"/>
                  </a:cxn>
                  <a:cxn ang="0">
                    <a:pos x="30" y="2"/>
                  </a:cxn>
                  <a:cxn ang="0">
                    <a:pos x="30" y="2"/>
                  </a:cxn>
                </a:cxnLst>
                <a:rect l="0" t="0" r="r" b="b"/>
                <a:pathLst>
                  <a:path w="38" h="119">
                    <a:moveTo>
                      <a:pt x="30" y="2"/>
                    </a:moveTo>
                    <a:lnTo>
                      <a:pt x="30" y="2"/>
                    </a:lnTo>
                    <a:lnTo>
                      <a:pt x="26" y="9"/>
                    </a:lnTo>
                    <a:lnTo>
                      <a:pt x="22" y="15"/>
                    </a:lnTo>
                    <a:lnTo>
                      <a:pt x="17" y="28"/>
                    </a:lnTo>
                    <a:lnTo>
                      <a:pt x="13" y="42"/>
                    </a:lnTo>
                    <a:lnTo>
                      <a:pt x="11" y="56"/>
                    </a:lnTo>
                    <a:lnTo>
                      <a:pt x="7" y="86"/>
                    </a:lnTo>
                    <a:lnTo>
                      <a:pt x="4" y="99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6"/>
                    </a:lnTo>
                    <a:lnTo>
                      <a:pt x="1" y="117"/>
                    </a:lnTo>
                    <a:lnTo>
                      <a:pt x="2" y="118"/>
                    </a:lnTo>
                    <a:lnTo>
                      <a:pt x="3" y="119"/>
                    </a:lnTo>
                    <a:lnTo>
                      <a:pt x="7" y="119"/>
                    </a:lnTo>
                    <a:lnTo>
                      <a:pt x="8" y="118"/>
                    </a:lnTo>
                    <a:lnTo>
                      <a:pt x="9" y="116"/>
                    </a:lnTo>
                    <a:lnTo>
                      <a:pt x="9" y="116"/>
                    </a:lnTo>
                    <a:lnTo>
                      <a:pt x="13" y="104"/>
                    </a:lnTo>
                    <a:lnTo>
                      <a:pt x="15" y="89"/>
                    </a:lnTo>
                    <a:lnTo>
                      <a:pt x="19" y="61"/>
                    </a:lnTo>
                    <a:lnTo>
                      <a:pt x="21" y="47"/>
                    </a:lnTo>
                    <a:lnTo>
                      <a:pt x="24" y="33"/>
                    </a:lnTo>
                    <a:lnTo>
                      <a:pt x="30" y="21"/>
                    </a:lnTo>
                    <a:lnTo>
                      <a:pt x="33" y="15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38" y="8"/>
                    </a:lnTo>
                    <a:lnTo>
                      <a:pt x="38" y="5"/>
                    </a:lnTo>
                    <a:lnTo>
                      <a:pt x="36" y="2"/>
                    </a:lnTo>
                    <a:lnTo>
                      <a:pt x="35" y="1"/>
                    </a:lnTo>
                    <a:lnTo>
                      <a:pt x="33" y="0"/>
                    </a:lnTo>
                    <a:lnTo>
                      <a:pt x="32" y="1"/>
                    </a:lnTo>
                    <a:lnTo>
                      <a:pt x="30" y="2"/>
                    </a:lnTo>
                    <a:lnTo>
                      <a:pt x="30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8" name="Freeform 732"/>
              <p:cNvSpPr/>
              <p:nvPr/>
            </p:nvSpPr>
            <p:spPr bwMode="auto">
              <a:xfrm>
                <a:off x="5694363" y="4205288"/>
                <a:ext cx="63500" cy="346075"/>
              </a:xfrm>
              <a:custGeom>
                <a:avLst/>
                <a:gdLst/>
                <a:ahLst/>
                <a:cxnLst>
                  <a:cxn ang="0">
                    <a:pos x="111" y="4"/>
                  </a:cxn>
                  <a:cxn ang="0">
                    <a:pos x="100" y="44"/>
                  </a:cxn>
                  <a:cxn ang="0">
                    <a:pos x="91" y="83"/>
                  </a:cxn>
                  <a:cxn ang="0">
                    <a:pos x="81" y="165"/>
                  </a:cxn>
                  <a:cxn ang="0">
                    <a:pos x="78" y="186"/>
                  </a:cxn>
                  <a:cxn ang="0">
                    <a:pos x="69" y="230"/>
                  </a:cxn>
                  <a:cxn ang="0">
                    <a:pos x="64" y="250"/>
                  </a:cxn>
                  <a:cxn ang="0">
                    <a:pos x="58" y="272"/>
                  </a:cxn>
                  <a:cxn ang="0">
                    <a:pos x="51" y="319"/>
                  </a:cxn>
                  <a:cxn ang="0">
                    <a:pos x="47" y="341"/>
                  </a:cxn>
                  <a:cxn ang="0">
                    <a:pos x="32" y="412"/>
                  </a:cxn>
                  <a:cxn ang="0">
                    <a:pos x="20" y="482"/>
                  </a:cxn>
                  <a:cxn ang="0">
                    <a:pos x="17" y="506"/>
                  </a:cxn>
                  <a:cxn ang="0">
                    <a:pos x="7" y="550"/>
                  </a:cxn>
                  <a:cxn ang="0">
                    <a:pos x="2" y="573"/>
                  </a:cxn>
                  <a:cxn ang="0">
                    <a:pos x="0" y="591"/>
                  </a:cxn>
                  <a:cxn ang="0">
                    <a:pos x="1" y="631"/>
                  </a:cxn>
                  <a:cxn ang="0">
                    <a:pos x="2" y="650"/>
                  </a:cxn>
                  <a:cxn ang="0">
                    <a:pos x="3" y="653"/>
                  </a:cxn>
                  <a:cxn ang="0">
                    <a:pos x="6" y="654"/>
                  </a:cxn>
                  <a:cxn ang="0">
                    <a:pos x="10" y="653"/>
                  </a:cxn>
                  <a:cxn ang="0">
                    <a:pos x="11" y="650"/>
                  </a:cxn>
                  <a:cxn ang="0">
                    <a:pos x="10" y="608"/>
                  </a:cxn>
                  <a:cxn ang="0">
                    <a:pos x="11" y="577"/>
                  </a:cxn>
                  <a:cxn ang="0">
                    <a:pos x="12" y="567"/>
                  </a:cxn>
                  <a:cxn ang="0">
                    <a:pos x="22" y="528"/>
                  </a:cxn>
                  <a:cxn ang="0">
                    <a:pos x="28" y="498"/>
                  </a:cxn>
                  <a:cxn ang="0">
                    <a:pos x="29" y="489"/>
                  </a:cxn>
                  <a:cxn ang="0">
                    <a:pos x="35" y="454"/>
                  </a:cxn>
                  <a:cxn ang="0">
                    <a:pos x="41" y="420"/>
                  </a:cxn>
                  <a:cxn ang="0">
                    <a:pos x="51" y="362"/>
                  </a:cxn>
                  <a:cxn ang="0">
                    <a:pos x="56" y="343"/>
                  </a:cxn>
                  <a:cxn ang="0">
                    <a:pos x="65" y="303"/>
                  </a:cxn>
                  <a:cxn ang="0">
                    <a:pos x="71" y="262"/>
                  </a:cxn>
                  <a:cxn ang="0">
                    <a:pos x="80" y="219"/>
                  </a:cxn>
                  <a:cxn ang="0">
                    <a:pos x="88" y="176"/>
                  </a:cxn>
                  <a:cxn ang="0">
                    <a:pos x="95" y="134"/>
                  </a:cxn>
                  <a:cxn ang="0">
                    <a:pos x="104" y="70"/>
                  </a:cxn>
                  <a:cxn ang="0">
                    <a:pos x="113" y="27"/>
                  </a:cxn>
                  <a:cxn ang="0">
                    <a:pos x="119" y="7"/>
                  </a:cxn>
                  <a:cxn ang="0">
                    <a:pos x="119" y="3"/>
                  </a:cxn>
                  <a:cxn ang="0">
                    <a:pos x="116" y="0"/>
                  </a:cxn>
                  <a:cxn ang="0">
                    <a:pos x="113" y="2"/>
                  </a:cxn>
                  <a:cxn ang="0">
                    <a:pos x="111" y="4"/>
                  </a:cxn>
                </a:cxnLst>
                <a:rect l="0" t="0" r="r" b="b"/>
                <a:pathLst>
                  <a:path w="120" h="654">
                    <a:moveTo>
                      <a:pt x="111" y="4"/>
                    </a:moveTo>
                    <a:lnTo>
                      <a:pt x="111" y="4"/>
                    </a:lnTo>
                    <a:lnTo>
                      <a:pt x="104" y="24"/>
                    </a:lnTo>
                    <a:lnTo>
                      <a:pt x="100" y="44"/>
                    </a:lnTo>
                    <a:lnTo>
                      <a:pt x="96" y="63"/>
                    </a:lnTo>
                    <a:lnTo>
                      <a:pt x="91" y="83"/>
                    </a:lnTo>
                    <a:lnTo>
                      <a:pt x="86" y="123"/>
                    </a:lnTo>
                    <a:lnTo>
                      <a:pt x="81" y="165"/>
                    </a:lnTo>
                    <a:lnTo>
                      <a:pt x="81" y="165"/>
                    </a:lnTo>
                    <a:lnTo>
                      <a:pt x="78" y="186"/>
                    </a:lnTo>
                    <a:lnTo>
                      <a:pt x="74" y="208"/>
                    </a:lnTo>
                    <a:lnTo>
                      <a:pt x="69" y="230"/>
                    </a:lnTo>
                    <a:lnTo>
                      <a:pt x="64" y="250"/>
                    </a:lnTo>
                    <a:lnTo>
                      <a:pt x="64" y="250"/>
                    </a:lnTo>
                    <a:lnTo>
                      <a:pt x="60" y="262"/>
                    </a:lnTo>
                    <a:lnTo>
                      <a:pt x="58" y="272"/>
                    </a:lnTo>
                    <a:lnTo>
                      <a:pt x="54" y="296"/>
                    </a:lnTo>
                    <a:lnTo>
                      <a:pt x="51" y="319"/>
                    </a:lnTo>
                    <a:lnTo>
                      <a:pt x="47" y="341"/>
                    </a:lnTo>
                    <a:lnTo>
                      <a:pt x="47" y="341"/>
                    </a:lnTo>
                    <a:lnTo>
                      <a:pt x="39" y="375"/>
                    </a:lnTo>
                    <a:lnTo>
                      <a:pt x="32" y="412"/>
                    </a:lnTo>
                    <a:lnTo>
                      <a:pt x="25" y="447"/>
                    </a:lnTo>
                    <a:lnTo>
                      <a:pt x="20" y="482"/>
                    </a:lnTo>
                    <a:lnTo>
                      <a:pt x="20" y="482"/>
                    </a:lnTo>
                    <a:lnTo>
                      <a:pt x="17" y="506"/>
                    </a:lnTo>
                    <a:lnTo>
                      <a:pt x="12" y="527"/>
                    </a:lnTo>
                    <a:lnTo>
                      <a:pt x="7" y="550"/>
                    </a:lnTo>
                    <a:lnTo>
                      <a:pt x="2" y="573"/>
                    </a:lnTo>
                    <a:lnTo>
                      <a:pt x="2" y="573"/>
                    </a:lnTo>
                    <a:lnTo>
                      <a:pt x="1" y="582"/>
                    </a:lnTo>
                    <a:lnTo>
                      <a:pt x="0" y="591"/>
                    </a:lnTo>
                    <a:lnTo>
                      <a:pt x="0" y="611"/>
                    </a:lnTo>
                    <a:lnTo>
                      <a:pt x="1" y="631"/>
                    </a:lnTo>
                    <a:lnTo>
                      <a:pt x="2" y="650"/>
                    </a:lnTo>
                    <a:lnTo>
                      <a:pt x="2" y="650"/>
                    </a:lnTo>
                    <a:lnTo>
                      <a:pt x="2" y="652"/>
                    </a:lnTo>
                    <a:lnTo>
                      <a:pt x="3" y="653"/>
                    </a:lnTo>
                    <a:lnTo>
                      <a:pt x="5" y="654"/>
                    </a:lnTo>
                    <a:lnTo>
                      <a:pt x="6" y="654"/>
                    </a:lnTo>
                    <a:lnTo>
                      <a:pt x="8" y="654"/>
                    </a:lnTo>
                    <a:lnTo>
                      <a:pt x="10" y="653"/>
                    </a:lnTo>
                    <a:lnTo>
                      <a:pt x="11" y="652"/>
                    </a:lnTo>
                    <a:lnTo>
                      <a:pt x="11" y="650"/>
                    </a:lnTo>
                    <a:lnTo>
                      <a:pt x="11" y="650"/>
                    </a:lnTo>
                    <a:lnTo>
                      <a:pt x="10" y="608"/>
                    </a:lnTo>
                    <a:lnTo>
                      <a:pt x="10" y="587"/>
                    </a:lnTo>
                    <a:lnTo>
                      <a:pt x="11" y="577"/>
                    </a:lnTo>
                    <a:lnTo>
                      <a:pt x="12" y="567"/>
                    </a:lnTo>
                    <a:lnTo>
                      <a:pt x="12" y="567"/>
                    </a:lnTo>
                    <a:lnTo>
                      <a:pt x="17" y="548"/>
                    </a:lnTo>
                    <a:lnTo>
                      <a:pt x="22" y="528"/>
                    </a:lnTo>
                    <a:lnTo>
                      <a:pt x="27" y="509"/>
                    </a:lnTo>
                    <a:lnTo>
                      <a:pt x="28" y="498"/>
                    </a:lnTo>
                    <a:lnTo>
                      <a:pt x="29" y="489"/>
                    </a:lnTo>
                    <a:lnTo>
                      <a:pt x="29" y="489"/>
                    </a:lnTo>
                    <a:lnTo>
                      <a:pt x="32" y="471"/>
                    </a:lnTo>
                    <a:lnTo>
                      <a:pt x="35" y="454"/>
                    </a:lnTo>
                    <a:lnTo>
                      <a:pt x="41" y="420"/>
                    </a:lnTo>
                    <a:lnTo>
                      <a:pt x="41" y="420"/>
                    </a:lnTo>
                    <a:lnTo>
                      <a:pt x="47" y="382"/>
                    </a:lnTo>
                    <a:lnTo>
                      <a:pt x="51" y="362"/>
                    </a:lnTo>
                    <a:lnTo>
                      <a:pt x="56" y="343"/>
                    </a:lnTo>
                    <a:lnTo>
                      <a:pt x="56" y="343"/>
                    </a:lnTo>
                    <a:lnTo>
                      <a:pt x="60" y="324"/>
                    </a:lnTo>
                    <a:lnTo>
                      <a:pt x="65" y="303"/>
                    </a:lnTo>
                    <a:lnTo>
                      <a:pt x="71" y="262"/>
                    </a:lnTo>
                    <a:lnTo>
                      <a:pt x="71" y="262"/>
                    </a:lnTo>
                    <a:lnTo>
                      <a:pt x="75" y="240"/>
                    </a:lnTo>
                    <a:lnTo>
                      <a:pt x="80" y="219"/>
                    </a:lnTo>
                    <a:lnTo>
                      <a:pt x="84" y="198"/>
                    </a:lnTo>
                    <a:lnTo>
                      <a:pt x="88" y="176"/>
                    </a:lnTo>
                    <a:lnTo>
                      <a:pt x="88" y="176"/>
                    </a:lnTo>
                    <a:lnTo>
                      <a:pt x="95" y="134"/>
                    </a:lnTo>
                    <a:lnTo>
                      <a:pt x="100" y="90"/>
                    </a:lnTo>
                    <a:lnTo>
                      <a:pt x="104" y="70"/>
                    </a:lnTo>
                    <a:lnTo>
                      <a:pt x="108" y="48"/>
                    </a:lnTo>
                    <a:lnTo>
                      <a:pt x="113" y="27"/>
                    </a:lnTo>
                    <a:lnTo>
                      <a:pt x="119" y="7"/>
                    </a:lnTo>
                    <a:lnTo>
                      <a:pt x="119" y="7"/>
                    </a:lnTo>
                    <a:lnTo>
                      <a:pt x="120" y="5"/>
                    </a:lnTo>
                    <a:lnTo>
                      <a:pt x="119" y="3"/>
                    </a:lnTo>
                    <a:lnTo>
                      <a:pt x="118" y="2"/>
                    </a:lnTo>
                    <a:lnTo>
                      <a:pt x="116" y="0"/>
                    </a:lnTo>
                    <a:lnTo>
                      <a:pt x="115" y="0"/>
                    </a:lnTo>
                    <a:lnTo>
                      <a:pt x="113" y="2"/>
                    </a:lnTo>
                    <a:lnTo>
                      <a:pt x="112" y="3"/>
                    </a:lnTo>
                    <a:lnTo>
                      <a:pt x="111" y="4"/>
                    </a:lnTo>
                    <a:lnTo>
                      <a:pt x="111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9" name="Freeform 733"/>
              <p:cNvSpPr/>
              <p:nvPr/>
            </p:nvSpPr>
            <p:spPr bwMode="auto">
              <a:xfrm>
                <a:off x="5746751" y="4235450"/>
                <a:ext cx="46038" cy="260350"/>
              </a:xfrm>
              <a:custGeom>
                <a:avLst/>
                <a:gdLst/>
                <a:ahLst/>
                <a:cxnLst>
                  <a:cxn ang="0">
                    <a:pos x="76" y="2"/>
                  </a:cxn>
                  <a:cxn ang="0">
                    <a:pos x="70" y="31"/>
                  </a:cxn>
                  <a:cxn ang="0">
                    <a:pos x="69" y="60"/>
                  </a:cxn>
                  <a:cxn ang="0">
                    <a:pos x="70" y="106"/>
                  </a:cxn>
                  <a:cxn ang="0">
                    <a:pos x="70" y="120"/>
                  </a:cxn>
                  <a:cxn ang="0">
                    <a:pos x="65" y="152"/>
                  </a:cxn>
                  <a:cxn ang="0">
                    <a:pos x="50" y="215"/>
                  </a:cxn>
                  <a:cxn ang="0">
                    <a:pos x="44" y="248"/>
                  </a:cxn>
                  <a:cxn ang="0">
                    <a:pos x="40" y="279"/>
                  </a:cxn>
                  <a:cxn ang="0">
                    <a:pos x="30" y="342"/>
                  </a:cxn>
                  <a:cxn ang="0">
                    <a:pos x="21" y="373"/>
                  </a:cxn>
                  <a:cxn ang="0">
                    <a:pos x="7" y="430"/>
                  </a:cxn>
                  <a:cxn ang="0">
                    <a:pos x="1" y="473"/>
                  </a:cxn>
                  <a:cxn ang="0">
                    <a:pos x="0" y="488"/>
                  </a:cxn>
                  <a:cxn ang="0">
                    <a:pos x="2" y="491"/>
                  </a:cxn>
                  <a:cxn ang="0">
                    <a:pos x="5" y="492"/>
                  </a:cxn>
                  <a:cxn ang="0">
                    <a:pos x="8" y="491"/>
                  </a:cxn>
                  <a:cxn ang="0">
                    <a:pos x="9" y="488"/>
                  </a:cxn>
                  <a:cxn ang="0">
                    <a:pos x="10" y="472"/>
                  </a:cxn>
                  <a:cxn ang="0">
                    <a:pos x="17" y="428"/>
                  </a:cxn>
                  <a:cxn ang="0">
                    <a:pos x="33" y="369"/>
                  </a:cxn>
                  <a:cxn ang="0">
                    <a:pos x="40" y="341"/>
                  </a:cxn>
                  <a:cxn ang="0">
                    <a:pos x="49" y="284"/>
                  </a:cxn>
                  <a:cxn ang="0">
                    <a:pos x="53" y="256"/>
                  </a:cxn>
                  <a:cxn ang="0">
                    <a:pos x="58" y="224"/>
                  </a:cxn>
                  <a:cxn ang="0">
                    <a:pos x="72" y="161"/>
                  </a:cxn>
                  <a:cxn ang="0">
                    <a:pos x="78" y="129"/>
                  </a:cxn>
                  <a:cxn ang="0">
                    <a:pos x="80" y="103"/>
                  </a:cxn>
                  <a:cxn ang="0">
                    <a:pos x="80" y="76"/>
                  </a:cxn>
                  <a:cxn ang="0">
                    <a:pos x="81" y="22"/>
                  </a:cxn>
                  <a:cxn ang="0">
                    <a:pos x="85" y="5"/>
                  </a:cxn>
                  <a:cxn ang="0">
                    <a:pos x="85" y="3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6" y="2"/>
                  </a:cxn>
                </a:cxnLst>
                <a:rect l="0" t="0" r="r" b="b"/>
                <a:pathLst>
                  <a:path w="85" h="492">
                    <a:moveTo>
                      <a:pt x="76" y="2"/>
                    </a:moveTo>
                    <a:lnTo>
                      <a:pt x="76" y="2"/>
                    </a:lnTo>
                    <a:lnTo>
                      <a:pt x="72" y="17"/>
                    </a:lnTo>
                    <a:lnTo>
                      <a:pt x="70" y="31"/>
                    </a:lnTo>
                    <a:lnTo>
                      <a:pt x="69" y="46"/>
                    </a:lnTo>
                    <a:lnTo>
                      <a:pt x="69" y="60"/>
                    </a:lnTo>
                    <a:lnTo>
                      <a:pt x="70" y="91"/>
                    </a:lnTo>
                    <a:lnTo>
                      <a:pt x="70" y="106"/>
                    </a:lnTo>
                    <a:lnTo>
                      <a:pt x="70" y="120"/>
                    </a:lnTo>
                    <a:lnTo>
                      <a:pt x="70" y="120"/>
                    </a:lnTo>
                    <a:lnTo>
                      <a:pt x="68" y="136"/>
                    </a:lnTo>
                    <a:lnTo>
                      <a:pt x="65" y="152"/>
                    </a:lnTo>
                    <a:lnTo>
                      <a:pt x="58" y="184"/>
                    </a:lnTo>
                    <a:lnTo>
                      <a:pt x="50" y="215"/>
                    </a:lnTo>
                    <a:lnTo>
                      <a:pt x="47" y="232"/>
                    </a:lnTo>
                    <a:lnTo>
                      <a:pt x="44" y="248"/>
                    </a:lnTo>
                    <a:lnTo>
                      <a:pt x="44" y="248"/>
                    </a:lnTo>
                    <a:lnTo>
                      <a:pt x="40" y="279"/>
                    </a:lnTo>
                    <a:lnTo>
                      <a:pt x="36" y="311"/>
                    </a:lnTo>
                    <a:lnTo>
                      <a:pt x="30" y="342"/>
                    </a:lnTo>
                    <a:lnTo>
                      <a:pt x="21" y="373"/>
                    </a:lnTo>
                    <a:lnTo>
                      <a:pt x="21" y="373"/>
                    </a:lnTo>
                    <a:lnTo>
                      <a:pt x="14" y="401"/>
                    </a:lnTo>
                    <a:lnTo>
                      <a:pt x="7" y="430"/>
                    </a:lnTo>
                    <a:lnTo>
                      <a:pt x="3" y="459"/>
                    </a:lnTo>
                    <a:lnTo>
                      <a:pt x="1" y="473"/>
                    </a:lnTo>
                    <a:lnTo>
                      <a:pt x="0" y="488"/>
                    </a:lnTo>
                    <a:lnTo>
                      <a:pt x="0" y="488"/>
                    </a:lnTo>
                    <a:lnTo>
                      <a:pt x="1" y="490"/>
                    </a:lnTo>
                    <a:lnTo>
                      <a:pt x="2" y="491"/>
                    </a:lnTo>
                    <a:lnTo>
                      <a:pt x="3" y="492"/>
                    </a:lnTo>
                    <a:lnTo>
                      <a:pt x="5" y="492"/>
                    </a:lnTo>
                    <a:lnTo>
                      <a:pt x="6" y="492"/>
                    </a:lnTo>
                    <a:lnTo>
                      <a:pt x="8" y="491"/>
                    </a:lnTo>
                    <a:lnTo>
                      <a:pt x="9" y="490"/>
                    </a:lnTo>
                    <a:lnTo>
                      <a:pt x="9" y="488"/>
                    </a:lnTo>
                    <a:lnTo>
                      <a:pt x="9" y="488"/>
                    </a:lnTo>
                    <a:lnTo>
                      <a:pt x="10" y="472"/>
                    </a:lnTo>
                    <a:lnTo>
                      <a:pt x="12" y="458"/>
                    </a:lnTo>
                    <a:lnTo>
                      <a:pt x="17" y="428"/>
                    </a:lnTo>
                    <a:lnTo>
                      <a:pt x="25" y="398"/>
                    </a:lnTo>
                    <a:lnTo>
                      <a:pt x="33" y="369"/>
                    </a:lnTo>
                    <a:lnTo>
                      <a:pt x="33" y="369"/>
                    </a:lnTo>
                    <a:lnTo>
                      <a:pt x="40" y="341"/>
                    </a:lnTo>
                    <a:lnTo>
                      <a:pt x="45" y="313"/>
                    </a:lnTo>
                    <a:lnTo>
                      <a:pt x="49" y="284"/>
                    </a:lnTo>
                    <a:lnTo>
                      <a:pt x="53" y="256"/>
                    </a:lnTo>
                    <a:lnTo>
                      <a:pt x="53" y="256"/>
                    </a:lnTo>
                    <a:lnTo>
                      <a:pt x="55" y="240"/>
                    </a:lnTo>
                    <a:lnTo>
                      <a:pt x="58" y="224"/>
                    </a:lnTo>
                    <a:lnTo>
                      <a:pt x="65" y="192"/>
                    </a:lnTo>
                    <a:lnTo>
                      <a:pt x="72" y="161"/>
                    </a:lnTo>
                    <a:lnTo>
                      <a:pt x="78" y="129"/>
                    </a:lnTo>
                    <a:lnTo>
                      <a:pt x="78" y="129"/>
                    </a:lnTo>
                    <a:lnTo>
                      <a:pt x="79" y="116"/>
                    </a:lnTo>
                    <a:lnTo>
                      <a:pt x="80" y="103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40"/>
                    </a:lnTo>
                    <a:lnTo>
                      <a:pt x="81" y="22"/>
                    </a:lnTo>
                    <a:lnTo>
                      <a:pt x="82" y="14"/>
                    </a:lnTo>
                    <a:lnTo>
                      <a:pt x="85" y="5"/>
                    </a:lnTo>
                    <a:lnTo>
                      <a:pt x="85" y="5"/>
                    </a:lnTo>
                    <a:lnTo>
                      <a:pt x="85" y="3"/>
                    </a:lnTo>
                    <a:lnTo>
                      <a:pt x="84" y="1"/>
                    </a:lnTo>
                    <a:lnTo>
                      <a:pt x="83" y="0"/>
                    </a:lnTo>
                    <a:lnTo>
                      <a:pt x="82" y="0"/>
                    </a:lnTo>
                    <a:lnTo>
                      <a:pt x="78" y="0"/>
                    </a:lnTo>
                    <a:lnTo>
                      <a:pt x="77" y="1"/>
                    </a:lnTo>
                    <a:lnTo>
                      <a:pt x="76" y="2"/>
                    </a:lnTo>
                    <a:lnTo>
                      <a:pt x="76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0" name="Freeform 734"/>
              <p:cNvSpPr/>
              <p:nvPr/>
            </p:nvSpPr>
            <p:spPr bwMode="auto">
              <a:xfrm>
                <a:off x="5780088" y="4264025"/>
                <a:ext cx="34925" cy="196850"/>
              </a:xfrm>
              <a:custGeom>
                <a:avLst/>
                <a:gdLst/>
                <a:ahLst/>
                <a:cxnLst>
                  <a:cxn ang="0">
                    <a:pos x="57" y="4"/>
                  </a:cxn>
                  <a:cxn ang="0">
                    <a:pos x="57" y="4"/>
                  </a:cxn>
                  <a:cxn ang="0">
                    <a:pos x="56" y="51"/>
                  </a:cxn>
                  <a:cxn ang="0">
                    <a:pos x="52" y="96"/>
                  </a:cxn>
                  <a:cxn ang="0">
                    <a:pos x="47" y="141"/>
                  </a:cxn>
                  <a:cxn ang="0">
                    <a:pos x="41" y="187"/>
                  </a:cxn>
                  <a:cxn ang="0">
                    <a:pos x="41" y="187"/>
                  </a:cxn>
                  <a:cxn ang="0">
                    <a:pos x="37" y="210"/>
                  </a:cxn>
                  <a:cxn ang="0">
                    <a:pos x="32" y="232"/>
                  </a:cxn>
                  <a:cxn ang="0">
                    <a:pos x="20" y="278"/>
                  </a:cxn>
                  <a:cxn ang="0">
                    <a:pos x="9" y="322"/>
                  </a:cxn>
                  <a:cxn ang="0">
                    <a:pos x="4" y="345"/>
                  </a:cxn>
                  <a:cxn ang="0">
                    <a:pos x="0" y="368"/>
                  </a:cxn>
                  <a:cxn ang="0">
                    <a:pos x="0" y="368"/>
                  </a:cxn>
                  <a:cxn ang="0">
                    <a:pos x="0" y="370"/>
                  </a:cxn>
                  <a:cxn ang="0">
                    <a:pos x="1" y="372"/>
                  </a:cxn>
                  <a:cxn ang="0">
                    <a:pos x="4" y="374"/>
                  </a:cxn>
                  <a:cxn ang="0">
                    <a:pos x="5" y="374"/>
                  </a:cxn>
                  <a:cxn ang="0">
                    <a:pos x="7" y="374"/>
                  </a:cxn>
                  <a:cxn ang="0">
                    <a:pos x="8" y="373"/>
                  </a:cxn>
                  <a:cxn ang="0">
                    <a:pos x="9" y="371"/>
                  </a:cxn>
                  <a:cxn ang="0">
                    <a:pos x="9" y="371"/>
                  </a:cxn>
                  <a:cxn ang="0">
                    <a:pos x="13" y="348"/>
                  </a:cxn>
                  <a:cxn ang="0">
                    <a:pos x="18" y="325"/>
                  </a:cxn>
                  <a:cxn ang="0">
                    <a:pos x="30" y="280"/>
                  </a:cxn>
                  <a:cxn ang="0">
                    <a:pos x="41" y="235"/>
                  </a:cxn>
                  <a:cxn ang="0">
                    <a:pos x="46" y="213"/>
                  </a:cxn>
                  <a:cxn ang="0">
                    <a:pos x="50" y="190"/>
                  </a:cxn>
                  <a:cxn ang="0">
                    <a:pos x="50" y="190"/>
                  </a:cxn>
                  <a:cxn ang="0">
                    <a:pos x="58" y="144"/>
                  </a:cxn>
                  <a:cxn ang="0">
                    <a:pos x="62" y="97"/>
                  </a:cxn>
                  <a:cxn ang="0">
                    <a:pos x="65" y="51"/>
                  </a:cxn>
                  <a:cxn ang="0">
                    <a:pos x="66" y="4"/>
                  </a:cxn>
                  <a:cxn ang="0">
                    <a:pos x="66" y="4"/>
                  </a:cxn>
                  <a:cxn ang="0">
                    <a:pos x="66" y="2"/>
                  </a:cxn>
                  <a:cxn ang="0">
                    <a:pos x="65" y="1"/>
                  </a:cxn>
                  <a:cxn ang="0">
                    <a:pos x="63" y="0"/>
                  </a:cxn>
                  <a:cxn ang="0">
                    <a:pos x="62" y="0"/>
                  </a:cxn>
                  <a:cxn ang="0">
                    <a:pos x="60" y="0"/>
                  </a:cxn>
                  <a:cxn ang="0">
                    <a:pos x="58" y="1"/>
                  </a:cxn>
                  <a:cxn ang="0">
                    <a:pos x="57" y="2"/>
                  </a:cxn>
                  <a:cxn ang="0">
                    <a:pos x="57" y="4"/>
                  </a:cxn>
                  <a:cxn ang="0">
                    <a:pos x="57" y="4"/>
                  </a:cxn>
                </a:cxnLst>
                <a:rect l="0" t="0" r="r" b="b"/>
                <a:pathLst>
                  <a:path w="66" h="374">
                    <a:moveTo>
                      <a:pt x="57" y="4"/>
                    </a:moveTo>
                    <a:lnTo>
                      <a:pt x="57" y="4"/>
                    </a:lnTo>
                    <a:lnTo>
                      <a:pt x="56" y="51"/>
                    </a:lnTo>
                    <a:lnTo>
                      <a:pt x="52" y="96"/>
                    </a:lnTo>
                    <a:lnTo>
                      <a:pt x="47" y="141"/>
                    </a:lnTo>
                    <a:lnTo>
                      <a:pt x="41" y="187"/>
                    </a:lnTo>
                    <a:lnTo>
                      <a:pt x="41" y="187"/>
                    </a:lnTo>
                    <a:lnTo>
                      <a:pt x="37" y="210"/>
                    </a:lnTo>
                    <a:lnTo>
                      <a:pt x="32" y="232"/>
                    </a:lnTo>
                    <a:lnTo>
                      <a:pt x="20" y="278"/>
                    </a:lnTo>
                    <a:lnTo>
                      <a:pt x="9" y="322"/>
                    </a:lnTo>
                    <a:lnTo>
                      <a:pt x="4" y="345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0" y="370"/>
                    </a:lnTo>
                    <a:lnTo>
                      <a:pt x="1" y="372"/>
                    </a:lnTo>
                    <a:lnTo>
                      <a:pt x="4" y="374"/>
                    </a:lnTo>
                    <a:lnTo>
                      <a:pt x="5" y="374"/>
                    </a:lnTo>
                    <a:lnTo>
                      <a:pt x="7" y="374"/>
                    </a:lnTo>
                    <a:lnTo>
                      <a:pt x="8" y="373"/>
                    </a:lnTo>
                    <a:lnTo>
                      <a:pt x="9" y="371"/>
                    </a:lnTo>
                    <a:lnTo>
                      <a:pt x="9" y="371"/>
                    </a:lnTo>
                    <a:lnTo>
                      <a:pt x="13" y="348"/>
                    </a:lnTo>
                    <a:lnTo>
                      <a:pt x="18" y="325"/>
                    </a:lnTo>
                    <a:lnTo>
                      <a:pt x="30" y="280"/>
                    </a:lnTo>
                    <a:lnTo>
                      <a:pt x="41" y="235"/>
                    </a:lnTo>
                    <a:lnTo>
                      <a:pt x="46" y="213"/>
                    </a:lnTo>
                    <a:lnTo>
                      <a:pt x="50" y="190"/>
                    </a:lnTo>
                    <a:lnTo>
                      <a:pt x="50" y="190"/>
                    </a:lnTo>
                    <a:lnTo>
                      <a:pt x="58" y="144"/>
                    </a:lnTo>
                    <a:lnTo>
                      <a:pt x="62" y="97"/>
                    </a:lnTo>
                    <a:lnTo>
                      <a:pt x="65" y="51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1"/>
                    </a:lnTo>
                    <a:lnTo>
                      <a:pt x="57" y="2"/>
                    </a:lnTo>
                    <a:lnTo>
                      <a:pt x="57" y="4"/>
                    </a:lnTo>
                    <a:lnTo>
                      <a:pt x="57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1" name="Freeform 735"/>
              <p:cNvSpPr/>
              <p:nvPr/>
            </p:nvSpPr>
            <p:spPr bwMode="auto">
              <a:xfrm>
                <a:off x="5805488" y="4286250"/>
                <a:ext cx="42863" cy="160338"/>
              </a:xfrm>
              <a:custGeom>
                <a:avLst/>
                <a:gdLst/>
                <a:ahLst/>
                <a:cxnLst>
                  <a:cxn ang="0">
                    <a:pos x="72" y="4"/>
                  </a:cxn>
                  <a:cxn ang="0">
                    <a:pos x="72" y="4"/>
                  </a:cxn>
                  <a:cxn ang="0">
                    <a:pos x="70" y="24"/>
                  </a:cxn>
                  <a:cxn ang="0">
                    <a:pos x="68" y="44"/>
                  </a:cxn>
                  <a:cxn ang="0">
                    <a:pos x="65" y="63"/>
                  </a:cxn>
                  <a:cxn ang="0">
                    <a:pos x="61" y="82"/>
                  </a:cxn>
                  <a:cxn ang="0">
                    <a:pos x="54" y="120"/>
                  </a:cxn>
                  <a:cxn ang="0">
                    <a:pos x="47" y="158"/>
                  </a:cxn>
                  <a:cxn ang="0">
                    <a:pos x="47" y="158"/>
                  </a:cxn>
                  <a:cxn ang="0">
                    <a:pos x="43" y="177"/>
                  </a:cxn>
                  <a:cxn ang="0">
                    <a:pos x="36" y="195"/>
                  </a:cxn>
                  <a:cxn ang="0">
                    <a:pos x="24" y="230"/>
                  </a:cxn>
                  <a:cxn ang="0">
                    <a:pos x="24" y="230"/>
                  </a:cxn>
                  <a:cxn ang="0">
                    <a:pos x="20" y="246"/>
                  </a:cxn>
                  <a:cxn ang="0">
                    <a:pos x="16" y="264"/>
                  </a:cxn>
                  <a:cxn ang="0">
                    <a:pos x="14" y="272"/>
                  </a:cxn>
                  <a:cxn ang="0">
                    <a:pos x="11" y="280"/>
                  </a:cxn>
                  <a:cxn ang="0">
                    <a:pos x="6" y="289"/>
                  </a:cxn>
                  <a:cxn ang="0">
                    <a:pos x="1" y="296"/>
                  </a:cxn>
                  <a:cxn ang="0">
                    <a:pos x="1" y="296"/>
                  </a:cxn>
                  <a:cxn ang="0">
                    <a:pos x="0" y="298"/>
                  </a:cxn>
                  <a:cxn ang="0">
                    <a:pos x="0" y="299"/>
                  </a:cxn>
                  <a:cxn ang="0">
                    <a:pos x="2" y="302"/>
                  </a:cxn>
                  <a:cxn ang="0">
                    <a:pos x="3" y="303"/>
                  </a:cxn>
                  <a:cxn ang="0">
                    <a:pos x="4" y="304"/>
                  </a:cxn>
                  <a:cxn ang="0">
                    <a:pos x="6" y="303"/>
                  </a:cxn>
                  <a:cxn ang="0">
                    <a:pos x="9" y="302"/>
                  </a:cxn>
                  <a:cxn ang="0">
                    <a:pos x="9" y="302"/>
                  </a:cxn>
                  <a:cxn ang="0">
                    <a:pos x="13" y="297"/>
                  </a:cxn>
                  <a:cxn ang="0">
                    <a:pos x="16" y="291"/>
                  </a:cxn>
                  <a:cxn ang="0">
                    <a:pos x="21" y="279"/>
                  </a:cxn>
                  <a:cxn ang="0">
                    <a:pos x="24" y="267"/>
                  </a:cxn>
                  <a:cxn ang="0">
                    <a:pos x="27" y="253"/>
                  </a:cxn>
                  <a:cxn ang="0">
                    <a:pos x="27" y="253"/>
                  </a:cxn>
                  <a:cxn ang="0">
                    <a:pos x="32" y="232"/>
                  </a:cxn>
                  <a:cxn ang="0">
                    <a:pos x="39" y="211"/>
                  </a:cxn>
                  <a:cxn ang="0">
                    <a:pos x="48" y="190"/>
                  </a:cxn>
                  <a:cxn ang="0">
                    <a:pos x="54" y="170"/>
                  </a:cxn>
                  <a:cxn ang="0">
                    <a:pos x="54" y="170"/>
                  </a:cxn>
                  <a:cxn ang="0">
                    <a:pos x="63" y="129"/>
                  </a:cxn>
                  <a:cxn ang="0">
                    <a:pos x="72" y="88"/>
                  </a:cxn>
                  <a:cxn ang="0">
                    <a:pos x="76" y="67"/>
                  </a:cxn>
                  <a:cxn ang="0">
                    <a:pos x="78" y="47"/>
                  </a:cxn>
                  <a:cxn ang="0">
                    <a:pos x="80" y="25"/>
                  </a:cxn>
                  <a:cxn ang="0">
                    <a:pos x="81" y="4"/>
                  </a:cxn>
                  <a:cxn ang="0">
                    <a:pos x="81" y="4"/>
                  </a:cxn>
                  <a:cxn ang="0">
                    <a:pos x="80" y="3"/>
                  </a:cxn>
                  <a:cxn ang="0">
                    <a:pos x="79" y="1"/>
                  </a:cxn>
                  <a:cxn ang="0">
                    <a:pos x="78" y="0"/>
                  </a:cxn>
                  <a:cxn ang="0">
                    <a:pos x="76" y="0"/>
                  </a:cxn>
                  <a:cxn ang="0">
                    <a:pos x="75" y="0"/>
                  </a:cxn>
                  <a:cxn ang="0">
                    <a:pos x="73" y="1"/>
                  </a:cxn>
                  <a:cxn ang="0">
                    <a:pos x="72" y="3"/>
                  </a:cxn>
                  <a:cxn ang="0">
                    <a:pos x="72" y="4"/>
                  </a:cxn>
                  <a:cxn ang="0">
                    <a:pos x="72" y="4"/>
                  </a:cxn>
                </a:cxnLst>
                <a:rect l="0" t="0" r="r" b="b"/>
                <a:pathLst>
                  <a:path w="81" h="304">
                    <a:moveTo>
                      <a:pt x="72" y="4"/>
                    </a:moveTo>
                    <a:lnTo>
                      <a:pt x="72" y="4"/>
                    </a:lnTo>
                    <a:lnTo>
                      <a:pt x="70" y="24"/>
                    </a:lnTo>
                    <a:lnTo>
                      <a:pt x="68" y="44"/>
                    </a:lnTo>
                    <a:lnTo>
                      <a:pt x="65" y="63"/>
                    </a:lnTo>
                    <a:lnTo>
                      <a:pt x="61" y="82"/>
                    </a:lnTo>
                    <a:lnTo>
                      <a:pt x="54" y="120"/>
                    </a:lnTo>
                    <a:lnTo>
                      <a:pt x="47" y="158"/>
                    </a:lnTo>
                    <a:lnTo>
                      <a:pt x="47" y="158"/>
                    </a:lnTo>
                    <a:lnTo>
                      <a:pt x="43" y="177"/>
                    </a:lnTo>
                    <a:lnTo>
                      <a:pt x="36" y="195"/>
                    </a:lnTo>
                    <a:lnTo>
                      <a:pt x="24" y="230"/>
                    </a:lnTo>
                    <a:lnTo>
                      <a:pt x="24" y="230"/>
                    </a:lnTo>
                    <a:lnTo>
                      <a:pt x="20" y="246"/>
                    </a:lnTo>
                    <a:lnTo>
                      <a:pt x="16" y="264"/>
                    </a:lnTo>
                    <a:lnTo>
                      <a:pt x="14" y="272"/>
                    </a:lnTo>
                    <a:lnTo>
                      <a:pt x="11" y="280"/>
                    </a:lnTo>
                    <a:lnTo>
                      <a:pt x="6" y="289"/>
                    </a:lnTo>
                    <a:lnTo>
                      <a:pt x="1" y="296"/>
                    </a:lnTo>
                    <a:lnTo>
                      <a:pt x="1" y="296"/>
                    </a:lnTo>
                    <a:lnTo>
                      <a:pt x="0" y="298"/>
                    </a:lnTo>
                    <a:lnTo>
                      <a:pt x="0" y="299"/>
                    </a:lnTo>
                    <a:lnTo>
                      <a:pt x="2" y="302"/>
                    </a:lnTo>
                    <a:lnTo>
                      <a:pt x="3" y="303"/>
                    </a:lnTo>
                    <a:lnTo>
                      <a:pt x="4" y="304"/>
                    </a:lnTo>
                    <a:lnTo>
                      <a:pt x="6" y="303"/>
                    </a:lnTo>
                    <a:lnTo>
                      <a:pt x="9" y="302"/>
                    </a:lnTo>
                    <a:lnTo>
                      <a:pt x="9" y="302"/>
                    </a:lnTo>
                    <a:lnTo>
                      <a:pt x="13" y="297"/>
                    </a:lnTo>
                    <a:lnTo>
                      <a:pt x="16" y="291"/>
                    </a:lnTo>
                    <a:lnTo>
                      <a:pt x="21" y="279"/>
                    </a:lnTo>
                    <a:lnTo>
                      <a:pt x="24" y="267"/>
                    </a:lnTo>
                    <a:lnTo>
                      <a:pt x="27" y="253"/>
                    </a:lnTo>
                    <a:lnTo>
                      <a:pt x="27" y="253"/>
                    </a:lnTo>
                    <a:lnTo>
                      <a:pt x="32" y="232"/>
                    </a:lnTo>
                    <a:lnTo>
                      <a:pt x="39" y="211"/>
                    </a:lnTo>
                    <a:lnTo>
                      <a:pt x="48" y="190"/>
                    </a:lnTo>
                    <a:lnTo>
                      <a:pt x="54" y="170"/>
                    </a:lnTo>
                    <a:lnTo>
                      <a:pt x="54" y="170"/>
                    </a:lnTo>
                    <a:lnTo>
                      <a:pt x="63" y="129"/>
                    </a:lnTo>
                    <a:lnTo>
                      <a:pt x="72" y="88"/>
                    </a:lnTo>
                    <a:lnTo>
                      <a:pt x="76" y="67"/>
                    </a:lnTo>
                    <a:lnTo>
                      <a:pt x="78" y="47"/>
                    </a:lnTo>
                    <a:lnTo>
                      <a:pt x="80" y="25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0" y="3"/>
                    </a:lnTo>
                    <a:lnTo>
                      <a:pt x="79" y="1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5" y="0"/>
                    </a:lnTo>
                    <a:lnTo>
                      <a:pt x="73" y="1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2" name="Freeform 736"/>
              <p:cNvSpPr/>
              <p:nvPr/>
            </p:nvSpPr>
            <p:spPr bwMode="auto">
              <a:xfrm>
                <a:off x="5845176" y="4311650"/>
                <a:ext cx="38100" cy="122238"/>
              </a:xfrm>
              <a:custGeom>
                <a:avLst/>
                <a:gdLst/>
                <a:ahLst/>
                <a:cxnLst>
                  <a:cxn ang="0">
                    <a:pos x="62" y="4"/>
                  </a:cxn>
                  <a:cxn ang="0">
                    <a:pos x="62" y="4"/>
                  </a:cxn>
                  <a:cxn ang="0">
                    <a:pos x="59" y="36"/>
                  </a:cxn>
                  <a:cxn ang="0">
                    <a:pos x="55" y="69"/>
                  </a:cxn>
                  <a:cxn ang="0">
                    <a:pos x="53" y="86"/>
                  </a:cxn>
                  <a:cxn ang="0">
                    <a:pos x="50" y="101"/>
                  </a:cxn>
                  <a:cxn ang="0">
                    <a:pos x="47" y="117"/>
                  </a:cxn>
                  <a:cxn ang="0">
                    <a:pos x="42" y="132"/>
                  </a:cxn>
                  <a:cxn ang="0">
                    <a:pos x="42" y="132"/>
                  </a:cxn>
                  <a:cxn ang="0">
                    <a:pos x="36" y="145"/>
                  </a:cxn>
                  <a:cxn ang="0">
                    <a:pos x="30" y="159"/>
                  </a:cxn>
                  <a:cxn ang="0">
                    <a:pos x="17" y="185"/>
                  </a:cxn>
                  <a:cxn ang="0">
                    <a:pos x="17" y="185"/>
                  </a:cxn>
                  <a:cxn ang="0">
                    <a:pos x="16" y="189"/>
                  </a:cxn>
                  <a:cxn ang="0">
                    <a:pos x="15" y="194"/>
                  </a:cxn>
                  <a:cxn ang="0">
                    <a:pos x="13" y="206"/>
                  </a:cxn>
                  <a:cxn ang="0">
                    <a:pos x="12" y="212"/>
                  </a:cxn>
                  <a:cxn ang="0">
                    <a:pos x="10" y="217"/>
                  </a:cxn>
                  <a:cxn ang="0">
                    <a:pos x="7" y="221"/>
                  </a:cxn>
                  <a:cxn ang="0">
                    <a:pos x="4" y="223"/>
                  </a:cxn>
                  <a:cxn ang="0">
                    <a:pos x="4" y="223"/>
                  </a:cxn>
                  <a:cxn ang="0">
                    <a:pos x="2" y="224"/>
                  </a:cxn>
                  <a:cxn ang="0">
                    <a:pos x="1" y="225"/>
                  </a:cxn>
                  <a:cxn ang="0">
                    <a:pos x="0" y="227"/>
                  </a:cxn>
                  <a:cxn ang="0">
                    <a:pos x="1" y="228"/>
                  </a:cxn>
                  <a:cxn ang="0">
                    <a:pos x="1" y="230"/>
                  </a:cxn>
                  <a:cxn ang="0">
                    <a:pos x="2" y="231"/>
                  </a:cxn>
                  <a:cxn ang="0">
                    <a:pos x="4" y="232"/>
                  </a:cxn>
                  <a:cxn ang="0">
                    <a:pos x="6" y="232"/>
                  </a:cxn>
                  <a:cxn ang="0">
                    <a:pos x="6" y="232"/>
                  </a:cxn>
                  <a:cxn ang="0">
                    <a:pos x="9" y="230"/>
                  </a:cxn>
                  <a:cxn ang="0">
                    <a:pos x="12" y="229"/>
                  </a:cxn>
                  <a:cxn ang="0">
                    <a:pos x="15" y="225"/>
                  </a:cxn>
                  <a:cxn ang="0">
                    <a:pos x="18" y="219"/>
                  </a:cxn>
                  <a:cxn ang="0">
                    <a:pos x="20" y="213"/>
                  </a:cxn>
                  <a:cxn ang="0">
                    <a:pos x="20" y="213"/>
                  </a:cxn>
                  <a:cxn ang="0">
                    <a:pos x="22" y="205"/>
                  </a:cxn>
                  <a:cxn ang="0">
                    <a:pos x="24" y="198"/>
                  </a:cxn>
                  <a:cxn ang="0">
                    <a:pos x="25" y="191"/>
                  </a:cxn>
                  <a:cxn ang="0">
                    <a:pos x="29" y="184"/>
                  </a:cxn>
                  <a:cxn ang="0">
                    <a:pos x="29" y="184"/>
                  </a:cxn>
                  <a:cxn ang="0">
                    <a:pos x="44" y="150"/>
                  </a:cxn>
                  <a:cxn ang="0">
                    <a:pos x="44" y="150"/>
                  </a:cxn>
                  <a:cxn ang="0">
                    <a:pos x="51" y="133"/>
                  </a:cxn>
                  <a:cxn ang="0">
                    <a:pos x="56" y="116"/>
                  </a:cxn>
                  <a:cxn ang="0">
                    <a:pos x="61" y="97"/>
                  </a:cxn>
                  <a:cxn ang="0">
                    <a:pos x="63" y="78"/>
                  </a:cxn>
                  <a:cxn ang="0">
                    <a:pos x="67" y="41"/>
                  </a:cxn>
                  <a:cxn ang="0">
                    <a:pos x="71" y="4"/>
                  </a:cxn>
                  <a:cxn ang="0">
                    <a:pos x="71" y="4"/>
                  </a:cxn>
                  <a:cxn ang="0">
                    <a:pos x="71" y="2"/>
                  </a:cxn>
                  <a:cxn ang="0">
                    <a:pos x="70" y="1"/>
                  </a:cxn>
                  <a:cxn ang="0">
                    <a:pos x="69" y="0"/>
                  </a:cxn>
                  <a:cxn ang="0">
                    <a:pos x="67" y="0"/>
                  </a:cxn>
                  <a:cxn ang="0">
                    <a:pos x="64" y="1"/>
                  </a:cxn>
                  <a:cxn ang="0">
                    <a:pos x="63" y="2"/>
                  </a:cxn>
                  <a:cxn ang="0">
                    <a:pos x="62" y="4"/>
                  </a:cxn>
                  <a:cxn ang="0">
                    <a:pos x="62" y="4"/>
                  </a:cxn>
                </a:cxnLst>
                <a:rect l="0" t="0" r="r" b="b"/>
                <a:pathLst>
                  <a:path w="71" h="232">
                    <a:moveTo>
                      <a:pt x="62" y="4"/>
                    </a:moveTo>
                    <a:lnTo>
                      <a:pt x="62" y="4"/>
                    </a:lnTo>
                    <a:lnTo>
                      <a:pt x="59" y="36"/>
                    </a:lnTo>
                    <a:lnTo>
                      <a:pt x="55" y="69"/>
                    </a:lnTo>
                    <a:lnTo>
                      <a:pt x="53" y="86"/>
                    </a:lnTo>
                    <a:lnTo>
                      <a:pt x="50" y="101"/>
                    </a:lnTo>
                    <a:lnTo>
                      <a:pt x="47" y="117"/>
                    </a:lnTo>
                    <a:lnTo>
                      <a:pt x="42" y="132"/>
                    </a:lnTo>
                    <a:lnTo>
                      <a:pt x="42" y="132"/>
                    </a:lnTo>
                    <a:lnTo>
                      <a:pt x="36" y="145"/>
                    </a:lnTo>
                    <a:lnTo>
                      <a:pt x="30" y="159"/>
                    </a:lnTo>
                    <a:lnTo>
                      <a:pt x="17" y="185"/>
                    </a:lnTo>
                    <a:lnTo>
                      <a:pt x="17" y="185"/>
                    </a:lnTo>
                    <a:lnTo>
                      <a:pt x="16" y="189"/>
                    </a:lnTo>
                    <a:lnTo>
                      <a:pt x="15" y="194"/>
                    </a:lnTo>
                    <a:lnTo>
                      <a:pt x="13" y="206"/>
                    </a:lnTo>
                    <a:lnTo>
                      <a:pt x="12" y="212"/>
                    </a:lnTo>
                    <a:lnTo>
                      <a:pt x="10" y="217"/>
                    </a:lnTo>
                    <a:lnTo>
                      <a:pt x="7" y="221"/>
                    </a:lnTo>
                    <a:lnTo>
                      <a:pt x="4" y="223"/>
                    </a:lnTo>
                    <a:lnTo>
                      <a:pt x="4" y="223"/>
                    </a:lnTo>
                    <a:lnTo>
                      <a:pt x="2" y="224"/>
                    </a:lnTo>
                    <a:lnTo>
                      <a:pt x="1" y="225"/>
                    </a:lnTo>
                    <a:lnTo>
                      <a:pt x="0" y="227"/>
                    </a:lnTo>
                    <a:lnTo>
                      <a:pt x="1" y="228"/>
                    </a:lnTo>
                    <a:lnTo>
                      <a:pt x="1" y="230"/>
                    </a:lnTo>
                    <a:lnTo>
                      <a:pt x="2" y="231"/>
                    </a:lnTo>
                    <a:lnTo>
                      <a:pt x="4" y="232"/>
                    </a:lnTo>
                    <a:lnTo>
                      <a:pt x="6" y="232"/>
                    </a:lnTo>
                    <a:lnTo>
                      <a:pt x="6" y="232"/>
                    </a:lnTo>
                    <a:lnTo>
                      <a:pt x="9" y="230"/>
                    </a:lnTo>
                    <a:lnTo>
                      <a:pt x="12" y="229"/>
                    </a:lnTo>
                    <a:lnTo>
                      <a:pt x="15" y="225"/>
                    </a:lnTo>
                    <a:lnTo>
                      <a:pt x="18" y="219"/>
                    </a:lnTo>
                    <a:lnTo>
                      <a:pt x="20" y="213"/>
                    </a:lnTo>
                    <a:lnTo>
                      <a:pt x="20" y="213"/>
                    </a:lnTo>
                    <a:lnTo>
                      <a:pt x="22" y="205"/>
                    </a:lnTo>
                    <a:lnTo>
                      <a:pt x="24" y="198"/>
                    </a:lnTo>
                    <a:lnTo>
                      <a:pt x="25" y="191"/>
                    </a:lnTo>
                    <a:lnTo>
                      <a:pt x="29" y="184"/>
                    </a:lnTo>
                    <a:lnTo>
                      <a:pt x="29" y="184"/>
                    </a:lnTo>
                    <a:lnTo>
                      <a:pt x="44" y="150"/>
                    </a:lnTo>
                    <a:lnTo>
                      <a:pt x="44" y="150"/>
                    </a:lnTo>
                    <a:lnTo>
                      <a:pt x="51" y="133"/>
                    </a:lnTo>
                    <a:lnTo>
                      <a:pt x="56" y="116"/>
                    </a:lnTo>
                    <a:lnTo>
                      <a:pt x="61" y="97"/>
                    </a:lnTo>
                    <a:lnTo>
                      <a:pt x="63" y="78"/>
                    </a:lnTo>
                    <a:lnTo>
                      <a:pt x="67" y="41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2"/>
                    </a:lnTo>
                    <a:lnTo>
                      <a:pt x="70" y="1"/>
                    </a:lnTo>
                    <a:lnTo>
                      <a:pt x="69" y="0"/>
                    </a:lnTo>
                    <a:lnTo>
                      <a:pt x="67" y="0"/>
                    </a:lnTo>
                    <a:lnTo>
                      <a:pt x="64" y="1"/>
                    </a:lnTo>
                    <a:lnTo>
                      <a:pt x="63" y="2"/>
                    </a:lnTo>
                    <a:lnTo>
                      <a:pt x="62" y="4"/>
                    </a:lnTo>
                    <a:lnTo>
                      <a:pt x="6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3" name="Freeform 737"/>
              <p:cNvSpPr>
                <a:spLocks noEditPoints="1"/>
              </p:cNvSpPr>
              <p:nvPr/>
            </p:nvSpPr>
            <p:spPr bwMode="auto">
              <a:xfrm>
                <a:off x="5284788" y="4124325"/>
                <a:ext cx="636588" cy="654050"/>
              </a:xfrm>
              <a:custGeom>
                <a:avLst/>
                <a:gdLst/>
                <a:ahLst/>
                <a:cxnLst>
                  <a:cxn ang="0">
                    <a:pos x="758" y="1226"/>
                  </a:cxn>
                  <a:cxn ang="0">
                    <a:pos x="680" y="1170"/>
                  </a:cxn>
                  <a:cxn ang="0">
                    <a:pos x="470" y="963"/>
                  </a:cxn>
                  <a:cxn ang="0">
                    <a:pos x="211" y="691"/>
                  </a:cxn>
                  <a:cxn ang="0">
                    <a:pos x="48" y="528"/>
                  </a:cxn>
                  <a:cxn ang="0">
                    <a:pos x="0" y="453"/>
                  </a:cxn>
                  <a:cxn ang="0">
                    <a:pos x="29" y="394"/>
                  </a:cxn>
                  <a:cxn ang="0">
                    <a:pos x="72" y="374"/>
                  </a:cxn>
                  <a:cxn ang="0">
                    <a:pos x="164" y="413"/>
                  </a:cxn>
                  <a:cxn ang="0">
                    <a:pos x="255" y="461"/>
                  </a:cxn>
                  <a:cxn ang="0">
                    <a:pos x="308" y="497"/>
                  </a:cxn>
                  <a:cxn ang="0">
                    <a:pos x="631" y="168"/>
                  </a:cxn>
                  <a:cxn ang="0">
                    <a:pos x="619" y="78"/>
                  </a:cxn>
                  <a:cxn ang="0">
                    <a:pos x="679" y="7"/>
                  </a:cxn>
                  <a:cxn ang="0">
                    <a:pos x="745" y="4"/>
                  </a:cxn>
                  <a:cxn ang="0">
                    <a:pos x="863" y="85"/>
                  </a:cxn>
                  <a:cxn ang="0">
                    <a:pos x="1020" y="246"/>
                  </a:cxn>
                  <a:cxn ang="0">
                    <a:pos x="1174" y="417"/>
                  </a:cxn>
                  <a:cxn ang="0">
                    <a:pos x="1203" y="504"/>
                  </a:cxn>
                  <a:cxn ang="0">
                    <a:pos x="1174" y="569"/>
                  </a:cxn>
                  <a:cxn ang="0">
                    <a:pos x="1108" y="602"/>
                  </a:cxn>
                  <a:cxn ang="0">
                    <a:pos x="1042" y="592"/>
                  </a:cxn>
                  <a:cxn ang="0">
                    <a:pos x="836" y="812"/>
                  </a:cxn>
                  <a:cxn ang="0">
                    <a:pos x="742" y="946"/>
                  </a:cxn>
                  <a:cxn ang="0">
                    <a:pos x="805" y="1026"/>
                  </a:cxn>
                  <a:cxn ang="0">
                    <a:pos x="848" y="1140"/>
                  </a:cxn>
                  <a:cxn ang="0">
                    <a:pos x="846" y="1212"/>
                  </a:cxn>
                  <a:cxn ang="0">
                    <a:pos x="807" y="1236"/>
                  </a:cxn>
                  <a:cxn ang="0">
                    <a:pos x="55" y="431"/>
                  </a:cxn>
                  <a:cxn ang="0">
                    <a:pos x="48" y="453"/>
                  </a:cxn>
                  <a:cxn ang="0">
                    <a:pos x="200" y="613"/>
                  </a:cxn>
                  <a:cxn ang="0">
                    <a:pos x="478" y="907"/>
                  </a:cxn>
                  <a:cxn ang="0">
                    <a:pos x="666" y="1093"/>
                  </a:cxn>
                  <a:cxn ang="0">
                    <a:pos x="780" y="1186"/>
                  </a:cxn>
                  <a:cxn ang="0">
                    <a:pos x="805" y="1181"/>
                  </a:cxn>
                  <a:cxn ang="0">
                    <a:pos x="795" y="1129"/>
                  </a:cxn>
                  <a:cxn ang="0">
                    <a:pos x="725" y="996"/>
                  </a:cxn>
                  <a:cxn ang="0">
                    <a:pos x="690" y="931"/>
                  </a:cxn>
                  <a:cxn ang="0">
                    <a:pos x="687" y="904"/>
                  </a:cxn>
                  <a:cxn ang="0">
                    <a:pos x="816" y="768"/>
                  </a:cxn>
                  <a:cxn ang="0">
                    <a:pos x="1010" y="557"/>
                  </a:cxn>
                  <a:cxn ang="0">
                    <a:pos x="1025" y="536"/>
                  </a:cxn>
                  <a:cxn ang="0">
                    <a:pos x="1050" y="540"/>
                  </a:cxn>
                  <a:cxn ang="0">
                    <a:pos x="1110" y="559"/>
                  </a:cxn>
                  <a:cxn ang="0">
                    <a:pos x="1143" y="535"/>
                  </a:cxn>
                  <a:cxn ang="0">
                    <a:pos x="1158" y="486"/>
                  </a:cxn>
                  <a:cxn ang="0">
                    <a:pos x="1111" y="411"/>
                  </a:cxn>
                  <a:cxn ang="0">
                    <a:pos x="996" y="286"/>
                  </a:cxn>
                  <a:cxn ang="0">
                    <a:pos x="822" y="108"/>
                  </a:cxn>
                  <a:cxn ang="0">
                    <a:pos x="747" y="50"/>
                  </a:cxn>
                  <a:cxn ang="0">
                    <a:pos x="688" y="57"/>
                  </a:cxn>
                  <a:cxn ang="0">
                    <a:pos x="658" y="111"/>
                  </a:cxn>
                  <a:cxn ang="0">
                    <a:pos x="679" y="159"/>
                  </a:cxn>
                  <a:cxn ang="0">
                    <a:pos x="674" y="184"/>
                  </a:cxn>
                  <a:cxn ang="0">
                    <a:pos x="425" y="444"/>
                  </a:cxn>
                  <a:cxn ang="0">
                    <a:pos x="324" y="533"/>
                  </a:cxn>
                  <a:cxn ang="0">
                    <a:pos x="301" y="542"/>
                  </a:cxn>
                  <a:cxn ang="0">
                    <a:pos x="235" y="502"/>
                  </a:cxn>
                  <a:cxn ang="0">
                    <a:pos x="170" y="470"/>
                  </a:cxn>
                  <a:cxn ang="0">
                    <a:pos x="116" y="434"/>
                  </a:cxn>
                </a:cxnLst>
                <a:rect l="0" t="0" r="r" b="b"/>
                <a:pathLst>
                  <a:path w="1204" h="1236">
                    <a:moveTo>
                      <a:pt x="799" y="1236"/>
                    </a:moveTo>
                    <a:lnTo>
                      <a:pt x="799" y="1236"/>
                    </a:lnTo>
                    <a:lnTo>
                      <a:pt x="792" y="1236"/>
                    </a:lnTo>
                    <a:lnTo>
                      <a:pt x="784" y="1235"/>
                    </a:lnTo>
                    <a:lnTo>
                      <a:pt x="777" y="1233"/>
                    </a:lnTo>
                    <a:lnTo>
                      <a:pt x="769" y="1231"/>
                    </a:lnTo>
                    <a:lnTo>
                      <a:pt x="769" y="1231"/>
                    </a:lnTo>
                    <a:lnTo>
                      <a:pt x="758" y="1226"/>
                    </a:lnTo>
                    <a:lnTo>
                      <a:pt x="747" y="1220"/>
                    </a:lnTo>
                    <a:lnTo>
                      <a:pt x="735" y="1214"/>
                    </a:lnTo>
                    <a:lnTo>
                      <a:pt x="724" y="1207"/>
                    </a:lnTo>
                    <a:lnTo>
                      <a:pt x="713" y="1199"/>
                    </a:lnTo>
                    <a:lnTo>
                      <a:pt x="701" y="1191"/>
                    </a:lnTo>
                    <a:lnTo>
                      <a:pt x="691" y="1180"/>
                    </a:lnTo>
                    <a:lnTo>
                      <a:pt x="680" y="1170"/>
                    </a:lnTo>
                    <a:lnTo>
                      <a:pt x="680" y="1170"/>
                    </a:lnTo>
                    <a:lnTo>
                      <a:pt x="656" y="1147"/>
                    </a:lnTo>
                    <a:lnTo>
                      <a:pt x="631" y="1124"/>
                    </a:lnTo>
                    <a:lnTo>
                      <a:pt x="631" y="1124"/>
                    </a:lnTo>
                    <a:lnTo>
                      <a:pt x="606" y="1103"/>
                    </a:lnTo>
                    <a:lnTo>
                      <a:pt x="582" y="1080"/>
                    </a:lnTo>
                    <a:lnTo>
                      <a:pt x="582" y="1080"/>
                    </a:lnTo>
                    <a:lnTo>
                      <a:pt x="526" y="1022"/>
                    </a:lnTo>
                    <a:lnTo>
                      <a:pt x="470" y="963"/>
                    </a:lnTo>
                    <a:lnTo>
                      <a:pt x="470" y="963"/>
                    </a:lnTo>
                    <a:lnTo>
                      <a:pt x="422" y="915"/>
                    </a:lnTo>
                    <a:lnTo>
                      <a:pt x="375" y="865"/>
                    </a:lnTo>
                    <a:lnTo>
                      <a:pt x="375" y="865"/>
                    </a:lnTo>
                    <a:lnTo>
                      <a:pt x="321" y="809"/>
                    </a:lnTo>
                    <a:lnTo>
                      <a:pt x="268" y="752"/>
                    </a:lnTo>
                    <a:lnTo>
                      <a:pt x="268" y="752"/>
                    </a:lnTo>
                    <a:lnTo>
                      <a:pt x="211" y="691"/>
                    </a:lnTo>
                    <a:lnTo>
                      <a:pt x="182" y="660"/>
                    </a:lnTo>
                    <a:lnTo>
                      <a:pt x="152" y="629"/>
                    </a:lnTo>
                    <a:lnTo>
                      <a:pt x="152" y="629"/>
                    </a:lnTo>
                    <a:lnTo>
                      <a:pt x="108" y="587"/>
                    </a:lnTo>
                    <a:lnTo>
                      <a:pt x="108" y="587"/>
                    </a:lnTo>
                    <a:lnTo>
                      <a:pt x="77" y="558"/>
                    </a:lnTo>
                    <a:lnTo>
                      <a:pt x="48" y="528"/>
                    </a:lnTo>
                    <a:lnTo>
                      <a:pt x="48" y="528"/>
                    </a:lnTo>
                    <a:lnTo>
                      <a:pt x="33" y="511"/>
                    </a:lnTo>
                    <a:lnTo>
                      <a:pt x="26" y="503"/>
                    </a:lnTo>
                    <a:lnTo>
                      <a:pt x="18" y="493"/>
                    </a:lnTo>
                    <a:lnTo>
                      <a:pt x="12" y="483"/>
                    </a:lnTo>
                    <a:lnTo>
                      <a:pt x="7" y="474"/>
                    </a:lnTo>
                    <a:lnTo>
                      <a:pt x="3" y="463"/>
                    </a:lnTo>
                    <a:lnTo>
                      <a:pt x="0" y="453"/>
                    </a:lnTo>
                    <a:lnTo>
                      <a:pt x="0" y="453"/>
                    </a:lnTo>
                    <a:lnTo>
                      <a:pt x="0" y="448"/>
                    </a:lnTo>
                    <a:lnTo>
                      <a:pt x="0" y="443"/>
                    </a:lnTo>
                    <a:lnTo>
                      <a:pt x="1" y="437"/>
                    </a:lnTo>
                    <a:lnTo>
                      <a:pt x="2" y="432"/>
                    </a:lnTo>
                    <a:lnTo>
                      <a:pt x="6" y="422"/>
                    </a:lnTo>
                    <a:lnTo>
                      <a:pt x="13" y="412"/>
                    </a:lnTo>
                    <a:lnTo>
                      <a:pt x="21" y="402"/>
                    </a:lnTo>
                    <a:lnTo>
                      <a:pt x="29" y="394"/>
                    </a:lnTo>
                    <a:lnTo>
                      <a:pt x="38" y="387"/>
                    </a:lnTo>
                    <a:lnTo>
                      <a:pt x="47" y="382"/>
                    </a:lnTo>
                    <a:lnTo>
                      <a:pt x="47" y="382"/>
                    </a:lnTo>
                    <a:lnTo>
                      <a:pt x="53" y="379"/>
                    </a:lnTo>
                    <a:lnTo>
                      <a:pt x="59" y="377"/>
                    </a:lnTo>
                    <a:lnTo>
                      <a:pt x="65" y="376"/>
                    </a:lnTo>
                    <a:lnTo>
                      <a:pt x="72" y="374"/>
                    </a:lnTo>
                    <a:lnTo>
                      <a:pt x="72" y="374"/>
                    </a:lnTo>
                    <a:lnTo>
                      <a:pt x="83" y="376"/>
                    </a:lnTo>
                    <a:lnTo>
                      <a:pt x="95" y="378"/>
                    </a:lnTo>
                    <a:lnTo>
                      <a:pt x="106" y="382"/>
                    </a:lnTo>
                    <a:lnTo>
                      <a:pt x="120" y="387"/>
                    </a:lnTo>
                    <a:lnTo>
                      <a:pt x="120" y="387"/>
                    </a:lnTo>
                    <a:lnTo>
                      <a:pt x="131" y="392"/>
                    </a:lnTo>
                    <a:lnTo>
                      <a:pt x="142" y="399"/>
                    </a:lnTo>
                    <a:lnTo>
                      <a:pt x="164" y="413"/>
                    </a:lnTo>
                    <a:lnTo>
                      <a:pt x="164" y="413"/>
                    </a:lnTo>
                    <a:lnTo>
                      <a:pt x="191" y="429"/>
                    </a:lnTo>
                    <a:lnTo>
                      <a:pt x="205" y="436"/>
                    </a:lnTo>
                    <a:lnTo>
                      <a:pt x="219" y="443"/>
                    </a:lnTo>
                    <a:lnTo>
                      <a:pt x="219" y="443"/>
                    </a:lnTo>
                    <a:lnTo>
                      <a:pt x="228" y="447"/>
                    </a:lnTo>
                    <a:lnTo>
                      <a:pt x="237" y="451"/>
                    </a:lnTo>
                    <a:lnTo>
                      <a:pt x="255" y="461"/>
                    </a:lnTo>
                    <a:lnTo>
                      <a:pt x="255" y="461"/>
                    </a:lnTo>
                    <a:lnTo>
                      <a:pt x="275" y="472"/>
                    </a:lnTo>
                    <a:lnTo>
                      <a:pt x="275" y="472"/>
                    </a:lnTo>
                    <a:lnTo>
                      <a:pt x="283" y="478"/>
                    </a:lnTo>
                    <a:lnTo>
                      <a:pt x="292" y="485"/>
                    </a:lnTo>
                    <a:lnTo>
                      <a:pt x="292" y="485"/>
                    </a:lnTo>
                    <a:lnTo>
                      <a:pt x="305" y="494"/>
                    </a:lnTo>
                    <a:lnTo>
                      <a:pt x="308" y="497"/>
                    </a:lnTo>
                    <a:lnTo>
                      <a:pt x="312" y="494"/>
                    </a:lnTo>
                    <a:lnTo>
                      <a:pt x="312" y="494"/>
                    </a:lnTo>
                    <a:lnTo>
                      <a:pt x="393" y="412"/>
                    </a:lnTo>
                    <a:lnTo>
                      <a:pt x="474" y="328"/>
                    </a:lnTo>
                    <a:lnTo>
                      <a:pt x="474" y="328"/>
                    </a:lnTo>
                    <a:lnTo>
                      <a:pt x="550" y="249"/>
                    </a:lnTo>
                    <a:lnTo>
                      <a:pt x="628" y="171"/>
                    </a:lnTo>
                    <a:lnTo>
                      <a:pt x="631" y="168"/>
                    </a:lnTo>
                    <a:lnTo>
                      <a:pt x="629" y="164"/>
                    </a:lnTo>
                    <a:lnTo>
                      <a:pt x="629" y="164"/>
                    </a:lnTo>
                    <a:lnTo>
                      <a:pt x="623" y="151"/>
                    </a:lnTo>
                    <a:lnTo>
                      <a:pt x="618" y="137"/>
                    </a:lnTo>
                    <a:lnTo>
                      <a:pt x="615" y="122"/>
                    </a:lnTo>
                    <a:lnTo>
                      <a:pt x="614" y="108"/>
                    </a:lnTo>
                    <a:lnTo>
                      <a:pt x="615" y="92"/>
                    </a:lnTo>
                    <a:lnTo>
                      <a:pt x="619" y="78"/>
                    </a:lnTo>
                    <a:lnTo>
                      <a:pt x="624" y="64"/>
                    </a:lnTo>
                    <a:lnTo>
                      <a:pt x="630" y="50"/>
                    </a:lnTo>
                    <a:lnTo>
                      <a:pt x="630" y="50"/>
                    </a:lnTo>
                    <a:lnTo>
                      <a:pt x="638" y="39"/>
                    </a:lnTo>
                    <a:lnTo>
                      <a:pt x="646" y="28"/>
                    </a:lnTo>
                    <a:lnTo>
                      <a:pt x="656" y="20"/>
                    </a:lnTo>
                    <a:lnTo>
                      <a:pt x="667" y="13"/>
                    </a:lnTo>
                    <a:lnTo>
                      <a:pt x="679" y="7"/>
                    </a:lnTo>
                    <a:lnTo>
                      <a:pt x="690" y="3"/>
                    </a:lnTo>
                    <a:lnTo>
                      <a:pt x="703" y="1"/>
                    </a:lnTo>
                    <a:lnTo>
                      <a:pt x="716" y="0"/>
                    </a:lnTo>
                    <a:lnTo>
                      <a:pt x="716" y="0"/>
                    </a:lnTo>
                    <a:lnTo>
                      <a:pt x="725" y="1"/>
                    </a:lnTo>
                    <a:lnTo>
                      <a:pt x="734" y="2"/>
                    </a:lnTo>
                    <a:lnTo>
                      <a:pt x="734" y="2"/>
                    </a:lnTo>
                    <a:lnTo>
                      <a:pt x="745" y="4"/>
                    </a:lnTo>
                    <a:lnTo>
                      <a:pt x="754" y="6"/>
                    </a:lnTo>
                    <a:lnTo>
                      <a:pt x="763" y="9"/>
                    </a:lnTo>
                    <a:lnTo>
                      <a:pt x="773" y="13"/>
                    </a:lnTo>
                    <a:lnTo>
                      <a:pt x="789" y="21"/>
                    </a:lnTo>
                    <a:lnTo>
                      <a:pt x="806" y="33"/>
                    </a:lnTo>
                    <a:lnTo>
                      <a:pt x="820" y="44"/>
                    </a:lnTo>
                    <a:lnTo>
                      <a:pt x="834" y="57"/>
                    </a:lnTo>
                    <a:lnTo>
                      <a:pt x="863" y="85"/>
                    </a:lnTo>
                    <a:lnTo>
                      <a:pt x="865" y="87"/>
                    </a:lnTo>
                    <a:lnTo>
                      <a:pt x="865" y="87"/>
                    </a:lnTo>
                    <a:lnTo>
                      <a:pt x="903" y="125"/>
                    </a:lnTo>
                    <a:lnTo>
                      <a:pt x="939" y="163"/>
                    </a:lnTo>
                    <a:lnTo>
                      <a:pt x="939" y="163"/>
                    </a:lnTo>
                    <a:lnTo>
                      <a:pt x="976" y="201"/>
                    </a:lnTo>
                    <a:lnTo>
                      <a:pt x="1013" y="239"/>
                    </a:lnTo>
                    <a:lnTo>
                      <a:pt x="1020" y="246"/>
                    </a:lnTo>
                    <a:lnTo>
                      <a:pt x="1020" y="246"/>
                    </a:lnTo>
                    <a:lnTo>
                      <a:pt x="1053" y="279"/>
                    </a:lnTo>
                    <a:lnTo>
                      <a:pt x="1085" y="313"/>
                    </a:lnTo>
                    <a:lnTo>
                      <a:pt x="1117" y="348"/>
                    </a:lnTo>
                    <a:lnTo>
                      <a:pt x="1147" y="383"/>
                    </a:lnTo>
                    <a:lnTo>
                      <a:pt x="1155" y="391"/>
                    </a:lnTo>
                    <a:lnTo>
                      <a:pt x="1155" y="391"/>
                    </a:lnTo>
                    <a:lnTo>
                      <a:pt x="1174" y="417"/>
                    </a:lnTo>
                    <a:lnTo>
                      <a:pt x="1184" y="429"/>
                    </a:lnTo>
                    <a:lnTo>
                      <a:pt x="1192" y="443"/>
                    </a:lnTo>
                    <a:lnTo>
                      <a:pt x="1198" y="457"/>
                    </a:lnTo>
                    <a:lnTo>
                      <a:pt x="1202" y="472"/>
                    </a:lnTo>
                    <a:lnTo>
                      <a:pt x="1203" y="479"/>
                    </a:lnTo>
                    <a:lnTo>
                      <a:pt x="1204" y="487"/>
                    </a:lnTo>
                    <a:lnTo>
                      <a:pt x="1203" y="495"/>
                    </a:lnTo>
                    <a:lnTo>
                      <a:pt x="1203" y="504"/>
                    </a:lnTo>
                    <a:lnTo>
                      <a:pt x="1203" y="504"/>
                    </a:lnTo>
                    <a:lnTo>
                      <a:pt x="1201" y="514"/>
                    </a:lnTo>
                    <a:lnTo>
                      <a:pt x="1198" y="524"/>
                    </a:lnTo>
                    <a:lnTo>
                      <a:pt x="1195" y="535"/>
                    </a:lnTo>
                    <a:lnTo>
                      <a:pt x="1191" y="544"/>
                    </a:lnTo>
                    <a:lnTo>
                      <a:pt x="1186" y="552"/>
                    </a:lnTo>
                    <a:lnTo>
                      <a:pt x="1181" y="560"/>
                    </a:lnTo>
                    <a:lnTo>
                      <a:pt x="1174" y="569"/>
                    </a:lnTo>
                    <a:lnTo>
                      <a:pt x="1167" y="575"/>
                    </a:lnTo>
                    <a:lnTo>
                      <a:pt x="1160" y="581"/>
                    </a:lnTo>
                    <a:lnTo>
                      <a:pt x="1153" y="586"/>
                    </a:lnTo>
                    <a:lnTo>
                      <a:pt x="1144" y="591"/>
                    </a:lnTo>
                    <a:lnTo>
                      <a:pt x="1136" y="596"/>
                    </a:lnTo>
                    <a:lnTo>
                      <a:pt x="1127" y="599"/>
                    </a:lnTo>
                    <a:lnTo>
                      <a:pt x="1117" y="601"/>
                    </a:lnTo>
                    <a:lnTo>
                      <a:pt x="1108" y="602"/>
                    </a:lnTo>
                    <a:lnTo>
                      <a:pt x="1098" y="603"/>
                    </a:lnTo>
                    <a:lnTo>
                      <a:pt x="1098" y="603"/>
                    </a:lnTo>
                    <a:lnTo>
                      <a:pt x="1085" y="602"/>
                    </a:lnTo>
                    <a:lnTo>
                      <a:pt x="1073" y="600"/>
                    </a:lnTo>
                    <a:lnTo>
                      <a:pt x="1061" y="596"/>
                    </a:lnTo>
                    <a:lnTo>
                      <a:pt x="1048" y="591"/>
                    </a:lnTo>
                    <a:lnTo>
                      <a:pt x="1045" y="589"/>
                    </a:lnTo>
                    <a:lnTo>
                      <a:pt x="1042" y="592"/>
                    </a:lnTo>
                    <a:lnTo>
                      <a:pt x="1042" y="592"/>
                    </a:lnTo>
                    <a:lnTo>
                      <a:pt x="993" y="644"/>
                    </a:lnTo>
                    <a:lnTo>
                      <a:pt x="944" y="697"/>
                    </a:lnTo>
                    <a:lnTo>
                      <a:pt x="944" y="697"/>
                    </a:lnTo>
                    <a:lnTo>
                      <a:pt x="890" y="755"/>
                    </a:lnTo>
                    <a:lnTo>
                      <a:pt x="863" y="784"/>
                    </a:lnTo>
                    <a:lnTo>
                      <a:pt x="836" y="812"/>
                    </a:lnTo>
                    <a:lnTo>
                      <a:pt x="836" y="812"/>
                    </a:lnTo>
                    <a:lnTo>
                      <a:pt x="806" y="842"/>
                    </a:lnTo>
                    <a:lnTo>
                      <a:pt x="778" y="873"/>
                    </a:lnTo>
                    <a:lnTo>
                      <a:pt x="778" y="873"/>
                    </a:lnTo>
                    <a:lnTo>
                      <a:pt x="731" y="923"/>
                    </a:lnTo>
                    <a:lnTo>
                      <a:pt x="728" y="926"/>
                    </a:lnTo>
                    <a:lnTo>
                      <a:pt x="730" y="930"/>
                    </a:lnTo>
                    <a:lnTo>
                      <a:pt x="730" y="930"/>
                    </a:lnTo>
                    <a:lnTo>
                      <a:pt x="742" y="946"/>
                    </a:lnTo>
                    <a:lnTo>
                      <a:pt x="742" y="946"/>
                    </a:lnTo>
                    <a:lnTo>
                      <a:pt x="754" y="962"/>
                    </a:lnTo>
                    <a:lnTo>
                      <a:pt x="767" y="979"/>
                    </a:lnTo>
                    <a:lnTo>
                      <a:pt x="771" y="983"/>
                    </a:lnTo>
                    <a:lnTo>
                      <a:pt x="771" y="983"/>
                    </a:lnTo>
                    <a:lnTo>
                      <a:pt x="790" y="1004"/>
                    </a:lnTo>
                    <a:lnTo>
                      <a:pt x="798" y="1015"/>
                    </a:lnTo>
                    <a:lnTo>
                      <a:pt x="805" y="1026"/>
                    </a:lnTo>
                    <a:lnTo>
                      <a:pt x="805" y="1026"/>
                    </a:lnTo>
                    <a:lnTo>
                      <a:pt x="811" y="1041"/>
                    </a:lnTo>
                    <a:lnTo>
                      <a:pt x="817" y="1056"/>
                    </a:lnTo>
                    <a:lnTo>
                      <a:pt x="828" y="1087"/>
                    </a:lnTo>
                    <a:lnTo>
                      <a:pt x="828" y="1087"/>
                    </a:lnTo>
                    <a:lnTo>
                      <a:pt x="838" y="1114"/>
                    </a:lnTo>
                    <a:lnTo>
                      <a:pt x="848" y="1140"/>
                    </a:lnTo>
                    <a:lnTo>
                      <a:pt x="848" y="1140"/>
                    </a:lnTo>
                    <a:lnTo>
                      <a:pt x="851" y="1150"/>
                    </a:lnTo>
                    <a:lnTo>
                      <a:pt x="854" y="1160"/>
                    </a:lnTo>
                    <a:lnTo>
                      <a:pt x="855" y="1169"/>
                    </a:lnTo>
                    <a:lnTo>
                      <a:pt x="856" y="1178"/>
                    </a:lnTo>
                    <a:lnTo>
                      <a:pt x="855" y="1187"/>
                    </a:lnTo>
                    <a:lnTo>
                      <a:pt x="853" y="1197"/>
                    </a:lnTo>
                    <a:lnTo>
                      <a:pt x="850" y="1204"/>
                    </a:lnTo>
                    <a:lnTo>
                      <a:pt x="846" y="1212"/>
                    </a:lnTo>
                    <a:lnTo>
                      <a:pt x="846" y="1212"/>
                    </a:lnTo>
                    <a:lnTo>
                      <a:pt x="842" y="1217"/>
                    </a:lnTo>
                    <a:lnTo>
                      <a:pt x="837" y="1223"/>
                    </a:lnTo>
                    <a:lnTo>
                      <a:pt x="831" y="1227"/>
                    </a:lnTo>
                    <a:lnTo>
                      <a:pt x="826" y="1230"/>
                    </a:lnTo>
                    <a:lnTo>
                      <a:pt x="820" y="1233"/>
                    </a:lnTo>
                    <a:lnTo>
                      <a:pt x="813" y="1235"/>
                    </a:lnTo>
                    <a:lnTo>
                      <a:pt x="807" y="1236"/>
                    </a:lnTo>
                    <a:lnTo>
                      <a:pt x="799" y="1236"/>
                    </a:lnTo>
                    <a:lnTo>
                      <a:pt x="799" y="1236"/>
                    </a:lnTo>
                    <a:close/>
                    <a:moveTo>
                      <a:pt x="86" y="424"/>
                    </a:moveTo>
                    <a:lnTo>
                      <a:pt x="86" y="424"/>
                    </a:lnTo>
                    <a:lnTo>
                      <a:pt x="76" y="424"/>
                    </a:lnTo>
                    <a:lnTo>
                      <a:pt x="65" y="427"/>
                    </a:lnTo>
                    <a:lnTo>
                      <a:pt x="60" y="429"/>
                    </a:lnTo>
                    <a:lnTo>
                      <a:pt x="55" y="431"/>
                    </a:lnTo>
                    <a:lnTo>
                      <a:pt x="50" y="434"/>
                    </a:lnTo>
                    <a:lnTo>
                      <a:pt x="47" y="439"/>
                    </a:lnTo>
                    <a:lnTo>
                      <a:pt x="47" y="439"/>
                    </a:lnTo>
                    <a:lnTo>
                      <a:pt x="46" y="442"/>
                    </a:lnTo>
                    <a:lnTo>
                      <a:pt x="45" y="446"/>
                    </a:lnTo>
                    <a:lnTo>
                      <a:pt x="46" y="449"/>
                    </a:lnTo>
                    <a:lnTo>
                      <a:pt x="48" y="453"/>
                    </a:lnTo>
                    <a:lnTo>
                      <a:pt x="48" y="453"/>
                    </a:lnTo>
                    <a:lnTo>
                      <a:pt x="60" y="471"/>
                    </a:lnTo>
                    <a:lnTo>
                      <a:pt x="73" y="487"/>
                    </a:lnTo>
                    <a:lnTo>
                      <a:pt x="88" y="503"/>
                    </a:lnTo>
                    <a:lnTo>
                      <a:pt x="104" y="519"/>
                    </a:lnTo>
                    <a:lnTo>
                      <a:pt x="104" y="519"/>
                    </a:lnTo>
                    <a:lnTo>
                      <a:pt x="129" y="542"/>
                    </a:lnTo>
                    <a:lnTo>
                      <a:pt x="153" y="566"/>
                    </a:lnTo>
                    <a:lnTo>
                      <a:pt x="200" y="613"/>
                    </a:lnTo>
                    <a:lnTo>
                      <a:pt x="247" y="662"/>
                    </a:lnTo>
                    <a:lnTo>
                      <a:pt x="291" y="710"/>
                    </a:lnTo>
                    <a:lnTo>
                      <a:pt x="291" y="710"/>
                    </a:lnTo>
                    <a:lnTo>
                      <a:pt x="349" y="772"/>
                    </a:lnTo>
                    <a:lnTo>
                      <a:pt x="407" y="833"/>
                    </a:lnTo>
                    <a:lnTo>
                      <a:pt x="407" y="833"/>
                    </a:lnTo>
                    <a:lnTo>
                      <a:pt x="443" y="870"/>
                    </a:lnTo>
                    <a:lnTo>
                      <a:pt x="478" y="907"/>
                    </a:lnTo>
                    <a:lnTo>
                      <a:pt x="478" y="907"/>
                    </a:lnTo>
                    <a:lnTo>
                      <a:pt x="518" y="950"/>
                    </a:lnTo>
                    <a:lnTo>
                      <a:pt x="560" y="992"/>
                    </a:lnTo>
                    <a:lnTo>
                      <a:pt x="560" y="992"/>
                    </a:lnTo>
                    <a:lnTo>
                      <a:pt x="595" y="1027"/>
                    </a:lnTo>
                    <a:lnTo>
                      <a:pt x="631" y="1060"/>
                    </a:lnTo>
                    <a:lnTo>
                      <a:pt x="631" y="1060"/>
                    </a:lnTo>
                    <a:lnTo>
                      <a:pt x="666" y="1093"/>
                    </a:lnTo>
                    <a:lnTo>
                      <a:pt x="701" y="1128"/>
                    </a:lnTo>
                    <a:lnTo>
                      <a:pt x="701" y="1128"/>
                    </a:lnTo>
                    <a:lnTo>
                      <a:pt x="717" y="1143"/>
                    </a:lnTo>
                    <a:lnTo>
                      <a:pt x="736" y="1161"/>
                    </a:lnTo>
                    <a:lnTo>
                      <a:pt x="748" y="1169"/>
                    </a:lnTo>
                    <a:lnTo>
                      <a:pt x="758" y="1176"/>
                    </a:lnTo>
                    <a:lnTo>
                      <a:pt x="769" y="1182"/>
                    </a:lnTo>
                    <a:lnTo>
                      <a:pt x="780" y="1186"/>
                    </a:lnTo>
                    <a:lnTo>
                      <a:pt x="780" y="1186"/>
                    </a:lnTo>
                    <a:lnTo>
                      <a:pt x="786" y="1187"/>
                    </a:lnTo>
                    <a:lnTo>
                      <a:pt x="791" y="1188"/>
                    </a:lnTo>
                    <a:lnTo>
                      <a:pt x="791" y="1188"/>
                    </a:lnTo>
                    <a:lnTo>
                      <a:pt x="796" y="1187"/>
                    </a:lnTo>
                    <a:lnTo>
                      <a:pt x="800" y="1186"/>
                    </a:lnTo>
                    <a:lnTo>
                      <a:pt x="802" y="1183"/>
                    </a:lnTo>
                    <a:lnTo>
                      <a:pt x="805" y="1181"/>
                    </a:lnTo>
                    <a:lnTo>
                      <a:pt x="805" y="1181"/>
                    </a:lnTo>
                    <a:lnTo>
                      <a:pt x="807" y="1177"/>
                    </a:lnTo>
                    <a:lnTo>
                      <a:pt x="808" y="1172"/>
                    </a:lnTo>
                    <a:lnTo>
                      <a:pt x="808" y="1166"/>
                    </a:lnTo>
                    <a:lnTo>
                      <a:pt x="807" y="1160"/>
                    </a:lnTo>
                    <a:lnTo>
                      <a:pt x="801" y="1145"/>
                    </a:lnTo>
                    <a:lnTo>
                      <a:pt x="795" y="1129"/>
                    </a:lnTo>
                    <a:lnTo>
                      <a:pt x="795" y="1129"/>
                    </a:lnTo>
                    <a:lnTo>
                      <a:pt x="791" y="1118"/>
                    </a:lnTo>
                    <a:lnTo>
                      <a:pt x="791" y="1118"/>
                    </a:lnTo>
                    <a:lnTo>
                      <a:pt x="783" y="1097"/>
                    </a:lnTo>
                    <a:lnTo>
                      <a:pt x="774" y="1076"/>
                    </a:lnTo>
                    <a:lnTo>
                      <a:pt x="763" y="1055"/>
                    </a:lnTo>
                    <a:lnTo>
                      <a:pt x="752" y="1036"/>
                    </a:lnTo>
                    <a:lnTo>
                      <a:pt x="738" y="1016"/>
                    </a:lnTo>
                    <a:lnTo>
                      <a:pt x="725" y="996"/>
                    </a:lnTo>
                    <a:lnTo>
                      <a:pt x="709" y="977"/>
                    </a:lnTo>
                    <a:lnTo>
                      <a:pt x="694" y="956"/>
                    </a:lnTo>
                    <a:lnTo>
                      <a:pt x="694" y="956"/>
                    </a:lnTo>
                    <a:lnTo>
                      <a:pt x="691" y="951"/>
                    </a:lnTo>
                    <a:lnTo>
                      <a:pt x="689" y="946"/>
                    </a:lnTo>
                    <a:lnTo>
                      <a:pt x="688" y="940"/>
                    </a:lnTo>
                    <a:lnTo>
                      <a:pt x="689" y="934"/>
                    </a:lnTo>
                    <a:lnTo>
                      <a:pt x="690" y="931"/>
                    </a:lnTo>
                    <a:lnTo>
                      <a:pt x="688" y="929"/>
                    </a:lnTo>
                    <a:lnTo>
                      <a:pt x="688" y="929"/>
                    </a:lnTo>
                    <a:lnTo>
                      <a:pt x="685" y="923"/>
                    </a:lnTo>
                    <a:lnTo>
                      <a:pt x="684" y="919"/>
                    </a:lnTo>
                    <a:lnTo>
                      <a:pt x="684" y="916"/>
                    </a:lnTo>
                    <a:lnTo>
                      <a:pt x="684" y="912"/>
                    </a:lnTo>
                    <a:lnTo>
                      <a:pt x="685" y="907"/>
                    </a:lnTo>
                    <a:lnTo>
                      <a:pt x="687" y="904"/>
                    </a:lnTo>
                    <a:lnTo>
                      <a:pt x="690" y="900"/>
                    </a:lnTo>
                    <a:lnTo>
                      <a:pt x="690" y="900"/>
                    </a:lnTo>
                    <a:lnTo>
                      <a:pt x="721" y="867"/>
                    </a:lnTo>
                    <a:lnTo>
                      <a:pt x="752" y="835"/>
                    </a:lnTo>
                    <a:lnTo>
                      <a:pt x="752" y="835"/>
                    </a:lnTo>
                    <a:lnTo>
                      <a:pt x="783" y="801"/>
                    </a:lnTo>
                    <a:lnTo>
                      <a:pt x="816" y="768"/>
                    </a:lnTo>
                    <a:lnTo>
                      <a:pt x="816" y="768"/>
                    </a:lnTo>
                    <a:lnTo>
                      <a:pt x="842" y="741"/>
                    </a:lnTo>
                    <a:lnTo>
                      <a:pt x="868" y="713"/>
                    </a:lnTo>
                    <a:lnTo>
                      <a:pt x="918" y="659"/>
                    </a:lnTo>
                    <a:lnTo>
                      <a:pt x="918" y="659"/>
                    </a:lnTo>
                    <a:lnTo>
                      <a:pt x="963" y="610"/>
                    </a:lnTo>
                    <a:lnTo>
                      <a:pt x="1008" y="562"/>
                    </a:lnTo>
                    <a:lnTo>
                      <a:pt x="1010" y="560"/>
                    </a:lnTo>
                    <a:lnTo>
                      <a:pt x="1010" y="557"/>
                    </a:lnTo>
                    <a:lnTo>
                      <a:pt x="1010" y="557"/>
                    </a:lnTo>
                    <a:lnTo>
                      <a:pt x="1010" y="554"/>
                    </a:lnTo>
                    <a:lnTo>
                      <a:pt x="1011" y="550"/>
                    </a:lnTo>
                    <a:lnTo>
                      <a:pt x="1013" y="546"/>
                    </a:lnTo>
                    <a:lnTo>
                      <a:pt x="1016" y="543"/>
                    </a:lnTo>
                    <a:lnTo>
                      <a:pt x="1016" y="543"/>
                    </a:lnTo>
                    <a:lnTo>
                      <a:pt x="1020" y="539"/>
                    </a:lnTo>
                    <a:lnTo>
                      <a:pt x="1025" y="536"/>
                    </a:lnTo>
                    <a:lnTo>
                      <a:pt x="1030" y="535"/>
                    </a:lnTo>
                    <a:lnTo>
                      <a:pt x="1035" y="534"/>
                    </a:lnTo>
                    <a:lnTo>
                      <a:pt x="1035" y="534"/>
                    </a:lnTo>
                    <a:lnTo>
                      <a:pt x="1039" y="535"/>
                    </a:lnTo>
                    <a:lnTo>
                      <a:pt x="1043" y="536"/>
                    </a:lnTo>
                    <a:lnTo>
                      <a:pt x="1046" y="537"/>
                    </a:lnTo>
                    <a:lnTo>
                      <a:pt x="1050" y="540"/>
                    </a:lnTo>
                    <a:lnTo>
                      <a:pt x="1050" y="540"/>
                    </a:lnTo>
                    <a:lnTo>
                      <a:pt x="1061" y="547"/>
                    </a:lnTo>
                    <a:lnTo>
                      <a:pt x="1074" y="554"/>
                    </a:lnTo>
                    <a:lnTo>
                      <a:pt x="1081" y="556"/>
                    </a:lnTo>
                    <a:lnTo>
                      <a:pt x="1089" y="558"/>
                    </a:lnTo>
                    <a:lnTo>
                      <a:pt x="1096" y="559"/>
                    </a:lnTo>
                    <a:lnTo>
                      <a:pt x="1103" y="560"/>
                    </a:lnTo>
                    <a:lnTo>
                      <a:pt x="1103" y="560"/>
                    </a:lnTo>
                    <a:lnTo>
                      <a:pt x="1110" y="559"/>
                    </a:lnTo>
                    <a:lnTo>
                      <a:pt x="1117" y="558"/>
                    </a:lnTo>
                    <a:lnTo>
                      <a:pt x="1117" y="558"/>
                    </a:lnTo>
                    <a:lnTo>
                      <a:pt x="1123" y="555"/>
                    </a:lnTo>
                    <a:lnTo>
                      <a:pt x="1128" y="551"/>
                    </a:lnTo>
                    <a:lnTo>
                      <a:pt x="1136" y="542"/>
                    </a:lnTo>
                    <a:lnTo>
                      <a:pt x="1136" y="542"/>
                    </a:lnTo>
                    <a:lnTo>
                      <a:pt x="1143" y="535"/>
                    </a:lnTo>
                    <a:lnTo>
                      <a:pt x="1143" y="535"/>
                    </a:lnTo>
                    <a:lnTo>
                      <a:pt x="1150" y="529"/>
                    </a:lnTo>
                    <a:lnTo>
                      <a:pt x="1154" y="523"/>
                    </a:lnTo>
                    <a:lnTo>
                      <a:pt x="1157" y="517"/>
                    </a:lnTo>
                    <a:lnTo>
                      <a:pt x="1159" y="511"/>
                    </a:lnTo>
                    <a:lnTo>
                      <a:pt x="1160" y="505"/>
                    </a:lnTo>
                    <a:lnTo>
                      <a:pt x="1160" y="498"/>
                    </a:lnTo>
                    <a:lnTo>
                      <a:pt x="1160" y="492"/>
                    </a:lnTo>
                    <a:lnTo>
                      <a:pt x="1158" y="486"/>
                    </a:lnTo>
                    <a:lnTo>
                      <a:pt x="1154" y="474"/>
                    </a:lnTo>
                    <a:lnTo>
                      <a:pt x="1147" y="462"/>
                    </a:lnTo>
                    <a:lnTo>
                      <a:pt x="1141" y="451"/>
                    </a:lnTo>
                    <a:lnTo>
                      <a:pt x="1134" y="441"/>
                    </a:lnTo>
                    <a:lnTo>
                      <a:pt x="1130" y="434"/>
                    </a:lnTo>
                    <a:lnTo>
                      <a:pt x="1130" y="434"/>
                    </a:lnTo>
                    <a:lnTo>
                      <a:pt x="1122" y="422"/>
                    </a:lnTo>
                    <a:lnTo>
                      <a:pt x="1111" y="411"/>
                    </a:lnTo>
                    <a:lnTo>
                      <a:pt x="1091" y="389"/>
                    </a:lnTo>
                    <a:lnTo>
                      <a:pt x="1091" y="389"/>
                    </a:lnTo>
                    <a:lnTo>
                      <a:pt x="1076" y="373"/>
                    </a:lnTo>
                    <a:lnTo>
                      <a:pt x="1063" y="357"/>
                    </a:lnTo>
                    <a:lnTo>
                      <a:pt x="1063" y="357"/>
                    </a:lnTo>
                    <a:lnTo>
                      <a:pt x="1046" y="338"/>
                    </a:lnTo>
                    <a:lnTo>
                      <a:pt x="1030" y="321"/>
                    </a:lnTo>
                    <a:lnTo>
                      <a:pt x="996" y="286"/>
                    </a:lnTo>
                    <a:lnTo>
                      <a:pt x="996" y="286"/>
                    </a:lnTo>
                    <a:lnTo>
                      <a:pt x="981" y="271"/>
                    </a:lnTo>
                    <a:lnTo>
                      <a:pt x="981" y="271"/>
                    </a:lnTo>
                    <a:lnTo>
                      <a:pt x="941" y="230"/>
                    </a:lnTo>
                    <a:lnTo>
                      <a:pt x="902" y="190"/>
                    </a:lnTo>
                    <a:lnTo>
                      <a:pt x="902" y="190"/>
                    </a:lnTo>
                    <a:lnTo>
                      <a:pt x="862" y="148"/>
                    </a:lnTo>
                    <a:lnTo>
                      <a:pt x="822" y="108"/>
                    </a:lnTo>
                    <a:lnTo>
                      <a:pt x="816" y="102"/>
                    </a:lnTo>
                    <a:lnTo>
                      <a:pt x="816" y="102"/>
                    </a:lnTo>
                    <a:lnTo>
                      <a:pt x="799" y="85"/>
                    </a:lnTo>
                    <a:lnTo>
                      <a:pt x="789" y="76"/>
                    </a:lnTo>
                    <a:lnTo>
                      <a:pt x="780" y="69"/>
                    </a:lnTo>
                    <a:lnTo>
                      <a:pt x="769" y="62"/>
                    </a:lnTo>
                    <a:lnTo>
                      <a:pt x="758" y="55"/>
                    </a:lnTo>
                    <a:lnTo>
                      <a:pt x="747" y="50"/>
                    </a:lnTo>
                    <a:lnTo>
                      <a:pt x="734" y="47"/>
                    </a:lnTo>
                    <a:lnTo>
                      <a:pt x="734" y="47"/>
                    </a:lnTo>
                    <a:lnTo>
                      <a:pt x="724" y="46"/>
                    </a:lnTo>
                    <a:lnTo>
                      <a:pt x="724" y="46"/>
                    </a:lnTo>
                    <a:lnTo>
                      <a:pt x="714" y="47"/>
                    </a:lnTo>
                    <a:lnTo>
                      <a:pt x="704" y="49"/>
                    </a:lnTo>
                    <a:lnTo>
                      <a:pt x="696" y="52"/>
                    </a:lnTo>
                    <a:lnTo>
                      <a:pt x="688" y="57"/>
                    </a:lnTo>
                    <a:lnTo>
                      <a:pt x="680" y="63"/>
                    </a:lnTo>
                    <a:lnTo>
                      <a:pt x="673" y="70"/>
                    </a:lnTo>
                    <a:lnTo>
                      <a:pt x="667" y="77"/>
                    </a:lnTo>
                    <a:lnTo>
                      <a:pt x="663" y="85"/>
                    </a:lnTo>
                    <a:lnTo>
                      <a:pt x="663" y="85"/>
                    </a:lnTo>
                    <a:lnTo>
                      <a:pt x="660" y="94"/>
                    </a:lnTo>
                    <a:lnTo>
                      <a:pt x="658" y="102"/>
                    </a:lnTo>
                    <a:lnTo>
                      <a:pt x="658" y="111"/>
                    </a:lnTo>
                    <a:lnTo>
                      <a:pt x="659" y="119"/>
                    </a:lnTo>
                    <a:lnTo>
                      <a:pt x="661" y="128"/>
                    </a:lnTo>
                    <a:lnTo>
                      <a:pt x="664" y="135"/>
                    </a:lnTo>
                    <a:lnTo>
                      <a:pt x="668" y="143"/>
                    </a:lnTo>
                    <a:lnTo>
                      <a:pt x="673" y="150"/>
                    </a:lnTo>
                    <a:lnTo>
                      <a:pt x="673" y="150"/>
                    </a:lnTo>
                    <a:lnTo>
                      <a:pt x="677" y="154"/>
                    </a:lnTo>
                    <a:lnTo>
                      <a:pt x="679" y="159"/>
                    </a:lnTo>
                    <a:lnTo>
                      <a:pt x="680" y="164"/>
                    </a:lnTo>
                    <a:lnTo>
                      <a:pt x="680" y="167"/>
                    </a:lnTo>
                    <a:lnTo>
                      <a:pt x="679" y="174"/>
                    </a:lnTo>
                    <a:lnTo>
                      <a:pt x="675" y="178"/>
                    </a:lnTo>
                    <a:lnTo>
                      <a:pt x="675" y="179"/>
                    </a:lnTo>
                    <a:lnTo>
                      <a:pt x="675" y="181"/>
                    </a:lnTo>
                    <a:lnTo>
                      <a:pt x="675" y="181"/>
                    </a:lnTo>
                    <a:lnTo>
                      <a:pt x="674" y="184"/>
                    </a:lnTo>
                    <a:lnTo>
                      <a:pt x="673" y="189"/>
                    </a:lnTo>
                    <a:lnTo>
                      <a:pt x="671" y="192"/>
                    </a:lnTo>
                    <a:lnTo>
                      <a:pt x="668" y="195"/>
                    </a:lnTo>
                    <a:lnTo>
                      <a:pt x="668" y="195"/>
                    </a:lnTo>
                    <a:lnTo>
                      <a:pt x="587" y="277"/>
                    </a:lnTo>
                    <a:lnTo>
                      <a:pt x="506" y="361"/>
                    </a:lnTo>
                    <a:lnTo>
                      <a:pt x="506" y="361"/>
                    </a:lnTo>
                    <a:lnTo>
                      <a:pt x="425" y="444"/>
                    </a:lnTo>
                    <a:lnTo>
                      <a:pt x="343" y="526"/>
                    </a:lnTo>
                    <a:lnTo>
                      <a:pt x="343" y="526"/>
                    </a:lnTo>
                    <a:lnTo>
                      <a:pt x="340" y="529"/>
                    </a:lnTo>
                    <a:lnTo>
                      <a:pt x="337" y="531"/>
                    </a:lnTo>
                    <a:lnTo>
                      <a:pt x="332" y="533"/>
                    </a:lnTo>
                    <a:lnTo>
                      <a:pt x="328" y="534"/>
                    </a:lnTo>
                    <a:lnTo>
                      <a:pt x="328" y="534"/>
                    </a:lnTo>
                    <a:lnTo>
                      <a:pt x="324" y="533"/>
                    </a:lnTo>
                    <a:lnTo>
                      <a:pt x="321" y="533"/>
                    </a:lnTo>
                    <a:lnTo>
                      <a:pt x="319" y="535"/>
                    </a:lnTo>
                    <a:lnTo>
                      <a:pt x="319" y="535"/>
                    </a:lnTo>
                    <a:lnTo>
                      <a:pt x="315" y="538"/>
                    </a:lnTo>
                    <a:lnTo>
                      <a:pt x="311" y="540"/>
                    </a:lnTo>
                    <a:lnTo>
                      <a:pt x="306" y="542"/>
                    </a:lnTo>
                    <a:lnTo>
                      <a:pt x="301" y="542"/>
                    </a:lnTo>
                    <a:lnTo>
                      <a:pt x="301" y="542"/>
                    </a:lnTo>
                    <a:lnTo>
                      <a:pt x="296" y="542"/>
                    </a:lnTo>
                    <a:lnTo>
                      <a:pt x="292" y="540"/>
                    </a:lnTo>
                    <a:lnTo>
                      <a:pt x="292" y="540"/>
                    </a:lnTo>
                    <a:lnTo>
                      <a:pt x="282" y="536"/>
                    </a:lnTo>
                    <a:lnTo>
                      <a:pt x="273" y="529"/>
                    </a:lnTo>
                    <a:lnTo>
                      <a:pt x="253" y="515"/>
                    </a:lnTo>
                    <a:lnTo>
                      <a:pt x="253" y="515"/>
                    </a:lnTo>
                    <a:lnTo>
                      <a:pt x="235" y="502"/>
                    </a:lnTo>
                    <a:lnTo>
                      <a:pt x="225" y="495"/>
                    </a:lnTo>
                    <a:lnTo>
                      <a:pt x="215" y="490"/>
                    </a:lnTo>
                    <a:lnTo>
                      <a:pt x="215" y="490"/>
                    </a:lnTo>
                    <a:lnTo>
                      <a:pt x="199" y="484"/>
                    </a:lnTo>
                    <a:lnTo>
                      <a:pt x="199" y="484"/>
                    </a:lnTo>
                    <a:lnTo>
                      <a:pt x="185" y="478"/>
                    </a:lnTo>
                    <a:lnTo>
                      <a:pt x="178" y="474"/>
                    </a:lnTo>
                    <a:lnTo>
                      <a:pt x="170" y="470"/>
                    </a:lnTo>
                    <a:lnTo>
                      <a:pt x="170" y="470"/>
                    </a:lnTo>
                    <a:lnTo>
                      <a:pt x="161" y="462"/>
                    </a:lnTo>
                    <a:lnTo>
                      <a:pt x="161" y="462"/>
                    </a:lnTo>
                    <a:lnTo>
                      <a:pt x="148" y="451"/>
                    </a:lnTo>
                    <a:lnTo>
                      <a:pt x="139" y="446"/>
                    </a:lnTo>
                    <a:lnTo>
                      <a:pt x="132" y="442"/>
                    </a:lnTo>
                    <a:lnTo>
                      <a:pt x="132" y="442"/>
                    </a:lnTo>
                    <a:lnTo>
                      <a:pt x="116" y="434"/>
                    </a:lnTo>
                    <a:lnTo>
                      <a:pt x="116" y="434"/>
                    </a:lnTo>
                    <a:lnTo>
                      <a:pt x="104" y="429"/>
                    </a:lnTo>
                    <a:lnTo>
                      <a:pt x="92" y="424"/>
                    </a:lnTo>
                    <a:lnTo>
                      <a:pt x="92" y="424"/>
                    </a:lnTo>
                    <a:lnTo>
                      <a:pt x="86" y="424"/>
                    </a:lnTo>
                    <a:lnTo>
                      <a:pt x="86" y="42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4" name="Freeform 738"/>
              <p:cNvSpPr/>
              <p:nvPr/>
            </p:nvSpPr>
            <p:spPr bwMode="auto">
              <a:xfrm>
                <a:off x="5268913" y="4529138"/>
                <a:ext cx="252413" cy="261938"/>
              </a:xfrm>
              <a:custGeom>
                <a:avLst/>
                <a:gdLst/>
                <a:ahLst/>
                <a:cxnLst>
                  <a:cxn ang="0">
                    <a:pos x="74" y="493"/>
                  </a:cxn>
                  <a:cxn ang="0">
                    <a:pos x="47" y="485"/>
                  </a:cxn>
                  <a:cxn ang="0">
                    <a:pos x="23" y="469"/>
                  </a:cxn>
                  <a:cxn ang="0">
                    <a:pos x="11" y="456"/>
                  </a:cxn>
                  <a:cxn ang="0">
                    <a:pos x="8" y="448"/>
                  </a:cxn>
                  <a:cxn ang="0">
                    <a:pos x="2" y="430"/>
                  </a:cxn>
                  <a:cxn ang="0">
                    <a:pos x="0" y="399"/>
                  </a:cxn>
                  <a:cxn ang="0">
                    <a:pos x="9" y="366"/>
                  </a:cxn>
                  <a:cxn ang="0">
                    <a:pos x="27" y="331"/>
                  </a:cxn>
                  <a:cxn ang="0">
                    <a:pos x="56" y="292"/>
                  </a:cxn>
                  <a:cxn ang="0">
                    <a:pos x="79" y="267"/>
                  </a:cxn>
                  <a:cxn ang="0">
                    <a:pos x="105" y="233"/>
                  </a:cxn>
                  <a:cxn ang="0">
                    <a:pos x="125" y="208"/>
                  </a:cxn>
                  <a:cxn ang="0">
                    <a:pos x="164" y="167"/>
                  </a:cxn>
                  <a:cxn ang="0">
                    <a:pos x="325" y="7"/>
                  </a:cxn>
                  <a:cxn ang="0">
                    <a:pos x="333" y="2"/>
                  </a:cxn>
                  <a:cxn ang="0">
                    <a:pos x="341" y="0"/>
                  </a:cxn>
                  <a:cxn ang="0">
                    <a:pos x="358" y="9"/>
                  </a:cxn>
                  <a:cxn ang="0">
                    <a:pos x="364" y="21"/>
                  </a:cxn>
                  <a:cxn ang="0">
                    <a:pos x="362" y="32"/>
                  </a:cxn>
                  <a:cxn ang="0">
                    <a:pos x="357" y="39"/>
                  </a:cxn>
                  <a:cxn ang="0">
                    <a:pos x="293" y="101"/>
                  </a:cxn>
                  <a:cxn ang="0">
                    <a:pos x="193" y="199"/>
                  </a:cxn>
                  <a:cxn ang="0">
                    <a:pos x="140" y="263"/>
                  </a:cxn>
                  <a:cxn ang="0">
                    <a:pos x="113" y="300"/>
                  </a:cxn>
                  <a:cxn ang="0">
                    <a:pos x="76" y="339"/>
                  </a:cxn>
                  <a:cxn ang="0">
                    <a:pos x="57" y="367"/>
                  </a:cxn>
                  <a:cxn ang="0">
                    <a:pos x="45" y="405"/>
                  </a:cxn>
                  <a:cxn ang="0">
                    <a:pos x="47" y="426"/>
                  </a:cxn>
                  <a:cxn ang="0">
                    <a:pos x="50" y="429"/>
                  </a:cxn>
                  <a:cxn ang="0">
                    <a:pos x="55" y="436"/>
                  </a:cxn>
                  <a:cxn ang="0">
                    <a:pos x="71" y="445"/>
                  </a:cxn>
                  <a:cxn ang="0">
                    <a:pos x="89" y="448"/>
                  </a:cxn>
                  <a:cxn ang="0">
                    <a:pos x="116" y="442"/>
                  </a:cxn>
                  <a:cxn ang="0">
                    <a:pos x="144" y="426"/>
                  </a:cxn>
                  <a:cxn ang="0">
                    <a:pos x="196" y="377"/>
                  </a:cxn>
                  <a:cxn ang="0">
                    <a:pos x="242" y="324"/>
                  </a:cxn>
                  <a:cxn ang="0">
                    <a:pos x="294" y="271"/>
                  </a:cxn>
                  <a:cxn ang="0">
                    <a:pos x="371" y="194"/>
                  </a:cxn>
                  <a:cxn ang="0">
                    <a:pos x="442" y="114"/>
                  </a:cxn>
                  <a:cxn ang="0">
                    <a:pos x="448" y="107"/>
                  </a:cxn>
                  <a:cxn ang="0">
                    <a:pos x="456" y="106"/>
                  </a:cxn>
                  <a:cxn ang="0">
                    <a:pos x="472" y="115"/>
                  </a:cxn>
                  <a:cxn ang="0">
                    <a:pos x="478" y="125"/>
                  </a:cxn>
                  <a:cxn ang="0">
                    <a:pos x="478" y="138"/>
                  </a:cxn>
                  <a:cxn ang="0">
                    <a:pos x="473" y="147"/>
                  </a:cxn>
                  <a:cxn ang="0">
                    <a:pos x="408" y="220"/>
                  </a:cxn>
                  <a:cxn ang="0">
                    <a:pos x="340" y="289"/>
                  </a:cxn>
                  <a:cxn ang="0">
                    <a:pos x="223" y="410"/>
                  </a:cxn>
                  <a:cxn ang="0">
                    <a:pos x="189" y="445"/>
                  </a:cxn>
                  <a:cxn ang="0">
                    <a:pos x="135" y="480"/>
                  </a:cxn>
                  <a:cxn ang="0">
                    <a:pos x="100" y="492"/>
                  </a:cxn>
                  <a:cxn ang="0">
                    <a:pos x="84" y="493"/>
                  </a:cxn>
                </a:cxnLst>
                <a:rect l="0" t="0" r="r" b="b"/>
                <a:pathLst>
                  <a:path w="479" h="493">
                    <a:moveTo>
                      <a:pt x="84" y="493"/>
                    </a:moveTo>
                    <a:lnTo>
                      <a:pt x="84" y="493"/>
                    </a:lnTo>
                    <a:lnTo>
                      <a:pt x="74" y="493"/>
                    </a:lnTo>
                    <a:lnTo>
                      <a:pt x="65" y="491"/>
                    </a:lnTo>
                    <a:lnTo>
                      <a:pt x="56" y="489"/>
                    </a:lnTo>
                    <a:lnTo>
                      <a:pt x="47" y="485"/>
                    </a:lnTo>
                    <a:lnTo>
                      <a:pt x="39" y="480"/>
                    </a:lnTo>
                    <a:lnTo>
                      <a:pt x="31" y="475"/>
                    </a:lnTo>
                    <a:lnTo>
                      <a:pt x="23" y="469"/>
                    </a:lnTo>
                    <a:lnTo>
                      <a:pt x="14" y="462"/>
                    </a:lnTo>
                    <a:lnTo>
                      <a:pt x="14" y="462"/>
                    </a:lnTo>
                    <a:lnTo>
                      <a:pt x="11" y="456"/>
                    </a:lnTo>
                    <a:lnTo>
                      <a:pt x="8" y="449"/>
                    </a:lnTo>
                    <a:lnTo>
                      <a:pt x="8" y="449"/>
                    </a:lnTo>
                    <a:lnTo>
                      <a:pt x="8" y="448"/>
                    </a:lnTo>
                    <a:lnTo>
                      <a:pt x="8" y="448"/>
                    </a:lnTo>
                    <a:lnTo>
                      <a:pt x="4" y="439"/>
                    </a:lnTo>
                    <a:lnTo>
                      <a:pt x="2" y="430"/>
                    </a:lnTo>
                    <a:lnTo>
                      <a:pt x="0" y="419"/>
                    </a:lnTo>
                    <a:lnTo>
                      <a:pt x="0" y="409"/>
                    </a:lnTo>
                    <a:lnTo>
                      <a:pt x="0" y="399"/>
                    </a:lnTo>
                    <a:lnTo>
                      <a:pt x="2" y="388"/>
                    </a:lnTo>
                    <a:lnTo>
                      <a:pt x="5" y="377"/>
                    </a:lnTo>
                    <a:lnTo>
                      <a:pt x="9" y="366"/>
                    </a:lnTo>
                    <a:lnTo>
                      <a:pt x="13" y="354"/>
                    </a:lnTo>
                    <a:lnTo>
                      <a:pt x="20" y="342"/>
                    </a:lnTo>
                    <a:lnTo>
                      <a:pt x="27" y="331"/>
                    </a:lnTo>
                    <a:lnTo>
                      <a:pt x="35" y="318"/>
                    </a:lnTo>
                    <a:lnTo>
                      <a:pt x="44" y="306"/>
                    </a:lnTo>
                    <a:lnTo>
                      <a:pt x="56" y="292"/>
                    </a:lnTo>
                    <a:lnTo>
                      <a:pt x="67" y="280"/>
                    </a:lnTo>
                    <a:lnTo>
                      <a:pt x="79" y="267"/>
                    </a:lnTo>
                    <a:lnTo>
                      <a:pt x="79" y="267"/>
                    </a:lnTo>
                    <a:lnTo>
                      <a:pt x="87" y="258"/>
                    </a:lnTo>
                    <a:lnTo>
                      <a:pt x="94" y="250"/>
                    </a:lnTo>
                    <a:lnTo>
                      <a:pt x="105" y="233"/>
                    </a:lnTo>
                    <a:lnTo>
                      <a:pt x="105" y="233"/>
                    </a:lnTo>
                    <a:lnTo>
                      <a:pt x="115" y="220"/>
                    </a:lnTo>
                    <a:lnTo>
                      <a:pt x="125" y="208"/>
                    </a:lnTo>
                    <a:lnTo>
                      <a:pt x="125" y="208"/>
                    </a:lnTo>
                    <a:lnTo>
                      <a:pt x="144" y="187"/>
                    </a:lnTo>
                    <a:lnTo>
                      <a:pt x="164" y="167"/>
                    </a:lnTo>
                    <a:lnTo>
                      <a:pt x="164" y="167"/>
                    </a:lnTo>
                    <a:lnTo>
                      <a:pt x="185" y="148"/>
                    </a:lnTo>
                    <a:lnTo>
                      <a:pt x="325" y="7"/>
                    </a:lnTo>
                    <a:lnTo>
                      <a:pt x="325" y="7"/>
                    </a:lnTo>
                    <a:lnTo>
                      <a:pt x="328" y="4"/>
                    </a:lnTo>
                    <a:lnTo>
                      <a:pt x="333" y="2"/>
                    </a:lnTo>
                    <a:lnTo>
                      <a:pt x="337" y="1"/>
                    </a:lnTo>
                    <a:lnTo>
                      <a:pt x="341" y="0"/>
                    </a:lnTo>
                    <a:lnTo>
                      <a:pt x="341" y="0"/>
                    </a:lnTo>
                    <a:lnTo>
                      <a:pt x="347" y="1"/>
                    </a:lnTo>
                    <a:lnTo>
                      <a:pt x="353" y="4"/>
                    </a:lnTo>
                    <a:lnTo>
                      <a:pt x="358" y="9"/>
                    </a:lnTo>
                    <a:lnTo>
                      <a:pt x="362" y="15"/>
                    </a:lnTo>
                    <a:lnTo>
                      <a:pt x="362" y="15"/>
                    </a:lnTo>
                    <a:lnTo>
                      <a:pt x="364" y="21"/>
                    </a:lnTo>
                    <a:lnTo>
                      <a:pt x="365" y="26"/>
                    </a:lnTo>
                    <a:lnTo>
                      <a:pt x="364" y="29"/>
                    </a:lnTo>
                    <a:lnTo>
                      <a:pt x="362" y="32"/>
                    </a:lnTo>
                    <a:lnTo>
                      <a:pt x="360" y="36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25" y="70"/>
                    </a:lnTo>
                    <a:lnTo>
                      <a:pt x="293" y="101"/>
                    </a:lnTo>
                    <a:lnTo>
                      <a:pt x="293" y="101"/>
                    </a:lnTo>
                    <a:lnTo>
                      <a:pt x="252" y="139"/>
                    </a:lnTo>
                    <a:lnTo>
                      <a:pt x="212" y="179"/>
                    </a:lnTo>
                    <a:lnTo>
                      <a:pt x="193" y="199"/>
                    </a:lnTo>
                    <a:lnTo>
                      <a:pt x="174" y="220"/>
                    </a:lnTo>
                    <a:lnTo>
                      <a:pt x="157" y="242"/>
                    </a:lnTo>
                    <a:lnTo>
                      <a:pt x="140" y="263"/>
                    </a:lnTo>
                    <a:lnTo>
                      <a:pt x="140" y="263"/>
                    </a:lnTo>
                    <a:lnTo>
                      <a:pt x="127" y="281"/>
                    </a:lnTo>
                    <a:lnTo>
                      <a:pt x="113" y="300"/>
                    </a:lnTo>
                    <a:lnTo>
                      <a:pt x="95" y="319"/>
                    </a:lnTo>
                    <a:lnTo>
                      <a:pt x="76" y="339"/>
                    </a:lnTo>
                    <a:lnTo>
                      <a:pt x="76" y="339"/>
                    </a:lnTo>
                    <a:lnTo>
                      <a:pt x="70" y="346"/>
                    </a:lnTo>
                    <a:lnTo>
                      <a:pt x="63" y="355"/>
                    </a:lnTo>
                    <a:lnTo>
                      <a:pt x="57" y="367"/>
                    </a:lnTo>
                    <a:lnTo>
                      <a:pt x="52" y="379"/>
                    </a:lnTo>
                    <a:lnTo>
                      <a:pt x="47" y="391"/>
                    </a:lnTo>
                    <a:lnTo>
                      <a:pt x="45" y="405"/>
                    </a:lnTo>
                    <a:lnTo>
                      <a:pt x="45" y="416"/>
                    </a:lnTo>
                    <a:lnTo>
                      <a:pt x="46" y="421"/>
                    </a:lnTo>
                    <a:lnTo>
                      <a:pt x="47" y="426"/>
                    </a:lnTo>
                    <a:lnTo>
                      <a:pt x="47" y="427"/>
                    </a:lnTo>
                    <a:lnTo>
                      <a:pt x="50" y="429"/>
                    </a:lnTo>
                    <a:lnTo>
                      <a:pt x="50" y="429"/>
                    </a:lnTo>
                    <a:lnTo>
                      <a:pt x="54" y="435"/>
                    </a:lnTo>
                    <a:lnTo>
                      <a:pt x="54" y="436"/>
                    </a:lnTo>
                    <a:lnTo>
                      <a:pt x="55" y="436"/>
                    </a:lnTo>
                    <a:lnTo>
                      <a:pt x="55" y="436"/>
                    </a:lnTo>
                    <a:lnTo>
                      <a:pt x="63" y="441"/>
                    </a:lnTo>
                    <a:lnTo>
                      <a:pt x="71" y="445"/>
                    </a:lnTo>
                    <a:lnTo>
                      <a:pt x="79" y="447"/>
                    </a:lnTo>
                    <a:lnTo>
                      <a:pt x="89" y="448"/>
                    </a:lnTo>
                    <a:lnTo>
                      <a:pt x="89" y="448"/>
                    </a:lnTo>
                    <a:lnTo>
                      <a:pt x="98" y="447"/>
                    </a:lnTo>
                    <a:lnTo>
                      <a:pt x="106" y="445"/>
                    </a:lnTo>
                    <a:lnTo>
                      <a:pt x="116" y="442"/>
                    </a:lnTo>
                    <a:lnTo>
                      <a:pt x="125" y="437"/>
                    </a:lnTo>
                    <a:lnTo>
                      <a:pt x="134" y="432"/>
                    </a:lnTo>
                    <a:lnTo>
                      <a:pt x="144" y="426"/>
                    </a:lnTo>
                    <a:lnTo>
                      <a:pt x="162" y="411"/>
                    </a:lnTo>
                    <a:lnTo>
                      <a:pt x="180" y="395"/>
                    </a:lnTo>
                    <a:lnTo>
                      <a:pt x="196" y="377"/>
                    </a:lnTo>
                    <a:lnTo>
                      <a:pt x="227" y="341"/>
                    </a:lnTo>
                    <a:lnTo>
                      <a:pt x="227" y="341"/>
                    </a:lnTo>
                    <a:lnTo>
                      <a:pt x="242" y="324"/>
                    </a:lnTo>
                    <a:lnTo>
                      <a:pt x="253" y="311"/>
                    </a:lnTo>
                    <a:lnTo>
                      <a:pt x="253" y="311"/>
                    </a:lnTo>
                    <a:lnTo>
                      <a:pt x="294" y="271"/>
                    </a:lnTo>
                    <a:lnTo>
                      <a:pt x="294" y="271"/>
                    </a:lnTo>
                    <a:lnTo>
                      <a:pt x="333" y="233"/>
                    </a:lnTo>
                    <a:lnTo>
                      <a:pt x="371" y="194"/>
                    </a:lnTo>
                    <a:lnTo>
                      <a:pt x="407" y="155"/>
                    </a:lnTo>
                    <a:lnTo>
                      <a:pt x="424" y="134"/>
                    </a:lnTo>
                    <a:lnTo>
                      <a:pt x="442" y="114"/>
                    </a:lnTo>
                    <a:lnTo>
                      <a:pt x="442" y="114"/>
                    </a:lnTo>
                    <a:lnTo>
                      <a:pt x="445" y="111"/>
                    </a:lnTo>
                    <a:lnTo>
                      <a:pt x="448" y="107"/>
                    </a:lnTo>
                    <a:lnTo>
                      <a:pt x="452" y="106"/>
                    </a:lnTo>
                    <a:lnTo>
                      <a:pt x="456" y="106"/>
                    </a:lnTo>
                    <a:lnTo>
                      <a:pt x="456" y="106"/>
                    </a:lnTo>
                    <a:lnTo>
                      <a:pt x="462" y="107"/>
                    </a:lnTo>
                    <a:lnTo>
                      <a:pt x="468" y="111"/>
                    </a:lnTo>
                    <a:lnTo>
                      <a:pt x="472" y="115"/>
                    </a:lnTo>
                    <a:lnTo>
                      <a:pt x="476" y="121"/>
                    </a:lnTo>
                    <a:lnTo>
                      <a:pt x="476" y="121"/>
                    </a:lnTo>
                    <a:lnTo>
                      <a:pt x="478" y="125"/>
                    </a:lnTo>
                    <a:lnTo>
                      <a:pt x="479" y="131"/>
                    </a:lnTo>
                    <a:lnTo>
                      <a:pt x="478" y="135"/>
                    </a:lnTo>
                    <a:lnTo>
                      <a:pt x="478" y="138"/>
                    </a:lnTo>
                    <a:lnTo>
                      <a:pt x="476" y="143"/>
                    </a:lnTo>
                    <a:lnTo>
                      <a:pt x="473" y="147"/>
                    </a:lnTo>
                    <a:lnTo>
                      <a:pt x="473" y="147"/>
                    </a:lnTo>
                    <a:lnTo>
                      <a:pt x="458" y="165"/>
                    </a:lnTo>
                    <a:lnTo>
                      <a:pt x="442" y="184"/>
                    </a:lnTo>
                    <a:lnTo>
                      <a:pt x="408" y="220"/>
                    </a:lnTo>
                    <a:lnTo>
                      <a:pt x="374" y="255"/>
                    </a:lnTo>
                    <a:lnTo>
                      <a:pt x="340" y="289"/>
                    </a:lnTo>
                    <a:lnTo>
                      <a:pt x="340" y="289"/>
                    </a:lnTo>
                    <a:lnTo>
                      <a:pt x="280" y="348"/>
                    </a:lnTo>
                    <a:lnTo>
                      <a:pt x="251" y="379"/>
                    </a:lnTo>
                    <a:lnTo>
                      <a:pt x="223" y="410"/>
                    </a:lnTo>
                    <a:lnTo>
                      <a:pt x="223" y="410"/>
                    </a:lnTo>
                    <a:lnTo>
                      <a:pt x="207" y="429"/>
                    </a:lnTo>
                    <a:lnTo>
                      <a:pt x="189" y="445"/>
                    </a:lnTo>
                    <a:lnTo>
                      <a:pt x="171" y="460"/>
                    </a:lnTo>
                    <a:lnTo>
                      <a:pt x="153" y="471"/>
                    </a:lnTo>
                    <a:lnTo>
                      <a:pt x="135" y="480"/>
                    </a:lnTo>
                    <a:lnTo>
                      <a:pt x="118" y="488"/>
                    </a:lnTo>
                    <a:lnTo>
                      <a:pt x="109" y="490"/>
                    </a:lnTo>
                    <a:lnTo>
                      <a:pt x="100" y="492"/>
                    </a:lnTo>
                    <a:lnTo>
                      <a:pt x="92" y="493"/>
                    </a:lnTo>
                    <a:lnTo>
                      <a:pt x="84" y="493"/>
                    </a:lnTo>
                    <a:lnTo>
                      <a:pt x="84" y="49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05" name="椭圆 31"/>
            <p:cNvSpPr/>
            <p:nvPr/>
          </p:nvSpPr>
          <p:spPr>
            <a:xfrm rot="15654318">
              <a:off x="6296621" y="3481881"/>
              <a:ext cx="898847" cy="889884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91" y="connsiteY5-92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206" name="组合 205"/>
            <p:cNvGrpSpPr/>
            <p:nvPr/>
          </p:nvGrpSpPr>
          <p:grpSpPr>
            <a:xfrm>
              <a:off x="6507602" y="3701020"/>
              <a:ext cx="530255" cy="465908"/>
              <a:chOff x="6208713" y="1243013"/>
              <a:chExt cx="706438" cy="620713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07" name="Freeform 804"/>
              <p:cNvSpPr/>
              <p:nvPr/>
            </p:nvSpPr>
            <p:spPr bwMode="auto">
              <a:xfrm>
                <a:off x="6270626" y="1622425"/>
                <a:ext cx="26988" cy="68263"/>
              </a:xfrm>
              <a:custGeom>
                <a:avLst/>
                <a:gdLst/>
                <a:ahLst/>
                <a:cxnLst>
                  <a:cxn ang="0">
                    <a:pos x="51" y="5"/>
                  </a:cxn>
                  <a:cxn ang="0">
                    <a:pos x="51" y="5"/>
                  </a:cxn>
                  <a:cxn ang="0">
                    <a:pos x="50" y="3"/>
                  </a:cxn>
                  <a:cxn ang="0">
                    <a:pos x="49" y="1"/>
                  </a:cxn>
                  <a:cxn ang="0">
                    <a:pos x="48" y="1"/>
                  </a:cxn>
                  <a:cxn ang="0">
                    <a:pos x="46" y="0"/>
                  </a:cxn>
                  <a:cxn ang="0">
                    <a:pos x="44" y="1"/>
                  </a:cxn>
                  <a:cxn ang="0">
                    <a:pos x="43" y="1"/>
                  </a:cxn>
                  <a:cxn ang="0">
                    <a:pos x="42" y="3"/>
                  </a:cxn>
                  <a:cxn ang="0">
                    <a:pos x="41" y="5"/>
                  </a:cxn>
                  <a:cxn ang="0">
                    <a:pos x="41" y="5"/>
                  </a:cxn>
                  <a:cxn ang="0">
                    <a:pos x="40" y="14"/>
                  </a:cxn>
                  <a:cxn ang="0">
                    <a:pos x="37" y="25"/>
                  </a:cxn>
                  <a:cxn ang="0">
                    <a:pos x="34" y="35"/>
                  </a:cxn>
                  <a:cxn ang="0">
                    <a:pos x="30" y="44"/>
                  </a:cxn>
                  <a:cxn ang="0">
                    <a:pos x="21" y="64"/>
                  </a:cxn>
                  <a:cxn ang="0">
                    <a:pos x="13" y="82"/>
                  </a:cxn>
                  <a:cxn ang="0">
                    <a:pos x="13" y="82"/>
                  </a:cxn>
                  <a:cxn ang="0">
                    <a:pos x="9" y="92"/>
                  </a:cxn>
                  <a:cxn ang="0">
                    <a:pos x="3" y="105"/>
                  </a:cxn>
                  <a:cxn ang="0">
                    <a:pos x="1" y="112"/>
                  </a:cxn>
                  <a:cxn ang="0">
                    <a:pos x="0" y="119"/>
                  </a:cxn>
                  <a:cxn ang="0">
                    <a:pos x="1" y="124"/>
                  </a:cxn>
                  <a:cxn ang="0">
                    <a:pos x="2" y="126"/>
                  </a:cxn>
                  <a:cxn ang="0">
                    <a:pos x="4" y="128"/>
                  </a:cxn>
                  <a:cxn ang="0">
                    <a:pos x="4" y="128"/>
                  </a:cxn>
                  <a:cxn ang="0">
                    <a:pos x="6" y="129"/>
                  </a:cxn>
                  <a:cxn ang="0">
                    <a:pos x="9" y="129"/>
                  </a:cxn>
                  <a:cxn ang="0">
                    <a:pos x="12" y="128"/>
                  </a:cxn>
                  <a:cxn ang="0">
                    <a:pos x="13" y="126"/>
                  </a:cxn>
                  <a:cxn ang="0">
                    <a:pos x="13" y="125"/>
                  </a:cxn>
                  <a:cxn ang="0">
                    <a:pos x="13" y="123"/>
                  </a:cxn>
                  <a:cxn ang="0">
                    <a:pos x="11" y="122"/>
                  </a:cxn>
                  <a:cxn ang="0">
                    <a:pos x="11" y="122"/>
                  </a:cxn>
                  <a:cxn ang="0">
                    <a:pos x="11" y="120"/>
                  </a:cxn>
                  <a:cxn ang="0">
                    <a:pos x="10" y="117"/>
                  </a:cxn>
                  <a:cxn ang="0">
                    <a:pos x="11" y="109"/>
                  </a:cxn>
                  <a:cxn ang="0">
                    <a:pos x="14" y="100"/>
                  </a:cxn>
                  <a:cxn ang="0">
                    <a:pos x="19" y="90"/>
                  </a:cxn>
                  <a:cxn ang="0">
                    <a:pos x="27" y="69"/>
                  </a:cxn>
                  <a:cxn ang="0">
                    <a:pos x="33" y="58"/>
                  </a:cxn>
                  <a:cxn ang="0">
                    <a:pos x="33" y="58"/>
                  </a:cxn>
                  <a:cxn ang="0">
                    <a:pos x="43" y="36"/>
                  </a:cxn>
                  <a:cxn ang="0">
                    <a:pos x="46" y="26"/>
                  </a:cxn>
                  <a:cxn ang="0">
                    <a:pos x="49" y="14"/>
                  </a:cxn>
                  <a:cxn ang="0">
                    <a:pos x="49" y="14"/>
                  </a:cxn>
                  <a:cxn ang="0">
                    <a:pos x="50" y="13"/>
                  </a:cxn>
                  <a:cxn ang="0">
                    <a:pos x="51" y="11"/>
                  </a:cxn>
                  <a:cxn ang="0">
                    <a:pos x="51" y="5"/>
                  </a:cxn>
                </a:cxnLst>
                <a:rect l="0" t="0" r="r" b="b"/>
                <a:pathLst>
                  <a:path w="51" h="129">
                    <a:moveTo>
                      <a:pt x="51" y="5"/>
                    </a:moveTo>
                    <a:lnTo>
                      <a:pt x="51" y="5"/>
                    </a:lnTo>
                    <a:lnTo>
                      <a:pt x="50" y="3"/>
                    </a:lnTo>
                    <a:lnTo>
                      <a:pt x="49" y="1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44" y="1"/>
                    </a:lnTo>
                    <a:lnTo>
                      <a:pt x="43" y="1"/>
                    </a:lnTo>
                    <a:lnTo>
                      <a:pt x="42" y="3"/>
                    </a:lnTo>
                    <a:lnTo>
                      <a:pt x="41" y="5"/>
                    </a:lnTo>
                    <a:lnTo>
                      <a:pt x="41" y="5"/>
                    </a:lnTo>
                    <a:lnTo>
                      <a:pt x="40" y="14"/>
                    </a:lnTo>
                    <a:lnTo>
                      <a:pt x="37" y="25"/>
                    </a:lnTo>
                    <a:lnTo>
                      <a:pt x="34" y="35"/>
                    </a:lnTo>
                    <a:lnTo>
                      <a:pt x="30" y="44"/>
                    </a:lnTo>
                    <a:lnTo>
                      <a:pt x="21" y="64"/>
                    </a:lnTo>
                    <a:lnTo>
                      <a:pt x="13" y="82"/>
                    </a:lnTo>
                    <a:lnTo>
                      <a:pt x="13" y="82"/>
                    </a:lnTo>
                    <a:lnTo>
                      <a:pt x="9" y="92"/>
                    </a:lnTo>
                    <a:lnTo>
                      <a:pt x="3" y="105"/>
                    </a:lnTo>
                    <a:lnTo>
                      <a:pt x="1" y="112"/>
                    </a:lnTo>
                    <a:lnTo>
                      <a:pt x="0" y="119"/>
                    </a:lnTo>
                    <a:lnTo>
                      <a:pt x="1" y="124"/>
                    </a:lnTo>
                    <a:lnTo>
                      <a:pt x="2" y="126"/>
                    </a:lnTo>
                    <a:lnTo>
                      <a:pt x="4" y="128"/>
                    </a:lnTo>
                    <a:lnTo>
                      <a:pt x="4" y="128"/>
                    </a:lnTo>
                    <a:lnTo>
                      <a:pt x="6" y="129"/>
                    </a:lnTo>
                    <a:lnTo>
                      <a:pt x="9" y="129"/>
                    </a:lnTo>
                    <a:lnTo>
                      <a:pt x="12" y="128"/>
                    </a:lnTo>
                    <a:lnTo>
                      <a:pt x="13" y="126"/>
                    </a:lnTo>
                    <a:lnTo>
                      <a:pt x="13" y="125"/>
                    </a:lnTo>
                    <a:lnTo>
                      <a:pt x="13" y="123"/>
                    </a:lnTo>
                    <a:lnTo>
                      <a:pt x="11" y="122"/>
                    </a:lnTo>
                    <a:lnTo>
                      <a:pt x="11" y="122"/>
                    </a:lnTo>
                    <a:lnTo>
                      <a:pt x="11" y="120"/>
                    </a:lnTo>
                    <a:lnTo>
                      <a:pt x="10" y="117"/>
                    </a:lnTo>
                    <a:lnTo>
                      <a:pt x="11" y="109"/>
                    </a:lnTo>
                    <a:lnTo>
                      <a:pt x="14" y="100"/>
                    </a:lnTo>
                    <a:lnTo>
                      <a:pt x="19" y="90"/>
                    </a:lnTo>
                    <a:lnTo>
                      <a:pt x="27" y="69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43" y="36"/>
                    </a:lnTo>
                    <a:lnTo>
                      <a:pt x="46" y="26"/>
                    </a:lnTo>
                    <a:lnTo>
                      <a:pt x="49" y="14"/>
                    </a:lnTo>
                    <a:lnTo>
                      <a:pt x="49" y="14"/>
                    </a:lnTo>
                    <a:lnTo>
                      <a:pt x="50" y="13"/>
                    </a:lnTo>
                    <a:lnTo>
                      <a:pt x="51" y="11"/>
                    </a:lnTo>
                    <a:lnTo>
                      <a:pt x="51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8" name="Freeform 805"/>
              <p:cNvSpPr/>
              <p:nvPr/>
            </p:nvSpPr>
            <p:spPr bwMode="auto">
              <a:xfrm>
                <a:off x="6315076" y="1671638"/>
                <a:ext cx="15875" cy="41275"/>
              </a:xfrm>
              <a:custGeom>
                <a:avLst/>
                <a:gdLst/>
                <a:ahLst/>
                <a:cxnLst>
                  <a:cxn ang="0">
                    <a:pos x="20" y="3"/>
                  </a:cxn>
                  <a:cxn ang="0">
                    <a:pos x="20" y="3"/>
                  </a:cxn>
                  <a:cxn ang="0">
                    <a:pos x="7" y="38"/>
                  </a:cxn>
                  <a:cxn ang="0">
                    <a:pos x="2" y="56"/>
                  </a:cxn>
                  <a:cxn ang="0">
                    <a:pos x="1" y="65"/>
                  </a:cxn>
                  <a:cxn ang="0">
                    <a:pos x="0" y="74"/>
                  </a:cxn>
                  <a:cxn ang="0">
                    <a:pos x="0" y="74"/>
                  </a:cxn>
                  <a:cxn ang="0">
                    <a:pos x="1" y="76"/>
                  </a:cxn>
                  <a:cxn ang="0">
                    <a:pos x="2" y="77"/>
                  </a:cxn>
                  <a:cxn ang="0">
                    <a:pos x="3" y="78"/>
                  </a:cxn>
                  <a:cxn ang="0">
                    <a:pos x="5" y="78"/>
                  </a:cxn>
                  <a:cxn ang="0">
                    <a:pos x="6" y="78"/>
                  </a:cxn>
                  <a:cxn ang="0">
                    <a:pos x="8" y="77"/>
                  </a:cxn>
                  <a:cxn ang="0">
                    <a:pos x="9" y="76"/>
                  </a:cxn>
                  <a:cxn ang="0">
                    <a:pos x="9" y="74"/>
                  </a:cxn>
                  <a:cxn ang="0">
                    <a:pos x="9" y="74"/>
                  </a:cxn>
                  <a:cxn ang="0">
                    <a:pos x="10" y="65"/>
                  </a:cxn>
                  <a:cxn ang="0">
                    <a:pos x="11" y="57"/>
                  </a:cxn>
                  <a:cxn ang="0">
                    <a:pos x="16" y="39"/>
                  </a:cxn>
                  <a:cxn ang="0">
                    <a:pos x="29" y="6"/>
                  </a:cxn>
                  <a:cxn ang="0">
                    <a:pos x="29" y="6"/>
                  </a:cxn>
                  <a:cxn ang="0">
                    <a:pos x="29" y="4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2" y="1"/>
                  </a:cxn>
                  <a:cxn ang="0">
                    <a:pos x="21" y="2"/>
                  </a:cxn>
                  <a:cxn ang="0">
                    <a:pos x="20" y="3"/>
                  </a:cxn>
                  <a:cxn ang="0">
                    <a:pos x="20" y="3"/>
                  </a:cxn>
                </a:cxnLst>
                <a:rect l="0" t="0" r="r" b="b"/>
                <a:pathLst>
                  <a:path w="29" h="78">
                    <a:moveTo>
                      <a:pt x="20" y="3"/>
                    </a:moveTo>
                    <a:lnTo>
                      <a:pt x="20" y="3"/>
                    </a:lnTo>
                    <a:lnTo>
                      <a:pt x="7" y="38"/>
                    </a:lnTo>
                    <a:lnTo>
                      <a:pt x="2" y="56"/>
                    </a:lnTo>
                    <a:lnTo>
                      <a:pt x="1" y="65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1" y="76"/>
                    </a:lnTo>
                    <a:lnTo>
                      <a:pt x="2" y="77"/>
                    </a:lnTo>
                    <a:lnTo>
                      <a:pt x="3" y="78"/>
                    </a:lnTo>
                    <a:lnTo>
                      <a:pt x="5" y="78"/>
                    </a:lnTo>
                    <a:lnTo>
                      <a:pt x="6" y="78"/>
                    </a:lnTo>
                    <a:lnTo>
                      <a:pt x="8" y="77"/>
                    </a:lnTo>
                    <a:lnTo>
                      <a:pt x="9" y="76"/>
                    </a:lnTo>
                    <a:lnTo>
                      <a:pt x="9" y="74"/>
                    </a:lnTo>
                    <a:lnTo>
                      <a:pt x="9" y="74"/>
                    </a:lnTo>
                    <a:lnTo>
                      <a:pt x="10" y="65"/>
                    </a:lnTo>
                    <a:lnTo>
                      <a:pt x="11" y="57"/>
                    </a:lnTo>
                    <a:lnTo>
                      <a:pt x="16" y="39"/>
                    </a:lnTo>
                    <a:lnTo>
                      <a:pt x="29" y="6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2" y="1"/>
                    </a:lnTo>
                    <a:lnTo>
                      <a:pt x="21" y="2"/>
                    </a:lnTo>
                    <a:lnTo>
                      <a:pt x="20" y="3"/>
                    </a:lnTo>
                    <a:lnTo>
                      <a:pt x="20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9" name="Freeform 806"/>
              <p:cNvSpPr/>
              <p:nvPr/>
            </p:nvSpPr>
            <p:spPr bwMode="auto">
              <a:xfrm>
                <a:off x="6359526" y="1677988"/>
                <a:ext cx="20638" cy="69850"/>
              </a:xfrm>
              <a:custGeom>
                <a:avLst/>
                <a:gdLst/>
                <a:ahLst/>
                <a:cxnLst>
                  <a:cxn ang="0">
                    <a:pos x="32" y="4"/>
                  </a:cxn>
                  <a:cxn ang="0">
                    <a:pos x="32" y="4"/>
                  </a:cxn>
                  <a:cxn ang="0">
                    <a:pos x="20" y="33"/>
                  </a:cxn>
                  <a:cxn ang="0">
                    <a:pos x="11" y="63"/>
                  </a:cxn>
                  <a:cxn ang="0">
                    <a:pos x="6" y="79"/>
                  </a:cxn>
                  <a:cxn ang="0">
                    <a:pos x="3" y="94"/>
                  </a:cxn>
                  <a:cxn ang="0">
                    <a:pos x="1" y="110"/>
                  </a:cxn>
                  <a:cxn ang="0">
                    <a:pos x="0" y="125"/>
                  </a:cxn>
                  <a:cxn ang="0">
                    <a:pos x="0" y="125"/>
                  </a:cxn>
                  <a:cxn ang="0">
                    <a:pos x="0" y="127"/>
                  </a:cxn>
                  <a:cxn ang="0">
                    <a:pos x="1" y="128"/>
                  </a:cxn>
                  <a:cxn ang="0">
                    <a:pos x="3" y="129"/>
                  </a:cxn>
                  <a:cxn ang="0">
                    <a:pos x="4" y="130"/>
                  </a:cxn>
                  <a:cxn ang="0">
                    <a:pos x="6" y="129"/>
                  </a:cxn>
                  <a:cxn ang="0">
                    <a:pos x="7" y="128"/>
                  </a:cxn>
                  <a:cxn ang="0">
                    <a:pos x="9" y="127"/>
                  </a:cxn>
                  <a:cxn ang="0">
                    <a:pos x="9" y="125"/>
                  </a:cxn>
                  <a:cxn ang="0">
                    <a:pos x="9" y="125"/>
                  </a:cxn>
                  <a:cxn ang="0">
                    <a:pos x="10" y="110"/>
                  </a:cxn>
                  <a:cxn ang="0">
                    <a:pos x="12" y="94"/>
                  </a:cxn>
                  <a:cxn ang="0">
                    <a:pos x="16" y="80"/>
                  </a:cxn>
                  <a:cxn ang="0">
                    <a:pos x="20" y="64"/>
                  </a:cxn>
                  <a:cxn ang="0">
                    <a:pos x="30" y="35"/>
                  </a:cxn>
                  <a:cxn ang="0">
                    <a:pos x="40" y="6"/>
                  </a:cxn>
                  <a:cxn ang="0">
                    <a:pos x="40" y="6"/>
                  </a:cxn>
                  <a:cxn ang="0">
                    <a:pos x="41" y="4"/>
                  </a:cxn>
                  <a:cxn ang="0">
                    <a:pos x="40" y="2"/>
                  </a:cxn>
                  <a:cxn ang="0">
                    <a:pos x="39" y="1"/>
                  </a:cxn>
                  <a:cxn ang="0">
                    <a:pos x="37" y="1"/>
                  </a:cxn>
                  <a:cxn ang="0">
                    <a:pos x="36" y="0"/>
                  </a:cxn>
                  <a:cxn ang="0">
                    <a:pos x="34" y="1"/>
                  </a:cxn>
                  <a:cxn ang="0">
                    <a:pos x="33" y="2"/>
                  </a:cxn>
                  <a:cxn ang="0">
                    <a:pos x="32" y="4"/>
                  </a:cxn>
                  <a:cxn ang="0">
                    <a:pos x="32" y="4"/>
                  </a:cxn>
                </a:cxnLst>
                <a:rect l="0" t="0" r="r" b="b"/>
                <a:pathLst>
                  <a:path w="41" h="130">
                    <a:moveTo>
                      <a:pt x="32" y="4"/>
                    </a:moveTo>
                    <a:lnTo>
                      <a:pt x="32" y="4"/>
                    </a:lnTo>
                    <a:lnTo>
                      <a:pt x="20" y="33"/>
                    </a:lnTo>
                    <a:lnTo>
                      <a:pt x="11" y="63"/>
                    </a:lnTo>
                    <a:lnTo>
                      <a:pt x="6" y="79"/>
                    </a:lnTo>
                    <a:lnTo>
                      <a:pt x="3" y="94"/>
                    </a:lnTo>
                    <a:lnTo>
                      <a:pt x="1" y="11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127"/>
                    </a:lnTo>
                    <a:lnTo>
                      <a:pt x="1" y="128"/>
                    </a:lnTo>
                    <a:lnTo>
                      <a:pt x="3" y="129"/>
                    </a:lnTo>
                    <a:lnTo>
                      <a:pt x="4" y="130"/>
                    </a:lnTo>
                    <a:lnTo>
                      <a:pt x="6" y="129"/>
                    </a:lnTo>
                    <a:lnTo>
                      <a:pt x="7" y="128"/>
                    </a:lnTo>
                    <a:lnTo>
                      <a:pt x="9" y="127"/>
                    </a:lnTo>
                    <a:lnTo>
                      <a:pt x="9" y="125"/>
                    </a:lnTo>
                    <a:lnTo>
                      <a:pt x="9" y="125"/>
                    </a:lnTo>
                    <a:lnTo>
                      <a:pt x="10" y="110"/>
                    </a:lnTo>
                    <a:lnTo>
                      <a:pt x="12" y="94"/>
                    </a:lnTo>
                    <a:lnTo>
                      <a:pt x="16" y="80"/>
                    </a:lnTo>
                    <a:lnTo>
                      <a:pt x="20" y="64"/>
                    </a:lnTo>
                    <a:lnTo>
                      <a:pt x="30" y="35"/>
                    </a:lnTo>
                    <a:lnTo>
                      <a:pt x="40" y="6"/>
                    </a:lnTo>
                    <a:lnTo>
                      <a:pt x="40" y="6"/>
                    </a:lnTo>
                    <a:lnTo>
                      <a:pt x="41" y="4"/>
                    </a:lnTo>
                    <a:lnTo>
                      <a:pt x="40" y="2"/>
                    </a:lnTo>
                    <a:lnTo>
                      <a:pt x="39" y="1"/>
                    </a:lnTo>
                    <a:lnTo>
                      <a:pt x="37" y="1"/>
                    </a:lnTo>
                    <a:lnTo>
                      <a:pt x="36" y="0"/>
                    </a:lnTo>
                    <a:lnTo>
                      <a:pt x="34" y="1"/>
                    </a:lnTo>
                    <a:lnTo>
                      <a:pt x="33" y="2"/>
                    </a:lnTo>
                    <a:lnTo>
                      <a:pt x="32" y="4"/>
                    </a:lnTo>
                    <a:lnTo>
                      <a:pt x="3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0" name="Freeform 807"/>
              <p:cNvSpPr/>
              <p:nvPr/>
            </p:nvSpPr>
            <p:spPr bwMode="auto">
              <a:xfrm>
                <a:off x="6392863" y="1708150"/>
                <a:ext cx="20638" cy="55563"/>
              </a:xfrm>
              <a:custGeom>
                <a:avLst/>
                <a:gdLst/>
                <a:ahLst/>
                <a:cxnLst>
                  <a:cxn ang="0">
                    <a:pos x="32" y="4"/>
                  </a:cxn>
                  <a:cxn ang="0">
                    <a:pos x="32" y="4"/>
                  </a:cxn>
                  <a:cxn ang="0">
                    <a:pos x="27" y="17"/>
                  </a:cxn>
                  <a:cxn ang="0">
                    <a:pos x="23" y="28"/>
                  </a:cxn>
                  <a:cxn ang="0">
                    <a:pos x="13" y="51"/>
                  </a:cxn>
                  <a:cxn ang="0">
                    <a:pos x="8" y="63"/>
                  </a:cxn>
                  <a:cxn ang="0">
                    <a:pos x="4" y="74"/>
                  </a:cxn>
                  <a:cxn ang="0">
                    <a:pos x="1" y="87"/>
                  </a:cxn>
                  <a:cxn ang="0">
                    <a:pos x="0" y="100"/>
                  </a:cxn>
                  <a:cxn ang="0">
                    <a:pos x="0" y="100"/>
                  </a:cxn>
                  <a:cxn ang="0">
                    <a:pos x="0" y="102"/>
                  </a:cxn>
                  <a:cxn ang="0">
                    <a:pos x="1" y="103"/>
                  </a:cxn>
                  <a:cxn ang="0">
                    <a:pos x="3" y="104"/>
                  </a:cxn>
                  <a:cxn ang="0">
                    <a:pos x="4" y="104"/>
                  </a:cxn>
                  <a:cxn ang="0">
                    <a:pos x="6" y="104"/>
                  </a:cxn>
                  <a:cxn ang="0">
                    <a:pos x="8" y="103"/>
                  </a:cxn>
                  <a:cxn ang="0">
                    <a:pos x="9" y="102"/>
                  </a:cxn>
                  <a:cxn ang="0">
                    <a:pos x="9" y="100"/>
                  </a:cxn>
                  <a:cxn ang="0">
                    <a:pos x="9" y="100"/>
                  </a:cxn>
                  <a:cxn ang="0">
                    <a:pos x="10" y="87"/>
                  </a:cxn>
                  <a:cxn ang="0">
                    <a:pos x="13" y="75"/>
                  </a:cxn>
                  <a:cxn ang="0">
                    <a:pos x="17" y="64"/>
                  </a:cxn>
                  <a:cxn ang="0">
                    <a:pos x="22" y="53"/>
                  </a:cxn>
                  <a:cxn ang="0">
                    <a:pos x="33" y="30"/>
                  </a:cxn>
                  <a:cxn ang="0">
                    <a:pos x="37" y="19"/>
                  </a:cxn>
                  <a:cxn ang="0">
                    <a:pos x="41" y="6"/>
                  </a:cxn>
                  <a:cxn ang="0">
                    <a:pos x="41" y="6"/>
                  </a:cxn>
                  <a:cxn ang="0">
                    <a:pos x="41" y="4"/>
                  </a:cxn>
                  <a:cxn ang="0">
                    <a:pos x="40" y="2"/>
                  </a:cxn>
                  <a:cxn ang="0">
                    <a:pos x="39" y="1"/>
                  </a:cxn>
                  <a:cxn ang="0">
                    <a:pos x="37" y="1"/>
                  </a:cxn>
                  <a:cxn ang="0">
                    <a:pos x="35" y="0"/>
                  </a:cxn>
                  <a:cxn ang="0">
                    <a:pos x="34" y="1"/>
                  </a:cxn>
                  <a:cxn ang="0">
                    <a:pos x="33" y="2"/>
                  </a:cxn>
                  <a:cxn ang="0">
                    <a:pos x="32" y="4"/>
                  </a:cxn>
                  <a:cxn ang="0">
                    <a:pos x="32" y="4"/>
                  </a:cxn>
                </a:cxnLst>
                <a:rect l="0" t="0" r="r" b="b"/>
                <a:pathLst>
                  <a:path w="41" h="104">
                    <a:moveTo>
                      <a:pt x="32" y="4"/>
                    </a:moveTo>
                    <a:lnTo>
                      <a:pt x="32" y="4"/>
                    </a:lnTo>
                    <a:lnTo>
                      <a:pt x="27" y="17"/>
                    </a:lnTo>
                    <a:lnTo>
                      <a:pt x="23" y="28"/>
                    </a:lnTo>
                    <a:lnTo>
                      <a:pt x="13" y="51"/>
                    </a:lnTo>
                    <a:lnTo>
                      <a:pt x="8" y="63"/>
                    </a:lnTo>
                    <a:lnTo>
                      <a:pt x="4" y="74"/>
                    </a:lnTo>
                    <a:lnTo>
                      <a:pt x="1" y="87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0" y="102"/>
                    </a:lnTo>
                    <a:lnTo>
                      <a:pt x="1" y="103"/>
                    </a:lnTo>
                    <a:lnTo>
                      <a:pt x="3" y="104"/>
                    </a:lnTo>
                    <a:lnTo>
                      <a:pt x="4" y="104"/>
                    </a:lnTo>
                    <a:lnTo>
                      <a:pt x="6" y="104"/>
                    </a:lnTo>
                    <a:lnTo>
                      <a:pt x="8" y="103"/>
                    </a:lnTo>
                    <a:lnTo>
                      <a:pt x="9" y="102"/>
                    </a:lnTo>
                    <a:lnTo>
                      <a:pt x="9" y="100"/>
                    </a:lnTo>
                    <a:lnTo>
                      <a:pt x="9" y="100"/>
                    </a:lnTo>
                    <a:lnTo>
                      <a:pt x="10" y="87"/>
                    </a:lnTo>
                    <a:lnTo>
                      <a:pt x="13" y="75"/>
                    </a:lnTo>
                    <a:lnTo>
                      <a:pt x="17" y="64"/>
                    </a:lnTo>
                    <a:lnTo>
                      <a:pt x="22" y="53"/>
                    </a:lnTo>
                    <a:lnTo>
                      <a:pt x="33" y="30"/>
                    </a:lnTo>
                    <a:lnTo>
                      <a:pt x="37" y="19"/>
                    </a:lnTo>
                    <a:lnTo>
                      <a:pt x="41" y="6"/>
                    </a:lnTo>
                    <a:lnTo>
                      <a:pt x="41" y="6"/>
                    </a:lnTo>
                    <a:lnTo>
                      <a:pt x="41" y="4"/>
                    </a:lnTo>
                    <a:lnTo>
                      <a:pt x="40" y="2"/>
                    </a:lnTo>
                    <a:lnTo>
                      <a:pt x="39" y="1"/>
                    </a:lnTo>
                    <a:lnTo>
                      <a:pt x="37" y="1"/>
                    </a:lnTo>
                    <a:lnTo>
                      <a:pt x="35" y="0"/>
                    </a:lnTo>
                    <a:lnTo>
                      <a:pt x="34" y="1"/>
                    </a:lnTo>
                    <a:lnTo>
                      <a:pt x="33" y="2"/>
                    </a:lnTo>
                    <a:lnTo>
                      <a:pt x="32" y="4"/>
                    </a:lnTo>
                    <a:lnTo>
                      <a:pt x="3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1" name="Freeform 809"/>
              <p:cNvSpPr/>
              <p:nvPr/>
            </p:nvSpPr>
            <p:spPr bwMode="auto">
              <a:xfrm>
                <a:off x="6438900" y="1719263"/>
                <a:ext cx="31750" cy="65088"/>
              </a:xfrm>
              <a:custGeom>
                <a:avLst/>
                <a:gdLst/>
                <a:ahLst/>
                <a:cxnLst>
                  <a:cxn ang="0">
                    <a:pos x="51" y="2"/>
                  </a:cxn>
                  <a:cxn ang="0">
                    <a:pos x="51" y="2"/>
                  </a:cxn>
                  <a:cxn ang="0">
                    <a:pos x="37" y="25"/>
                  </a:cxn>
                  <a:cxn ang="0">
                    <a:pos x="25" y="44"/>
                  </a:cxn>
                  <a:cxn ang="0">
                    <a:pos x="14" y="64"/>
                  </a:cxn>
                  <a:cxn ang="0">
                    <a:pos x="6" y="83"/>
                  </a:cxn>
                  <a:cxn ang="0">
                    <a:pos x="2" y="93"/>
                  </a:cxn>
                  <a:cxn ang="0">
                    <a:pos x="0" y="101"/>
                  </a:cxn>
                  <a:cxn ang="0">
                    <a:pos x="0" y="108"/>
                  </a:cxn>
                  <a:cxn ang="0">
                    <a:pos x="1" y="114"/>
                  </a:cxn>
                  <a:cxn ang="0">
                    <a:pos x="2" y="116"/>
                  </a:cxn>
                  <a:cxn ang="0">
                    <a:pos x="5" y="119"/>
                  </a:cxn>
                  <a:cxn ang="0">
                    <a:pos x="7" y="120"/>
                  </a:cxn>
                  <a:cxn ang="0">
                    <a:pos x="10" y="123"/>
                  </a:cxn>
                  <a:cxn ang="0">
                    <a:pos x="10" y="123"/>
                  </a:cxn>
                  <a:cxn ang="0">
                    <a:pos x="12" y="123"/>
                  </a:cxn>
                  <a:cxn ang="0">
                    <a:pos x="14" y="123"/>
                  </a:cxn>
                  <a:cxn ang="0">
                    <a:pos x="15" y="120"/>
                  </a:cxn>
                  <a:cxn ang="0">
                    <a:pos x="16" y="119"/>
                  </a:cxn>
                  <a:cxn ang="0">
                    <a:pos x="15" y="115"/>
                  </a:cxn>
                  <a:cxn ang="0">
                    <a:pos x="14" y="114"/>
                  </a:cxn>
                  <a:cxn ang="0">
                    <a:pos x="13" y="113"/>
                  </a:cxn>
                  <a:cxn ang="0">
                    <a:pos x="13" y="113"/>
                  </a:cxn>
                  <a:cxn ang="0">
                    <a:pos x="11" y="112"/>
                  </a:cxn>
                  <a:cxn ang="0">
                    <a:pos x="10" y="111"/>
                  </a:cxn>
                  <a:cxn ang="0">
                    <a:pos x="10" y="107"/>
                  </a:cxn>
                  <a:cxn ang="0">
                    <a:pos x="10" y="102"/>
                  </a:cxn>
                  <a:cxn ang="0">
                    <a:pos x="12" y="96"/>
                  </a:cxn>
                  <a:cxn ang="0">
                    <a:pos x="18" y="80"/>
                  </a:cxn>
                  <a:cxn ang="0">
                    <a:pos x="27" y="62"/>
                  </a:cxn>
                  <a:cxn ang="0">
                    <a:pos x="47" y="27"/>
                  </a:cxn>
                  <a:cxn ang="0">
                    <a:pos x="59" y="7"/>
                  </a:cxn>
                  <a:cxn ang="0">
                    <a:pos x="59" y="7"/>
                  </a:cxn>
                  <a:cxn ang="0">
                    <a:pos x="60" y="5"/>
                  </a:cxn>
                  <a:cxn ang="0">
                    <a:pos x="59" y="3"/>
                  </a:cxn>
                  <a:cxn ang="0">
                    <a:pos x="59" y="1"/>
                  </a:cxn>
                  <a:cxn ang="0">
                    <a:pos x="57" y="0"/>
                  </a:cxn>
                  <a:cxn ang="0">
                    <a:pos x="56" y="0"/>
                  </a:cxn>
                  <a:cxn ang="0">
                    <a:pos x="54" y="0"/>
                  </a:cxn>
                  <a:cxn ang="0">
                    <a:pos x="52" y="0"/>
                  </a:cxn>
                  <a:cxn ang="0">
                    <a:pos x="51" y="2"/>
                  </a:cxn>
                  <a:cxn ang="0">
                    <a:pos x="51" y="2"/>
                  </a:cxn>
                </a:cxnLst>
                <a:rect l="0" t="0" r="r" b="b"/>
                <a:pathLst>
                  <a:path w="60" h="123">
                    <a:moveTo>
                      <a:pt x="51" y="2"/>
                    </a:moveTo>
                    <a:lnTo>
                      <a:pt x="51" y="2"/>
                    </a:lnTo>
                    <a:lnTo>
                      <a:pt x="37" y="25"/>
                    </a:lnTo>
                    <a:lnTo>
                      <a:pt x="25" y="44"/>
                    </a:lnTo>
                    <a:lnTo>
                      <a:pt x="14" y="64"/>
                    </a:lnTo>
                    <a:lnTo>
                      <a:pt x="6" y="83"/>
                    </a:lnTo>
                    <a:lnTo>
                      <a:pt x="2" y="93"/>
                    </a:lnTo>
                    <a:lnTo>
                      <a:pt x="0" y="101"/>
                    </a:lnTo>
                    <a:lnTo>
                      <a:pt x="0" y="108"/>
                    </a:lnTo>
                    <a:lnTo>
                      <a:pt x="1" y="114"/>
                    </a:lnTo>
                    <a:lnTo>
                      <a:pt x="2" y="116"/>
                    </a:lnTo>
                    <a:lnTo>
                      <a:pt x="5" y="119"/>
                    </a:lnTo>
                    <a:lnTo>
                      <a:pt x="7" y="120"/>
                    </a:lnTo>
                    <a:lnTo>
                      <a:pt x="10" y="123"/>
                    </a:lnTo>
                    <a:lnTo>
                      <a:pt x="10" y="123"/>
                    </a:lnTo>
                    <a:lnTo>
                      <a:pt x="12" y="123"/>
                    </a:lnTo>
                    <a:lnTo>
                      <a:pt x="14" y="123"/>
                    </a:lnTo>
                    <a:lnTo>
                      <a:pt x="15" y="120"/>
                    </a:lnTo>
                    <a:lnTo>
                      <a:pt x="16" y="119"/>
                    </a:lnTo>
                    <a:lnTo>
                      <a:pt x="15" y="115"/>
                    </a:lnTo>
                    <a:lnTo>
                      <a:pt x="14" y="114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1" y="112"/>
                    </a:lnTo>
                    <a:lnTo>
                      <a:pt x="10" y="111"/>
                    </a:lnTo>
                    <a:lnTo>
                      <a:pt x="10" y="107"/>
                    </a:lnTo>
                    <a:lnTo>
                      <a:pt x="10" y="102"/>
                    </a:lnTo>
                    <a:lnTo>
                      <a:pt x="12" y="96"/>
                    </a:lnTo>
                    <a:lnTo>
                      <a:pt x="18" y="80"/>
                    </a:lnTo>
                    <a:lnTo>
                      <a:pt x="27" y="62"/>
                    </a:lnTo>
                    <a:lnTo>
                      <a:pt x="47" y="27"/>
                    </a:lnTo>
                    <a:lnTo>
                      <a:pt x="59" y="7"/>
                    </a:lnTo>
                    <a:lnTo>
                      <a:pt x="59" y="7"/>
                    </a:lnTo>
                    <a:lnTo>
                      <a:pt x="60" y="5"/>
                    </a:lnTo>
                    <a:lnTo>
                      <a:pt x="59" y="3"/>
                    </a:lnTo>
                    <a:lnTo>
                      <a:pt x="59" y="1"/>
                    </a:lnTo>
                    <a:lnTo>
                      <a:pt x="57" y="0"/>
                    </a:lnTo>
                    <a:lnTo>
                      <a:pt x="56" y="0"/>
                    </a:lnTo>
                    <a:lnTo>
                      <a:pt x="54" y="0"/>
                    </a:lnTo>
                    <a:lnTo>
                      <a:pt x="52" y="0"/>
                    </a:lnTo>
                    <a:lnTo>
                      <a:pt x="51" y="2"/>
                    </a:lnTo>
                    <a:lnTo>
                      <a:pt x="5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2" name="Freeform 810"/>
              <p:cNvSpPr/>
              <p:nvPr/>
            </p:nvSpPr>
            <p:spPr bwMode="auto">
              <a:xfrm>
                <a:off x="6478588" y="1731963"/>
                <a:ext cx="28575" cy="65088"/>
              </a:xfrm>
              <a:custGeom>
                <a:avLst/>
                <a:gdLst/>
                <a:ahLst/>
                <a:cxnLst>
                  <a:cxn ang="0">
                    <a:pos x="45" y="1"/>
                  </a:cxn>
                  <a:cxn ang="0">
                    <a:pos x="45" y="1"/>
                  </a:cxn>
                  <a:cxn ang="0">
                    <a:pos x="40" y="8"/>
                  </a:cxn>
                  <a:cxn ang="0">
                    <a:pos x="34" y="14"/>
                  </a:cxn>
                  <a:cxn ang="0">
                    <a:pos x="25" y="26"/>
                  </a:cxn>
                  <a:cxn ang="0">
                    <a:pos x="16" y="41"/>
                  </a:cxn>
                  <a:cxn ang="0">
                    <a:pos x="10" y="55"/>
                  </a:cxn>
                  <a:cxn ang="0">
                    <a:pos x="6" y="71"/>
                  </a:cxn>
                  <a:cxn ang="0">
                    <a:pos x="3" y="87"/>
                  </a:cxn>
                  <a:cxn ang="0">
                    <a:pos x="1" y="103"/>
                  </a:cxn>
                  <a:cxn ang="0">
                    <a:pos x="0" y="119"/>
                  </a:cxn>
                  <a:cxn ang="0">
                    <a:pos x="0" y="119"/>
                  </a:cxn>
                  <a:cxn ang="0">
                    <a:pos x="0" y="121"/>
                  </a:cxn>
                  <a:cxn ang="0">
                    <a:pos x="1" y="122"/>
                  </a:cxn>
                  <a:cxn ang="0">
                    <a:pos x="3" y="123"/>
                  </a:cxn>
                  <a:cxn ang="0">
                    <a:pos x="5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1"/>
                  </a:cxn>
                  <a:cxn ang="0">
                    <a:pos x="9" y="119"/>
                  </a:cxn>
                  <a:cxn ang="0">
                    <a:pos x="9" y="119"/>
                  </a:cxn>
                  <a:cxn ang="0">
                    <a:pos x="10" y="104"/>
                  </a:cxn>
                  <a:cxn ang="0">
                    <a:pos x="12" y="88"/>
                  </a:cxn>
                  <a:cxn ang="0">
                    <a:pos x="15" y="74"/>
                  </a:cxn>
                  <a:cxn ang="0">
                    <a:pos x="19" y="59"/>
                  </a:cxn>
                  <a:cxn ang="0">
                    <a:pos x="25" y="45"/>
                  </a:cxn>
                  <a:cxn ang="0">
                    <a:pos x="33" y="31"/>
                  </a:cxn>
                  <a:cxn ang="0">
                    <a:pos x="41" y="19"/>
                  </a:cxn>
                  <a:cxn ang="0">
                    <a:pos x="53" y="9"/>
                  </a:cxn>
                  <a:cxn ang="0">
                    <a:pos x="53" y="9"/>
                  </a:cxn>
                  <a:cxn ang="0">
                    <a:pos x="54" y="7"/>
                  </a:cxn>
                  <a:cxn ang="0">
                    <a:pos x="54" y="6"/>
                  </a:cxn>
                  <a:cxn ang="0">
                    <a:pos x="54" y="3"/>
                  </a:cxn>
                  <a:cxn ang="0">
                    <a:pos x="53" y="2"/>
                  </a:cxn>
                  <a:cxn ang="0">
                    <a:pos x="50" y="1"/>
                  </a:cxn>
                  <a:cxn ang="0">
                    <a:pos x="49" y="0"/>
                  </a:cxn>
                  <a:cxn ang="0">
                    <a:pos x="47" y="0"/>
                  </a:cxn>
                  <a:cxn ang="0">
                    <a:pos x="45" y="1"/>
                  </a:cxn>
                  <a:cxn ang="0">
                    <a:pos x="45" y="1"/>
                  </a:cxn>
                </a:cxnLst>
                <a:rect l="0" t="0" r="r" b="b"/>
                <a:pathLst>
                  <a:path w="54" h="123">
                    <a:moveTo>
                      <a:pt x="45" y="1"/>
                    </a:moveTo>
                    <a:lnTo>
                      <a:pt x="45" y="1"/>
                    </a:lnTo>
                    <a:lnTo>
                      <a:pt x="40" y="8"/>
                    </a:lnTo>
                    <a:lnTo>
                      <a:pt x="34" y="14"/>
                    </a:lnTo>
                    <a:lnTo>
                      <a:pt x="25" y="26"/>
                    </a:lnTo>
                    <a:lnTo>
                      <a:pt x="16" y="41"/>
                    </a:lnTo>
                    <a:lnTo>
                      <a:pt x="10" y="55"/>
                    </a:lnTo>
                    <a:lnTo>
                      <a:pt x="6" y="71"/>
                    </a:lnTo>
                    <a:lnTo>
                      <a:pt x="3" y="87"/>
                    </a:lnTo>
                    <a:lnTo>
                      <a:pt x="1" y="103"/>
                    </a:lnTo>
                    <a:lnTo>
                      <a:pt x="0" y="119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1" y="122"/>
                    </a:lnTo>
                    <a:lnTo>
                      <a:pt x="3" y="123"/>
                    </a:lnTo>
                    <a:lnTo>
                      <a:pt x="5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1"/>
                    </a:lnTo>
                    <a:lnTo>
                      <a:pt x="9" y="119"/>
                    </a:lnTo>
                    <a:lnTo>
                      <a:pt x="9" y="119"/>
                    </a:lnTo>
                    <a:lnTo>
                      <a:pt x="10" y="104"/>
                    </a:lnTo>
                    <a:lnTo>
                      <a:pt x="12" y="88"/>
                    </a:lnTo>
                    <a:lnTo>
                      <a:pt x="15" y="74"/>
                    </a:lnTo>
                    <a:lnTo>
                      <a:pt x="19" y="59"/>
                    </a:lnTo>
                    <a:lnTo>
                      <a:pt x="25" y="45"/>
                    </a:lnTo>
                    <a:lnTo>
                      <a:pt x="33" y="31"/>
                    </a:lnTo>
                    <a:lnTo>
                      <a:pt x="41" y="19"/>
                    </a:lnTo>
                    <a:lnTo>
                      <a:pt x="53" y="9"/>
                    </a:lnTo>
                    <a:lnTo>
                      <a:pt x="53" y="9"/>
                    </a:lnTo>
                    <a:lnTo>
                      <a:pt x="54" y="7"/>
                    </a:lnTo>
                    <a:lnTo>
                      <a:pt x="54" y="6"/>
                    </a:lnTo>
                    <a:lnTo>
                      <a:pt x="54" y="3"/>
                    </a:lnTo>
                    <a:lnTo>
                      <a:pt x="53" y="2"/>
                    </a:lnTo>
                    <a:lnTo>
                      <a:pt x="50" y="1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45" y="1"/>
                    </a:lnTo>
                    <a:lnTo>
                      <a:pt x="4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3" name="Freeform 811"/>
              <p:cNvSpPr/>
              <p:nvPr/>
            </p:nvSpPr>
            <p:spPr bwMode="auto">
              <a:xfrm>
                <a:off x="6523038" y="1739900"/>
                <a:ext cx="25400" cy="61913"/>
              </a:xfrm>
              <a:custGeom>
                <a:avLst/>
                <a:gdLst/>
                <a:ahLst/>
                <a:cxnLst>
                  <a:cxn ang="0">
                    <a:pos x="39" y="3"/>
                  </a:cxn>
                  <a:cxn ang="0">
                    <a:pos x="39" y="3"/>
                  </a:cxn>
                  <a:cxn ang="0">
                    <a:pos x="27" y="29"/>
                  </a:cxn>
                  <a:cxn ang="0">
                    <a:pos x="17" y="56"/>
                  </a:cxn>
                  <a:cxn ang="0">
                    <a:pos x="8" y="82"/>
                  </a:cxn>
                  <a:cxn ang="0">
                    <a:pos x="4" y="96"/>
                  </a:cxn>
                  <a:cxn ang="0">
                    <a:pos x="0" y="110"/>
                  </a:cxn>
                  <a:cxn ang="0">
                    <a:pos x="0" y="110"/>
                  </a:cxn>
                  <a:cxn ang="0">
                    <a:pos x="0" y="112"/>
                  </a:cxn>
                  <a:cxn ang="0">
                    <a:pos x="1" y="113"/>
                  </a:cxn>
                  <a:cxn ang="0">
                    <a:pos x="4" y="116"/>
                  </a:cxn>
                  <a:cxn ang="0">
                    <a:pos x="6" y="117"/>
                  </a:cxn>
                  <a:cxn ang="0">
                    <a:pos x="8" y="116"/>
                  </a:cxn>
                  <a:cxn ang="0">
                    <a:pos x="9" y="114"/>
                  </a:cxn>
                  <a:cxn ang="0">
                    <a:pos x="10" y="112"/>
                  </a:cxn>
                  <a:cxn ang="0">
                    <a:pos x="10" y="112"/>
                  </a:cxn>
                  <a:cxn ang="0">
                    <a:pos x="13" y="99"/>
                  </a:cxn>
                  <a:cxn ang="0">
                    <a:pos x="16" y="85"/>
                  </a:cxn>
                  <a:cxn ang="0">
                    <a:pos x="25" y="58"/>
                  </a:cxn>
                  <a:cxn ang="0">
                    <a:pos x="37" y="32"/>
                  </a:cxn>
                  <a:cxn ang="0">
                    <a:pos x="47" y="5"/>
                  </a:cxn>
                  <a:cxn ang="0">
                    <a:pos x="47" y="5"/>
                  </a:cxn>
                  <a:cxn ang="0">
                    <a:pos x="48" y="3"/>
                  </a:cxn>
                  <a:cxn ang="0">
                    <a:pos x="47" y="2"/>
                  </a:cxn>
                  <a:cxn ang="0">
                    <a:pos x="46" y="1"/>
                  </a:cxn>
                  <a:cxn ang="0">
                    <a:pos x="45" y="0"/>
                  </a:cxn>
                  <a:cxn ang="0">
                    <a:pos x="41" y="0"/>
                  </a:cxn>
                  <a:cxn ang="0">
                    <a:pos x="40" y="1"/>
                  </a:cxn>
                  <a:cxn ang="0">
                    <a:pos x="39" y="3"/>
                  </a:cxn>
                  <a:cxn ang="0">
                    <a:pos x="39" y="3"/>
                  </a:cxn>
                </a:cxnLst>
                <a:rect l="0" t="0" r="r" b="b"/>
                <a:pathLst>
                  <a:path w="48" h="117">
                    <a:moveTo>
                      <a:pt x="39" y="3"/>
                    </a:moveTo>
                    <a:lnTo>
                      <a:pt x="39" y="3"/>
                    </a:lnTo>
                    <a:lnTo>
                      <a:pt x="27" y="29"/>
                    </a:lnTo>
                    <a:lnTo>
                      <a:pt x="17" y="56"/>
                    </a:lnTo>
                    <a:lnTo>
                      <a:pt x="8" y="82"/>
                    </a:lnTo>
                    <a:lnTo>
                      <a:pt x="4" y="96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0" y="112"/>
                    </a:lnTo>
                    <a:lnTo>
                      <a:pt x="1" y="113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8" y="116"/>
                    </a:lnTo>
                    <a:lnTo>
                      <a:pt x="9" y="114"/>
                    </a:lnTo>
                    <a:lnTo>
                      <a:pt x="10" y="112"/>
                    </a:lnTo>
                    <a:lnTo>
                      <a:pt x="10" y="112"/>
                    </a:lnTo>
                    <a:lnTo>
                      <a:pt x="13" y="99"/>
                    </a:lnTo>
                    <a:lnTo>
                      <a:pt x="16" y="85"/>
                    </a:lnTo>
                    <a:lnTo>
                      <a:pt x="25" y="58"/>
                    </a:lnTo>
                    <a:lnTo>
                      <a:pt x="37" y="32"/>
                    </a:lnTo>
                    <a:lnTo>
                      <a:pt x="47" y="5"/>
                    </a:lnTo>
                    <a:lnTo>
                      <a:pt x="47" y="5"/>
                    </a:lnTo>
                    <a:lnTo>
                      <a:pt x="48" y="3"/>
                    </a:lnTo>
                    <a:lnTo>
                      <a:pt x="47" y="2"/>
                    </a:lnTo>
                    <a:lnTo>
                      <a:pt x="46" y="1"/>
                    </a:lnTo>
                    <a:lnTo>
                      <a:pt x="45" y="0"/>
                    </a:lnTo>
                    <a:lnTo>
                      <a:pt x="41" y="0"/>
                    </a:lnTo>
                    <a:lnTo>
                      <a:pt x="40" y="1"/>
                    </a:lnTo>
                    <a:lnTo>
                      <a:pt x="39" y="3"/>
                    </a:lnTo>
                    <a:lnTo>
                      <a:pt x="3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4" name="Freeform 812"/>
              <p:cNvSpPr/>
              <p:nvPr/>
            </p:nvSpPr>
            <p:spPr bwMode="auto">
              <a:xfrm>
                <a:off x="6572250" y="1743075"/>
                <a:ext cx="28575" cy="61913"/>
              </a:xfrm>
              <a:custGeom>
                <a:avLst/>
                <a:gdLst/>
                <a:ahLst/>
                <a:cxnLst>
                  <a:cxn ang="0">
                    <a:pos x="45" y="2"/>
                  </a:cxn>
                  <a:cxn ang="0">
                    <a:pos x="45" y="2"/>
                  </a:cxn>
                  <a:cxn ang="0">
                    <a:pos x="37" y="14"/>
                  </a:cxn>
                  <a:cxn ang="0">
                    <a:pos x="28" y="27"/>
                  </a:cxn>
                  <a:cxn ang="0">
                    <a:pos x="22" y="40"/>
                  </a:cxn>
                  <a:cxn ang="0">
                    <a:pos x="16" y="54"/>
                  </a:cxn>
                  <a:cxn ang="0">
                    <a:pos x="11" y="67"/>
                  </a:cxn>
                  <a:cxn ang="0">
                    <a:pos x="7" y="82"/>
                  </a:cxn>
                  <a:cxn ang="0">
                    <a:pos x="3" y="96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0" y="114"/>
                  </a:cxn>
                  <a:cxn ang="0">
                    <a:pos x="3" y="116"/>
                  </a:cxn>
                  <a:cxn ang="0">
                    <a:pos x="6" y="117"/>
                  </a:cxn>
                  <a:cxn ang="0">
                    <a:pos x="8" y="115"/>
                  </a:cxn>
                  <a:cxn ang="0">
                    <a:pos x="14" y="108"/>
                  </a:cxn>
                  <a:cxn ang="0">
                    <a:pos x="14" y="108"/>
                  </a:cxn>
                  <a:cxn ang="0">
                    <a:pos x="16" y="106"/>
                  </a:cxn>
                  <a:cxn ang="0">
                    <a:pos x="15" y="104"/>
                  </a:cxn>
                  <a:cxn ang="0">
                    <a:pos x="14" y="102"/>
                  </a:cxn>
                  <a:cxn ang="0">
                    <a:pos x="12" y="101"/>
                  </a:cxn>
                  <a:cxn ang="0">
                    <a:pos x="12" y="101"/>
                  </a:cxn>
                  <a:cxn ang="0">
                    <a:pos x="18" y="75"/>
                  </a:cxn>
                  <a:cxn ang="0">
                    <a:pos x="22" y="63"/>
                  </a:cxn>
                  <a:cxn ang="0">
                    <a:pos x="27" y="52"/>
                  </a:cxn>
                  <a:cxn ang="0">
                    <a:pos x="33" y="39"/>
                  </a:cxn>
                  <a:cxn ang="0">
                    <a:pos x="39" y="28"/>
                  </a:cxn>
                  <a:cxn ang="0">
                    <a:pos x="45" y="18"/>
                  </a:cxn>
                  <a:cxn ang="0">
                    <a:pos x="53" y="6"/>
                  </a:cxn>
                  <a:cxn ang="0">
                    <a:pos x="53" y="6"/>
                  </a:cxn>
                  <a:cxn ang="0">
                    <a:pos x="54" y="5"/>
                  </a:cxn>
                  <a:cxn ang="0">
                    <a:pos x="54" y="3"/>
                  </a:cxn>
                  <a:cxn ang="0">
                    <a:pos x="53" y="2"/>
                  </a:cxn>
                  <a:cxn ang="0">
                    <a:pos x="52" y="1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5" y="2"/>
                  </a:cxn>
                  <a:cxn ang="0">
                    <a:pos x="45" y="2"/>
                  </a:cxn>
                </a:cxnLst>
                <a:rect l="0" t="0" r="r" b="b"/>
                <a:pathLst>
                  <a:path w="54" h="117">
                    <a:moveTo>
                      <a:pt x="45" y="2"/>
                    </a:moveTo>
                    <a:lnTo>
                      <a:pt x="45" y="2"/>
                    </a:lnTo>
                    <a:lnTo>
                      <a:pt x="37" y="14"/>
                    </a:lnTo>
                    <a:lnTo>
                      <a:pt x="28" y="27"/>
                    </a:lnTo>
                    <a:lnTo>
                      <a:pt x="22" y="40"/>
                    </a:lnTo>
                    <a:lnTo>
                      <a:pt x="16" y="54"/>
                    </a:lnTo>
                    <a:lnTo>
                      <a:pt x="11" y="67"/>
                    </a:lnTo>
                    <a:lnTo>
                      <a:pt x="7" y="82"/>
                    </a:lnTo>
                    <a:lnTo>
                      <a:pt x="3" y="96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4"/>
                    </a:lnTo>
                    <a:lnTo>
                      <a:pt x="3" y="116"/>
                    </a:lnTo>
                    <a:lnTo>
                      <a:pt x="6" y="117"/>
                    </a:lnTo>
                    <a:lnTo>
                      <a:pt x="8" y="115"/>
                    </a:lnTo>
                    <a:lnTo>
                      <a:pt x="14" y="108"/>
                    </a:lnTo>
                    <a:lnTo>
                      <a:pt x="14" y="108"/>
                    </a:lnTo>
                    <a:lnTo>
                      <a:pt x="16" y="106"/>
                    </a:lnTo>
                    <a:lnTo>
                      <a:pt x="15" y="104"/>
                    </a:lnTo>
                    <a:lnTo>
                      <a:pt x="14" y="102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8" y="75"/>
                    </a:lnTo>
                    <a:lnTo>
                      <a:pt x="22" y="63"/>
                    </a:lnTo>
                    <a:lnTo>
                      <a:pt x="27" y="52"/>
                    </a:lnTo>
                    <a:lnTo>
                      <a:pt x="33" y="39"/>
                    </a:lnTo>
                    <a:lnTo>
                      <a:pt x="39" y="28"/>
                    </a:lnTo>
                    <a:lnTo>
                      <a:pt x="45" y="18"/>
                    </a:lnTo>
                    <a:lnTo>
                      <a:pt x="53" y="6"/>
                    </a:lnTo>
                    <a:lnTo>
                      <a:pt x="53" y="6"/>
                    </a:lnTo>
                    <a:lnTo>
                      <a:pt x="54" y="5"/>
                    </a:lnTo>
                    <a:lnTo>
                      <a:pt x="54" y="3"/>
                    </a:lnTo>
                    <a:lnTo>
                      <a:pt x="53" y="2"/>
                    </a:lnTo>
                    <a:lnTo>
                      <a:pt x="52" y="1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5" y="2"/>
                    </a:lnTo>
                    <a:lnTo>
                      <a:pt x="45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5" name="Freeform 813"/>
              <p:cNvSpPr/>
              <p:nvPr/>
            </p:nvSpPr>
            <p:spPr bwMode="auto">
              <a:xfrm>
                <a:off x="6629400" y="1741488"/>
                <a:ext cx="28575" cy="55563"/>
              </a:xfrm>
              <a:custGeom>
                <a:avLst/>
                <a:gdLst/>
                <a:ahLst/>
                <a:cxnLst>
                  <a:cxn ang="0">
                    <a:pos x="44" y="3"/>
                  </a:cxn>
                  <a:cxn ang="0">
                    <a:pos x="44" y="3"/>
                  </a:cxn>
                  <a:cxn ang="0">
                    <a:pos x="39" y="14"/>
                  </a:cxn>
                  <a:cxn ang="0">
                    <a:pos x="35" y="26"/>
                  </a:cxn>
                  <a:cxn ang="0">
                    <a:pos x="35" y="26"/>
                  </a:cxn>
                  <a:cxn ang="0">
                    <a:pos x="34" y="32"/>
                  </a:cxn>
                  <a:cxn ang="0">
                    <a:pos x="33" y="38"/>
                  </a:cxn>
                  <a:cxn ang="0">
                    <a:pos x="32" y="44"/>
                  </a:cxn>
                  <a:cxn ang="0">
                    <a:pos x="31" y="48"/>
                  </a:cxn>
                  <a:cxn ang="0">
                    <a:pos x="30" y="50"/>
                  </a:cxn>
                  <a:cxn ang="0">
                    <a:pos x="30" y="50"/>
                  </a:cxn>
                  <a:cxn ang="0">
                    <a:pos x="25" y="55"/>
                  </a:cxn>
                  <a:cxn ang="0">
                    <a:pos x="22" y="61"/>
                  </a:cxn>
                  <a:cxn ang="0">
                    <a:pos x="15" y="73"/>
                  </a:cxn>
                  <a:cxn ang="0">
                    <a:pos x="9" y="86"/>
                  </a:cxn>
                  <a:cxn ang="0">
                    <a:pos x="5" y="91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98"/>
                  </a:cxn>
                  <a:cxn ang="0">
                    <a:pos x="0" y="100"/>
                  </a:cxn>
                  <a:cxn ang="0">
                    <a:pos x="0" y="102"/>
                  </a:cxn>
                  <a:cxn ang="0">
                    <a:pos x="1" y="103"/>
                  </a:cxn>
                  <a:cxn ang="0">
                    <a:pos x="3" y="104"/>
                  </a:cxn>
                  <a:cxn ang="0">
                    <a:pos x="4" y="105"/>
                  </a:cxn>
                  <a:cxn ang="0">
                    <a:pos x="6" y="104"/>
                  </a:cxn>
                  <a:cxn ang="0">
                    <a:pos x="7" y="103"/>
                  </a:cxn>
                  <a:cxn ang="0">
                    <a:pos x="7" y="103"/>
                  </a:cxn>
                  <a:cxn ang="0">
                    <a:pos x="14" y="94"/>
                  </a:cxn>
                  <a:cxn ang="0">
                    <a:pos x="21" y="84"/>
                  </a:cxn>
                  <a:cxn ang="0">
                    <a:pos x="31" y="63"/>
                  </a:cxn>
                  <a:cxn ang="0">
                    <a:pos x="31" y="63"/>
                  </a:cxn>
                  <a:cxn ang="0">
                    <a:pos x="34" y="60"/>
                  </a:cxn>
                  <a:cxn ang="0">
                    <a:pos x="37" y="57"/>
                  </a:cxn>
                  <a:cxn ang="0">
                    <a:pos x="39" y="54"/>
                  </a:cxn>
                  <a:cxn ang="0">
                    <a:pos x="40" y="50"/>
                  </a:cxn>
                  <a:cxn ang="0">
                    <a:pos x="40" y="50"/>
                  </a:cxn>
                  <a:cxn ang="0">
                    <a:pos x="42" y="38"/>
                  </a:cxn>
                  <a:cxn ang="0">
                    <a:pos x="44" y="28"/>
                  </a:cxn>
                  <a:cxn ang="0">
                    <a:pos x="48" y="18"/>
                  </a:cxn>
                  <a:cxn ang="0">
                    <a:pos x="53" y="7"/>
                  </a:cxn>
                  <a:cxn ang="0">
                    <a:pos x="53" y="7"/>
                  </a:cxn>
                  <a:cxn ang="0">
                    <a:pos x="53" y="5"/>
                  </a:cxn>
                  <a:cxn ang="0">
                    <a:pos x="53" y="4"/>
                  </a:cxn>
                  <a:cxn ang="0">
                    <a:pos x="51" y="1"/>
                  </a:cxn>
                  <a:cxn ang="0">
                    <a:pos x="48" y="0"/>
                  </a:cxn>
                  <a:cxn ang="0">
                    <a:pos x="47" y="0"/>
                  </a:cxn>
                  <a:cxn ang="0">
                    <a:pos x="45" y="1"/>
                  </a:cxn>
                  <a:cxn ang="0">
                    <a:pos x="44" y="3"/>
                  </a:cxn>
                  <a:cxn ang="0">
                    <a:pos x="44" y="3"/>
                  </a:cxn>
                </a:cxnLst>
                <a:rect l="0" t="0" r="r" b="b"/>
                <a:pathLst>
                  <a:path w="53" h="105">
                    <a:moveTo>
                      <a:pt x="44" y="3"/>
                    </a:moveTo>
                    <a:lnTo>
                      <a:pt x="44" y="3"/>
                    </a:lnTo>
                    <a:lnTo>
                      <a:pt x="39" y="14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4" y="32"/>
                    </a:lnTo>
                    <a:lnTo>
                      <a:pt x="33" y="38"/>
                    </a:lnTo>
                    <a:lnTo>
                      <a:pt x="32" y="44"/>
                    </a:lnTo>
                    <a:lnTo>
                      <a:pt x="31" y="48"/>
                    </a:lnTo>
                    <a:lnTo>
                      <a:pt x="30" y="50"/>
                    </a:lnTo>
                    <a:lnTo>
                      <a:pt x="30" y="50"/>
                    </a:lnTo>
                    <a:lnTo>
                      <a:pt x="25" y="55"/>
                    </a:lnTo>
                    <a:lnTo>
                      <a:pt x="22" y="61"/>
                    </a:lnTo>
                    <a:lnTo>
                      <a:pt x="15" y="73"/>
                    </a:lnTo>
                    <a:lnTo>
                      <a:pt x="9" y="86"/>
                    </a:lnTo>
                    <a:lnTo>
                      <a:pt x="5" y="91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98"/>
                    </a:lnTo>
                    <a:lnTo>
                      <a:pt x="0" y="100"/>
                    </a:lnTo>
                    <a:lnTo>
                      <a:pt x="0" y="102"/>
                    </a:lnTo>
                    <a:lnTo>
                      <a:pt x="1" y="103"/>
                    </a:lnTo>
                    <a:lnTo>
                      <a:pt x="3" y="104"/>
                    </a:lnTo>
                    <a:lnTo>
                      <a:pt x="4" y="105"/>
                    </a:lnTo>
                    <a:lnTo>
                      <a:pt x="6" y="104"/>
                    </a:lnTo>
                    <a:lnTo>
                      <a:pt x="7" y="103"/>
                    </a:lnTo>
                    <a:lnTo>
                      <a:pt x="7" y="103"/>
                    </a:lnTo>
                    <a:lnTo>
                      <a:pt x="14" y="94"/>
                    </a:lnTo>
                    <a:lnTo>
                      <a:pt x="21" y="84"/>
                    </a:lnTo>
                    <a:lnTo>
                      <a:pt x="31" y="63"/>
                    </a:lnTo>
                    <a:lnTo>
                      <a:pt x="31" y="63"/>
                    </a:lnTo>
                    <a:lnTo>
                      <a:pt x="34" y="60"/>
                    </a:lnTo>
                    <a:lnTo>
                      <a:pt x="37" y="57"/>
                    </a:lnTo>
                    <a:lnTo>
                      <a:pt x="39" y="54"/>
                    </a:lnTo>
                    <a:lnTo>
                      <a:pt x="40" y="50"/>
                    </a:lnTo>
                    <a:lnTo>
                      <a:pt x="40" y="50"/>
                    </a:lnTo>
                    <a:lnTo>
                      <a:pt x="42" y="38"/>
                    </a:lnTo>
                    <a:lnTo>
                      <a:pt x="44" y="28"/>
                    </a:lnTo>
                    <a:lnTo>
                      <a:pt x="48" y="18"/>
                    </a:lnTo>
                    <a:lnTo>
                      <a:pt x="53" y="7"/>
                    </a:lnTo>
                    <a:lnTo>
                      <a:pt x="53" y="7"/>
                    </a:lnTo>
                    <a:lnTo>
                      <a:pt x="53" y="5"/>
                    </a:lnTo>
                    <a:lnTo>
                      <a:pt x="53" y="4"/>
                    </a:lnTo>
                    <a:lnTo>
                      <a:pt x="51" y="1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45" y="1"/>
                    </a:lnTo>
                    <a:lnTo>
                      <a:pt x="44" y="3"/>
                    </a:lnTo>
                    <a:lnTo>
                      <a:pt x="44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6" name="Freeform 814"/>
              <p:cNvSpPr/>
              <p:nvPr/>
            </p:nvSpPr>
            <p:spPr bwMode="auto">
              <a:xfrm>
                <a:off x="6673850" y="1739900"/>
                <a:ext cx="20638" cy="53975"/>
              </a:xfrm>
              <a:custGeom>
                <a:avLst/>
                <a:gdLst/>
                <a:ahLst/>
                <a:cxnLst>
                  <a:cxn ang="0">
                    <a:pos x="32" y="4"/>
                  </a:cxn>
                  <a:cxn ang="0">
                    <a:pos x="32" y="4"/>
                  </a:cxn>
                  <a:cxn ang="0">
                    <a:pos x="29" y="16"/>
                  </a:cxn>
                  <a:cxn ang="0">
                    <a:pos x="26" y="28"/>
                  </a:cxn>
                  <a:cxn ang="0">
                    <a:pos x="22" y="40"/>
                  </a:cxn>
                  <a:cxn ang="0">
                    <a:pos x="18" y="51"/>
                  </a:cxn>
                  <a:cxn ang="0">
                    <a:pos x="8" y="74"/>
                  </a:cxn>
                  <a:cxn ang="0">
                    <a:pos x="4" y="86"/>
                  </a:cxn>
                  <a:cxn ang="0">
                    <a:pos x="0" y="98"/>
                  </a:cxn>
                  <a:cxn ang="0">
                    <a:pos x="0" y="98"/>
                  </a:cxn>
                  <a:cxn ang="0">
                    <a:pos x="0" y="100"/>
                  </a:cxn>
                  <a:cxn ang="0">
                    <a:pos x="1" y="101"/>
                  </a:cxn>
                  <a:cxn ang="0">
                    <a:pos x="2" y="102"/>
                  </a:cxn>
                  <a:cxn ang="0">
                    <a:pos x="4" y="103"/>
                  </a:cxn>
                  <a:cxn ang="0">
                    <a:pos x="5" y="103"/>
                  </a:cxn>
                  <a:cxn ang="0">
                    <a:pos x="7" y="103"/>
                  </a:cxn>
                  <a:cxn ang="0">
                    <a:pos x="8" y="102"/>
                  </a:cxn>
                  <a:cxn ang="0">
                    <a:pos x="9" y="100"/>
                  </a:cxn>
                  <a:cxn ang="0">
                    <a:pos x="9" y="100"/>
                  </a:cxn>
                  <a:cxn ang="0">
                    <a:pos x="12" y="88"/>
                  </a:cxn>
                  <a:cxn ang="0">
                    <a:pos x="17" y="76"/>
                  </a:cxn>
                  <a:cxn ang="0">
                    <a:pos x="27" y="53"/>
                  </a:cxn>
                  <a:cxn ang="0">
                    <a:pos x="32" y="41"/>
                  </a:cxn>
                  <a:cxn ang="0">
                    <a:pos x="36" y="29"/>
                  </a:cxn>
                  <a:cxn ang="0">
                    <a:pos x="39" y="16"/>
                  </a:cxn>
                  <a:cxn ang="0">
                    <a:pos x="41" y="4"/>
                  </a:cxn>
                  <a:cxn ang="0">
                    <a:pos x="41" y="4"/>
                  </a:cxn>
                  <a:cxn ang="0">
                    <a:pos x="41" y="2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5" y="0"/>
                  </a:cxn>
                  <a:cxn ang="0">
                    <a:pos x="33" y="1"/>
                  </a:cxn>
                  <a:cxn ang="0">
                    <a:pos x="32" y="2"/>
                  </a:cxn>
                  <a:cxn ang="0">
                    <a:pos x="32" y="4"/>
                  </a:cxn>
                  <a:cxn ang="0">
                    <a:pos x="32" y="4"/>
                  </a:cxn>
                </a:cxnLst>
                <a:rect l="0" t="0" r="r" b="b"/>
                <a:pathLst>
                  <a:path w="41" h="103">
                    <a:moveTo>
                      <a:pt x="32" y="4"/>
                    </a:moveTo>
                    <a:lnTo>
                      <a:pt x="32" y="4"/>
                    </a:lnTo>
                    <a:lnTo>
                      <a:pt x="29" y="16"/>
                    </a:lnTo>
                    <a:lnTo>
                      <a:pt x="26" y="28"/>
                    </a:lnTo>
                    <a:lnTo>
                      <a:pt x="22" y="40"/>
                    </a:lnTo>
                    <a:lnTo>
                      <a:pt x="18" y="51"/>
                    </a:lnTo>
                    <a:lnTo>
                      <a:pt x="8" y="74"/>
                    </a:lnTo>
                    <a:lnTo>
                      <a:pt x="4" y="86"/>
                    </a:lnTo>
                    <a:lnTo>
                      <a:pt x="0" y="98"/>
                    </a:lnTo>
                    <a:lnTo>
                      <a:pt x="0" y="98"/>
                    </a:lnTo>
                    <a:lnTo>
                      <a:pt x="0" y="100"/>
                    </a:lnTo>
                    <a:lnTo>
                      <a:pt x="1" y="101"/>
                    </a:lnTo>
                    <a:lnTo>
                      <a:pt x="2" y="102"/>
                    </a:lnTo>
                    <a:lnTo>
                      <a:pt x="4" y="103"/>
                    </a:lnTo>
                    <a:lnTo>
                      <a:pt x="5" y="103"/>
                    </a:lnTo>
                    <a:lnTo>
                      <a:pt x="7" y="103"/>
                    </a:lnTo>
                    <a:lnTo>
                      <a:pt x="8" y="102"/>
                    </a:lnTo>
                    <a:lnTo>
                      <a:pt x="9" y="100"/>
                    </a:lnTo>
                    <a:lnTo>
                      <a:pt x="9" y="100"/>
                    </a:lnTo>
                    <a:lnTo>
                      <a:pt x="12" y="88"/>
                    </a:lnTo>
                    <a:lnTo>
                      <a:pt x="17" y="76"/>
                    </a:lnTo>
                    <a:lnTo>
                      <a:pt x="27" y="53"/>
                    </a:lnTo>
                    <a:lnTo>
                      <a:pt x="32" y="41"/>
                    </a:lnTo>
                    <a:lnTo>
                      <a:pt x="36" y="29"/>
                    </a:lnTo>
                    <a:lnTo>
                      <a:pt x="39" y="16"/>
                    </a:lnTo>
                    <a:lnTo>
                      <a:pt x="41" y="4"/>
                    </a:lnTo>
                    <a:lnTo>
                      <a:pt x="41" y="4"/>
                    </a:lnTo>
                    <a:lnTo>
                      <a:pt x="41" y="2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3" y="1"/>
                    </a:lnTo>
                    <a:lnTo>
                      <a:pt x="32" y="2"/>
                    </a:lnTo>
                    <a:lnTo>
                      <a:pt x="32" y="4"/>
                    </a:lnTo>
                    <a:lnTo>
                      <a:pt x="3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7" name="Freeform 815"/>
              <p:cNvSpPr/>
              <p:nvPr/>
            </p:nvSpPr>
            <p:spPr bwMode="auto">
              <a:xfrm>
                <a:off x="6811963" y="1671638"/>
                <a:ext cx="9525" cy="38100"/>
              </a:xfrm>
              <a:custGeom>
                <a:avLst/>
                <a:gdLst/>
                <a:ahLst/>
                <a:cxnLst>
                  <a:cxn ang="0">
                    <a:pos x="11" y="58"/>
                  </a:cxn>
                  <a:cxn ang="0">
                    <a:pos x="11" y="58"/>
                  </a:cxn>
                  <a:cxn ang="0">
                    <a:pos x="10" y="51"/>
                  </a:cxn>
                  <a:cxn ang="0">
                    <a:pos x="9" y="44"/>
                  </a:cxn>
                  <a:cxn ang="0">
                    <a:pos x="10" y="33"/>
                  </a:cxn>
                  <a:cxn ang="0">
                    <a:pos x="10" y="33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11" y="3"/>
                  </a:cxn>
                  <a:cxn ang="0">
                    <a:pos x="10" y="1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3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20"/>
                  </a:cxn>
                  <a:cxn ang="0">
                    <a:pos x="0" y="40"/>
                  </a:cxn>
                  <a:cxn ang="0">
                    <a:pos x="0" y="50"/>
                  </a:cxn>
                  <a:cxn ang="0">
                    <a:pos x="2" y="59"/>
                  </a:cxn>
                  <a:cxn ang="0">
                    <a:pos x="3" y="63"/>
                  </a:cxn>
                  <a:cxn ang="0">
                    <a:pos x="5" y="66"/>
                  </a:cxn>
                  <a:cxn ang="0">
                    <a:pos x="7" y="69"/>
                  </a:cxn>
                  <a:cxn ang="0">
                    <a:pos x="11" y="72"/>
                  </a:cxn>
                  <a:cxn ang="0">
                    <a:pos x="11" y="72"/>
                  </a:cxn>
                  <a:cxn ang="0">
                    <a:pos x="13" y="72"/>
                  </a:cxn>
                  <a:cxn ang="0">
                    <a:pos x="15" y="72"/>
                  </a:cxn>
                  <a:cxn ang="0">
                    <a:pos x="17" y="70"/>
                  </a:cxn>
                  <a:cxn ang="0">
                    <a:pos x="17" y="68"/>
                  </a:cxn>
                  <a:cxn ang="0">
                    <a:pos x="17" y="62"/>
                  </a:cxn>
                  <a:cxn ang="0">
                    <a:pos x="17" y="62"/>
                  </a:cxn>
                  <a:cxn ang="0">
                    <a:pos x="17" y="59"/>
                  </a:cxn>
                  <a:cxn ang="0">
                    <a:pos x="15" y="58"/>
                  </a:cxn>
                  <a:cxn ang="0">
                    <a:pos x="13" y="57"/>
                  </a:cxn>
                  <a:cxn ang="0">
                    <a:pos x="11" y="58"/>
                  </a:cxn>
                  <a:cxn ang="0">
                    <a:pos x="11" y="58"/>
                  </a:cxn>
                </a:cxnLst>
                <a:rect l="0" t="0" r="r" b="b"/>
                <a:pathLst>
                  <a:path w="17" h="72">
                    <a:moveTo>
                      <a:pt x="11" y="58"/>
                    </a:moveTo>
                    <a:lnTo>
                      <a:pt x="11" y="58"/>
                    </a:lnTo>
                    <a:lnTo>
                      <a:pt x="10" y="51"/>
                    </a:lnTo>
                    <a:lnTo>
                      <a:pt x="9" y="44"/>
                    </a:lnTo>
                    <a:lnTo>
                      <a:pt x="10" y="33"/>
                    </a:lnTo>
                    <a:lnTo>
                      <a:pt x="10" y="33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3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1" y="2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2" y="59"/>
                    </a:lnTo>
                    <a:lnTo>
                      <a:pt x="3" y="63"/>
                    </a:lnTo>
                    <a:lnTo>
                      <a:pt x="5" y="66"/>
                    </a:lnTo>
                    <a:lnTo>
                      <a:pt x="7" y="69"/>
                    </a:lnTo>
                    <a:lnTo>
                      <a:pt x="11" y="72"/>
                    </a:lnTo>
                    <a:lnTo>
                      <a:pt x="11" y="72"/>
                    </a:lnTo>
                    <a:lnTo>
                      <a:pt x="13" y="72"/>
                    </a:lnTo>
                    <a:lnTo>
                      <a:pt x="15" y="72"/>
                    </a:lnTo>
                    <a:lnTo>
                      <a:pt x="17" y="70"/>
                    </a:lnTo>
                    <a:lnTo>
                      <a:pt x="17" y="68"/>
                    </a:lnTo>
                    <a:lnTo>
                      <a:pt x="17" y="62"/>
                    </a:lnTo>
                    <a:lnTo>
                      <a:pt x="17" y="62"/>
                    </a:lnTo>
                    <a:lnTo>
                      <a:pt x="17" y="59"/>
                    </a:lnTo>
                    <a:lnTo>
                      <a:pt x="15" y="58"/>
                    </a:lnTo>
                    <a:lnTo>
                      <a:pt x="13" y="57"/>
                    </a:lnTo>
                    <a:lnTo>
                      <a:pt x="11" y="58"/>
                    </a:lnTo>
                    <a:lnTo>
                      <a:pt x="11" y="5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8" name="Freeform 816"/>
              <p:cNvSpPr/>
              <p:nvPr/>
            </p:nvSpPr>
            <p:spPr bwMode="auto">
              <a:xfrm>
                <a:off x="6843713" y="1644650"/>
                <a:ext cx="22225" cy="55563"/>
              </a:xfrm>
              <a:custGeom>
                <a:avLst/>
                <a:gdLst/>
                <a:ahLst/>
                <a:cxnLst>
                  <a:cxn ang="0">
                    <a:pos x="33" y="1"/>
                  </a:cxn>
                  <a:cxn ang="0">
                    <a:pos x="33" y="1"/>
                  </a:cxn>
                  <a:cxn ang="0">
                    <a:pos x="29" y="6"/>
                  </a:cxn>
                  <a:cxn ang="0">
                    <a:pos x="26" y="12"/>
                  </a:cxn>
                  <a:cxn ang="0">
                    <a:pos x="20" y="23"/>
                  </a:cxn>
                  <a:cxn ang="0">
                    <a:pos x="16" y="35"/>
                  </a:cxn>
                  <a:cxn ang="0">
                    <a:pos x="13" y="48"/>
                  </a:cxn>
                  <a:cxn ang="0">
                    <a:pos x="8" y="73"/>
                  </a:cxn>
                  <a:cxn ang="0">
                    <a:pos x="5" y="86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99"/>
                  </a:cxn>
                  <a:cxn ang="0">
                    <a:pos x="1" y="101"/>
                  </a:cxn>
                  <a:cxn ang="0">
                    <a:pos x="3" y="103"/>
                  </a:cxn>
                  <a:cxn ang="0">
                    <a:pos x="5" y="104"/>
                  </a:cxn>
                  <a:cxn ang="0">
                    <a:pos x="6" y="104"/>
                  </a:cxn>
                  <a:cxn ang="0">
                    <a:pos x="8" y="103"/>
                  </a:cxn>
                  <a:cxn ang="0">
                    <a:pos x="9" y="102"/>
                  </a:cxn>
                  <a:cxn ang="0">
                    <a:pos x="9" y="102"/>
                  </a:cxn>
                  <a:cxn ang="0">
                    <a:pos x="13" y="91"/>
                  </a:cxn>
                  <a:cxn ang="0">
                    <a:pos x="17" y="81"/>
                  </a:cxn>
                  <a:cxn ang="0">
                    <a:pos x="23" y="58"/>
                  </a:cxn>
                  <a:cxn ang="0">
                    <a:pos x="23" y="58"/>
                  </a:cxn>
                  <a:cxn ang="0">
                    <a:pos x="25" y="45"/>
                  </a:cxn>
                  <a:cxn ang="0">
                    <a:pos x="28" y="32"/>
                  </a:cxn>
                  <a:cxn ang="0">
                    <a:pos x="30" y="26"/>
                  </a:cxn>
                  <a:cxn ang="0">
                    <a:pos x="33" y="20"/>
                  </a:cxn>
                  <a:cxn ang="0">
                    <a:pos x="36" y="14"/>
                  </a:cxn>
                  <a:cxn ang="0">
                    <a:pos x="40" y="8"/>
                  </a:cxn>
                  <a:cxn ang="0">
                    <a:pos x="40" y="8"/>
                  </a:cxn>
                  <a:cxn ang="0">
                    <a:pos x="41" y="6"/>
                  </a:cxn>
                  <a:cxn ang="0">
                    <a:pos x="41" y="4"/>
                  </a:cxn>
                  <a:cxn ang="0">
                    <a:pos x="40" y="3"/>
                  </a:cxn>
                  <a:cxn ang="0">
                    <a:pos x="39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5" y="0"/>
                  </a:cxn>
                  <a:cxn ang="0">
                    <a:pos x="33" y="1"/>
                  </a:cxn>
                  <a:cxn ang="0">
                    <a:pos x="33" y="1"/>
                  </a:cxn>
                </a:cxnLst>
                <a:rect l="0" t="0" r="r" b="b"/>
                <a:pathLst>
                  <a:path w="41" h="104">
                    <a:moveTo>
                      <a:pt x="33" y="1"/>
                    </a:moveTo>
                    <a:lnTo>
                      <a:pt x="33" y="1"/>
                    </a:lnTo>
                    <a:lnTo>
                      <a:pt x="29" y="6"/>
                    </a:lnTo>
                    <a:lnTo>
                      <a:pt x="26" y="12"/>
                    </a:lnTo>
                    <a:lnTo>
                      <a:pt x="20" y="23"/>
                    </a:lnTo>
                    <a:lnTo>
                      <a:pt x="16" y="35"/>
                    </a:lnTo>
                    <a:lnTo>
                      <a:pt x="13" y="48"/>
                    </a:lnTo>
                    <a:lnTo>
                      <a:pt x="8" y="73"/>
                    </a:lnTo>
                    <a:lnTo>
                      <a:pt x="5" y="86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99"/>
                    </a:lnTo>
                    <a:lnTo>
                      <a:pt x="1" y="101"/>
                    </a:lnTo>
                    <a:lnTo>
                      <a:pt x="3" y="103"/>
                    </a:lnTo>
                    <a:lnTo>
                      <a:pt x="5" y="104"/>
                    </a:lnTo>
                    <a:lnTo>
                      <a:pt x="6" y="104"/>
                    </a:lnTo>
                    <a:lnTo>
                      <a:pt x="8" y="103"/>
                    </a:lnTo>
                    <a:lnTo>
                      <a:pt x="9" y="102"/>
                    </a:lnTo>
                    <a:lnTo>
                      <a:pt x="9" y="102"/>
                    </a:lnTo>
                    <a:lnTo>
                      <a:pt x="13" y="91"/>
                    </a:lnTo>
                    <a:lnTo>
                      <a:pt x="17" y="81"/>
                    </a:lnTo>
                    <a:lnTo>
                      <a:pt x="23" y="58"/>
                    </a:lnTo>
                    <a:lnTo>
                      <a:pt x="23" y="58"/>
                    </a:lnTo>
                    <a:lnTo>
                      <a:pt x="25" y="45"/>
                    </a:lnTo>
                    <a:lnTo>
                      <a:pt x="28" y="32"/>
                    </a:lnTo>
                    <a:lnTo>
                      <a:pt x="30" y="26"/>
                    </a:lnTo>
                    <a:lnTo>
                      <a:pt x="33" y="20"/>
                    </a:lnTo>
                    <a:lnTo>
                      <a:pt x="36" y="14"/>
                    </a:lnTo>
                    <a:lnTo>
                      <a:pt x="40" y="8"/>
                    </a:lnTo>
                    <a:lnTo>
                      <a:pt x="40" y="8"/>
                    </a:lnTo>
                    <a:lnTo>
                      <a:pt x="41" y="6"/>
                    </a:lnTo>
                    <a:lnTo>
                      <a:pt x="41" y="4"/>
                    </a:lnTo>
                    <a:lnTo>
                      <a:pt x="40" y="3"/>
                    </a:lnTo>
                    <a:lnTo>
                      <a:pt x="39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3" y="1"/>
                    </a:lnTo>
                    <a:lnTo>
                      <a:pt x="33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9" name="Freeform 817"/>
              <p:cNvSpPr/>
              <p:nvPr/>
            </p:nvSpPr>
            <p:spPr bwMode="auto">
              <a:xfrm>
                <a:off x="6719888" y="1743075"/>
                <a:ext cx="9525" cy="47625"/>
              </a:xfrm>
              <a:custGeom>
                <a:avLst/>
                <a:gdLst/>
                <a:ahLst/>
                <a:cxnLst>
                  <a:cxn ang="0">
                    <a:pos x="16" y="4"/>
                  </a:cxn>
                  <a:cxn ang="0">
                    <a:pos x="16" y="4"/>
                  </a:cxn>
                  <a:cxn ang="0">
                    <a:pos x="16" y="2"/>
                  </a:cxn>
                  <a:cxn ang="0">
                    <a:pos x="15" y="1"/>
                  </a:cxn>
                  <a:cxn ang="0">
                    <a:pos x="13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1"/>
                  </a:cxn>
                  <a:cxn ang="0">
                    <a:pos x="7" y="2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8" y="25"/>
                  </a:cxn>
                  <a:cxn ang="0">
                    <a:pos x="8" y="44"/>
                  </a:cxn>
                  <a:cxn ang="0">
                    <a:pos x="8" y="55"/>
                  </a:cxn>
                  <a:cxn ang="0">
                    <a:pos x="7" y="65"/>
                  </a:cxn>
                  <a:cxn ang="0">
                    <a:pos x="4" y="74"/>
                  </a:cxn>
                  <a:cxn ang="0">
                    <a:pos x="0" y="84"/>
                  </a:cxn>
                  <a:cxn ang="0">
                    <a:pos x="0" y="84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3" y="91"/>
                  </a:cxn>
                  <a:cxn ang="0">
                    <a:pos x="4" y="91"/>
                  </a:cxn>
                  <a:cxn ang="0">
                    <a:pos x="7" y="91"/>
                  </a:cxn>
                  <a:cxn ang="0">
                    <a:pos x="8" y="91"/>
                  </a:cxn>
                  <a:cxn ang="0">
                    <a:pos x="9" y="89"/>
                  </a:cxn>
                  <a:cxn ang="0">
                    <a:pos x="9" y="89"/>
                  </a:cxn>
                  <a:cxn ang="0">
                    <a:pos x="13" y="79"/>
                  </a:cxn>
                  <a:cxn ang="0">
                    <a:pos x="15" y="68"/>
                  </a:cxn>
                  <a:cxn ang="0">
                    <a:pos x="17" y="58"/>
                  </a:cxn>
                  <a:cxn ang="0">
                    <a:pos x="17" y="48"/>
                  </a:cxn>
                  <a:cxn ang="0">
                    <a:pos x="17" y="26"/>
                  </a:cxn>
                  <a:cxn ang="0">
                    <a:pos x="16" y="4"/>
                  </a:cxn>
                  <a:cxn ang="0">
                    <a:pos x="16" y="4"/>
                  </a:cxn>
                </a:cxnLst>
                <a:rect l="0" t="0" r="r" b="b"/>
                <a:pathLst>
                  <a:path w="17" h="91">
                    <a:moveTo>
                      <a:pt x="16" y="4"/>
                    </a:moveTo>
                    <a:lnTo>
                      <a:pt x="16" y="4"/>
                    </a:lnTo>
                    <a:lnTo>
                      <a:pt x="16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25"/>
                    </a:lnTo>
                    <a:lnTo>
                      <a:pt x="8" y="44"/>
                    </a:lnTo>
                    <a:lnTo>
                      <a:pt x="8" y="55"/>
                    </a:lnTo>
                    <a:lnTo>
                      <a:pt x="7" y="65"/>
                    </a:lnTo>
                    <a:lnTo>
                      <a:pt x="4" y="7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3" y="91"/>
                    </a:lnTo>
                    <a:lnTo>
                      <a:pt x="4" y="91"/>
                    </a:lnTo>
                    <a:lnTo>
                      <a:pt x="7" y="91"/>
                    </a:lnTo>
                    <a:lnTo>
                      <a:pt x="8" y="91"/>
                    </a:lnTo>
                    <a:lnTo>
                      <a:pt x="9" y="89"/>
                    </a:lnTo>
                    <a:lnTo>
                      <a:pt x="9" y="89"/>
                    </a:lnTo>
                    <a:lnTo>
                      <a:pt x="13" y="79"/>
                    </a:lnTo>
                    <a:lnTo>
                      <a:pt x="15" y="68"/>
                    </a:lnTo>
                    <a:lnTo>
                      <a:pt x="17" y="58"/>
                    </a:lnTo>
                    <a:lnTo>
                      <a:pt x="17" y="48"/>
                    </a:lnTo>
                    <a:lnTo>
                      <a:pt x="17" y="26"/>
                    </a:lnTo>
                    <a:lnTo>
                      <a:pt x="16" y="4"/>
                    </a:lnTo>
                    <a:lnTo>
                      <a:pt x="16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0" name="Freeform 818"/>
              <p:cNvSpPr/>
              <p:nvPr/>
            </p:nvSpPr>
            <p:spPr bwMode="auto">
              <a:xfrm>
                <a:off x="6754813" y="1758950"/>
                <a:ext cx="12700" cy="49213"/>
              </a:xfrm>
              <a:custGeom>
                <a:avLst/>
                <a:gdLst/>
                <a:ahLst/>
                <a:cxnLst>
                  <a:cxn ang="0">
                    <a:pos x="24" y="5"/>
                  </a:cxn>
                  <a:cxn ang="0">
                    <a:pos x="24" y="5"/>
                  </a:cxn>
                  <a:cxn ang="0">
                    <a:pos x="24" y="3"/>
                  </a:cxn>
                  <a:cxn ang="0">
                    <a:pos x="23" y="1"/>
                  </a:cxn>
                  <a:cxn ang="0">
                    <a:pos x="22" y="0"/>
                  </a:cxn>
                  <a:cxn ang="0">
                    <a:pos x="20" y="0"/>
                  </a:cxn>
                  <a:cxn ang="0">
                    <a:pos x="18" y="0"/>
                  </a:cxn>
                  <a:cxn ang="0">
                    <a:pos x="17" y="1"/>
                  </a:cxn>
                  <a:cxn ang="0">
                    <a:pos x="16" y="3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18"/>
                  </a:cxn>
                  <a:cxn ang="0">
                    <a:pos x="13" y="30"/>
                  </a:cxn>
                  <a:cxn ang="0">
                    <a:pos x="11" y="42"/>
                  </a:cxn>
                  <a:cxn ang="0">
                    <a:pos x="8" y="55"/>
                  </a:cxn>
                  <a:cxn ang="0">
                    <a:pos x="8" y="55"/>
                  </a:cxn>
                  <a:cxn ang="0">
                    <a:pos x="5" y="63"/>
                  </a:cxn>
                  <a:cxn ang="0">
                    <a:pos x="2" y="72"/>
                  </a:cxn>
                  <a:cxn ang="0">
                    <a:pos x="0" y="76"/>
                  </a:cxn>
                  <a:cxn ang="0">
                    <a:pos x="0" y="82"/>
                  </a:cxn>
                  <a:cxn ang="0">
                    <a:pos x="2" y="86"/>
                  </a:cxn>
                  <a:cxn ang="0">
                    <a:pos x="4" y="90"/>
                  </a:cxn>
                  <a:cxn ang="0">
                    <a:pos x="4" y="90"/>
                  </a:cxn>
                  <a:cxn ang="0">
                    <a:pos x="5" y="91"/>
                  </a:cxn>
                  <a:cxn ang="0">
                    <a:pos x="7" y="92"/>
                  </a:cxn>
                  <a:cxn ang="0">
                    <a:pos x="8" y="92"/>
                  </a:cxn>
                  <a:cxn ang="0">
                    <a:pos x="10" y="91"/>
                  </a:cxn>
                  <a:cxn ang="0">
                    <a:pos x="11" y="90"/>
                  </a:cxn>
                  <a:cxn ang="0">
                    <a:pos x="12" y="88"/>
                  </a:cxn>
                  <a:cxn ang="0">
                    <a:pos x="12" y="87"/>
                  </a:cxn>
                  <a:cxn ang="0">
                    <a:pos x="12" y="85"/>
                  </a:cxn>
                  <a:cxn ang="0">
                    <a:pos x="12" y="85"/>
                  </a:cxn>
                  <a:cxn ang="0">
                    <a:pos x="10" y="82"/>
                  </a:cxn>
                  <a:cxn ang="0">
                    <a:pos x="10" y="77"/>
                  </a:cxn>
                  <a:cxn ang="0">
                    <a:pos x="11" y="72"/>
                  </a:cxn>
                  <a:cxn ang="0">
                    <a:pos x="13" y="68"/>
                  </a:cxn>
                  <a:cxn ang="0">
                    <a:pos x="16" y="59"/>
                  </a:cxn>
                  <a:cxn ang="0">
                    <a:pos x="18" y="51"/>
                  </a:cxn>
                  <a:cxn ang="0">
                    <a:pos x="18" y="51"/>
                  </a:cxn>
                  <a:cxn ang="0">
                    <a:pos x="20" y="39"/>
                  </a:cxn>
                  <a:cxn ang="0">
                    <a:pos x="22" y="28"/>
                  </a:cxn>
                  <a:cxn ang="0">
                    <a:pos x="24" y="17"/>
                  </a:cxn>
                  <a:cxn ang="0">
                    <a:pos x="24" y="5"/>
                  </a:cxn>
                  <a:cxn ang="0">
                    <a:pos x="24" y="5"/>
                  </a:cxn>
                </a:cxnLst>
                <a:rect l="0" t="0" r="r" b="b"/>
                <a:pathLst>
                  <a:path w="24" h="92">
                    <a:moveTo>
                      <a:pt x="24" y="5"/>
                    </a:moveTo>
                    <a:lnTo>
                      <a:pt x="24" y="5"/>
                    </a:lnTo>
                    <a:lnTo>
                      <a:pt x="24" y="3"/>
                    </a:lnTo>
                    <a:lnTo>
                      <a:pt x="23" y="1"/>
                    </a:lnTo>
                    <a:lnTo>
                      <a:pt x="22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7" y="1"/>
                    </a:lnTo>
                    <a:lnTo>
                      <a:pt x="16" y="3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18"/>
                    </a:lnTo>
                    <a:lnTo>
                      <a:pt x="13" y="30"/>
                    </a:lnTo>
                    <a:lnTo>
                      <a:pt x="11" y="42"/>
                    </a:lnTo>
                    <a:lnTo>
                      <a:pt x="8" y="55"/>
                    </a:lnTo>
                    <a:lnTo>
                      <a:pt x="8" y="55"/>
                    </a:lnTo>
                    <a:lnTo>
                      <a:pt x="5" y="63"/>
                    </a:lnTo>
                    <a:lnTo>
                      <a:pt x="2" y="72"/>
                    </a:lnTo>
                    <a:lnTo>
                      <a:pt x="0" y="76"/>
                    </a:lnTo>
                    <a:lnTo>
                      <a:pt x="0" y="82"/>
                    </a:lnTo>
                    <a:lnTo>
                      <a:pt x="2" y="86"/>
                    </a:lnTo>
                    <a:lnTo>
                      <a:pt x="4" y="90"/>
                    </a:lnTo>
                    <a:lnTo>
                      <a:pt x="4" y="90"/>
                    </a:lnTo>
                    <a:lnTo>
                      <a:pt x="5" y="91"/>
                    </a:lnTo>
                    <a:lnTo>
                      <a:pt x="7" y="92"/>
                    </a:lnTo>
                    <a:lnTo>
                      <a:pt x="8" y="92"/>
                    </a:lnTo>
                    <a:lnTo>
                      <a:pt x="10" y="91"/>
                    </a:lnTo>
                    <a:lnTo>
                      <a:pt x="11" y="90"/>
                    </a:lnTo>
                    <a:lnTo>
                      <a:pt x="12" y="88"/>
                    </a:lnTo>
                    <a:lnTo>
                      <a:pt x="12" y="87"/>
                    </a:lnTo>
                    <a:lnTo>
                      <a:pt x="12" y="85"/>
                    </a:lnTo>
                    <a:lnTo>
                      <a:pt x="12" y="85"/>
                    </a:lnTo>
                    <a:lnTo>
                      <a:pt x="10" y="82"/>
                    </a:lnTo>
                    <a:lnTo>
                      <a:pt x="10" y="77"/>
                    </a:lnTo>
                    <a:lnTo>
                      <a:pt x="11" y="72"/>
                    </a:lnTo>
                    <a:lnTo>
                      <a:pt x="13" y="68"/>
                    </a:lnTo>
                    <a:lnTo>
                      <a:pt x="16" y="59"/>
                    </a:lnTo>
                    <a:lnTo>
                      <a:pt x="18" y="51"/>
                    </a:lnTo>
                    <a:lnTo>
                      <a:pt x="18" y="51"/>
                    </a:lnTo>
                    <a:lnTo>
                      <a:pt x="20" y="39"/>
                    </a:lnTo>
                    <a:lnTo>
                      <a:pt x="22" y="28"/>
                    </a:lnTo>
                    <a:lnTo>
                      <a:pt x="24" y="17"/>
                    </a:lnTo>
                    <a:lnTo>
                      <a:pt x="24" y="5"/>
                    </a:lnTo>
                    <a:lnTo>
                      <a:pt x="24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1" name="Freeform 821"/>
              <p:cNvSpPr/>
              <p:nvPr/>
            </p:nvSpPr>
            <p:spPr bwMode="auto">
              <a:xfrm>
                <a:off x="6418263" y="1346200"/>
                <a:ext cx="39688" cy="65088"/>
              </a:xfrm>
              <a:custGeom>
                <a:avLst/>
                <a:gdLst/>
                <a:ahLst/>
                <a:cxnLst>
                  <a:cxn ang="0">
                    <a:pos x="63" y="3"/>
                  </a:cxn>
                  <a:cxn ang="0">
                    <a:pos x="63" y="3"/>
                  </a:cxn>
                  <a:cxn ang="0">
                    <a:pos x="61" y="12"/>
                  </a:cxn>
                  <a:cxn ang="0">
                    <a:pos x="59" y="19"/>
                  </a:cxn>
                  <a:cxn ang="0">
                    <a:pos x="52" y="33"/>
                  </a:cxn>
                  <a:cxn ang="0">
                    <a:pos x="43" y="48"/>
                  </a:cxn>
                  <a:cxn ang="0">
                    <a:pos x="33" y="61"/>
                  </a:cxn>
                  <a:cxn ang="0">
                    <a:pos x="24" y="75"/>
                  </a:cxn>
                  <a:cxn ang="0">
                    <a:pos x="15" y="88"/>
                  </a:cxn>
                  <a:cxn ang="0">
                    <a:pos x="6" y="102"/>
                  </a:cxn>
                  <a:cxn ang="0">
                    <a:pos x="3" y="110"/>
                  </a:cxn>
                  <a:cxn ang="0">
                    <a:pos x="0" y="117"/>
                  </a:cxn>
                  <a:cxn ang="0">
                    <a:pos x="0" y="117"/>
                  </a:cxn>
                  <a:cxn ang="0">
                    <a:pos x="0" y="119"/>
                  </a:cxn>
                  <a:cxn ang="0">
                    <a:pos x="0" y="121"/>
                  </a:cxn>
                  <a:cxn ang="0">
                    <a:pos x="2" y="122"/>
                  </a:cxn>
                  <a:cxn ang="0">
                    <a:pos x="3" y="123"/>
                  </a:cxn>
                  <a:cxn ang="0">
                    <a:pos x="5" y="123"/>
                  </a:cxn>
                  <a:cxn ang="0">
                    <a:pos x="6" y="123"/>
                  </a:cxn>
                  <a:cxn ang="0">
                    <a:pos x="8" y="121"/>
                  </a:cxn>
                  <a:cxn ang="0">
                    <a:pos x="10" y="120"/>
                  </a:cxn>
                  <a:cxn ang="0">
                    <a:pos x="10" y="120"/>
                  </a:cxn>
                  <a:cxn ang="0">
                    <a:pos x="13" y="112"/>
                  </a:cxn>
                  <a:cxn ang="0">
                    <a:pos x="16" y="105"/>
                  </a:cxn>
                  <a:cxn ang="0">
                    <a:pos x="24" y="90"/>
                  </a:cxn>
                  <a:cxn ang="0">
                    <a:pos x="33" y="77"/>
                  </a:cxn>
                  <a:cxn ang="0">
                    <a:pos x="43" y="63"/>
                  </a:cxn>
                  <a:cxn ang="0">
                    <a:pos x="52" y="50"/>
                  </a:cxn>
                  <a:cxn ang="0">
                    <a:pos x="61" y="36"/>
                  </a:cxn>
                  <a:cxn ang="0">
                    <a:pos x="67" y="22"/>
                  </a:cxn>
                  <a:cxn ang="0">
                    <a:pos x="70" y="14"/>
                  </a:cxn>
                  <a:cxn ang="0">
                    <a:pos x="73" y="6"/>
                  </a:cxn>
                  <a:cxn ang="0">
                    <a:pos x="73" y="6"/>
                  </a:cxn>
                  <a:cxn ang="0">
                    <a:pos x="73" y="4"/>
                  </a:cxn>
                  <a:cxn ang="0">
                    <a:pos x="71" y="2"/>
                  </a:cxn>
                  <a:cxn ang="0">
                    <a:pos x="70" y="1"/>
                  </a:cxn>
                  <a:cxn ang="0">
                    <a:pos x="69" y="0"/>
                  </a:cxn>
                  <a:cxn ang="0">
                    <a:pos x="67" y="0"/>
                  </a:cxn>
                  <a:cxn ang="0">
                    <a:pos x="65" y="0"/>
                  </a:cxn>
                  <a:cxn ang="0">
                    <a:pos x="64" y="1"/>
                  </a:cxn>
                  <a:cxn ang="0">
                    <a:pos x="63" y="3"/>
                  </a:cxn>
                  <a:cxn ang="0">
                    <a:pos x="63" y="3"/>
                  </a:cxn>
                </a:cxnLst>
                <a:rect l="0" t="0" r="r" b="b"/>
                <a:pathLst>
                  <a:path w="73" h="123">
                    <a:moveTo>
                      <a:pt x="63" y="3"/>
                    </a:moveTo>
                    <a:lnTo>
                      <a:pt x="63" y="3"/>
                    </a:lnTo>
                    <a:lnTo>
                      <a:pt x="61" y="12"/>
                    </a:lnTo>
                    <a:lnTo>
                      <a:pt x="59" y="19"/>
                    </a:lnTo>
                    <a:lnTo>
                      <a:pt x="52" y="33"/>
                    </a:lnTo>
                    <a:lnTo>
                      <a:pt x="43" y="48"/>
                    </a:lnTo>
                    <a:lnTo>
                      <a:pt x="33" y="61"/>
                    </a:lnTo>
                    <a:lnTo>
                      <a:pt x="24" y="75"/>
                    </a:lnTo>
                    <a:lnTo>
                      <a:pt x="15" y="88"/>
                    </a:lnTo>
                    <a:lnTo>
                      <a:pt x="6" y="102"/>
                    </a:lnTo>
                    <a:lnTo>
                      <a:pt x="3" y="110"/>
                    </a:lnTo>
                    <a:lnTo>
                      <a:pt x="0" y="117"/>
                    </a:lnTo>
                    <a:lnTo>
                      <a:pt x="0" y="117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2" y="122"/>
                    </a:lnTo>
                    <a:lnTo>
                      <a:pt x="3" y="123"/>
                    </a:lnTo>
                    <a:lnTo>
                      <a:pt x="5" y="123"/>
                    </a:lnTo>
                    <a:lnTo>
                      <a:pt x="6" y="123"/>
                    </a:lnTo>
                    <a:lnTo>
                      <a:pt x="8" y="121"/>
                    </a:lnTo>
                    <a:lnTo>
                      <a:pt x="10" y="120"/>
                    </a:lnTo>
                    <a:lnTo>
                      <a:pt x="10" y="120"/>
                    </a:lnTo>
                    <a:lnTo>
                      <a:pt x="13" y="112"/>
                    </a:lnTo>
                    <a:lnTo>
                      <a:pt x="16" y="105"/>
                    </a:lnTo>
                    <a:lnTo>
                      <a:pt x="24" y="90"/>
                    </a:lnTo>
                    <a:lnTo>
                      <a:pt x="33" y="77"/>
                    </a:lnTo>
                    <a:lnTo>
                      <a:pt x="43" y="63"/>
                    </a:lnTo>
                    <a:lnTo>
                      <a:pt x="52" y="50"/>
                    </a:lnTo>
                    <a:lnTo>
                      <a:pt x="61" y="36"/>
                    </a:lnTo>
                    <a:lnTo>
                      <a:pt x="67" y="22"/>
                    </a:lnTo>
                    <a:lnTo>
                      <a:pt x="70" y="14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4"/>
                    </a:lnTo>
                    <a:lnTo>
                      <a:pt x="71" y="2"/>
                    </a:lnTo>
                    <a:lnTo>
                      <a:pt x="70" y="1"/>
                    </a:lnTo>
                    <a:lnTo>
                      <a:pt x="69" y="0"/>
                    </a:lnTo>
                    <a:lnTo>
                      <a:pt x="67" y="0"/>
                    </a:lnTo>
                    <a:lnTo>
                      <a:pt x="65" y="0"/>
                    </a:lnTo>
                    <a:lnTo>
                      <a:pt x="64" y="1"/>
                    </a:lnTo>
                    <a:lnTo>
                      <a:pt x="63" y="3"/>
                    </a:lnTo>
                    <a:lnTo>
                      <a:pt x="63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2" name="Freeform 822"/>
              <p:cNvSpPr/>
              <p:nvPr/>
            </p:nvSpPr>
            <p:spPr bwMode="auto">
              <a:xfrm>
                <a:off x="6462713" y="1366838"/>
                <a:ext cx="34925" cy="50800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8" y="2"/>
                  </a:cxn>
                  <a:cxn ang="0">
                    <a:pos x="42" y="24"/>
                  </a:cxn>
                  <a:cxn ang="0">
                    <a:pos x="29" y="46"/>
                  </a:cxn>
                  <a:cxn ang="0">
                    <a:pos x="1" y="90"/>
                  </a:cxn>
                  <a:cxn ang="0">
                    <a:pos x="1" y="90"/>
                  </a:cxn>
                  <a:cxn ang="0">
                    <a:pos x="0" y="92"/>
                  </a:cxn>
                  <a:cxn ang="0">
                    <a:pos x="1" y="94"/>
                  </a:cxn>
                  <a:cxn ang="0">
                    <a:pos x="1" y="95"/>
                  </a:cxn>
                  <a:cxn ang="0">
                    <a:pos x="3" y="97"/>
                  </a:cxn>
                  <a:cxn ang="0">
                    <a:pos x="4" y="97"/>
                  </a:cxn>
                  <a:cxn ang="0">
                    <a:pos x="6" y="97"/>
                  </a:cxn>
                  <a:cxn ang="0">
                    <a:pos x="8" y="97"/>
                  </a:cxn>
                  <a:cxn ang="0">
                    <a:pos x="9" y="95"/>
                  </a:cxn>
                  <a:cxn ang="0">
                    <a:pos x="9" y="95"/>
                  </a:cxn>
                  <a:cxn ang="0">
                    <a:pos x="37" y="51"/>
                  </a:cxn>
                  <a:cxn ang="0">
                    <a:pos x="50" y="28"/>
                  </a:cxn>
                  <a:cxn ang="0">
                    <a:pos x="66" y="7"/>
                  </a:cxn>
                  <a:cxn ang="0">
                    <a:pos x="66" y="7"/>
                  </a:cxn>
                  <a:cxn ang="0">
                    <a:pos x="67" y="6"/>
                  </a:cxn>
                  <a:cxn ang="0">
                    <a:pos x="67" y="3"/>
                  </a:cxn>
                  <a:cxn ang="0">
                    <a:pos x="66" y="2"/>
                  </a:cxn>
                  <a:cxn ang="0">
                    <a:pos x="65" y="1"/>
                  </a:cxn>
                  <a:cxn ang="0">
                    <a:pos x="61" y="0"/>
                  </a:cxn>
                  <a:cxn ang="0">
                    <a:pos x="60" y="0"/>
                  </a:cxn>
                  <a:cxn ang="0">
                    <a:pos x="58" y="2"/>
                  </a:cxn>
                  <a:cxn ang="0">
                    <a:pos x="58" y="2"/>
                  </a:cxn>
                </a:cxnLst>
                <a:rect l="0" t="0" r="r" b="b"/>
                <a:pathLst>
                  <a:path w="67" h="97">
                    <a:moveTo>
                      <a:pt x="58" y="2"/>
                    </a:moveTo>
                    <a:lnTo>
                      <a:pt x="58" y="2"/>
                    </a:lnTo>
                    <a:lnTo>
                      <a:pt x="42" y="24"/>
                    </a:lnTo>
                    <a:lnTo>
                      <a:pt x="29" y="46"/>
                    </a:lnTo>
                    <a:lnTo>
                      <a:pt x="1" y="90"/>
                    </a:lnTo>
                    <a:lnTo>
                      <a:pt x="1" y="90"/>
                    </a:lnTo>
                    <a:lnTo>
                      <a:pt x="0" y="92"/>
                    </a:lnTo>
                    <a:lnTo>
                      <a:pt x="1" y="94"/>
                    </a:lnTo>
                    <a:lnTo>
                      <a:pt x="1" y="95"/>
                    </a:lnTo>
                    <a:lnTo>
                      <a:pt x="3" y="97"/>
                    </a:lnTo>
                    <a:lnTo>
                      <a:pt x="4" y="97"/>
                    </a:lnTo>
                    <a:lnTo>
                      <a:pt x="6" y="97"/>
                    </a:lnTo>
                    <a:lnTo>
                      <a:pt x="8" y="97"/>
                    </a:lnTo>
                    <a:lnTo>
                      <a:pt x="9" y="95"/>
                    </a:lnTo>
                    <a:lnTo>
                      <a:pt x="9" y="95"/>
                    </a:lnTo>
                    <a:lnTo>
                      <a:pt x="37" y="51"/>
                    </a:lnTo>
                    <a:lnTo>
                      <a:pt x="50" y="28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7" y="6"/>
                    </a:lnTo>
                    <a:lnTo>
                      <a:pt x="67" y="3"/>
                    </a:lnTo>
                    <a:lnTo>
                      <a:pt x="66" y="2"/>
                    </a:lnTo>
                    <a:lnTo>
                      <a:pt x="65" y="1"/>
                    </a:lnTo>
                    <a:lnTo>
                      <a:pt x="61" y="0"/>
                    </a:lnTo>
                    <a:lnTo>
                      <a:pt x="60" y="0"/>
                    </a:lnTo>
                    <a:lnTo>
                      <a:pt x="58" y="2"/>
                    </a:lnTo>
                    <a:lnTo>
                      <a:pt x="5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3" name="Freeform 823"/>
              <p:cNvSpPr/>
              <p:nvPr/>
            </p:nvSpPr>
            <p:spPr bwMode="auto">
              <a:xfrm>
                <a:off x="6569075" y="1604963"/>
                <a:ext cx="28575" cy="68263"/>
              </a:xfrm>
              <a:custGeom>
                <a:avLst/>
                <a:gdLst/>
                <a:ahLst/>
                <a:cxnLst>
                  <a:cxn ang="0">
                    <a:pos x="45" y="3"/>
                  </a:cxn>
                  <a:cxn ang="0">
                    <a:pos x="45" y="3"/>
                  </a:cxn>
                  <a:cxn ang="0">
                    <a:pos x="43" y="10"/>
                  </a:cxn>
                  <a:cxn ang="0">
                    <a:pos x="40" y="16"/>
                  </a:cxn>
                  <a:cxn ang="0">
                    <a:pos x="32" y="29"/>
                  </a:cxn>
                  <a:cxn ang="0">
                    <a:pos x="25" y="41"/>
                  </a:cxn>
                  <a:cxn ang="0">
                    <a:pos x="22" y="47"/>
                  </a:cxn>
                  <a:cxn ang="0">
                    <a:pos x="20" y="53"/>
                  </a:cxn>
                  <a:cxn ang="0">
                    <a:pos x="20" y="53"/>
                  </a:cxn>
                  <a:cxn ang="0">
                    <a:pos x="14" y="71"/>
                  </a:cxn>
                  <a:cxn ang="0">
                    <a:pos x="9" y="89"/>
                  </a:cxn>
                  <a:cxn ang="0">
                    <a:pos x="3" y="106"/>
                  </a:cxn>
                  <a:cxn ang="0">
                    <a:pos x="1" y="115"/>
                  </a:cxn>
                  <a:cxn ang="0">
                    <a:pos x="0" y="125"/>
                  </a:cxn>
                  <a:cxn ang="0">
                    <a:pos x="0" y="125"/>
                  </a:cxn>
                  <a:cxn ang="0">
                    <a:pos x="1" y="127"/>
                  </a:cxn>
                  <a:cxn ang="0">
                    <a:pos x="2" y="128"/>
                  </a:cxn>
                  <a:cxn ang="0">
                    <a:pos x="3" y="129"/>
                  </a:cxn>
                  <a:cxn ang="0">
                    <a:pos x="5" y="129"/>
                  </a:cxn>
                  <a:cxn ang="0">
                    <a:pos x="6" y="129"/>
                  </a:cxn>
                  <a:cxn ang="0">
                    <a:pos x="9" y="128"/>
                  </a:cxn>
                  <a:cxn ang="0">
                    <a:pos x="10" y="127"/>
                  </a:cxn>
                  <a:cxn ang="0">
                    <a:pos x="10" y="125"/>
                  </a:cxn>
                  <a:cxn ang="0">
                    <a:pos x="10" y="125"/>
                  </a:cxn>
                  <a:cxn ang="0">
                    <a:pos x="12" y="108"/>
                  </a:cxn>
                  <a:cxn ang="0">
                    <a:pos x="16" y="93"/>
                  </a:cxn>
                  <a:cxn ang="0">
                    <a:pos x="21" y="78"/>
                  </a:cxn>
                  <a:cxn ang="0">
                    <a:pos x="28" y="64"/>
                  </a:cxn>
                  <a:cxn ang="0">
                    <a:pos x="42" y="35"/>
                  </a:cxn>
                  <a:cxn ang="0">
                    <a:pos x="49" y="20"/>
                  </a:cxn>
                  <a:cxn ang="0">
                    <a:pos x="54" y="6"/>
                  </a:cxn>
                  <a:cxn ang="0">
                    <a:pos x="54" y="6"/>
                  </a:cxn>
                  <a:cxn ang="0">
                    <a:pos x="54" y="4"/>
                  </a:cxn>
                  <a:cxn ang="0">
                    <a:pos x="54" y="2"/>
                  </a:cxn>
                  <a:cxn ang="0">
                    <a:pos x="53" y="1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8" y="1"/>
                  </a:cxn>
                  <a:cxn ang="0">
                    <a:pos x="46" y="2"/>
                  </a:cxn>
                  <a:cxn ang="0">
                    <a:pos x="45" y="3"/>
                  </a:cxn>
                  <a:cxn ang="0">
                    <a:pos x="45" y="3"/>
                  </a:cxn>
                </a:cxnLst>
                <a:rect l="0" t="0" r="r" b="b"/>
                <a:pathLst>
                  <a:path w="54" h="129">
                    <a:moveTo>
                      <a:pt x="45" y="3"/>
                    </a:moveTo>
                    <a:lnTo>
                      <a:pt x="45" y="3"/>
                    </a:lnTo>
                    <a:lnTo>
                      <a:pt x="43" y="10"/>
                    </a:lnTo>
                    <a:lnTo>
                      <a:pt x="40" y="16"/>
                    </a:lnTo>
                    <a:lnTo>
                      <a:pt x="32" y="29"/>
                    </a:lnTo>
                    <a:lnTo>
                      <a:pt x="25" y="41"/>
                    </a:lnTo>
                    <a:lnTo>
                      <a:pt x="22" y="47"/>
                    </a:lnTo>
                    <a:lnTo>
                      <a:pt x="20" y="53"/>
                    </a:lnTo>
                    <a:lnTo>
                      <a:pt x="20" y="53"/>
                    </a:lnTo>
                    <a:lnTo>
                      <a:pt x="14" y="71"/>
                    </a:lnTo>
                    <a:lnTo>
                      <a:pt x="9" y="89"/>
                    </a:lnTo>
                    <a:lnTo>
                      <a:pt x="3" y="106"/>
                    </a:lnTo>
                    <a:lnTo>
                      <a:pt x="1" y="115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1" y="127"/>
                    </a:lnTo>
                    <a:lnTo>
                      <a:pt x="2" y="128"/>
                    </a:lnTo>
                    <a:lnTo>
                      <a:pt x="3" y="129"/>
                    </a:lnTo>
                    <a:lnTo>
                      <a:pt x="5" y="129"/>
                    </a:lnTo>
                    <a:lnTo>
                      <a:pt x="6" y="129"/>
                    </a:lnTo>
                    <a:lnTo>
                      <a:pt x="9" y="128"/>
                    </a:lnTo>
                    <a:lnTo>
                      <a:pt x="10" y="127"/>
                    </a:lnTo>
                    <a:lnTo>
                      <a:pt x="10" y="125"/>
                    </a:lnTo>
                    <a:lnTo>
                      <a:pt x="10" y="125"/>
                    </a:lnTo>
                    <a:lnTo>
                      <a:pt x="12" y="108"/>
                    </a:lnTo>
                    <a:lnTo>
                      <a:pt x="16" y="93"/>
                    </a:lnTo>
                    <a:lnTo>
                      <a:pt x="21" y="78"/>
                    </a:lnTo>
                    <a:lnTo>
                      <a:pt x="28" y="64"/>
                    </a:lnTo>
                    <a:lnTo>
                      <a:pt x="42" y="35"/>
                    </a:lnTo>
                    <a:lnTo>
                      <a:pt x="49" y="20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54" y="4"/>
                    </a:lnTo>
                    <a:lnTo>
                      <a:pt x="54" y="2"/>
                    </a:lnTo>
                    <a:lnTo>
                      <a:pt x="53" y="1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8" y="1"/>
                    </a:lnTo>
                    <a:lnTo>
                      <a:pt x="46" y="2"/>
                    </a:lnTo>
                    <a:lnTo>
                      <a:pt x="45" y="3"/>
                    </a:lnTo>
                    <a:lnTo>
                      <a:pt x="45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4" name="Freeform 824"/>
              <p:cNvSpPr/>
              <p:nvPr/>
            </p:nvSpPr>
            <p:spPr bwMode="auto">
              <a:xfrm>
                <a:off x="6619875" y="1614488"/>
                <a:ext cx="25400" cy="44450"/>
              </a:xfrm>
              <a:custGeom>
                <a:avLst/>
                <a:gdLst/>
                <a:ahLst/>
                <a:cxnLst>
                  <a:cxn ang="0">
                    <a:pos x="40" y="2"/>
                  </a:cxn>
                  <a:cxn ang="0">
                    <a:pos x="40" y="2"/>
                  </a:cxn>
                  <a:cxn ang="0">
                    <a:pos x="32" y="11"/>
                  </a:cxn>
                  <a:cxn ang="0">
                    <a:pos x="25" y="19"/>
                  </a:cxn>
                  <a:cxn ang="0">
                    <a:pos x="19" y="28"/>
                  </a:cxn>
                  <a:cxn ang="0">
                    <a:pos x="13" y="39"/>
                  </a:cxn>
                  <a:cxn ang="0">
                    <a:pos x="8" y="49"/>
                  </a:cxn>
                  <a:cxn ang="0">
                    <a:pos x="4" y="59"/>
                  </a:cxn>
                  <a:cxn ang="0">
                    <a:pos x="1" y="71"/>
                  </a:cxn>
                  <a:cxn ang="0">
                    <a:pos x="0" y="81"/>
                  </a:cxn>
                  <a:cxn ang="0">
                    <a:pos x="0" y="81"/>
                  </a:cxn>
                  <a:cxn ang="0">
                    <a:pos x="0" y="83"/>
                  </a:cxn>
                  <a:cxn ang="0">
                    <a:pos x="1" y="85"/>
                  </a:cxn>
                  <a:cxn ang="0">
                    <a:pos x="3" y="86"/>
                  </a:cxn>
                  <a:cxn ang="0">
                    <a:pos x="5" y="86"/>
                  </a:cxn>
                  <a:cxn ang="0">
                    <a:pos x="6" y="86"/>
                  </a:cxn>
                  <a:cxn ang="0">
                    <a:pos x="9" y="85"/>
                  </a:cxn>
                  <a:cxn ang="0">
                    <a:pos x="10" y="83"/>
                  </a:cxn>
                  <a:cxn ang="0">
                    <a:pos x="10" y="81"/>
                  </a:cxn>
                  <a:cxn ang="0">
                    <a:pos x="10" y="81"/>
                  </a:cxn>
                  <a:cxn ang="0">
                    <a:pos x="11" y="71"/>
                  </a:cxn>
                  <a:cxn ang="0">
                    <a:pos x="14" y="61"/>
                  </a:cxn>
                  <a:cxn ang="0">
                    <a:pos x="17" y="51"/>
                  </a:cxn>
                  <a:cxn ang="0">
                    <a:pos x="22" y="42"/>
                  </a:cxn>
                  <a:cxn ang="0">
                    <a:pos x="27" y="33"/>
                  </a:cxn>
                  <a:cxn ang="0">
                    <a:pos x="33" y="24"/>
                  </a:cxn>
                  <a:cxn ang="0">
                    <a:pos x="40" y="16"/>
                  </a:cxn>
                  <a:cxn ang="0">
                    <a:pos x="47" y="9"/>
                  </a:cxn>
                  <a:cxn ang="0">
                    <a:pos x="47" y="9"/>
                  </a:cxn>
                  <a:cxn ang="0">
                    <a:pos x="48" y="8"/>
                  </a:cxn>
                  <a:cxn ang="0">
                    <a:pos x="48" y="5"/>
                  </a:cxn>
                  <a:cxn ang="0">
                    <a:pos x="47" y="3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3" y="0"/>
                  </a:cxn>
                  <a:cxn ang="0">
                    <a:pos x="42" y="1"/>
                  </a:cxn>
                  <a:cxn ang="0">
                    <a:pos x="40" y="2"/>
                  </a:cxn>
                  <a:cxn ang="0">
                    <a:pos x="40" y="2"/>
                  </a:cxn>
                </a:cxnLst>
                <a:rect l="0" t="0" r="r" b="b"/>
                <a:pathLst>
                  <a:path w="48" h="86">
                    <a:moveTo>
                      <a:pt x="40" y="2"/>
                    </a:moveTo>
                    <a:lnTo>
                      <a:pt x="40" y="2"/>
                    </a:lnTo>
                    <a:lnTo>
                      <a:pt x="32" y="11"/>
                    </a:lnTo>
                    <a:lnTo>
                      <a:pt x="25" y="19"/>
                    </a:lnTo>
                    <a:lnTo>
                      <a:pt x="19" y="28"/>
                    </a:lnTo>
                    <a:lnTo>
                      <a:pt x="13" y="39"/>
                    </a:lnTo>
                    <a:lnTo>
                      <a:pt x="8" y="49"/>
                    </a:lnTo>
                    <a:lnTo>
                      <a:pt x="4" y="59"/>
                    </a:lnTo>
                    <a:lnTo>
                      <a:pt x="1" y="71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0" y="83"/>
                    </a:lnTo>
                    <a:lnTo>
                      <a:pt x="1" y="85"/>
                    </a:lnTo>
                    <a:lnTo>
                      <a:pt x="3" y="86"/>
                    </a:lnTo>
                    <a:lnTo>
                      <a:pt x="5" y="86"/>
                    </a:lnTo>
                    <a:lnTo>
                      <a:pt x="6" y="86"/>
                    </a:lnTo>
                    <a:lnTo>
                      <a:pt x="9" y="85"/>
                    </a:lnTo>
                    <a:lnTo>
                      <a:pt x="10" y="83"/>
                    </a:lnTo>
                    <a:lnTo>
                      <a:pt x="10" y="81"/>
                    </a:lnTo>
                    <a:lnTo>
                      <a:pt x="10" y="81"/>
                    </a:lnTo>
                    <a:lnTo>
                      <a:pt x="11" y="71"/>
                    </a:lnTo>
                    <a:lnTo>
                      <a:pt x="14" y="61"/>
                    </a:lnTo>
                    <a:lnTo>
                      <a:pt x="17" y="51"/>
                    </a:lnTo>
                    <a:lnTo>
                      <a:pt x="22" y="42"/>
                    </a:lnTo>
                    <a:lnTo>
                      <a:pt x="27" y="33"/>
                    </a:lnTo>
                    <a:lnTo>
                      <a:pt x="33" y="24"/>
                    </a:lnTo>
                    <a:lnTo>
                      <a:pt x="40" y="16"/>
                    </a:lnTo>
                    <a:lnTo>
                      <a:pt x="47" y="9"/>
                    </a:lnTo>
                    <a:lnTo>
                      <a:pt x="47" y="9"/>
                    </a:lnTo>
                    <a:lnTo>
                      <a:pt x="48" y="8"/>
                    </a:lnTo>
                    <a:lnTo>
                      <a:pt x="48" y="5"/>
                    </a:lnTo>
                    <a:lnTo>
                      <a:pt x="47" y="3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3" y="0"/>
                    </a:lnTo>
                    <a:lnTo>
                      <a:pt x="42" y="1"/>
                    </a:lnTo>
                    <a:lnTo>
                      <a:pt x="40" y="2"/>
                    </a:lnTo>
                    <a:lnTo>
                      <a:pt x="40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5" name="Freeform 825"/>
              <p:cNvSpPr/>
              <p:nvPr/>
            </p:nvSpPr>
            <p:spPr bwMode="auto">
              <a:xfrm>
                <a:off x="6659563" y="1624013"/>
                <a:ext cx="28575" cy="46038"/>
              </a:xfrm>
              <a:custGeom>
                <a:avLst/>
                <a:gdLst/>
                <a:ahLst/>
                <a:cxnLst>
                  <a:cxn ang="0">
                    <a:pos x="44" y="2"/>
                  </a:cxn>
                  <a:cxn ang="0">
                    <a:pos x="44" y="2"/>
                  </a:cxn>
                  <a:cxn ang="0">
                    <a:pos x="38" y="10"/>
                  </a:cxn>
                  <a:cxn ang="0">
                    <a:pos x="32" y="17"/>
                  </a:cxn>
                  <a:cxn ang="0">
                    <a:pos x="25" y="26"/>
                  </a:cxn>
                  <a:cxn ang="0">
                    <a:pos x="19" y="34"/>
                  </a:cxn>
                  <a:cxn ang="0">
                    <a:pos x="19" y="34"/>
                  </a:cxn>
                  <a:cxn ang="0">
                    <a:pos x="13" y="44"/>
                  </a:cxn>
                  <a:cxn ang="0">
                    <a:pos x="9" y="56"/>
                  </a:cxn>
                  <a:cxn ang="0">
                    <a:pos x="5" y="67"/>
                  </a:cxn>
                  <a:cxn ang="0">
                    <a:pos x="0" y="77"/>
                  </a:cxn>
                  <a:cxn ang="0">
                    <a:pos x="0" y="77"/>
                  </a:cxn>
                  <a:cxn ang="0">
                    <a:pos x="0" y="79"/>
                  </a:cxn>
                  <a:cxn ang="0">
                    <a:pos x="0" y="82"/>
                  </a:cxn>
                  <a:cxn ang="0">
                    <a:pos x="2" y="85"/>
                  </a:cxn>
                  <a:cxn ang="0">
                    <a:pos x="4" y="85"/>
                  </a:cxn>
                  <a:cxn ang="0">
                    <a:pos x="5" y="85"/>
                  </a:cxn>
                  <a:cxn ang="0">
                    <a:pos x="7" y="85"/>
                  </a:cxn>
                  <a:cxn ang="0">
                    <a:pos x="8" y="83"/>
                  </a:cxn>
                  <a:cxn ang="0">
                    <a:pos x="8" y="83"/>
                  </a:cxn>
                  <a:cxn ang="0">
                    <a:pos x="16" y="63"/>
                  </a:cxn>
                  <a:cxn ang="0">
                    <a:pos x="26" y="42"/>
                  </a:cxn>
                  <a:cxn ang="0">
                    <a:pos x="26" y="42"/>
                  </a:cxn>
                  <a:cxn ang="0">
                    <a:pos x="28" y="37"/>
                  </a:cxn>
                  <a:cxn ang="0">
                    <a:pos x="31" y="33"/>
                  </a:cxn>
                  <a:cxn ang="0">
                    <a:pos x="38" y="25"/>
                  </a:cxn>
                  <a:cxn ang="0">
                    <a:pos x="46" y="15"/>
                  </a:cxn>
                  <a:cxn ang="0">
                    <a:pos x="52" y="7"/>
                  </a:cxn>
                  <a:cxn ang="0">
                    <a:pos x="52" y="7"/>
                  </a:cxn>
                  <a:cxn ang="0">
                    <a:pos x="53" y="5"/>
                  </a:cxn>
                  <a:cxn ang="0">
                    <a:pos x="52" y="3"/>
                  </a:cxn>
                  <a:cxn ang="0">
                    <a:pos x="52" y="2"/>
                  </a:cxn>
                  <a:cxn ang="0">
                    <a:pos x="50" y="0"/>
                  </a:cxn>
                  <a:cxn ang="0">
                    <a:pos x="49" y="0"/>
                  </a:cxn>
                  <a:cxn ang="0">
                    <a:pos x="47" y="0"/>
                  </a:cxn>
                  <a:cxn ang="0">
                    <a:pos x="45" y="1"/>
                  </a:cxn>
                  <a:cxn ang="0">
                    <a:pos x="44" y="2"/>
                  </a:cxn>
                  <a:cxn ang="0">
                    <a:pos x="44" y="2"/>
                  </a:cxn>
                </a:cxnLst>
                <a:rect l="0" t="0" r="r" b="b"/>
                <a:pathLst>
                  <a:path w="53" h="85">
                    <a:moveTo>
                      <a:pt x="44" y="2"/>
                    </a:moveTo>
                    <a:lnTo>
                      <a:pt x="44" y="2"/>
                    </a:lnTo>
                    <a:lnTo>
                      <a:pt x="38" y="10"/>
                    </a:lnTo>
                    <a:lnTo>
                      <a:pt x="32" y="17"/>
                    </a:lnTo>
                    <a:lnTo>
                      <a:pt x="25" y="26"/>
                    </a:lnTo>
                    <a:lnTo>
                      <a:pt x="19" y="34"/>
                    </a:lnTo>
                    <a:lnTo>
                      <a:pt x="19" y="34"/>
                    </a:lnTo>
                    <a:lnTo>
                      <a:pt x="13" y="44"/>
                    </a:lnTo>
                    <a:lnTo>
                      <a:pt x="9" y="56"/>
                    </a:lnTo>
                    <a:lnTo>
                      <a:pt x="5" y="67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79"/>
                    </a:lnTo>
                    <a:lnTo>
                      <a:pt x="0" y="82"/>
                    </a:lnTo>
                    <a:lnTo>
                      <a:pt x="2" y="85"/>
                    </a:lnTo>
                    <a:lnTo>
                      <a:pt x="4" y="85"/>
                    </a:lnTo>
                    <a:lnTo>
                      <a:pt x="5" y="85"/>
                    </a:lnTo>
                    <a:lnTo>
                      <a:pt x="7" y="85"/>
                    </a:lnTo>
                    <a:lnTo>
                      <a:pt x="8" y="83"/>
                    </a:lnTo>
                    <a:lnTo>
                      <a:pt x="8" y="83"/>
                    </a:lnTo>
                    <a:lnTo>
                      <a:pt x="16" y="63"/>
                    </a:lnTo>
                    <a:lnTo>
                      <a:pt x="26" y="42"/>
                    </a:lnTo>
                    <a:lnTo>
                      <a:pt x="26" y="42"/>
                    </a:lnTo>
                    <a:lnTo>
                      <a:pt x="28" y="37"/>
                    </a:lnTo>
                    <a:lnTo>
                      <a:pt x="31" y="33"/>
                    </a:lnTo>
                    <a:lnTo>
                      <a:pt x="38" y="25"/>
                    </a:lnTo>
                    <a:lnTo>
                      <a:pt x="46" y="15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3" y="5"/>
                    </a:lnTo>
                    <a:lnTo>
                      <a:pt x="52" y="3"/>
                    </a:lnTo>
                    <a:lnTo>
                      <a:pt x="52" y="2"/>
                    </a:lnTo>
                    <a:lnTo>
                      <a:pt x="50" y="0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45" y="1"/>
                    </a:lnTo>
                    <a:lnTo>
                      <a:pt x="44" y="2"/>
                    </a:lnTo>
                    <a:lnTo>
                      <a:pt x="44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6" name="Freeform 826"/>
              <p:cNvSpPr/>
              <p:nvPr/>
            </p:nvSpPr>
            <p:spPr bwMode="auto">
              <a:xfrm>
                <a:off x="6746875" y="1463675"/>
                <a:ext cx="23813" cy="41275"/>
              </a:xfrm>
              <a:custGeom>
                <a:avLst/>
                <a:gdLst/>
                <a:ahLst/>
                <a:cxnLst>
                  <a:cxn ang="0">
                    <a:pos x="39" y="1"/>
                  </a:cxn>
                  <a:cxn ang="0">
                    <a:pos x="39" y="1"/>
                  </a:cxn>
                  <a:cxn ang="0">
                    <a:pos x="32" y="10"/>
                  </a:cxn>
                  <a:cxn ang="0">
                    <a:pos x="27" y="18"/>
                  </a:cxn>
                  <a:cxn ang="0">
                    <a:pos x="22" y="27"/>
                  </a:cxn>
                  <a:cxn ang="0">
                    <a:pos x="18" y="35"/>
                  </a:cxn>
                  <a:cxn ang="0">
                    <a:pos x="9" y="54"/>
                  </a:cxn>
                  <a:cxn ang="0">
                    <a:pos x="5" y="63"/>
                  </a:cxn>
                  <a:cxn ang="0">
                    <a:pos x="0" y="73"/>
                  </a:cxn>
                  <a:cxn ang="0">
                    <a:pos x="0" y="73"/>
                  </a:cxn>
                  <a:cxn ang="0">
                    <a:pos x="0" y="74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3" y="79"/>
                  </a:cxn>
                  <a:cxn ang="0">
                    <a:pos x="5" y="79"/>
                  </a:cxn>
                  <a:cxn ang="0">
                    <a:pos x="7" y="79"/>
                  </a:cxn>
                  <a:cxn ang="0">
                    <a:pos x="8" y="77"/>
                  </a:cxn>
                  <a:cxn ang="0">
                    <a:pos x="8" y="77"/>
                  </a:cxn>
                  <a:cxn ang="0">
                    <a:pos x="13" y="68"/>
                  </a:cxn>
                  <a:cxn ang="0">
                    <a:pos x="18" y="59"/>
                  </a:cxn>
                  <a:cxn ang="0">
                    <a:pos x="26" y="42"/>
                  </a:cxn>
                  <a:cxn ang="0">
                    <a:pos x="30" y="32"/>
                  </a:cxn>
                  <a:cxn ang="0">
                    <a:pos x="34" y="24"/>
                  </a:cxn>
                  <a:cxn ang="0">
                    <a:pos x="39" y="16"/>
                  </a:cxn>
                  <a:cxn ang="0">
                    <a:pos x="45" y="8"/>
                  </a:cxn>
                  <a:cxn ang="0">
                    <a:pos x="45" y="8"/>
                  </a:cxn>
                  <a:cxn ang="0">
                    <a:pos x="46" y="6"/>
                  </a:cxn>
                  <a:cxn ang="0">
                    <a:pos x="46" y="4"/>
                  </a:cxn>
                  <a:cxn ang="0">
                    <a:pos x="46" y="3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40" y="0"/>
                  </a:cxn>
                  <a:cxn ang="0">
                    <a:pos x="39" y="1"/>
                  </a:cxn>
                  <a:cxn ang="0">
                    <a:pos x="39" y="1"/>
                  </a:cxn>
                </a:cxnLst>
                <a:rect l="0" t="0" r="r" b="b"/>
                <a:pathLst>
                  <a:path w="46" h="79">
                    <a:moveTo>
                      <a:pt x="39" y="1"/>
                    </a:moveTo>
                    <a:lnTo>
                      <a:pt x="39" y="1"/>
                    </a:lnTo>
                    <a:lnTo>
                      <a:pt x="32" y="10"/>
                    </a:lnTo>
                    <a:lnTo>
                      <a:pt x="27" y="18"/>
                    </a:lnTo>
                    <a:lnTo>
                      <a:pt x="22" y="27"/>
                    </a:lnTo>
                    <a:lnTo>
                      <a:pt x="18" y="35"/>
                    </a:lnTo>
                    <a:lnTo>
                      <a:pt x="9" y="54"/>
                    </a:lnTo>
                    <a:lnTo>
                      <a:pt x="5" y="63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3" y="79"/>
                    </a:lnTo>
                    <a:lnTo>
                      <a:pt x="5" y="79"/>
                    </a:lnTo>
                    <a:lnTo>
                      <a:pt x="7" y="79"/>
                    </a:lnTo>
                    <a:lnTo>
                      <a:pt x="8" y="77"/>
                    </a:lnTo>
                    <a:lnTo>
                      <a:pt x="8" y="77"/>
                    </a:lnTo>
                    <a:lnTo>
                      <a:pt x="13" y="68"/>
                    </a:lnTo>
                    <a:lnTo>
                      <a:pt x="18" y="59"/>
                    </a:lnTo>
                    <a:lnTo>
                      <a:pt x="26" y="42"/>
                    </a:lnTo>
                    <a:lnTo>
                      <a:pt x="30" y="32"/>
                    </a:lnTo>
                    <a:lnTo>
                      <a:pt x="34" y="24"/>
                    </a:lnTo>
                    <a:lnTo>
                      <a:pt x="39" y="16"/>
                    </a:lnTo>
                    <a:lnTo>
                      <a:pt x="45" y="8"/>
                    </a:lnTo>
                    <a:lnTo>
                      <a:pt x="45" y="8"/>
                    </a:lnTo>
                    <a:lnTo>
                      <a:pt x="46" y="6"/>
                    </a:lnTo>
                    <a:lnTo>
                      <a:pt x="46" y="4"/>
                    </a:lnTo>
                    <a:lnTo>
                      <a:pt x="46" y="3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0" y="0"/>
                    </a:lnTo>
                    <a:lnTo>
                      <a:pt x="39" y="1"/>
                    </a:lnTo>
                    <a:lnTo>
                      <a:pt x="3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7" name="Freeform 827"/>
              <p:cNvSpPr/>
              <p:nvPr/>
            </p:nvSpPr>
            <p:spPr bwMode="auto">
              <a:xfrm>
                <a:off x="6792913" y="1493838"/>
                <a:ext cx="9525" cy="7938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2" y="8"/>
                  </a:cxn>
                  <a:cxn ang="0">
                    <a:pos x="2" y="8"/>
                  </a:cxn>
                  <a:cxn ang="0">
                    <a:pos x="1" y="9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" y="14"/>
                  </a:cxn>
                  <a:cxn ang="0">
                    <a:pos x="3" y="16"/>
                  </a:cxn>
                  <a:cxn ang="0">
                    <a:pos x="5" y="16"/>
                  </a:cxn>
                  <a:cxn ang="0">
                    <a:pos x="7" y="16"/>
                  </a:cxn>
                  <a:cxn ang="0">
                    <a:pos x="8" y="14"/>
                  </a:cxn>
                  <a:cxn ang="0">
                    <a:pos x="14" y="8"/>
                  </a:cxn>
                  <a:cxn ang="0">
                    <a:pos x="14" y="8"/>
                  </a:cxn>
                  <a:cxn ang="0">
                    <a:pos x="15" y="6"/>
                  </a:cxn>
                  <a:cxn ang="0">
                    <a:pos x="16" y="5"/>
                  </a:cxn>
                  <a:cxn ang="0">
                    <a:pos x="15" y="3"/>
                  </a:cxn>
                  <a:cxn ang="0">
                    <a:pos x="14" y="1"/>
                  </a:cxn>
                  <a:cxn ang="0">
                    <a:pos x="13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8" y="1"/>
                  </a:cxn>
                  <a:cxn ang="0">
                    <a:pos x="8" y="1"/>
                  </a:cxn>
                </a:cxnLst>
                <a:rect l="0" t="0" r="r" b="b"/>
                <a:pathLst>
                  <a:path w="16" h="16">
                    <a:moveTo>
                      <a:pt x="8" y="1"/>
                    </a:moveTo>
                    <a:lnTo>
                      <a:pt x="2" y="8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3" y="16"/>
                    </a:lnTo>
                    <a:lnTo>
                      <a:pt x="5" y="16"/>
                    </a:lnTo>
                    <a:lnTo>
                      <a:pt x="7" y="16"/>
                    </a:lnTo>
                    <a:lnTo>
                      <a:pt x="8" y="14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5" y="6"/>
                    </a:lnTo>
                    <a:lnTo>
                      <a:pt x="16" y="5"/>
                    </a:lnTo>
                    <a:lnTo>
                      <a:pt x="15" y="3"/>
                    </a:lnTo>
                    <a:lnTo>
                      <a:pt x="14" y="1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8" name="Freeform 828"/>
              <p:cNvSpPr>
                <a:spLocks noEditPoints="1"/>
              </p:cNvSpPr>
              <p:nvPr/>
            </p:nvSpPr>
            <p:spPr bwMode="auto">
              <a:xfrm>
                <a:off x="6208713" y="1243013"/>
                <a:ext cx="706438" cy="620713"/>
              </a:xfrm>
              <a:custGeom>
                <a:avLst/>
                <a:gdLst/>
                <a:ahLst/>
                <a:cxnLst>
                  <a:cxn ang="0">
                    <a:pos x="1208" y="1175"/>
                  </a:cxn>
                  <a:cxn ang="0">
                    <a:pos x="1095" y="1131"/>
                  </a:cxn>
                  <a:cxn ang="0">
                    <a:pos x="938" y="1062"/>
                  </a:cxn>
                  <a:cxn ang="0">
                    <a:pos x="899" y="1051"/>
                  </a:cxn>
                  <a:cxn ang="0">
                    <a:pos x="728" y="1088"/>
                  </a:cxn>
                  <a:cxn ang="0">
                    <a:pos x="531" y="1080"/>
                  </a:cxn>
                  <a:cxn ang="0">
                    <a:pos x="322" y="1026"/>
                  </a:cxn>
                  <a:cxn ang="0">
                    <a:pos x="161" y="920"/>
                  </a:cxn>
                  <a:cxn ang="0">
                    <a:pos x="51" y="762"/>
                  </a:cxn>
                  <a:cxn ang="0">
                    <a:pos x="8" y="609"/>
                  </a:cxn>
                  <a:cxn ang="0">
                    <a:pos x="4" y="424"/>
                  </a:cxn>
                  <a:cxn ang="0">
                    <a:pos x="39" y="285"/>
                  </a:cxn>
                  <a:cxn ang="0">
                    <a:pos x="97" y="185"/>
                  </a:cxn>
                  <a:cxn ang="0">
                    <a:pos x="167" y="114"/>
                  </a:cxn>
                  <a:cxn ang="0">
                    <a:pos x="255" y="62"/>
                  </a:cxn>
                  <a:cxn ang="0">
                    <a:pos x="439" y="14"/>
                  </a:cxn>
                  <a:cxn ang="0">
                    <a:pos x="700" y="5"/>
                  </a:cxn>
                  <a:cxn ang="0">
                    <a:pos x="714" y="7"/>
                  </a:cxn>
                  <a:cxn ang="0">
                    <a:pos x="803" y="0"/>
                  </a:cxn>
                  <a:cxn ang="0">
                    <a:pos x="994" y="43"/>
                  </a:cxn>
                  <a:cxn ang="0">
                    <a:pos x="1175" y="156"/>
                  </a:cxn>
                  <a:cxn ang="0">
                    <a:pos x="1247" y="243"/>
                  </a:cxn>
                  <a:cxn ang="0">
                    <a:pos x="1289" y="328"/>
                  </a:cxn>
                  <a:cxn ang="0">
                    <a:pos x="1324" y="456"/>
                  </a:cxn>
                  <a:cxn ang="0">
                    <a:pos x="1336" y="593"/>
                  </a:cxn>
                  <a:cxn ang="0">
                    <a:pos x="1319" y="726"/>
                  </a:cxn>
                  <a:cxn ang="0">
                    <a:pos x="1266" y="842"/>
                  </a:cxn>
                  <a:cxn ang="0">
                    <a:pos x="1204" y="907"/>
                  </a:cxn>
                  <a:cxn ang="0">
                    <a:pos x="1205" y="990"/>
                  </a:cxn>
                  <a:cxn ang="0">
                    <a:pos x="1239" y="1150"/>
                  </a:cxn>
                  <a:cxn ang="0">
                    <a:pos x="1234" y="1167"/>
                  </a:cxn>
                  <a:cxn ang="0">
                    <a:pos x="912" y="999"/>
                  </a:cxn>
                  <a:cxn ang="0">
                    <a:pos x="967" y="1032"/>
                  </a:cxn>
                  <a:cxn ang="0">
                    <a:pos x="1119" y="1098"/>
                  </a:cxn>
                  <a:cxn ang="0">
                    <a:pos x="1181" y="1067"/>
                  </a:cxn>
                  <a:cxn ang="0">
                    <a:pos x="1156" y="912"/>
                  </a:cxn>
                  <a:cxn ang="0">
                    <a:pos x="1170" y="893"/>
                  </a:cxn>
                  <a:cxn ang="0">
                    <a:pos x="1193" y="864"/>
                  </a:cxn>
                  <a:cxn ang="0">
                    <a:pos x="1262" y="762"/>
                  </a:cxn>
                  <a:cxn ang="0">
                    <a:pos x="1294" y="636"/>
                  </a:cxn>
                  <a:cxn ang="0">
                    <a:pos x="1293" y="502"/>
                  </a:cxn>
                  <a:cxn ang="0">
                    <a:pos x="1265" y="373"/>
                  </a:cxn>
                  <a:cxn ang="0">
                    <a:pos x="1214" y="265"/>
                  </a:cxn>
                  <a:cxn ang="0">
                    <a:pos x="1124" y="168"/>
                  </a:cxn>
                  <a:cxn ang="0">
                    <a:pos x="962" y="75"/>
                  </a:cxn>
                  <a:cxn ang="0">
                    <a:pos x="786" y="39"/>
                  </a:cxn>
                  <a:cxn ang="0">
                    <a:pos x="705" y="49"/>
                  </a:cxn>
                  <a:cxn ang="0">
                    <a:pos x="686" y="45"/>
                  </a:cxn>
                  <a:cxn ang="0">
                    <a:pos x="459" y="52"/>
                  </a:cxn>
                  <a:cxn ang="0">
                    <a:pos x="295" y="89"/>
                  </a:cxn>
                  <a:cxn ang="0">
                    <a:pos x="184" y="153"/>
                  </a:cxn>
                  <a:cxn ang="0">
                    <a:pos x="109" y="238"/>
                  </a:cxn>
                  <a:cxn ang="0">
                    <a:pos x="62" y="340"/>
                  </a:cxn>
                  <a:cxn ang="0">
                    <a:pos x="40" y="448"/>
                  </a:cxn>
                  <a:cxn ang="0">
                    <a:pos x="55" y="647"/>
                  </a:cxn>
                  <a:cxn ang="0">
                    <a:pos x="121" y="805"/>
                  </a:cxn>
                  <a:cxn ang="0">
                    <a:pos x="251" y="941"/>
                  </a:cxn>
                  <a:cxn ang="0">
                    <a:pos x="434" y="1017"/>
                  </a:cxn>
                  <a:cxn ang="0">
                    <a:pos x="592" y="1043"/>
                  </a:cxn>
                  <a:cxn ang="0">
                    <a:pos x="736" y="1045"/>
                  </a:cxn>
                  <a:cxn ang="0">
                    <a:pos x="890" y="1012"/>
                  </a:cxn>
                  <a:cxn ang="0">
                    <a:pos x="900" y="1005"/>
                  </a:cxn>
                </a:cxnLst>
                <a:rect l="0" t="0" r="r" b="b"/>
                <a:pathLst>
                  <a:path w="1336" h="1175">
                    <a:moveTo>
                      <a:pt x="1214" y="1175"/>
                    </a:moveTo>
                    <a:lnTo>
                      <a:pt x="1214" y="1175"/>
                    </a:lnTo>
                    <a:lnTo>
                      <a:pt x="1210" y="1175"/>
                    </a:lnTo>
                    <a:lnTo>
                      <a:pt x="1209" y="1175"/>
                    </a:lnTo>
                    <a:lnTo>
                      <a:pt x="1208" y="1175"/>
                    </a:lnTo>
                    <a:lnTo>
                      <a:pt x="1208" y="1175"/>
                    </a:lnTo>
                    <a:lnTo>
                      <a:pt x="1202" y="1174"/>
                    </a:lnTo>
                    <a:lnTo>
                      <a:pt x="1198" y="1173"/>
                    </a:lnTo>
                    <a:lnTo>
                      <a:pt x="1198" y="1173"/>
                    </a:lnTo>
                    <a:lnTo>
                      <a:pt x="1172" y="1162"/>
                    </a:lnTo>
                    <a:lnTo>
                      <a:pt x="1147" y="1152"/>
                    </a:lnTo>
                    <a:lnTo>
                      <a:pt x="1095" y="1131"/>
                    </a:lnTo>
                    <a:lnTo>
                      <a:pt x="1095" y="1131"/>
                    </a:lnTo>
                    <a:lnTo>
                      <a:pt x="1050" y="1113"/>
                    </a:lnTo>
                    <a:lnTo>
                      <a:pt x="1005" y="1095"/>
                    </a:lnTo>
                    <a:lnTo>
                      <a:pt x="982" y="1084"/>
                    </a:lnTo>
                    <a:lnTo>
                      <a:pt x="960" y="1073"/>
                    </a:lnTo>
                    <a:lnTo>
                      <a:pt x="938" y="1062"/>
                    </a:lnTo>
                    <a:lnTo>
                      <a:pt x="918" y="1048"/>
                    </a:lnTo>
                    <a:lnTo>
                      <a:pt x="911" y="1044"/>
                    </a:lnTo>
                    <a:lnTo>
                      <a:pt x="904" y="1048"/>
                    </a:lnTo>
                    <a:lnTo>
                      <a:pt x="904" y="1048"/>
                    </a:lnTo>
                    <a:lnTo>
                      <a:pt x="899" y="1051"/>
                    </a:lnTo>
                    <a:lnTo>
                      <a:pt x="899" y="1051"/>
                    </a:lnTo>
                    <a:lnTo>
                      <a:pt x="873" y="1061"/>
                    </a:lnTo>
                    <a:lnTo>
                      <a:pt x="847" y="1068"/>
                    </a:lnTo>
                    <a:lnTo>
                      <a:pt x="819" y="1075"/>
                    </a:lnTo>
                    <a:lnTo>
                      <a:pt x="789" y="1080"/>
                    </a:lnTo>
                    <a:lnTo>
                      <a:pt x="759" y="1084"/>
                    </a:lnTo>
                    <a:lnTo>
                      <a:pt x="728" y="1088"/>
                    </a:lnTo>
                    <a:lnTo>
                      <a:pt x="696" y="1090"/>
                    </a:lnTo>
                    <a:lnTo>
                      <a:pt x="664" y="1090"/>
                    </a:lnTo>
                    <a:lnTo>
                      <a:pt x="664" y="1090"/>
                    </a:lnTo>
                    <a:lnTo>
                      <a:pt x="620" y="1089"/>
                    </a:lnTo>
                    <a:lnTo>
                      <a:pt x="576" y="1086"/>
                    </a:lnTo>
                    <a:lnTo>
                      <a:pt x="531" y="1080"/>
                    </a:lnTo>
                    <a:lnTo>
                      <a:pt x="488" y="1073"/>
                    </a:lnTo>
                    <a:lnTo>
                      <a:pt x="445" y="1064"/>
                    </a:lnTo>
                    <a:lnTo>
                      <a:pt x="402" y="1052"/>
                    </a:lnTo>
                    <a:lnTo>
                      <a:pt x="361" y="1040"/>
                    </a:lnTo>
                    <a:lnTo>
                      <a:pt x="322" y="1026"/>
                    </a:lnTo>
                    <a:lnTo>
                      <a:pt x="322" y="1026"/>
                    </a:lnTo>
                    <a:lnTo>
                      <a:pt x="292" y="1012"/>
                    </a:lnTo>
                    <a:lnTo>
                      <a:pt x="263" y="997"/>
                    </a:lnTo>
                    <a:lnTo>
                      <a:pt x="235" y="980"/>
                    </a:lnTo>
                    <a:lnTo>
                      <a:pt x="209" y="962"/>
                    </a:lnTo>
                    <a:lnTo>
                      <a:pt x="184" y="942"/>
                    </a:lnTo>
                    <a:lnTo>
                      <a:pt x="161" y="920"/>
                    </a:lnTo>
                    <a:lnTo>
                      <a:pt x="138" y="898"/>
                    </a:lnTo>
                    <a:lnTo>
                      <a:pt x="117" y="873"/>
                    </a:lnTo>
                    <a:lnTo>
                      <a:pt x="99" y="847"/>
                    </a:lnTo>
                    <a:lnTo>
                      <a:pt x="81" y="820"/>
                    </a:lnTo>
                    <a:lnTo>
                      <a:pt x="66" y="792"/>
                    </a:lnTo>
                    <a:lnTo>
                      <a:pt x="51" y="762"/>
                    </a:lnTo>
                    <a:lnTo>
                      <a:pt x="39" y="732"/>
                    </a:lnTo>
                    <a:lnTo>
                      <a:pt x="28" y="700"/>
                    </a:lnTo>
                    <a:lnTo>
                      <a:pt x="19" y="668"/>
                    </a:lnTo>
                    <a:lnTo>
                      <a:pt x="12" y="634"/>
                    </a:lnTo>
                    <a:lnTo>
                      <a:pt x="12" y="634"/>
                    </a:lnTo>
                    <a:lnTo>
                      <a:pt x="8" y="609"/>
                    </a:lnTo>
                    <a:lnTo>
                      <a:pt x="5" y="582"/>
                    </a:lnTo>
                    <a:lnTo>
                      <a:pt x="2" y="554"/>
                    </a:lnTo>
                    <a:lnTo>
                      <a:pt x="1" y="524"/>
                    </a:lnTo>
                    <a:lnTo>
                      <a:pt x="0" y="492"/>
                    </a:lnTo>
                    <a:lnTo>
                      <a:pt x="1" y="459"/>
                    </a:lnTo>
                    <a:lnTo>
                      <a:pt x="4" y="424"/>
                    </a:lnTo>
                    <a:lnTo>
                      <a:pt x="9" y="389"/>
                    </a:lnTo>
                    <a:lnTo>
                      <a:pt x="16" y="354"/>
                    </a:lnTo>
                    <a:lnTo>
                      <a:pt x="21" y="337"/>
                    </a:lnTo>
                    <a:lnTo>
                      <a:pt x="26" y="320"/>
                    </a:lnTo>
                    <a:lnTo>
                      <a:pt x="33" y="303"/>
                    </a:lnTo>
                    <a:lnTo>
                      <a:pt x="39" y="285"/>
                    </a:lnTo>
                    <a:lnTo>
                      <a:pt x="46" y="267"/>
                    </a:lnTo>
                    <a:lnTo>
                      <a:pt x="54" y="251"/>
                    </a:lnTo>
                    <a:lnTo>
                      <a:pt x="64" y="234"/>
                    </a:lnTo>
                    <a:lnTo>
                      <a:pt x="74" y="218"/>
                    </a:lnTo>
                    <a:lnTo>
                      <a:pt x="84" y="201"/>
                    </a:lnTo>
                    <a:lnTo>
                      <a:pt x="97" y="185"/>
                    </a:lnTo>
                    <a:lnTo>
                      <a:pt x="109" y="169"/>
                    </a:lnTo>
                    <a:lnTo>
                      <a:pt x="123" y="154"/>
                    </a:lnTo>
                    <a:lnTo>
                      <a:pt x="138" y="139"/>
                    </a:lnTo>
                    <a:lnTo>
                      <a:pt x="153" y="125"/>
                    </a:lnTo>
                    <a:lnTo>
                      <a:pt x="153" y="125"/>
                    </a:lnTo>
                    <a:lnTo>
                      <a:pt x="167" y="114"/>
                    </a:lnTo>
                    <a:lnTo>
                      <a:pt x="180" y="103"/>
                    </a:lnTo>
                    <a:lnTo>
                      <a:pt x="195" y="94"/>
                    </a:lnTo>
                    <a:lnTo>
                      <a:pt x="209" y="86"/>
                    </a:lnTo>
                    <a:lnTo>
                      <a:pt x="224" y="76"/>
                    </a:lnTo>
                    <a:lnTo>
                      <a:pt x="239" y="69"/>
                    </a:lnTo>
                    <a:lnTo>
                      <a:pt x="255" y="62"/>
                    </a:lnTo>
                    <a:lnTo>
                      <a:pt x="270" y="56"/>
                    </a:lnTo>
                    <a:lnTo>
                      <a:pt x="303" y="43"/>
                    </a:lnTo>
                    <a:lnTo>
                      <a:pt x="336" y="34"/>
                    </a:lnTo>
                    <a:lnTo>
                      <a:pt x="369" y="26"/>
                    </a:lnTo>
                    <a:lnTo>
                      <a:pt x="403" y="20"/>
                    </a:lnTo>
                    <a:lnTo>
                      <a:pt x="439" y="14"/>
                    </a:lnTo>
                    <a:lnTo>
                      <a:pt x="473" y="11"/>
                    </a:lnTo>
                    <a:lnTo>
                      <a:pt x="507" y="8"/>
                    </a:lnTo>
                    <a:lnTo>
                      <a:pt x="541" y="6"/>
                    </a:lnTo>
                    <a:lnTo>
                      <a:pt x="607" y="5"/>
                    </a:lnTo>
                    <a:lnTo>
                      <a:pt x="669" y="5"/>
                    </a:lnTo>
                    <a:lnTo>
                      <a:pt x="700" y="5"/>
                    </a:lnTo>
                    <a:lnTo>
                      <a:pt x="700" y="5"/>
                    </a:lnTo>
                    <a:lnTo>
                      <a:pt x="704" y="5"/>
                    </a:lnTo>
                    <a:lnTo>
                      <a:pt x="708" y="6"/>
                    </a:lnTo>
                    <a:lnTo>
                      <a:pt x="711" y="7"/>
                    </a:lnTo>
                    <a:lnTo>
                      <a:pt x="714" y="7"/>
                    </a:lnTo>
                    <a:lnTo>
                      <a:pt x="714" y="7"/>
                    </a:lnTo>
                    <a:lnTo>
                      <a:pt x="732" y="4"/>
                    </a:lnTo>
                    <a:lnTo>
                      <a:pt x="749" y="2"/>
                    </a:lnTo>
                    <a:lnTo>
                      <a:pt x="768" y="1"/>
                    </a:lnTo>
                    <a:lnTo>
                      <a:pt x="787" y="0"/>
                    </a:lnTo>
                    <a:lnTo>
                      <a:pt x="787" y="0"/>
                    </a:lnTo>
                    <a:lnTo>
                      <a:pt x="803" y="0"/>
                    </a:lnTo>
                    <a:lnTo>
                      <a:pt x="821" y="1"/>
                    </a:lnTo>
                    <a:lnTo>
                      <a:pt x="856" y="5"/>
                    </a:lnTo>
                    <a:lnTo>
                      <a:pt x="891" y="11"/>
                    </a:lnTo>
                    <a:lnTo>
                      <a:pt x="926" y="21"/>
                    </a:lnTo>
                    <a:lnTo>
                      <a:pt x="960" y="31"/>
                    </a:lnTo>
                    <a:lnTo>
                      <a:pt x="994" y="43"/>
                    </a:lnTo>
                    <a:lnTo>
                      <a:pt x="1028" y="59"/>
                    </a:lnTo>
                    <a:lnTo>
                      <a:pt x="1060" y="75"/>
                    </a:lnTo>
                    <a:lnTo>
                      <a:pt x="1091" y="93"/>
                    </a:lnTo>
                    <a:lnTo>
                      <a:pt x="1121" y="112"/>
                    </a:lnTo>
                    <a:lnTo>
                      <a:pt x="1149" y="134"/>
                    </a:lnTo>
                    <a:lnTo>
                      <a:pt x="1175" y="156"/>
                    </a:lnTo>
                    <a:lnTo>
                      <a:pt x="1199" y="180"/>
                    </a:lnTo>
                    <a:lnTo>
                      <a:pt x="1210" y="192"/>
                    </a:lnTo>
                    <a:lnTo>
                      <a:pt x="1220" y="204"/>
                    </a:lnTo>
                    <a:lnTo>
                      <a:pt x="1230" y="217"/>
                    </a:lnTo>
                    <a:lnTo>
                      <a:pt x="1239" y="229"/>
                    </a:lnTo>
                    <a:lnTo>
                      <a:pt x="1247" y="243"/>
                    </a:lnTo>
                    <a:lnTo>
                      <a:pt x="1256" y="255"/>
                    </a:lnTo>
                    <a:lnTo>
                      <a:pt x="1256" y="255"/>
                    </a:lnTo>
                    <a:lnTo>
                      <a:pt x="1264" y="273"/>
                    </a:lnTo>
                    <a:lnTo>
                      <a:pt x="1272" y="290"/>
                    </a:lnTo>
                    <a:lnTo>
                      <a:pt x="1280" y="310"/>
                    </a:lnTo>
                    <a:lnTo>
                      <a:pt x="1289" y="328"/>
                    </a:lnTo>
                    <a:lnTo>
                      <a:pt x="1296" y="349"/>
                    </a:lnTo>
                    <a:lnTo>
                      <a:pt x="1302" y="370"/>
                    </a:lnTo>
                    <a:lnTo>
                      <a:pt x="1308" y="390"/>
                    </a:lnTo>
                    <a:lnTo>
                      <a:pt x="1314" y="412"/>
                    </a:lnTo>
                    <a:lnTo>
                      <a:pt x="1320" y="434"/>
                    </a:lnTo>
                    <a:lnTo>
                      <a:pt x="1324" y="456"/>
                    </a:lnTo>
                    <a:lnTo>
                      <a:pt x="1328" y="478"/>
                    </a:lnTo>
                    <a:lnTo>
                      <a:pt x="1331" y="501"/>
                    </a:lnTo>
                    <a:lnTo>
                      <a:pt x="1333" y="524"/>
                    </a:lnTo>
                    <a:lnTo>
                      <a:pt x="1335" y="547"/>
                    </a:lnTo>
                    <a:lnTo>
                      <a:pt x="1336" y="570"/>
                    </a:lnTo>
                    <a:lnTo>
                      <a:pt x="1336" y="593"/>
                    </a:lnTo>
                    <a:lnTo>
                      <a:pt x="1335" y="616"/>
                    </a:lnTo>
                    <a:lnTo>
                      <a:pt x="1334" y="638"/>
                    </a:lnTo>
                    <a:lnTo>
                      <a:pt x="1332" y="660"/>
                    </a:lnTo>
                    <a:lnTo>
                      <a:pt x="1328" y="683"/>
                    </a:lnTo>
                    <a:lnTo>
                      <a:pt x="1324" y="704"/>
                    </a:lnTo>
                    <a:lnTo>
                      <a:pt x="1319" y="726"/>
                    </a:lnTo>
                    <a:lnTo>
                      <a:pt x="1312" y="747"/>
                    </a:lnTo>
                    <a:lnTo>
                      <a:pt x="1305" y="767"/>
                    </a:lnTo>
                    <a:lnTo>
                      <a:pt x="1297" y="787"/>
                    </a:lnTo>
                    <a:lnTo>
                      <a:pt x="1288" y="806"/>
                    </a:lnTo>
                    <a:lnTo>
                      <a:pt x="1277" y="824"/>
                    </a:lnTo>
                    <a:lnTo>
                      <a:pt x="1266" y="842"/>
                    </a:lnTo>
                    <a:lnTo>
                      <a:pt x="1253" y="859"/>
                    </a:lnTo>
                    <a:lnTo>
                      <a:pt x="1239" y="875"/>
                    </a:lnTo>
                    <a:lnTo>
                      <a:pt x="1225" y="890"/>
                    </a:lnTo>
                    <a:lnTo>
                      <a:pt x="1208" y="904"/>
                    </a:lnTo>
                    <a:lnTo>
                      <a:pt x="1208" y="904"/>
                    </a:lnTo>
                    <a:lnTo>
                      <a:pt x="1204" y="907"/>
                    </a:lnTo>
                    <a:lnTo>
                      <a:pt x="1197" y="911"/>
                    </a:lnTo>
                    <a:lnTo>
                      <a:pt x="1197" y="918"/>
                    </a:lnTo>
                    <a:lnTo>
                      <a:pt x="1197" y="918"/>
                    </a:lnTo>
                    <a:lnTo>
                      <a:pt x="1198" y="937"/>
                    </a:lnTo>
                    <a:lnTo>
                      <a:pt x="1200" y="954"/>
                    </a:lnTo>
                    <a:lnTo>
                      <a:pt x="1205" y="990"/>
                    </a:lnTo>
                    <a:lnTo>
                      <a:pt x="1212" y="1026"/>
                    </a:lnTo>
                    <a:lnTo>
                      <a:pt x="1220" y="1061"/>
                    </a:lnTo>
                    <a:lnTo>
                      <a:pt x="1220" y="1061"/>
                    </a:lnTo>
                    <a:lnTo>
                      <a:pt x="1231" y="1104"/>
                    </a:lnTo>
                    <a:lnTo>
                      <a:pt x="1235" y="1127"/>
                    </a:lnTo>
                    <a:lnTo>
                      <a:pt x="1239" y="1150"/>
                    </a:lnTo>
                    <a:lnTo>
                      <a:pt x="1239" y="1150"/>
                    </a:lnTo>
                    <a:lnTo>
                      <a:pt x="1239" y="1154"/>
                    </a:lnTo>
                    <a:lnTo>
                      <a:pt x="1238" y="1159"/>
                    </a:lnTo>
                    <a:lnTo>
                      <a:pt x="1236" y="1163"/>
                    </a:lnTo>
                    <a:lnTo>
                      <a:pt x="1234" y="1167"/>
                    </a:lnTo>
                    <a:lnTo>
                      <a:pt x="1234" y="1167"/>
                    </a:lnTo>
                    <a:lnTo>
                      <a:pt x="1230" y="1170"/>
                    </a:lnTo>
                    <a:lnTo>
                      <a:pt x="1225" y="1173"/>
                    </a:lnTo>
                    <a:lnTo>
                      <a:pt x="1219" y="1175"/>
                    </a:lnTo>
                    <a:lnTo>
                      <a:pt x="1214" y="1175"/>
                    </a:lnTo>
                    <a:lnTo>
                      <a:pt x="1214" y="1175"/>
                    </a:lnTo>
                    <a:close/>
                    <a:moveTo>
                      <a:pt x="912" y="999"/>
                    </a:moveTo>
                    <a:lnTo>
                      <a:pt x="912" y="999"/>
                    </a:lnTo>
                    <a:lnTo>
                      <a:pt x="916" y="1000"/>
                    </a:lnTo>
                    <a:lnTo>
                      <a:pt x="920" y="1003"/>
                    </a:lnTo>
                    <a:lnTo>
                      <a:pt x="920" y="1003"/>
                    </a:lnTo>
                    <a:lnTo>
                      <a:pt x="944" y="1018"/>
                    </a:lnTo>
                    <a:lnTo>
                      <a:pt x="967" y="1032"/>
                    </a:lnTo>
                    <a:lnTo>
                      <a:pt x="992" y="1045"/>
                    </a:lnTo>
                    <a:lnTo>
                      <a:pt x="1017" y="1057"/>
                    </a:lnTo>
                    <a:lnTo>
                      <a:pt x="1043" y="1068"/>
                    </a:lnTo>
                    <a:lnTo>
                      <a:pt x="1069" y="1078"/>
                    </a:lnTo>
                    <a:lnTo>
                      <a:pt x="1119" y="1098"/>
                    </a:lnTo>
                    <a:lnTo>
                      <a:pt x="1119" y="1098"/>
                    </a:lnTo>
                    <a:lnTo>
                      <a:pt x="1173" y="1120"/>
                    </a:lnTo>
                    <a:lnTo>
                      <a:pt x="1195" y="1128"/>
                    </a:lnTo>
                    <a:lnTo>
                      <a:pt x="1189" y="1105"/>
                    </a:lnTo>
                    <a:lnTo>
                      <a:pt x="1189" y="1105"/>
                    </a:lnTo>
                    <a:lnTo>
                      <a:pt x="1181" y="1067"/>
                    </a:lnTo>
                    <a:lnTo>
                      <a:pt x="1181" y="1067"/>
                    </a:lnTo>
                    <a:lnTo>
                      <a:pt x="1172" y="1029"/>
                    </a:lnTo>
                    <a:lnTo>
                      <a:pt x="1165" y="990"/>
                    </a:lnTo>
                    <a:lnTo>
                      <a:pt x="1162" y="971"/>
                    </a:lnTo>
                    <a:lnTo>
                      <a:pt x="1158" y="951"/>
                    </a:lnTo>
                    <a:lnTo>
                      <a:pt x="1157" y="932"/>
                    </a:lnTo>
                    <a:lnTo>
                      <a:pt x="1156" y="912"/>
                    </a:lnTo>
                    <a:lnTo>
                      <a:pt x="1156" y="912"/>
                    </a:lnTo>
                    <a:lnTo>
                      <a:pt x="1156" y="907"/>
                    </a:lnTo>
                    <a:lnTo>
                      <a:pt x="1158" y="903"/>
                    </a:lnTo>
                    <a:lnTo>
                      <a:pt x="1161" y="899"/>
                    </a:lnTo>
                    <a:lnTo>
                      <a:pt x="1165" y="896"/>
                    </a:lnTo>
                    <a:lnTo>
                      <a:pt x="1170" y="893"/>
                    </a:lnTo>
                    <a:lnTo>
                      <a:pt x="1171" y="887"/>
                    </a:lnTo>
                    <a:lnTo>
                      <a:pt x="1171" y="887"/>
                    </a:lnTo>
                    <a:lnTo>
                      <a:pt x="1173" y="882"/>
                    </a:lnTo>
                    <a:lnTo>
                      <a:pt x="1177" y="878"/>
                    </a:lnTo>
                    <a:lnTo>
                      <a:pt x="1177" y="878"/>
                    </a:lnTo>
                    <a:lnTo>
                      <a:pt x="1193" y="864"/>
                    </a:lnTo>
                    <a:lnTo>
                      <a:pt x="1207" y="849"/>
                    </a:lnTo>
                    <a:lnTo>
                      <a:pt x="1220" y="833"/>
                    </a:lnTo>
                    <a:lnTo>
                      <a:pt x="1233" y="817"/>
                    </a:lnTo>
                    <a:lnTo>
                      <a:pt x="1243" y="799"/>
                    </a:lnTo>
                    <a:lnTo>
                      <a:pt x="1253" y="782"/>
                    </a:lnTo>
                    <a:lnTo>
                      <a:pt x="1262" y="762"/>
                    </a:lnTo>
                    <a:lnTo>
                      <a:pt x="1270" y="743"/>
                    </a:lnTo>
                    <a:lnTo>
                      <a:pt x="1276" y="723"/>
                    </a:lnTo>
                    <a:lnTo>
                      <a:pt x="1282" y="701"/>
                    </a:lnTo>
                    <a:lnTo>
                      <a:pt x="1287" y="681"/>
                    </a:lnTo>
                    <a:lnTo>
                      <a:pt x="1291" y="659"/>
                    </a:lnTo>
                    <a:lnTo>
                      <a:pt x="1294" y="636"/>
                    </a:lnTo>
                    <a:lnTo>
                      <a:pt x="1296" y="614"/>
                    </a:lnTo>
                    <a:lnTo>
                      <a:pt x="1297" y="592"/>
                    </a:lnTo>
                    <a:lnTo>
                      <a:pt x="1297" y="569"/>
                    </a:lnTo>
                    <a:lnTo>
                      <a:pt x="1296" y="546"/>
                    </a:lnTo>
                    <a:lnTo>
                      <a:pt x="1295" y="525"/>
                    </a:lnTo>
                    <a:lnTo>
                      <a:pt x="1293" y="502"/>
                    </a:lnTo>
                    <a:lnTo>
                      <a:pt x="1290" y="479"/>
                    </a:lnTo>
                    <a:lnTo>
                      <a:pt x="1286" y="457"/>
                    </a:lnTo>
                    <a:lnTo>
                      <a:pt x="1281" y="436"/>
                    </a:lnTo>
                    <a:lnTo>
                      <a:pt x="1276" y="414"/>
                    </a:lnTo>
                    <a:lnTo>
                      <a:pt x="1271" y="393"/>
                    </a:lnTo>
                    <a:lnTo>
                      <a:pt x="1265" y="373"/>
                    </a:lnTo>
                    <a:lnTo>
                      <a:pt x="1258" y="353"/>
                    </a:lnTo>
                    <a:lnTo>
                      <a:pt x="1250" y="334"/>
                    </a:lnTo>
                    <a:lnTo>
                      <a:pt x="1242" y="316"/>
                    </a:lnTo>
                    <a:lnTo>
                      <a:pt x="1233" y="298"/>
                    </a:lnTo>
                    <a:lnTo>
                      <a:pt x="1225" y="281"/>
                    </a:lnTo>
                    <a:lnTo>
                      <a:pt x="1214" y="265"/>
                    </a:lnTo>
                    <a:lnTo>
                      <a:pt x="1205" y="251"/>
                    </a:lnTo>
                    <a:lnTo>
                      <a:pt x="1205" y="251"/>
                    </a:lnTo>
                    <a:lnTo>
                      <a:pt x="1187" y="229"/>
                    </a:lnTo>
                    <a:lnTo>
                      <a:pt x="1169" y="208"/>
                    </a:lnTo>
                    <a:lnTo>
                      <a:pt x="1147" y="187"/>
                    </a:lnTo>
                    <a:lnTo>
                      <a:pt x="1124" y="168"/>
                    </a:lnTo>
                    <a:lnTo>
                      <a:pt x="1101" y="150"/>
                    </a:lnTo>
                    <a:lnTo>
                      <a:pt x="1075" y="132"/>
                    </a:lnTo>
                    <a:lnTo>
                      <a:pt x="1048" y="116"/>
                    </a:lnTo>
                    <a:lnTo>
                      <a:pt x="1020" y="101"/>
                    </a:lnTo>
                    <a:lnTo>
                      <a:pt x="991" y="88"/>
                    </a:lnTo>
                    <a:lnTo>
                      <a:pt x="962" y="75"/>
                    </a:lnTo>
                    <a:lnTo>
                      <a:pt x="932" y="65"/>
                    </a:lnTo>
                    <a:lnTo>
                      <a:pt x="902" y="56"/>
                    </a:lnTo>
                    <a:lnTo>
                      <a:pt x="872" y="49"/>
                    </a:lnTo>
                    <a:lnTo>
                      <a:pt x="843" y="44"/>
                    </a:lnTo>
                    <a:lnTo>
                      <a:pt x="815" y="41"/>
                    </a:lnTo>
                    <a:lnTo>
                      <a:pt x="786" y="39"/>
                    </a:lnTo>
                    <a:lnTo>
                      <a:pt x="786" y="39"/>
                    </a:lnTo>
                    <a:lnTo>
                      <a:pt x="765" y="40"/>
                    </a:lnTo>
                    <a:lnTo>
                      <a:pt x="744" y="42"/>
                    </a:lnTo>
                    <a:lnTo>
                      <a:pt x="725" y="45"/>
                    </a:lnTo>
                    <a:lnTo>
                      <a:pt x="705" y="49"/>
                    </a:lnTo>
                    <a:lnTo>
                      <a:pt x="705" y="49"/>
                    </a:lnTo>
                    <a:lnTo>
                      <a:pt x="700" y="50"/>
                    </a:lnTo>
                    <a:lnTo>
                      <a:pt x="700" y="50"/>
                    </a:lnTo>
                    <a:lnTo>
                      <a:pt x="695" y="49"/>
                    </a:lnTo>
                    <a:lnTo>
                      <a:pt x="690" y="47"/>
                    </a:lnTo>
                    <a:lnTo>
                      <a:pt x="686" y="45"/>
                    </a:lnTo>
                    <a:lnTo>
                      <a:pt x="686" y="45"/>
                    </a:lnTo>
                    <a:lnTo>
                      <a:pt x="633" y="44"/>
                    </a:lnTo>
                    <a:lnTo>
                      <a:pt x="633" y="44"/>
                    </a:lnTo>
                    <a:lnTo>
                      <a:pt x="575" y="45"/>
                    </a:lnTo>
                    <a:lnTo>
                      <a:pt x="516" y="47"/>
                    </a:lnTo>
                    <a:lnTo>
                      <a:pt x="488" y="49"/>
                    </a:lnTo>
                    <a:lnTo>
                      <a:pt x="459" y="52"/>
                    </a:lnTo>
                    <a:lnTo>
                      <a:pt x="430" y="56"/>
                    </a:lnTo>
                    <a:lnTo>
                      <a:pt x="402" y="60"/>
                    </a:lnTo>
                    <a:lnTo>
                      <a:pt x="374" y="65"/>
                    </a:lnTo>
                    <a:lnTo>
                      <a:pt x="348" y="71"/>
                    </a:lnTo>
                    <a:lnTo>
                      <a:pt x="321" y="79"/>
                    </a:lnTo>
                    <a:lnTo>
                      <a:pt x="295" y="89"/>
                    </a:lnTo>
                    <a:lnTo>
                      <a:pt x="270" y="99"/>
                    </a:lnTo>
                    <a:lnTo>
                      <a:pt x="245" y="111"/>
                    </a:lnTo>
                    <a:lnTo>
                      <a:pt x="223" y="125"/>
                    </a:lnTo>
                    <a:lnTo>
                      <a:pt x="200" y="140"/>
                    </a:lnTo>
                    <a:lnTo>
                      <a:pt x="200" y="140"/>
                    </a:lnTo>
                    <a:lnTo>
                      <a:pt x="184" y="153"/>
                    </a:lnTo>
                    <a:lnTo>
                      <a:pt x="169" y="165"/>
                    </a:lnTo>
                    <a:lnTo>
                      <a:pt x="156" y="179"/>
                    </a:lnTo>
                    <a:lnTo>
                      <a:pt x="142" y="193"/>
                    </a:lnTo>
                    <a:lnTo>
                      <a:pt x="131" y="208"/>
                    </a:lnTo>
                    <a:lnTo>
                      <a:pt x="119" y="223"/>
                    </a:lnTo>
                    <a:lnTo>
                      <a:pt x="109" y="238"/>
                    </a:lnTo>
                    <a:lnTo>
                      <a:pt x="99" y="254"/>
                    </a:lnTo>
                    <a:lnTo>
                      <a:pt x="90" y="271"/>
                    </a:lnTo>
                    <a:lnTo>
                      <a:pt x="82" y="287"/>
                    </a:lnTo>
                    <a:lnTo>
                      <a:pt x="74" y="305"/>
                    </a:lnTo>
                    <a:lnTo>
                      <a:pt x="68" y="321"/>
                    </a:lnTo>
                    <a:lnTo>
                      <a:pt x="62" y="340"/>
                    </a:lnTo>
                    <a:lnTo>
                      <a:pt x="56" y="357"/>
                    </a:lnTo>
                    <a:lnTo>
                      <a:pt x="52" y="375"/>
                    </a:lnTo>
                    <a:lnTo>
                      <a:pt x="48" y="393"/>
                    </a:lnTo>
                    <a:lnTo>
                      <a:pt x="45" y="412"/>
                    </a:lnTo>
                    <a:lnTo>
                      <a:pt x="42" y="431"/>
                    </a:lnTo>
                    <a:lnTo>
                      <a:pt x="40" y="448"/>
                    </a:lnTo>
                    <a:lnTo>
                      <a:pt x="39" y="467"/>
                    </a:lnTo>
                    <a:lnTo>
                      <a:pt x="38" y="504"/>
                    </a:lnTo>
                    <a:lnTo>
                      <a:pt x="39" y="541"/>
                    </a:lnTo>
                    <a:lnTo>
                      <a:pt x="43" y="577"/>
                    </a:lnTo>
                    <a:lnTo>
                      <a:pt x="48" y="612"/>
                    </a:lnTo>
                    <a:lnTo>
                      <a:pt x="55" y="647"/>
                    </a:lnTo>
                    <a:lnTo>
                      <a:pt x="65" y="679"/>
                    </a:lnTo>
                    <a:lnTo>
                      <a:pt x="65" y="679"/>
                    </a:lnTo>
                    <a:lnTo>
                      <a:pt x="77" y="713"/>
                    </a:lnTo>
                    <a:lnTo>
                      <a:pt x="90" y="745"/>
                    </a:lnTo>
                    <a:lnTo>
                      <a:pt x="105" y="776"/>
                    </a:lnTo>
                    <a:lnTo>
                      <a:pt x="121" y="805"/>
                    </a:lnTo>
                    <a:lnTo>
                      <a:pt x="139" y="831"/>
                    </a:lnTo>
                    <a:lnTo>
                      <a:pt x="159" y="856"/>
                    </a:lnTo>
                    <a:lnTo>
                      <a:pt x="179" y="880"/>
                    </a:lnTo>
                    <a:lnTo>
                      <a:pt x="201" y="902"/>
                    </a:lnTo>
                    <a:lnTo>
                      <a:pt x="225" y="922"/>
                    </a:lnTo>
                    <a:lnTo>
                      <a:pt x="251" y="941"/>
                    </a:lnTo>
                    <a:lnTo>
                      <a:pt x="277" y="957"/>
                    </a:lnTo>
                    <a:lnTo>
                      <a:pt x="305" y="973"/>
                    </a:lnTo>
                    <a:lnTo>
                      <a:pt x="335" y="986"/>
                    </a:lnTo>
                    <a:lnTo>
                      <a:pt x="367" y="998"/>
                    </a:lnTo>
                    <a:lnTo>
                      <a:pt x="400" y="1008"/>
                    </a:lnTo>
                    <a:lnTo>
                      <a:pt x="434" y="1017"/>
                    </a:lnTo>
                    <a:lnTo>
                      <a:pt x="434" y="1017"/>
                    </a:lnTo>
                    <a:lnTo>
                      <a:pt x="468" y="1025"/>
                    </a:lnTo>
                    <a:lnTo>
                      <a:pt x="500" y="1031"/>
                    </a:lnTo>
                    <a:lnTo>
                      <a:pt x="533" y="1036"/>
                    </a:lnTo>
                    <a:lnTo>
                      <a:pt x="562" y="1040"/>
                    </a:lnTo>
                    <a:lnTo>
                      <a:pt x="592" y="1043"/>
                    </a:lnTo>
                    <a:lnTo>
                      <a:pt x="622" y="1045"/>
                    </a:lnTo>
                    <a:lnTo>
                      <a:pt x="650" y="1046"/>
                    </a:lnTo>
                    <a:lnTo>
                      <a:pt x="678" y="1047"/>
                    </a:lnTo>
                    <a:lnTo>
                      <a:pt x="678" y="1047"/>
                    </a:lnTo>
                    <a:lnTo>
                      <a:pt x="707" y="1046"/>
                    </a:lnTo>
                    <a:lnTo>
                      <a:pt x="736" y="1045"/>
                    </a:lnTo>
                    <a:lnTo>
                      <a:pt x="764" y="1042"/>
                    </a:lnTo>
                    <a:lnTo>
                      <a:pt x="791" y="1038"/>
                    </a:lnTo>
                    <a:lnTo>
                      <a:pt x="817" y="1033"/>
                    </a:lnTo>
                    <a:lnTo>
                      <a:pt x="842" y="1028"/>
                    </a:lnTo>
                    <a:lnTo>
                      <a:pt x="866" y="1020"/>
                    </a:lnTo>
                    <a:lnTo>
                      <a:pt x="890" y="1012"/>
                    </a:lnTo>
                    <a:lnTo>
                      <a:pt x="890" y="1012"/>
                    </a:lnTo>
                    <a:lnTo>
                      <a:pt x="892" y="1011"/>
                    </a:lnTo>
                    <a:lnTo>
                      <a:pt x="895" y="1010"/>
                    </a:lnTo>
                    <a:lnTo>
                      <a:pt x="897" y="1007"/>
                    </a:lnTo>
                    <a:lnTo>
                      <a:pt x="897" y="1007"/>
                    </a:lnTo>
                    <a:lnTo>
                      <a:pt x="900" y="1005"/>
                    </a:lnTo>
                    <a:lnTo>
                      <a:pt x="903" y="1002"/>
                    </a:lnTo>
                    <a:lnTo>
                      <a:pt x="912" y="999"/>
                    </a:lnTo>
                    <a:lnTo>
                      <a:pt x="912" y="99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9" name="Freeform 829"/>
              <p:cNvSpPr/>
              <p:nvPr/>
            </p:nvSpPr>
            <p:spPr bwMode="auto">
              <a:xfrm>
                <a:off x="6411913" y="1501775"/>
                <a:ext cx="71438" cy="65088"/>
              </a:xfrm>
              <a:custGeom>
                <a:avLst/>
                <a:gdLst/>
                <a:ahLst/>
                <a:cxnLst>
                  <a:cxn ang="0">
                    <a:pos x="76" y="123"/>
                  </a:cxn>
                  <a:cxn ang="0">
                    <a:pos x="76" y="123"/>
                  </a:cxn>
                  <a:cxn ang="0">
                    <a:pos x="71" y="123"/>
                  </a:cxn>
                  <a:cxn ang="0">
                    <a:pos x="66" y="122"/>
                  </a:cxn>
                  <a:cxn ang="0">
                    <a:pos x="64" y="121"/>
                  </a:cxn>
                  <a:cxn ang="0">
                    <a:pos x="64" y="121"/>
                  </a:cxn>
                  <a:cxn ang="0">
                    <a:pos x="57" y="121"/>
                  </a:cxn>
                  <a:cxn ang="0">
                    <a:pos x="57" y="121"/>
                  </a:cxn>
                  <a:cxn ang="0">
                    <a:pos x="55" y="121"/>
                  </a:cxn>
                  <a:cxn ang="0">
                    <a:pos x="55" y="121"/>
                  </a:cxn>
                  <a:cxn ang="0">
                    <a:pos x="45" y="119"/>
                  </a:cxn>
                  <a:cxn ang="0">
                    <a:pos x="36" y="115"/>
                  </a:cxn>
                  <a:cxn ang="0">
                    <a:pos x="27" y="110"/>
                  </a:cxn>
                  <a:cxn ang="0">
                    <a:pos x="19" y="104"/>
                  </a:cxn>
                  <a:cxn ang="0">
                    <a:pos x="13" y="98"/>
                  </a:cxn>
                  <a:cxn ang="0">
                    <a:pos x="8" y="89"/>
                  </a:cxn>
                  <a:cxn ang="0">
                    <a:pos x="4" y="81"/>
                  </a:cxn>
                  <a:cxn ang="0">
                    <a:pos x="1" y="73"/>
                  </a:cxn>
                  <a:cxn ang="0">
                    <a:pos x="1" y="73"/>
                  </a:cxn>
                  <a:cxn ang="0">
                    <a:pos x="0" y="63"/>
                  </a:cxn>
                  <a:cxn ang="0">
                    <a:pos x="1" y="53"/>
                  </a:cxn>
                  <a:cxn ang="0">
                    <a:pos x="2" y="44"/>
                  </a:cxn>
                  <a:cxn ang="0">
                    <a:pos x="5" y="36"/>
                  </a:cxn>
                  <a:cxn ang="0">
                    <a:pos x="9" y="27"/>
                  </a:cxn>
                  <a:cxn ang="0">
                    <a:pos x="13" y="20"/>
                  </a:cxn>
                  <a:cxn ang="0">
                    <a:pos x="19" y="14"/>
                  </a:cxn>
                  <a:cxn ang="0">
                    <a:pos x="27" y="8"/>
                  </a:cxn>
                  <a:cxn ang="0">
                    <a:pos x="27" y="8"/>
                  </a:cxn>
                  <a:cxn ang="0">
                    <a:pos x="33" y="5"/>
                  </a:cxn>
                  <a:cxn ang="0">
                    <a:pos x="40" y="2"/>
                  </a:cxn>
                  <a:cxn ang="0">
                    <a:pos x="47" y="1"/>
                  </a:cxn>
                  <a:cxn ang="0">
                    <a:pos x="56" y="0"/>
                  </a:cxn>
                  <a:cxn ang="0">
                    <a:pos x="56" y="0"/>
                  </a:cxn>
                  <a:cxn ang="0">
                    <a:pos x="64" y="1"/>
                  </a:cxn>
                  <a:cxn ang="0">
                    <a:pos x="72" y="3"/>
                  </a:cxn>
                  <a:cxn ang="0">
                    <a:pos x="80" y="6"/>
                  </a:cxn>
                  <a:cxn ang="0">
                    <a:pos x="89" y="9"/>
                  </a:cxn>
                  <a:cxn ang="0">
                    <a:pos x="89" y="9"/>
                  </a:cxn>
                  <a:cxn ang="0">
                    <a:pos x="99" y="15"/>
                  </a:cxn>
                  <a:cxn ang="0">
                    <a:pos x="108" y="22"/>
                  </a:cxn>
                  <a:cxn ang="0">
                    <a:pos x="118" y="31"/>
                  </a:cxn>
                  <a:cxn ang="0">
                    <a:pos x="125" y="40"/>
                  </a:cxn>
                  <a:cxn ang="0">
                    <a:pos x="130" y="49"/>
                  </a:cxn>
                  <a:cxn ang="0">
                    <a:pos x="132" y="54"/>
                  </a:cxn>
                  <a:cxn ang="0">
                    <a:pos x="134" y="59"/>
                  </a:cxn>
                  <a:cxn ang="0">
                    <a:pos x="134" y="65"/>
                  </a:cxn>
                  <a:cxn ang="0">
                    <a:pos x="134" y="70"/>
                  </a:cxn>
                  <a:cxn ang="0">
                    <a:pos x="134" y="75"/>
                  </a:cxn>
                  <a:cxn ang="0">
                    <a:pos x="132" y="80"/>
                  </a:cxn>
                  <a:cxn ang="0">
                    <a:pos x="132" y="80"/>
                  </a:cxn>
                  <a:cxn ang="0">
                    <a:pos x="128" y="88"/>
                  </a:cxn>
                  <a:cxn ang="0">
                    <a:pos x="123" y="96"/>
                  </a:cxn>
                  <a:cxn ang="0">
                    <a:pos x="116" y="103"/>
                  </a:cxn>
                  <a:cxn ang="0">
                    <a:pos x="109" y="110"/>
                  </a:cxn>
                  <a:cxn ang="0">
                    <a:pos x="101" y="115"/>
                  </a:cxn>
                  <a:cxn ang="0">
                    <a:pos x="93" y="120"/>
                  </a:cxn>
                  <a:cxn ang="0">
                    <a:pos x="84" y="122"/>
                  </a:cxn>
                  <a:cxn ang="0">
                    <a:pos x="76" y="123"/>
                  </a:cxn>
                  <a:cxn ang="0">
                    <a:pos x="76" y="123"/>
                  </a:cxn>
                </a:cxnLst>
                <a:rect l="0" t="0" r="r" b="b"/>
                <a:pathLst>
                  <a:path w="134" h="123">
                    <a:moveTo>
                      <a:pt x="76" y="123"/>
                    </a:moveTo>
                    <a:lnTo>
                      <a:pt x="76" y="123"/>
                    </a:lnTo>
                    <a:lnTo>
                      <a:pt x="71" y="123"/>
                    </a:lnTo>
                    <a:lnTo>
                      <a:pt x="66" y="122"/>
                    </a:lnTo>
                    <a:lnTo>
                      <a:pt x="64" y="121"/>
                    </a:lnTo>
                    <a:lnTo>
                      <a:pt x="64" y="121"/>
                    </a:lnTo>
                    <a:lnTo>
                      <a:pt x="57" y="121"/>
                    </a:lnTo>
                    <a:lnTo>
                      <a:pt x="57" y="121"/>
                    </a:lnTo>
                    <a:lnTo>
                      <a:pt x="55" y="121"/>
                    </a:lnTo>
                    <a:lnTo>
                      <a:pt x="55" y="121"/>
                    </a:lnTo>
                    <a:lnTo>
                      <a:pt x="45" y="119"/>
                    </a:lnTo>
                    <a:lnTo>
                      <a:pt x="36" y="115"/>
                    </a:lnTo>
                    <a:lnTo>
                      <a:pt x="27" y="110"/>
                    </a:lnTo>
                    <a:lnTo>
                      <a:pt x="19" y="104"/>
                    </a:lnTo>
                    <a:lnTo>
                      <a:pt x="13" y="98"/>
                    </a:lnTo>
                    <a:lnTo>
                      <a:pt x="8" y="89"/>
                    </a:lnTo>
                    <a:lnTo>
                      <a:pt x="4" y="81"/>
                    </a:lnTo>
                    <a:lnTo>
                      <a:pt x="1" y="73"/>
                    </a:lnTo>
                    <a:lnTo>
                      <a:pt x="1" y="73"/>
                    </a:lnTo>
                    <a:lnTo>
                      <a:pt x="0" y="63"/>
                    </a:lnTo>
                    <a:lnTo>
                      <a:pt x="1" y="53"/>
                    </a:lnTo>
                    <a:lnTo>
                      <a:pt x="2" y="44"/>
                    </a:lnTo>
                    <a:lnTo>
                      <a:pt x="5" y="36"/>
                    </a:lnTo>
                    <a:lnTo>
                      <a:pt x="9" y="27"/>
                    </a:lnTo>
                    <a:lnTo>
                      <a:pt x="13" y="20"/>
                    </a:lnTo>
                    <a:lnTo>
                      <a:pt x="19" y="14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33" y="5"/>
                    </a:lnTo>
                    <a:lnTo>
                      <a:pt x="40" y="2"/>
                    </a:lnTo>
                    <a:lnTo>
                      <a:pt x="47" y="1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64" y="1"/>
                    </a:lnTo>
                    <a:lnTo>
                      <a:pt x="72" y="3"/>
                    </a:lnTo>
                    <a:lnTo>
                      <a:pt x="80" y="6"/>
                    </a:lnTo>
                    <a:lnTo>
                      <a:pt x="89" y="9"/>
                    </a:lnTo>
                    <a:lnTo>
                      <a:pt x="89" y="9"/>
                    </a:lnTo>
                    <a:lnTo>
                      <a:pt x="99" y="15"/>
                    </a:lnTo>
                    <a:lnTo>
                      <a:pt x="108" y="22"/>
                    </a:lnTo>
                    <a:lnTo>
                      <a:pt x="118" y="31"/>
                    </a:lnTo>
                    <a:lnTo>
                      <a:pt x="125" y="40"/>
                    </a:lnTo>
                    <a:lnTo>
                      <a:pt x="130" y="49"/>
                    </a:lnTo>
                    <a:lnTo>
                      <a:pt x="132" y="54"/>
                    </a:lnTo>
                    <a:lnTo>
                      <a:pt x="134" y="59"/>
                    </a:lnTo>
                    <a:lnTo>
                      <a:pt x="134" y="65"/>
                    </a:lnTo>
                    <a:lnTo>
                      <a:pt x="134" y="70"/>
                    </a:lnTo>
                    <a:lnTo>
                      <a:pt x="134" y="75"/>
                    </a:lnTo>
                    <a:lnTo>
                      <a:pt x="132" y="80"/>
                    </a:lnTo>
                    <a:lnTo>
                      <a:pt x="132" y="80"/>
                    </a:lnTo>
                    <a:lnTo>
                      <a:pt x="128" y="88"/>
                    </a:lnTo>
                    <a:lnTo>
                      <a:pt x="123" y="96"/>
                    </a:lnTo>
                    <a:lnTo>
                      <a:pt x="116" y="103"/>
                    </a:lnTo>
                    <a:lnTo>
                      <a:pt x="109" y="110"/>
                    </a:lnTo>
                    <a:lnTo>
                      <a:pt x="101" y="115"/>
                    </a:lnTo>
                    <a:lnTo>
                      <a:pt x="93" y="120"/>
                    </a:lnTo>
                    <a:lnTo>
                      <a:pt x="84" y="122"/>
                    </a:lnTo>
                    <a:lnTo>
                      <a:pt x="76" y="123"/>
                    </a:lnTo>
                    <a:lnTo>
                      <a:pt x="76" y="12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0" name="Freeform 830"/>
              <p:cNvSpPr/>
              <p:nvPr/>
            </p:nvSpPr>
            <p:spPr bwMode="auto">
              <a:xfrm>
                <a:off x="6535738" y="1511300"/>
                <a:ext cx="63500" cy="57150"/>
              </a:xfrm>
              <a:custGeom>
                <a:avLst/>
                <a:gdLst/>
                <a:ahLst/>
                <a:cxnLst>
                  <a:cxn ang="0">
                    <a:pos x="66" y="110"/>
                  </a:cxn>
                  <a:cxn ang="0">
                    <a:pos x="46" y="106"/>
                  </a:cxn>
                  <a:cxn ang="0">
                    <a:pos x="44" y="106"/>
                  </a:cxn>
                  <a:cxn ang="0">
                    <a:pos x="42" y="106"/>
                  </a:cxn>
                  <a:cxn ang="0">
                    <a:pos x="38" y="106"/>
                  </a:cxn>
                  <a:cxn ang="0">
                    <a:pos x="33" y="104"/>
                  </a:cxn>
                  <a:cxn ang="0">
                    <a:pos x="29" y="100"/>
                  </a:cxn>
                  <a:cxn ang="0">
                    <a:pos x="28" y="99"/>
                  </a:cxn>
                  <a:cxn ang="0">
                    <a:pos x="11" y="83"/>
                  </a:cxn>
                  <a:cxn ang="0">
                    <a:pos x="1" y="62"/>
                  </a:cxn>
                  <a:cxn ang="0">
                    <a:pos x="0" y="52"/>
                  </a:cxn>
                  <a:cxn ang="0">
                    <a:pos x="3" y="33"/>
                  </a:cxn>
                  <a:cxn ang="0">
                    <a:pos x="7" y="26"/>
                  </a:cxn>
                  <a:cxn ang="0">
                    <a:pos x="15" y="18"/>
                  </a:cxn>
                  <a:cxn ang="0">
                    <a:pos x="35" y="5"/>
                  </a:cxn>
                  <a:cxn ang="0">
                    <a:pos x="49" y="1"/>
                  </a:cxn>
                  <a:cxn ang="0">
                    <a:pos x="58" y="0"/>
                  </a:cxn>
                  <a:cxn ang="0">
                    <a:pos x="61" y="0"/>
                  </a:cxn>
                  <a:cxn ang="0">
                    <a:pos x="63" y="0"/>
                  </a:cxn>
                  <a:cxn ang="0">
                    <a:pos x="80" y="1"/>
                  </a:cxn>
                  <a:cxn ang="0">
                    <a:pos x="89" y="4"/>
                  </a:cxn>
                  <a:cxn ang="0">
                    <a:pos x="102" y="11"/>
                  </a:cxn>
                  <a:cxn ang="0">
                    <a:pos x="112" y="21"/>
                  </a:cxn>
                  <a:cxn ang="0">
                    <a:pos x="119" y="35"/>
                  </a:cxn>
                  <a:cxn ang="0">
                    <a:pos x="120" y="43"/>
                  </a:cxn>
                  <a:cxn ang="0">
                    <a:pos x="120" y="60"/>
                  </a:cxn>
                  <a:cxn ang="0">
                    <a:pos x="116" y="76"/>
                  </a:cxn>
                  <a:cxn ang="0">
                    <a:pos x="109" y="91"/>
                  </a:cxn>
                  <a:cxn ang="0">
                    <a:pos x="99" y="100"/>
                  </a:cxn>
                  <a:cxn ang="0">
                    <a:pos x="99" y="103"/>
                  </a:cxn>
                  <a:cxn ang="0">
                    <a:pos x="93" y="105"/>
                  </a:cxn>
                  <a:cxn ang="0">
                    <a:pos x="85" y="109"/>
                  </a:cxn>
                  <a:cxn ang="0">
                    <a:pos x="76" y="109"/>
                  </a:cxn>
                  <a:cxn ang="0">
                    <a:pos x="66" y="110"/>
                  </a:cxn>
                </a:cxnLst>
                <a:rect l="0" t="0" r="r" b="b"/>
                <a:pathLst>
                  <a:path w="121" h="110">
                    <a:moveTo>
                      <a:pt x="66" y="110"/>
                    </a:moveTo>
                    <a:lnTo>
                      <a:pt x="66" y="110"/>
                    </a:lnTo>
                    <a:lnTo>
                      <a:pt x="56" y="109"/>
                    </a:lnTo>
                    <a:lnTo>
                      <a:pt x="46" y="106"/>
                    </a:lnTo>
                    <a:lnTo>
                      <a:pt x="46" y="106"/>
                    </a:lnTo>
                    <a:lnTo>
                      <a:pt x="44" y="106"/>
                    </a:lnTo>
                    <a:lnTo>
                      <a:pt x="42" y="106"/>
                    </a:lnTo>
                    <a:lnTo>
                      <a:pt x="42" y="106"/>
                    </a:lnTo>
                    <a:lnTo>
                      <a:pt x="38" y="106"/>
                    </a:lnTo>
                    <a:lnTo>
                      <a:pt x="38" y="106"/>
                    </a:lnTo>
                    <a:lnTo>
                      <a:pt x="36" y="105"/>
                    </a:lnTo>
                    <a:lnTo>
                      <a:pt x="33" y="104"/>
                    </a:lnTo>
                    <a:lnTo>
                      <a:pt x="29" y="100"/>
                    </a:lnTo>
                    <a:lnTo>
                      <a:pt x="29" y="100"/>
                    </a:lnTo>
                    <a:lnTo>
                      <a:pt x="28" y="99"/>
                    </a:lnTo>
                    <a:lnTo>
                      <a:pt x="28" y="99"/>
                    </a:lnTo>
                    <a:lnTo>
                      <a:pt x="18" y="92"/>
                    </a:lnTo>
                    <a:lnTo>
                      <a:pt x="11" y="83"/>
                    </a:lnTo>
                    <a:lnTo>
                      <a:pt x="4" y="73"/>
                    </a:lnTo>
                    <a:lnTo>
                      <a:pt x="1" y="62"/>
                    </a:lnTo>
                    <a:lnTo>
                      <a:pt x="1" y="62"/>
                    </a:lnTo>
                    <a:lnTo>
                      <a:pt x="0" y="52"/>
                    </a:lnTo>
                    <a:lnTo>
                      <a:pt x="0" y="42"/>
                    </a:lnTo>
                    <a:lnTo>
                      <a:pt x="3" y="33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24" y="10"/>
                    </a:lnTo>
                    <a:lnTo>
                      <a:pt x="35" y="5"/>
                    </a:lnTo>
                    <a:lnTo>
                      <a:pt x="49" y="1"/>
                    </a:lnTo>
                    <a:lnTo>
                      <a:pt x="49" y="1"/>
                    </a:lnTo>
                    <a:lnTo>
                      <a:pt x="54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71" y="0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89" y="4"/>
                    </a:lnTo>
                    <a:lnTo>
                      <a:pt x="96" y="7"/>
                    </a:lnTo>
                    <a:lnTo>
                      <a:pt x="102" y="11"/>
                    </a:lnTo>
                    <a:lnTo>
                      <a:pt x="108" y="16"/>
                    </a:lnTo>
                    <a:lnTo>
                      <a:pt x="112" y="21"/>
                    </a:lnTo>
                    <a:lnTo>
                      <a:pt x="115" y="25"/>
                    </a:lnTo>
                    <a:lnTo>
                      <a:pt x="119" y="35"/>
                    </a:lnTo>
                    <a:lnTo>
                      <a:pt x="119" y="35"/>
                    </a:lnTo>
                    <a:lnTo>
                      <a:pt x="120" y="43"/>
                    </a:lnTo>
                    <a:lnTo>
                      <a:pt x="121" y="52"/>
                    </a:lnTo>
                    <a:lnTo>
                      <a:pt x="120" y="60"/>
                    </a:lnTo>
                    <a:lnTo>
                      <a:pt x="119" y="68"/>
                    </a:lnTo>
                    <a:lnTo>
                      <a:pt x="116" y="76"/>
                    </a:lnTo>
                    <a:lnTo>
                      <a:pt x="113" y="84"/>
                    </a:lnTo>
                    <a:lnTo>
                      <a:pt x="109" y="91"/>
                    </a:lnTo>
                    <a:lnTo>
                      <a:pt x="104" y="97"/>
                    </a:lnTo>
                    <a:lnTo>
                      <a:pt x="99" y="100"/>
                    </a:lnTo>
                    <a:lnTo>
                      <a:pt x="99" y="103"/>
                    </a:lnTo>
                    <a:lnTo>
                      <a:pt x="99" y="103"/>
                    </a:lnTo>
                    <a:lnTo>
                      <a:pt x="97" y="103"/>
                    </a:lnTo>
                    <a:lnTo>
                      <a:pt x="93" y="105"/>
                    </a:lnTo>
                    <a:lnTo>
                      <a:pt x="93" y="105"/>
                    </a:lnTo>
                    <a:lnTo>
                      <a:pt x="85" y="109"/>
                    </a:lnTo>
                    <a:lnTo>
                      <a:pt x="77" y="109"/>
                    </a:lnTo>
                    <a:lnTo>
                      <a:pt x="76" y="109"/>
                    </a:lnTo>
                    <a:lnTo>
                      <a:pt x="76" y="109"/>
                    </a:lnTo>
                    <a:lnTo>
                      <a:pt x="66" y="110"/>
                    </a:lnTo>
                    <a:lnTo>
                      <a:pt x="66" y="11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1" name="Freeform 831"/>
              <p:cNvSpPr/>
              <p:nvPr/>
            </p:nvSpPr>
            <p:spPr bwMode="auto">
              <a:xfrm>
                <a:off x="6656388" y="1506538"/>
                <a:ext cx="73025" cy="68263"/>
              </a:xfrm>
              <a:custGeom>
                <a:avLst/>
                <a:gdLst/>
                <a:ahLst/>
                <a:cxnLst>
                  <a:cxn ang="0">
                    <a:pos x="62" y="128"/>
                  </a:cxn>
                  <a:cxn ang="0">
                    <a:pos x="46" y="124"/>
                  </a:cxn>
                  <a:cxn ang="0">
                    <a:pos x="42" y="122"/>
                  </a:cxn>
                  <a:cxn ang="0">
                    <a:pos x="30" y="109"/>
                  </a:cxn>
                  <a:cxn ang="0">
                    <a:pos x="18" y="85"/>
                  </a:cxn>
                  <a:cxn ang="0">
                    <a:pos x="15" y="79"/>
                  </a:cxn>
                  <a:cxn ang="0">
                    <a:pos x="11" y="75"/>
                  </a:cxn>
                  <a:cxn ang="0">
                    <a:pos x="4" y="64"/>
                  </a:cxn>
                  <a:cxn ang="0">
                    <a:pos x="0" y="51"/>
                  </a:cxn>
                  <a:cxn ang="0">
                    <a:pos x="3" y="39"/>
                  </a:cxn>
                  <a:cxn ang="0">
                    <a:pos x="6" y="34"/>
                  </a:cxn>
                  <a:cxn ang="0">
                    <a:pos x="18" y="20"/>
                  </a:cxn>
                  <a:cxn ang="0">
                    <a:pos x="35" y="10"/>
                  </a:cxn>
                  <a:cxn ang="0">
                    <a:pos x="53" y="3"/>
                  </a:cxn>
                  <a:cxn ang="0">
                    <a:pos x="72" y="0"/>
                  </a:cxn>
                  <a:cxn ang="0">
                    <a:pos x="80" y="1"/>
                  </a:cxn>
                  <a:cxn ang="0">
                    <a:pos x="94" y="6"/>
                  </a:cxn>
                  <a:cxn ang="0">
                    <a:pos x="102" y="13"/>
                  </a:cxn>
                  <a:cxn ang="0">
                    <a:pos x="105" y="14"/>
                  </a:cxn>
                  <a:cxn ang="0">
                    <a:pos x="114" y="18"/>
                  </a:cxn>
                  <a:cxn ang="0">
                    <a:pos x="122" y="26"/>
                  </a:cxn>
                  <a:cxn ang="0">
                    <a:pos x="135" y="45"/>
                  </a:cxn>
                  <a:cxn ang="0">
                    <a:pos x="138" y="56"/>
                  </a:cxn>
                  <a:cxn ang="0">
                    <a:pos x="139" y="70"/>
                  </a:cxn>
                  <a:cxn ang="0">
                    <a:pos x="136" y="81"/>
                  </a:cxn>
                  <a:cxn ang="0">
                    <a:pos x="134" y="86"/>
                  </a:cxn>
                  <a:cxn ang="0">
                    <a:pos x="120" y="98"/>
                  </a:cxn>
                  <a:cxn ang="0">
                    <a:pos x="104" y="104"/>
                  </a:cxn>
                  <a:cxn ang="0">
                    <a:pos x="96" y="109"/>
                  </a:cxn>
                  <a:cxn ang="0">
                    <a:pos x="90" y="116"/>
                  </a:cxn>
                  <a:cxn ang="0">
                    <a:pos x="84" y="121"/>
                  </a:cxn>
                  <a:cxn ang="0">
                    <a:pos x="70" y="128"/>
                  </a:cxn>
                  <a:cxn ang="0">
                    <a:pos x="62" y="128"/>
                  </a:cxn>
                </a:cxnLst>
                <a:rect l="0" t="0" r="r" b="b"/>
                <a:pathLst>
                  <a:path w="139" h="128">
                    <a:moveTo>
                      <a:pt x="62" y="128"/>
                    </a:moveTo>
                    <a:lnTo>
                      <a:pt x="62" y="128"/>
                    </a:lnTo>
                    <a:lnTo>
                      <a:pt x="54" y="127"/>
                    </a:lnTo>
                    <a:lnTo>
                      <a:pt x="46" y="124"/>
                    </a:lnTo>
                    <a:lnTo>
                      <a:pt x="46" y="124"/>
                    </a:lnTo>
                    <a:lnTo>
                      <a:pt x="42" y="122"/>
                    </a:lnTo>
                    <a:lnTo>
                      <a:pt x="38" y="118"/>
                    </a:lnTo>
                    <a:lnTo>
                      <a:pt x="30" y="109"/>
                    </a:lnTo>
                    <a:lnTo>
                      <a:pt x="24" y="98"/>
                    </a:lnTo>
                    <a:lnTo>
                      <a:pt x="18" y="85"/>
                    </a:lnTo>
                    <a:lnTo>
                      <a:pt x="17" y="81"/>
                    </a:lnTo>
                    <a:lnTo>
                      <a:pt x="15" y="79"/>
                    </a:lnTo>
                    <a:lnTo>
                      <a:pt x="15" y="79"/>
                    </a:lnTo>
                    <a:lnTo>
                      <a:pt x="11" y="75"/>
                    </a:lnTo>
                    <a:lnTo>
                      <a:pt x="7" y="70"/>
                    </a:lnTo>
                    <a:lnTo>
                      <a:pt x="4" y="64"/>
                    </a:lnTo>
                    <a:lnTo>
                      <a:pt x="2" y="58"/>
                    </a:lnTo>
                    <a:lnTo>
                      <a:pt x="0" y="51"/>
                    </a:lnTo>
                    <a:lnTo>
                      <a:pt x="0" y="45"/>
                    </a:lnTo>
                    <a:lnTo>
                      <a:pt x="3" y="39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11" y="27"/>
                    </a:lnTo>
                    <a:lnTo>
                      <a:pt x="18" y="20"/>
                    </a:lnTo>
                    <a:lnTo>
                      <a:pt x="26" y="15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3" y="3"/>
                    </a:lnTo>
                    <a:lnTo>
                      <a:pt x="62" y="1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80" y="1"/>
                    </a:lnTo>
                    <a:lnTo>
                      <a:pt x="87" y="3"/>
                    </a:lnTo>
                    <a:lnTo>
                      <a:pt x="94" y="6"/>
                    </a:lnTo>
                    <a:lnTo>
                      <a:pt x="100" y="11"/>
                    </a:lnTo>
                    <a:lnTo>
                      <a:pt x="102" y="13"/>
                    </a:lnTo>
                    <a:lnTo>
                      <a:pt x="105" y="14"/>
                    </a:lnTo>
                    <a:lnTo>
                      <a:pt x="105" y="14"/>
                    </a:lnTo>
                    <a:lnTo>
                      <a:pt x="114" y="18"/>
                    </a:lnTo>
                    <a:lnTo>
                      <a:pt x="114" y="18"/>
                    </a:lnTo>
                    <a:lnTo>
                      <a:pt x="118" y="22"/>
                    </a:lnTo>
                    <a:lnTo>
                      <a:pt x="122" y="26"/>
                    </a:lnTo>
                    <a:lnTo>
                      <a:pt x="130" y="35"/>
                    </a:lnTo>
                    <a:lnTo>
                      <a:pt x="135" y="45"/>
                    </a:lnTo>
                    <a:lnTo>
                      <a:pt x="138" y="56"/>
                    </a:lnTo>
                    <a:lnTo>
                      <a:pt x="138" y="56"/>
                    </a:lnTo>
                    <a:lnTo>
                      <a:pt x="139" y="63"/>
                    </a:lnTo>
                    <a:lnTo>
                      <a:pt x="139" y="70"/>
                    </a:lnTo>
                    <a:lnTo>
                      <a:pt x="137" y="78"/>
                    </a:lnTo>
                    <a:lnTo>
                      <a:pt x="136" y="81"/>
                    </a:lnTo>
                    <a:lnTo>
                      <a:pt x="134" y="86"/>
                    </a:lnTo>
                    <a:lnTo>
                      <a:pt x="134" y="86"/>
                    </a:lnTo>
                    <a:lnTo>
                      <a:pt x="128" y="92"/>
                    </a:lnTo>
                    <a:lnTo>
                      <a:pt x="120" y="98"/>
                    </a:lnTo>
                    <a:lnTo>
                      <a:pt x="113" y="101"/>
                    </a:lnTo>
                    <a:lnTo>
                      <a:pt x="104" y="104"/>
                    </a:lnTo>
                    <a:lnTo>
                      <a:pt x="99" y="105"/>
                    </a:lnTo>
                    <a:lnTo>
                      <a:pt x="96" y="109"/>
                    </a:lnTo>
                    <a:lnTo>
                      <a:pt x="96" y="109"/>
                    </a:lnTo>
                    <a:lnTo>
                      <a:pt x="90" y="116"/>
                    </a:lnTo>
                    <a:lnTo>
                      <a:pt x="90" y="116"/>
                    </a:lnTo>
                    <a:lnTo>
                      <a:pt x="84" y="121"/>
                    </a:lnTo>
                    <a:lnTo>
                      <a:pt x="78" y="125"/>
                    </a:lnTo>
                    <a:lnTo>
                      <a:pt x="70" y="128"/>
                    </a:lnTo>
                    <a:lnTo>
                      <a:pt x="62" y="128"/>
                    </a:lnTo>
                    <a:lnTo>
                      <a:pt x="62" y="1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1336282" y="2265790"/>
            <a:ext cx="9519437" cy="3595008"/>
            <a:chOff x="1336281" y="2265790"/>
            <a:chExt cx="9519437" cy="3595008"/>
          </a:xfrm>
        </p:grpSpPr>
        <p:grpSp>
          <p:nvGrpSpPr>
            <p:cNvPr id="9" name="组合 8"/>
            <p:cNvGrpSpPr/>
            <p:nvPr/>
          </p:nvGrpSpPr>
          <p:grpSpPr>
            <a:xfrm>
              <a:off x="1336281" y="2265790"/>
              <a:ext cx="1944166" cy="1478004"/>
              <a:chOff x="4095751" y="2149476"/>
              <a:chExt cx="854074" cy="649288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0" name="Freeform 981"/>
              <p:cNvSpPr/>
              <p:nvPr/>
            </p:nvSpPr>
            <p:spPr bwMode="auto">
              <a:xfrm>
                <a:off x="4114801" y="2484438"/>
                <a:ext cx="41275" cy="42863"/>
              </a:xfrm>
              <a:custGeom>
                <a:avLst/>
                <a:gdLst/>
                <a:ahLst/>
                <a:cxnLst>
                  <a:cxn ang="0">
                    <a:pos x="72" y="1"/>
                  </a:cxn>
                  <a:cxn ang="0">
                    <a:pos x="72" y="1"/>
                  </a:cxn>
                  <a:cxn ang="0">
                    <a:pos x="51" y="17"/>
                  </a:cxn>
                  <a:cxn ang="0">
                    <a:pos x="33" y="34"/>
                  </a:cxn>
                  <a:cxn ang="0">
                    <a:pos x="23" y="45"/>
                  </a:cxn>
                  <a:cxn ang="0">
                    <a:pos x="15" y="54"/>
                  </a:cxn>
                  <a:cxn ang="0">
                    <a:pos x="8" y="64"/>
                  </a:cxn>
                  <a:cxn ang="0">
                    <a:pos x="1" y="76"/>
                  </a:cxn>
                  <a:cxn ang="0">
                    <a:pos x="1" y="76"/>
                  </a:cxn>
                  <a:cxn ang="0">
                    <a:pos x="0" y="78"/>
                  </a:cxn>
                  <a:cxn ang="0">
                    <a:pos x="1" y="79"/>
                  </a:cxn>
                  <a:cxn ang="0">
                    <a:pos x="2" y="81"/>
                  </a:cxn>
                  <a:cxn ang="0">
                    <a:pos x="3" y="82"/>
                  </a:cxn>
                  <a:cxn ang="0">
                    <a:pos x="4" y="83"/>
                  </a:cxn>
                  <a:cxn ang="0">
                    <a:pos x="6" y="83"/>
                  </a:cxn>
                  <a:cxn ang="0">
                    <a:pos x="8" y="82"/>
                  </a:cxn>
                  <a:cxn ang="0">
                    <a:pos x="9" y="80"/>
                  </a:cxn>
                  <a:cxn ang="0">
                    <a:pos x="9" y="80"/>
                  </a:cxn>
                  <a:cxn ang="0">
                    <a:pos x="15" y="70"/>
                  </a:cxn>
                  <a:cxn ang="0">
                    <a:pos x="23" y="60"/>
                  </a:cxn>
                  <a:cxn ang="0">
                    <a:pos x="31" y="51"/>
                  </a:cxn>
                  <a:cxn ang="0">
                    <a:pos x="39" y="42"/>
                  </a:cxn>
                  <a:cxn ang="0">
                    <a:pos x="58" y="25"/>
                  </a:cxn>
                  <a:cxn ang="0">
                    <a:pos x="77" y="9"/>
                  </a:cxn>
                  <a:cxn ang="0">
                    <a:pos x="77" y="9"/>
                  </a:cxn>
                  <a:cxn ang="0">
                    <a:pos x="78" y="7"/>
                  </a:cxn>
                  <a:cxn ang="0">
                    <a:pos x="79" y="6"/>
                  </a:cxn>
                  <a:cxn ang="0">
                    <a:pos x="78" y="2"/>
                  </a:cxn>
                  <a:cxn ang="0">
                    <a:pos x="77" y="1"/>
                  </a:cxn>
                  <a:cxn ang="0">
                    <a:pos x="75" y="0"/>
                  </a:cxn>
                  <a:cxn ang="0">
                    <a:pos x="74" y="0"/>
                  </a:cxn>
                  <a:cxn ang="0">
                    <a:pos x="72" y="1"/>
                  </a:cxn>
                  <a:cxn ang="0">
                    <a:pos x="72" y="1"/>
                  </a:cxn>
                </a:cxnLst>
                <a:rect l="0" t="0" r="r" b="b"/>
                <a:pathLst>
                  <a:path w="79" h="83">
                    <a:moveTo>
                      <a:pt x="72" y="1"/>
                    </a:moveTo>
                    <a:lnTo>
                      <a:pt x="72" y="1"/>
                    </a:lnTo>
                    <a:lnTo>
                      <a:pt x="51" y="17"/>
                    </a:lnTo>
                    <a:lnTo>
                      <a:pt x="33" y="34"/>
                    </a:lnTo>
                    <a:lnTo>
                      <a:pt x="23" y="45"/>
                    </a:lnTo>
                    <a:lnTo>
                      <a:pt x="15" y="54"/>
                    </a:lnTo>
                    <a:lnTo>
                      <a:pt x="8" y="64"/>
                    </a:lnTo>
                    <a:lnTo>
                      <a:pt x="1" y="76"/>
                    </a:lnTo>
                    <a:lnTo>
                      <a:pt x="1" y="76"/>
                    </a:lnTo>
                    <a:lnTo>
                      <a:pt x="0" y="78"/>
                    </a:lnTo>
                    <a:lnTo>
                      <a:pt x="1" y="79"/>
                    </a:lnTo>
                    <a:lnTo>
                      <a:pt x="2" y="81"/>
                    </a:lnTo>
                    <a:lnTo>
                      <a:pt x="3" y="82"/>
                    </a:lnTo>
                    <a:lnTo>
                      <a:pt x="4" y="83"/>
                    </a:lnTo>
                    <a:lnTo>
                      <a:pt x="6" y="83"/>
                    </a:lnTo>
                    <a:lnTo>
                      <a:pt x="8" y="82"/>
                    </a:lnTo>
                    <a:lnTo>
                      <a:pt x="9" y="80"/>
                    </a:lnTo>
                    <a:lnTo>
                      <a:pt x="9" y="80"/>
                    </a:lnTo>
                    <a:lnTo>
                      <a:pt x="15" y="70"/>
                    </a:lnTo>
                    <a:lnTo>
                      <a:pt x="23" y="60"/>
                    </a:lnTo>
                    <a:lnTo>
                      <a:pt x="31" y="51"/>
                    </a:lnTo>
                    <a:lnTo>
                      <a:pt x="39" y="42"/>
                    </a:lnTo>
                    <a:lnTo>
                      <a:pt x="58" y="25"/>
                    </a:lnTo>
                    <a:lnTo>
                      <a:pt x="77" y="9"/>
                    </a:lnTo>
                    <a:lnTo>
                      <a:pt x="77" y="9"/>
                    </a:lnTo>
                    <a:lnTo>
                      <a:pt x="78" y="7"/>
                    </a:lnTo>
                    <a:lnTo>
                      <a:pt x="79" y="6"/>
                    </a:lnTo>
                    <a:lnTo>
                      <a:pt x="78" y="2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4" y="0"/>
                    </a:lnTo>
                    <a:lnTo>
                      <a:pt x="72" y="1"/>
                    </a:lnTo>
                    <a:lnTo>
                      <a:pt x="7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Freeform 982"/>
              <p:cNvSpPr/>
              <p:nvPr/>
            </p:nvSpPr>
            <p:spPr bwMode="auto">
              <a:xfrm>
                <a:off x="4122738" y="2492376"/>
                <a:ext cx="60325" cy="63500"/>
              </a:xfrm>
              <a:custGeom>
                <a:avLst/>
                <a:gdLst/>
                <a:ahLst/>
                <a:cxnLst>
                  <a:cxn ang="0">
                    <a:pos x="106" y="1"/>
                  </a:cxn>
                  <a:cxn ang="0">
                    <a:pos x="106" y="1"/>
                  </a:cxn>
                  <a:cxn ang="0">
                    <a:pos x="44" y="63"/>
                  </a:cxn>
                  <a:cxn ang="0">
                    <a:pos x="44" y="63"/>
                  </a:cxn>
                  <a:cxn ang="0">
                    <a:pos x="20" y="87"/>
                  </a:cxn>
                  <a:cxn ang="0">
                    <a:pos x="10" y="99"/>
                  </a:cxn>
                  <a:cxn ang="0">
                    <a:pos x="4" y="105"/>
                  </a:cxn>
                  <a:cxn ang="0">
                    <a:pos x="0" y="113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0" y="117"/>
                  </a:cxn>
                  <a:cxn ang="0">
                    <a:pos x="2" y="119"/>
                  </a:cxn>
                  <a:cxn ang="0">
                    <a:pos x="4" y="120"/>
                  </a:cxn>
                  <a:cxn ang="0">
                    <a:pos x="6" y="120"/>
                  </a:cxn>
                  <a:cxn ang="0">
                    <a:pos x="7" y="119"/>
                  </a:cxn>
                  <a:cxn ang="0">
                    <a:pos x="8" y="118"/>
                  </a:cxn>
                  <a:cxn ang="0">
                    <a:pos x="8" y="118"/>
                  </a:cxn>
                  <a:cxn ang="0">
                    <a:pos x="13" y="110"/>
                  </a:cxn>
                  <a:cxn ang="0">
                    <a:pos x="18" y="103"/>
                  </a:cxn>
                  <a:cxn ang="0">
                    <a:pos x="30" y="90"/>
                  </a:cxn>
                  <a:cxn ang="0">
                    <a:pos x="55" y="65"/>
                  </a:cxn>
                  <a:cxn ang="0">
                    <a:pos x="55" y="65"/>
                  </a:cxn>
                  <a:cxn ang="0">
                    <a:pos x="113" y="7"/>
                  </a:cxn>
                  <a:cxn ang="0">
                    <a:pos x="113" y="7"/>
                  </a:cxn>
                  <a:cxn ang="0">
                    <a:pos x="114" y="6"/>
                  </a:cxn>
                  <a:cxn ang="0">
                    <a:pos x="114" y="4"/>
                  </a:cxn>
                  <a:cxn ang="0">
                    <a:pos x="114" y="2"/>
                  </a:cxn>
                  <a:cxn ang="0">
                    <a:pos x="113" y="1"/>
                  </a:cxn>
                  <a:cxn ang="0">
                    <a:pos x="111" y="0"/>
                  </a:cxn>
                  <a:cxn ang="0">
                    <a:pos x="110" y="0"/>
                  </a:cxn>
                  <a:cxn ang="0">
                    <a:pos x="108" y="0"/>
                  </a:cxn>
                  <a:cxn ang="0">
                    <a:pos x="106" y="1"/>
                  </a:cxn>
                  <a:cxn ang="0">
                    <a:pos x="106" y="1"/>
                  </a:cxn>
                </a:cxnLst>
                <a:rect l="0" t="0" r="r" b="b"/>
                <a:pathLst>
                  <a:path w="114" h="120">
                    <a:moveTo>
                      <a:pt x="106" y="1"/>
                    </a:moveTo>
                    <a:lnTo>
                      <a:pt x="106" y="1"/>
                    </a:lnTo>
                    <a:lnTo>
                      <a:pt x="44" y="63"/>
                    </a:lnTo>
                    <a:lnTo>
                      <a:pt x="44" y="63"/>
                    </a:lnTo>
                    <a:lnTo>
                      <a:pt x="20" y="87"/>
                    </a:lnTo>
                    <a:lnTo>
                      <a:pt x="10" y="99"/>
                    </a:lnTo>
                    <a:lnTo>
                      <a:pt x="4" y="105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0" y="117"/>
                    </a:lnTo>
                    <a:lnTo>
                      <a:pt x="2" y="119"/>
                    </a:lnTo>
                    <a:lnTo>
                      <a:pt x="4" y="120"/>
                    </a:lnTo>
                    <a:lnTo>
                      <a:pt x="6" y="120"/>
                    </a:lnTo>
                    <a:lnTo>
                      <a:pt x="7" y="119"/>
                    </a:lnTo>
                    <a:lnTo>
                      <a:pt x="8" y="118"/>
                    </a:lnTo>
                    <a:lnTo>
                      <a:pt x="8" y="118"/>
                    </a:lnTo>
                    <a:lnTo>
                      <a:pt x="13" y="110"/>
                    </a:lnTo>
                    <a:lnTo>
                      <a:pt x="18" y="103"/>
                    </a:lnTo>
                    <a:lnTo>
                      <a:pt x="30" y="90"/>
                    </a:lnTo>
                    <a:lnTo>
                      <a:pt x="55" y="65"/>
                    </a:lnTo>
                    <a:lnTo>
                      <a:pt x="55" y="65"/>
                    </a:lnTo>
                    <a:lnTo>
                      <a:pt x="113" y="7"/>
                    </a:lnTo>
                    <a:lnTo>
                      <a:pt x="113" y="7"/>
                    </a:lnTo>
                    <a:lnTo>
                      <a:pt x="114" y="6"/>
                    </a:lnTo>
                    <a:lnTo>
                      <a:pt x="114" y="4"/>
                    </a:lnTo>
                    <a:lnTo>
                      <a:pt x="114" y="2"/>
                    </a:lnTo>
                    <a:lnTo>
                      <a:pt x="113" y="1"/>
                    </a:lnTo>
                    <a:lnTo>
                      <a:pt x="111" y="0"/>
                    </a:lnTo>
                    <a:lnTo>
                      <a:pt x="110" y="0"/>
                    </a:lnTo>
                    <a:lnTo>
                      <a:pt x="108" y="0"/>
                    </a:lnTo>
                    <a:lnTo>
                      <a:pt x="106" y="1"/>
                    </a:lnTo>
                    <a:lnTo>
                      <a:pt x="10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Freeform 983"/>
              <p:cNvSpPr/>
              <p:nvPr/>
            </p:nvSpPr>
            <p:spPr bwMode="auto">
              <a:xfrm>
                <a:off x="4133851" y="2506663"/>
                <a:ext cx="88900" cy="85725"/>
              </a:xfrm>
              <a:custGeom>
                <a:avLst/>
                <a:gdLst/>
                <a:ahLst/>
                <a:cxnLst>
                  <a:cxn ang="0">
                    <a:pos x="161" y="1"/>
                  </a:cxn>
                  <a:cxn ang="0">
                    <a:pos x="161" y="1"/>
                  </a:cxn>
                  <a:cxn ang="0">
                    <a:pos x="141" y="21"/>
                  </a:cxn>
                  <a:cxn ang="0">
                    <a:pos x="122" y="41"/>
                  </a:cxn>
                  <a:cxn ang="0">
                    <a:pos x="82" y="79"/>
                  </a:cxn>
                  <a:cxn ang="0">
                    <a:pos x="41" y="118"/>
                  </a:cxn>
                  <a:cxn ang="0">
                    <a:pos x="2" y="156"/>
                  </a:cxn>
                  <a:cxn ang="0">
                    <a:pos x="2" y="156"/>
                  </a:cxn>
                  <a:cxn ang="0">
                    <a:pos x="0" y="158"/>
                  </a:cxn>
                  <a:cxn ang="0">
                    <a:pos x="0" y="160"/>
                  </a:cxn>
                  <a:cxn ang="0">
                    <a:pos x="1" y="161"/>
                  </a:cxn>
                  <a:cxn ang="0">
                    <a:pos x="2" y="163"/>
                  </a:cxn>
                  <a:cxn ang="0">
                    <a:pos x="3" y="164"/>
                  </a:cxn>
                  <a:cxn ang="0">
                    <a:pos x="5" y="164"/>
                  </a:cxn>
                  <a:cxn ang="0">
                    <a:pos x="6" y="164"/>
                  </a:cxn>
                  <a:cxn ang="0">
                    <a:pos x="8" y="163"/>
                  </a:cxn>
                  <a:cxn ang="0">
                    <a:pos x="8" y="163"/>
                  </a:cxn>
                  <a:cxn ang="0">
                    <a:pos x="49" y="125"/>
                  </a:cxn>
                  <a:cxn ang="0">
                    <a:pos x="89" y="87"/>
                  </a:cxn>
                  <a:cxn ang="0">
                    <a:pos x="128" y="48"/>
                  </a:cxn>
                  <a:cxn ang="0">
                    <a:pos x="148" y="29"/>
                  </a:cxn>
                  <a:cxn ang="0">
                    <a:pos x="167" y="8"/>
                  </a:cxn>
                  <a:cxn ang="0">
                    <a:pos x="167" y="8"/>
                  </a:cxn>
                  <a:cxn ang="0">
                    <a:pos x="168" y="6"/>
                  </a:cxn>
                  <a:cxn ang="0">
                    <a:pos x="168" y="4"/>
                  </a:cxn>
                  <a:cxn ang="0">
                    <a:pos x="168" y="3"/>
                  </a:cxn>
                  <a:cxn ang="0">
                    <a:pos x="167" y="1"/>
                  </a:cxn>
                  <a:cxn ang="0">
                    <a:pos x="165" y="0"/>
                  </a:cxn>
                  <a:cxn ang="0">
                    <a:pos x="164" y="0"/>
                  </a:cxn>
                  <a:cxn ang="0">
                    <a:pos x="162" y="0"/>
                  </a:cxn>
                  <a:cxn ang="0">
                    <a:pos x="161" y="1"/>
                  </a:cxn>
                  <a:cxn ang="0">
                    <a:pos x="161" y="1"/>
                  </a:cxn>
                </a:cxnLst>
                <a:rect l="0" t="0" r="r" b="b"/>
                <a:pathLst>
                  <a:path w="168" h="164">
                    <a:moveTo>
                      <a:pt x="161" y="1"/>
                    </a:moveTo>
                    <a:lnTo>
                      <a:pt x="161" y="1"/>
                    </a:lnTo>
                    <a:lnTo>
                      <a:pt x="141" y="21"/>
                    </a:lnTo>
                    <a:lnTo>
                      <a:pt x="122" y="41"/>
                    </a:lnTo>
                    <a:lnTo>
                      <a:pt x="82" y="79"/>
                    </a:lnTo>
                    <a:lnTo>
                      <a:pt x="41" y="118"/>
                    </a:lnTo>
                    <a:lnTo>
                      <a:pt x="2" y="156"/>
                    </a:lnTo>
                    <a:lnTo>
                      <a:pt x="2" y="156"/>
                    </a:lnTo>
                    <a:lnTo>
                      <a:pt x="0" y="158"/>
                    </a:lnTo>
                    <a:lnTo>
                      <a:pt x="0" y="160"/>
                    </a:lnTo>
                    <a:lnTo>
                      <a:pt x="1" y="161"/>
                    </a:lnTo>
                    <a:lnTo>
                      <a:pt x="2" y="163"/>
                    </a:lnTo>
                    <a:lnTo>
                      <a:pt x="3" y="164"/>
                    </a:lnTo>
                    <a:lnTo>
                      <a:pt x="5" y="164"/>
                    </a:lnTo>
                    <a:lnTo>
                      <a:pt x="6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49" y="125"/>
                    </a:lnTo>
                    <a:lnTo>
                      <a:pt x="89" y="87"/>
                    </a:lnTo>
                    <a:lnTo>
                      <a:pt x="128" y="48"/>
                    </a:lnTo>
                    <a:lnTo>
                      <a:pt x="148" y="29"/>
                    </a:lnTo>
                    <a:lnTo>
                      <a:pt x="167" y="8"/>
                    </a:lnTo>
                    <a:lnTo>
                      <a:pt x="167" y="8"/>
                    </a:lnTo>
                    <a:lnTo>
                      <a:pt x="168" y="6"/>
                    </a:lnTo>
                    <a:lnTo>
                      <a:pt x="168" y="4"/>
                    </a:lnTo>
                    <a:lnTo>
                      <a:pt x="168" y="3"/>
                    </a:lnTo>
                    <a:lnTo>
                      <a:pt x="167" y="1"/>
                    </a:lnTo>
                    <a:lnTo>
                      <a:pt x="165" y="0"/>
                    </a:lnTo>
                    <a:lnTo>
                      <a:pt x="164" y="0"/>
                    </a:lnTo>
                    <a:lnTo>
                      <a:pt x="162" y="0"/>
                    </a:lnTo>
                    <a:lnTo>
                      <a:pt x="161" y="1"/>
                    </a:lnTo>
                    <a:lnTo>
                      <a:pt x="161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" name="Freeform 984"/>
              <p:cNvSpPr/>
              <p:nvPr/>
            </p:nvSpPr>
            <p:spPr bwMode="auto">
              <a:xfrm>
                <a:off x="4135438" y="2541588"/>
                <a:ext cx="88900" cy="87313"/>
              </a:xfrm>
              <a:custGeom>
                <a:avLst/>
                <a:gdLst/>
                <a:ahLst/>
                <a:cxnLst>
                  <a:cxn ang="0">
                    <a:pos x="162" y="1"/>
                  </a:cxn>
                  <a:cxn ang="0">
                    <a:pos x="162" y="1"/>
                  </a:cxn>
                  <a:cxn ang="0">
                    <a:pos x="150" y="9"/>
                  </a:cxn>
                  <a:cxn ang="0">
                    <a:pos x="140" y="19"/>
                  </a:cxn>
                  <a:cxn ang="0">
                    <a:pos x="119" y="37"/>
                  </a:cxn>
                  <a:cxn ang="0">
                    <a:pos x="81" y="78"/>
                  </a:cxn>
                  <a:cxn ang="0">
                    <a:pos x="81" y="78"/>
                  </a:cxn>
                  <a:cxn ang="0">
                    <a:pos x="71" y="88"/>
                  </a:cxn>
                  <a:cxn ang="0">
                    <a:pos x="58" y="97"/>
                  </a:cxn>
                  <a:cxn ang="0">
                    <a:pos x="47" y="107"/>
                  </a:cxn>
                  <a:cxn ang="0">
                    <a:pos x="35" y="116"/>
                  </a:cxn>
                  <a:cxn ang="0">
                    <a:pos x="35" y="116"/>
                  </a:cxn>
                  <a:cxn ang="0">
                    <a:pos x="26" y="126"/>
                  </a:cxn>
                  <a:cxn ang="0">
                    <a:pos x="17" y="136"/>
                  </a:cxn>
                  <a:cxn ang="0">
                    <a:pos x="8" y="147"/>
                  </a:cxn>
                  <a:cxn ang="0">
                    <a:pos x="1" y="158"/>
                  </a:cxn>
                  <a:cxn ang="0">
                    <a:pos x="1" y="158"/>
                  </a:cxn>
                  <a:cxn ang="0">
                    <a:pos x="0" y="160"/>
                  </a:cxn>
                  <a:cxn ang="0">
                    <a:pos x="0" y="162"/>
                  </a:cxn>
                  <a:cxn ang="0">
                    <a:pos x="1" y="163"/>
                  </a:cxn>
                  <a:cxn ang="0">
                    <a:pos x="2" y="165"/>
                  </a:cxn>
                  <a:cxn ang="0">
                    <a:pos x="4" y="165"/>
                  </a:cxn>
                  <a:cxn ang="0">
                    <a:pos x="6" y="165"/>
                  </a:cxn>
                  <a:cxn ang="0">
                    <a:pos x="7" y="165"/>
                  </a:cxn>
                  <a:cxn ang="0">
                    <a:pos x="9" y="163"/>
                  </a:cxn>
                  <a:cxn ang="0">
                    <a:pos x="9" y="163"/>
                  </a:cxn>
                  <a:cxn ang="0">
                    <a:pos x="17" y="152"/>
                  </a:cxn>
                  <a:cxn ang="0">
                    <a:pos x="25" y="142"/>
                  </a:cxn>
                  <a:cxn ang="0">
                    <a:pos x="33" y="132"/>
                  </a:cxn>
                  <a:cxn ang="0">
                    <a:pos x="43" y="123"/>
                  </a:cxn>
                  <a:cxn ang="0">
                    <a:pos x="62" y="106"/>
                  </a:cxn>
                  <a:cxn ang="0">
                    <a:pos x="82" y="89"/>
                  </a:cxn>
                  <a:cxn ang="0">
                    <a:pos x="82" y="89"/>
                  </a:cxn>
                  <a:cxn ang="0">
                    <a:pos x="92" y="80"/>
                  </a:cxn>
                  <a:cxn ang="0">
                    <a:pos x="103" y="69"/>
                  </a:cxn>
                  <a:cxn ang="0">
                    <a:pos x="120" y="49"/>
                  </a:cxn>
                  <a:cxn ang="0">
                    <a:pos x="120" y="49"/>
                  </a:cxn>
                  <a:cxn ang="0">
                    <a:pos x="132" y="38"/>
                  </a:cxn>
                  <a:cxn ang="0">
                    <a:pos x="142" y="28"/>
                  </a:cxn>
                  <a:cxn ang="0">
                    <a:pos x="166" y="9"/>
                  </a:cxn>
                  <a:cxn ang="0">
                    <a:pos x="166" y="9"/>
                  </a:cxn>
                  <a:cxn ang="0">
                    <a:pos x="168" y="7"/>
                  </a:cxn>
                  <a:cxn ang="0">
                    <a:pos x="168" y="6"/>
                  </a:cxn>
                  <a:cxn ang="0">
                    <a:pos x="167" y="2"/>
                  </a:cxn>
                  <a:cxn ang="0">
                    <a:pos x="166" y="1"/>
                  </a:cxn>
                  <a:cxn ang="0">
                    <a:pos x="165" y="0"/>
                  </a:cxn>
                  <a:cxn ang="0">
                    <a:pos x="163" y="0"/>
                  </a:cxn>
                  <a:cxn ang="0">
                    <a:pos x="162" y="1"/>
                  </a:cxn>
                  <a:cxn ang="0">
                    <a:pos x="162" y="1"/>
                  </a:cxn>
                </a:cxnLst>
                <a:rect l="0" t="0" r="r" b="b"/>
                <a:pathLst>
                  <a:path w="168" h="165">
                    <a:moveTo>
                      <a:pt x="162" y="1"/>
                    </a:moveTo>
                    <a:lnTo>
                      <a:pt x="162" y="1"/>
                    </a:lnTo>
                    <a:lnTo>
                      <a:pt x="150" y="9"/>
                    </a:lnTo>
                    <a:lnTo>
                      <a:pt x="140" y="19"/>
                    </a:lnTo>
                    <a:lnTo>
                      <a:pt x="119" y="37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71" y="88"/>
                    </a:lnTo>
                    <a:lnTo>
                      <a:pt x="58" y="97"/>
                    </a:lnTo>
                    <a:lnTo>
                      <a:pt x="47" y="107"/>
                    </a:lnTo>
                    <a:lnTo>
                      <a:pt x="35" y="116"/>
                    </a:lnTo>
                    <a:lnTo>
                      <a:pt x="35" y="116"/>
                    </a:lnTo>
                    <a:lnTo>
                      <a:pt x="26" y="126"/>
                    </a:lnTo>
                    <a:lnTo>
                      <a:pt x="17" y="136"/>
                    </a:lnTo>
                    <a:lnTo>
                      <a:pt x="8" y="147"/>
                    </a:lnTo>
                    <a:lnTo>
                      <a:pt x="1" y="158"/>
                    </a:lnTo>
                    <a:lnTo>
                      <a:pt x="1" y="158"/>
                    </a:lnTo>
                    <a:lnTo>
                      <a:pt x="0" y="160"/>
                    </a:lnTo>
                    <a:lnTo>
                      <a:pt x="0" y="162"/>
                    </a:lnTo>
                    <a:lnTo>
                      <a:pt x="1" y="163"/>
                    </a:lnTo>
                    <a:lnTo>
                      <a:pt x="2" y="165"/>
                    </a:lnTo>
                    <a:lnTo>
                      <a:pt x="4" y="165"/>
                    </a:lnTo>
                    <a:lnTo>
                      <a:pt x="6" y="165"/>
                    </a:lnTo>
                    <a:lnTo>
                      <a:pt x="7" y="165"/>
                    </a:lnTo>
                    <a:lnTo>
                      <a:pt x="9" y="163"/>
                    </a:lnTo>
                    <a:lnTo>
                      <a:pt x="9" y="163"/>
                    </a:lnTo>
                    <a:lnTo>
                      <a:pt x="17" y="152"/>
                    </a:lnTo>
                    <a:lnTo>
                      <a:pt x="25" y="142"/>
                    </a:lnTo>
                    <a:lnTo>
                      <a:pt x="33" y="132"/>
                    </a:lnTo>
                    <a:lnTo>
                      <a:pt x="43" y="123"/>
                    </a:lnTo>
                    <a:lnTo>
                      <a:pt x="62" y="106"/>
                    </a:lnTo>
                    <a:lnTo>
                      <a:pt x="82" y="89"/>
                    </a:lnTo>
                    <a:lnTo>
                      <a:pt x="82" y="89"/>
                    </a:lnTo>
                    <a:lnTo>
                      <a:pt x="92" y="80"/>
                    </a:lnTo>
                    <a:lnTo>
                      <a:pt x="103" y="69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32" y="38"/>
                    </a:lnTo>
                    <a:lnTo>
                      <a:pt x="142" y="28"/>
                    </a:lnTo>
                    <a:lnTo>
                      <a:pt x="166" y="9"/>
                    </a:lnTo>
                    <a:lnTo>
                      <a:pt x="166" y="9"/>
                    </a:lnTo>
                    <a:lnTo>
                      <a:pt x="168" y="7"/>
                    </a:lnTo>
                    <a:lnTo>
                      <a:pt x="168" y="6"/>
                    </a:lnTo>
                    <a:lnTo>
                      <a:pt x="167" y="2"/>
                    </a:lnTo>
                    <a:lnTo>
                      <a:pt x="166" y="1"/>
                    </a:lnTo>
                    <a:lnTo>
                      <a:pt x="165" y="0"/>
                    </a:lnTo>
                    <a:lnTo>
                      <a:pt x="163" y="0"/>
                    </a:lnTo>
                    <a:lnTo>
                      <a:pt x="162" y="1"/>
                    </a:lnTo>
                    <a:lnTo>
                      <a:pt x="16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Freeform 985"/>
              <p:cNvSpPr/>
              <p:nvPr/>
            </p:nvSpPr>
            <p:spPr bwMode="auto">
              <a:xfrm>
                <a:off x="4129088" y="2597151"/>
                <a:ext cx="71438" cy="68263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108" y="14"/>
                  </a:cxn>
                  <a:cxn ang="0">
                    <a:pos x="94" y="29"/>
                  </a:cxn>
                  <a:cxn ang="0">
                    <a:pos x="65" y="60"/>
                  </a:cxn>
                  <a:cxn ang="0">
                    <a:pos x="65" y="60"/>
                  </a:cxn>
                  <a:cxn ang="0">
                    <a:pos x="49" y="75"/>
                  </a:cxn>
                  <a:cxn ang="0">
                    <a:pos x="34" y="91"/>
                  </a:cxn>
                  <a:cxn ang="0">
                    <a:pos x="1" y="121"/>
                  </a:cxn>
                  <a:cxn ang="0">
                    <a:pos x="1" y="121"/>
                  </a:cxn>
                  <a:cxn ang="0">
                    <a:pos x="0" y="122"/>
                  </a:cxn>
                  <a:cxn ang="0">
                    <a:pos x="0" y="124"/>
                  </a:cxn>
                  <a:cxn ang="0">
                    <a:pos x="0" y="126"/>
                  </a:cxn>
                  <a:cxn ang="0">
                    <a:pos x="1" y="127"/>
                  </a:cxn>
                  <a:cxn ang="0">
                    <a:pos x="3" y="128"/>
                  </a:cxn>
                  <a:cxn ang="0">
                    <a:pos x="4" y="129"/>
                  </a:cxn>
                  <a:cxn ang="0">
                    <a:pos x="6" y="128"/>
                  </a:cxn>
                  <a:cxn ang="0">
                    <a:pos x="8" y="127"/>
                  </a:cxn>
                  <a:cxn ang="0">
                    <a:pos x="8" y="127"/>
                  </a:cxn>
                  <a:cxn ang="0">
                    <a:pos x="38" y="100"/>
                  </a:cxn>
                  <a:cxn ang="0">
                    <a:pos x="67" y="71"/>
                  </a:cxn>
                  <a:cxn ang="0">
                    <a:pos x="67" y="71"/>
                  </a:cxn>
                  <a:cxn ang="0">
                    <a:pos x="98" y="38"/>
                  </a:cxn>
                  <a:cxn ang="0">
                    <a:pos x="115" y="22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2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7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9">
                    <a:moveTo>
                      <a:pt x="125" y="1"/>
                    </a:moveTo>
                    <a:lnTo>
                      <a:pt x="125" y="1"/>
                    </a:lnTo>
                    <a:lnTo>
                      <a:pt x="108" y="14"/>
                    </a:lnTo>
                    <a:lnTo>
                      <a:pt x="94" y="29"/>
                    </a:lnTo>
                    <a:lnTo>
                      <a:pt x="65" y="60"/>
                    </a:lnTo>
                    <a:lnTo>
                      <a:pt x="65" y="60"/>
                    </a:lnTo>
                    <a:lnTo>
                      <a:pt x="49" y="75"/>
                    </a:lnTo>
                    <a:lnTo>
                      <a:pt x="34" y="91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0" y="122"/>
                    </a:lnTo>
                    <a:lnTo>
                      <a:pt x="0" y="124"/>
                    </a:lnTo>
                    <a:lnTo>
                      <a:pt x="0" y="126"/>
                    </a:lnTo>
                    <a:lnTo>
                      <a:pt x="1" y="127"/>
                    </a:lnTo>
                    <a:lnTo>
                      <a:pt x="3" y="128"/>
                    </a:lnTo>
                    <a:lnTo>
                      <a:pt x="4" y="129"/>
                    </a:lnTo>
                    <a:lnTo>
                      <a:pt x="6" y="128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38" y="100"/>
                    </a:lnTo>
                    <a:lnTo>
                      <a:pt x="67" y="71"/>
                    </a:lnTo>
                    <a:lnTo>
                      <a:pt x="67" y="71"/>
                    </a:lnTo>
                    <a:lnTo>
                      <a:pt x="98" y="38"/>
                    </a:lnTo>
                    <a:lnTo>
                      <a:pt x="115" y="22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2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7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Freeform 986"/>
              <p:cNvSpPr/>
              <p:nvPr/>
            </p:nvSpPr>
            <p:spPr bwMode="auto">
              <a:xfrm>
                <a:off x="4129088" y="2630488"/>
                <a:ext cx="71438" cy="66675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92" y="28"/>
                  </a:cxn>
                  <a:cxn ang="0">
                    <a:pos x="59" y="57"/>
                  </a:cxn>
                  <a:cxn ang="0">
                    <a:pos x="43" y="71"/>
                  </a:cxn>
                  <a:cxn ang="0">
                    <a:pos x="29" y="86"/>
                  </a:cxn>
                  <a:cxn ang="0">
                    <a:pos x="14" y="103"/>
                  </a:cxn>
                  <a:cxn ang="0">
                    <a:pos x="1" y="119"/>
                  </a:cxn>
                  <a:cxn ang="0">
                    <a:pos x="1" y="119"/>
                  </a:cxn>
                  <a:cxn ang="0">
                    <a:pos x="0" y="121"/>
                  </a:cxn>
                  <a:cxn ang="0">
                    <a:pos x="0" y="122"/>
                  </a:cxn>
                  <a:cxn ang="0">
                    <a:pos x="1" y="124"/>
                  </a:cxn>
                  <a:cxn ang="0">
                    <a:pos x="2" y="125"/>
                  </a:cxn>
                  <a:cxn ang="0">
                    <a:pos x="5" y="125"/>
                  </a:cxn>
                  <a:cxn ang="0">
                    <a:pos x="7" y="125"/>
                  </a:cxn>
                  <a:cxn ang="0">
                    <a:pos x="9" y="124"/>
                  </a:cxn>
                  <a:cxn ang="0">
                    <a:pos x="9" y="124"/>
                  </a:cxn>
                  <a:cxn ang="0">
                    <a:pos x="21" y="108"/>
                  </a:cxn>
                  <a:cxn ang="0">
                    <a:pos x="36" y="92"/>
                  </a:cxn>
                  <a:cxn ang="0">
                    <a:pos x="51" y="77"/>
                  </a:cxn>
                  <a:cxn ang="0">
                    <a:pos x="67" y="62"/>
                  </a:cxn>
                  <a:cxn ang="0">
                    <a:pos x="99" y="34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3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6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5">
                    <a:moveTo>
                      <a:pt x="125" y="1"/>
                    </a:moveTo>
                    <a:lnTo>
                      <a:pt x="125" y="1"/>
                    </a:lnTo>
                    <a:lnTo>
                      <a:pt x="92" y="28"/>
                    </a:lnTo>
                    <a:lnTo>
                      <a:pt x="59" y="57"/>
                    </a:lnTo>
                    <a:lnTo>
                      <a:pt x="43" y="71"/>
                    </a:lnTo>
                    <a:lnTo>
                      <a:pt x="29" y="86"/>
                    </a:lnTo>
                    <a:lnTo>
                      <a:pt x="14" y="103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0" y="121"/>
                    </a:lnTo>
                    <a:lnTo>
                      <a:pt x="0" y="122"/>
                    </a:lnTo>
                    <a:lnTo>
                      <a:pt x="1" y="124"/>
                    </a:lnTo>
                    <a:lnTo>
                      <a:pt x="2" y="125"/>
                    </a:lnTo>
                    <a:lnTo>
                      <a:pt x="5" y="125"/>
                    </a:lnTo>
                    <a:lnTo>
                      <a:pt x="7" y="125"/>
                    </a:lnTo>
                    <a:lnTo>
                      <a:pt x="9" y="124"/>
                    </a:lnTo>
                    <a:lnTo>
                      <a:pt x="9" y="124"/>
                    </a:lnTo>
                    <a:lnTo>
                      <a:pt x="21" y="108"/>
                    </a:lnTo>
                    <a:lnTo>
                      <a:pt x="36" y="92"/>
                    </a:lnTo>
                    <a:lnTo>
                      <a:pt x="51" y="77"/>
                    </a:lnTo>
                    <a:lnTo>
                      <a:pt x="67" y="62"/>
                    </a:lnTo>
                    <a:lnTo>
                      <a:pt x="99" y="34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3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6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" name="Freeform 987"/>
              <p:cNvSpPr/>
              <p:nvPr/>
            </p:nvSpPr>
            <p:spPr bwMode="auto">
              <a:xfrm>
                <a:off x="4127501" y="2670176"/>
                <a:ext cx="55563" cy="55563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97" y="1"/>
                  </a:cxn>
                  <a:cxn ang="0">
                    <a:pos x="82" y="10"/>
                  </a:cxn>
                  <a:cxn ang="0">
                    <a:pos x="69" y="20"/>
                  </a:cxn>
                  <a:cxn ang="0">
                    <a:pos x="55" y="32"/>
                  </a:cxn>
                  <a:cxn ang="0">
                    <a:pos x="43" y="43"/>
                  </a:cxn>
                  <a:cxn ang="0">
                    <a:pos x="32" y="56"/>
                  </a:cxn>
                  <a:cxn ang="0">
                    <a:pos x="20" y="69"/>
                  </a:cxn>
                  <a:cxn ang="0">
                    <a:pos x="10" y="8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99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3"/>
                  </a:cxn>
                  <a:cxn ang="0">
                    <a:pos x="4" y="104"/>
                  </a:cxn>
                  <a:cxn ang="0">
                    <a:pos x="6" y="104"/>
                  </a:cxn>
                  <a:cxn ang="0">
                    <a:pos x="7" y="103"/>
                  </a:cxn>
                  <a:cxn ang="0">
                    <a:pos x="9" y="102"/>
                  </a:cxn>
                  <a:cxn ang="0">
                    <a:pos x="9" y="102"/>
                  </a:cxn>
                  <a:cxn ang="0">
                    <a:pos x="17" y="88"/>
                  </a:cxn>
                  <a:cxn ang="0">
                    <a:pos x="27" y="75"/>
                  </a:cxn>
                  <a:cxn ang="0">
                    <a:pos x="39" y="62"/>
                  </a:cxn>
                  <a:cxn ang="0">
                    <a:pos x="50" y="50"/>
                  </a:cxn>
                  <a:cxn ang="0">
                    <a:pos x="62" y="38"/>
                  </a:cxn>
                  <a:cxn ang="0">
                    <a:pos x="75" y="28"/>
                  </a:cxn>
                  <a:cxn ang="0">
                    <a:pos x="88" y="17"/>
                  </a:cxn>
                  <a:cxn ang="0">
                    <a:pos x="102" y="8"/>
                  </a:cxn>
                  <a:cxn ang="0">
                    <a:pos x="102" y="8"/>
                  </a:cxn>
                  <a:cxn ang="0">
                    <a:pos x="103" y="7"/>
                  </a:cxn>
                  <a:cxn ang="0">
                    <a:pos x="104" y="5"/>
                  </a:cxn>
                  <a:cxn ang="0">
                    <a:pos x="104" y="4"/>
                  </a:cxn>
                  <a:cxn ang="0">
                    <a:pos x="103" y="2"/>
                  </a:cxn>
                  <a:cxn ang="0">
                    <a:pos x="102" y="1"/>
                  </a:cxn>
                  <a:cxn ang="0">
                    <a:pos x="101" y="0"/>
                  </a:cxn>
                  <a:cxn ang="0">
                    <a:pos x="99" y="0"/>
                  </a:cxn>
                  <a:cxn ang="0">
                    <a:pos x="97" y="1"/>
                  </a:cxn>
                  <a:cxn ang="0">
                    <a:pos x="97" y="1"/>
                  </a:cxn>
                </a:cxnLst>
                <a:rect l="0" t="0" r="r" b="b"/>
                <a:pathLst>
                  <a:path w="104" h="104">
                    <a:moveTo>
                      <a:pt x="97" y="1"/>
                    </a:moveTo>
                    <a:lnTo>
                      <a:pt x="97" y="1"/>
                    </a:lnTo>
                    <a:lnTo>
                      <a:pt x="82" y="10"/>
                    </a:lnTo>
                    <a:lnTo>
                      <a:pt x="69" y="20"/>
                    </a:lnTo>
                    <a:lnTo>
                      <a:pt x="55" y="32"/>
                    </a:lnTo>
                    <a:lnTo>
                      <a:pt x="43" y="43"/>
                    </a:lnTo>
                    <a:lnTo>
                      <a:pt x="32" y="56"/>
                    </a:lnTo>
                    <a:lnTo>
                      <a:pt x="20" y="69"/>
                    </a:lnTo>
                    <a:lnTo>
                      <a:pt x="10" y="8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3"/>
                    </a:lnTo>
                    <a:lnTo>
                      <a:pt x="4" y="104"/>
                    </a:lnTo>
                    <a:lnTo>
                      <a:pt x="6" y="104"/>
                    </a:lnTo>
                    <a:lnTo>
                      <a:pt x="7" y="103"/>
                    </a:lnTo>
                    <a:lnTo>
                      <a:pt x="9" y="102"/>
                    </a:lnTo>
                    <a:lnTo>
                      <a:pt x="9" y="102"/>
                    </a:lnTo>
                    <a:lnTo>
                      <a:pt x="17" y="88"/>
                    </a:lnTo>
                    <a:lnTo>
                      <a:pt x="27" y="75"/>
                    </a:lnTo>
                    <a:lnTo>
                      <a:pt x="39" y="62"/>
                    </a:lnTo>
                    <a:lnTo>
                      <a:pt x="50" y="50"/>
                    </a:lnTo>
                    <a:lnTo>
                      <a:pt x="62" y="38"/>
                    </a:lnTo>
                    <a:lnTo>
                      <a:pt x="75" y="28"/>
                    </a:lnTo>
                    <a:lnTo>
                      <a:pt x="88" y="17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103" y="7"/>
                    </a:lnTo>
                    <a:lnTo>
                      <a:pt x="104" y="5"/>
                    </a:lnTo>
                    <a:lnTo>
                      <a:pt x="104" y="4"/>
                    </a:lnTo>
                    <a:lnTo>
                      <a:pt x="103" y="2"/>
                    </a:lnTo>
                    <a:lnTo>
                      <a:pt x="102" y="1"/>
                    </a:lnTo>
                    <a:lnTo>
                      <a:pt x="101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7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1" name="Freeform 988"/>
              <p:cNvSpPr/>
              <p:nvPr/>
            </p:nvSpPr>
            <p:spPr bwMode="auto">
              <a:xfrm>
                <a:off x="4213226" y="2727326"/>
                <a:ext cx="26988" cy="46038"/>
              </a:xfrm>
              <a:custGeom>
                <a:avLst/>
                <a:gdLst/>
                <a:ahLst/>
                <a:cxnLst>
                  <a:cxn ang="0">
                    <a:pos x="42" y="3"/>
                  </a:cxn>
                  <a:cxn ang="0">
                    <a:pos x="42" y="3"/>
                  </a:cxn>
                  <a:cxn ang="0">
                    <a:pos x="37" y="14"/>
                  </a:cxn>
                  <a:cxn ang="0">
                    <a:pos x="32" y="24"/>
                  </a:cxn>
                  <a:cxn ang="0">
                    <a:pos x="21" y="43"/>
                  </a:cxn>
                  <a:cxn ang="0">
                    <a:pos x="10" y="63"/>
                  </a:cxn>
                  <a:cxn ang="0">
                    <a:pos x="4" y="73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3" y="88"/>
                  </a:cxn>
                  <a:cxn ang="0">
                    <a:pos x="5" y="88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10" y="85"/>
                  </a:cxn>
                  <a:cxn ang="0">
                    <a:pos x="10" y="85"/>
                  </a:cxn>
                  <a:cxn ang="0">
                    <a:pos x="14" y="75"/>
                  </a:cxn>
                  <a:cxn ang="0">
                    <a:pos x="19" y="65"/>
                  </a:cxn>
                  <a:cxn ang="0">
                    <a:pos x="30" y="46"/>
                  </a:cxn>
                  <a:cxn ang="0">
                    <a:pos x="42" y="26"/>
                  </a:cxn>
                  <a:cxn ang="0">
                    <a:pos x="47" y="17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5"/>
                  </a:cxn>
                  <a:cxn ang="0">
                    <a:pos x="50" y="2"/>
                  </a:cxn>
                  <a:cxn ang="0">
                    <a:pos x="49" y="1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43" y="2"/>
                  </a:cxn>
                  <a:cxn ang="0">
                    <a:pos x="42" y="3"/>
                  </a:cxn>
                  <a:cxn ang="0">
                    <a:pos x="42" y="3"/>
                  </a:cxn>
                </a:cxnLst>
                <a:rect l="0" t="0" r="r" b="b"/>
                <a:pathLst>
                  <a:path w="51" h="88">
                    <a:moveTo>
                      <a:pt x="42" y="3"/>
                    </a:moveTo>
                    <a:lnTo>
                      <a:pt x="42" y="3"/>
                    </a:lnTo>
                    <a:lnTo>
                      <a:pt x="37" y="14"/>
                    </a:lnTo>
                    <a:lnTo>
                      <a:pt x="32" y="24"/>
                    </a:lnTo>
                    <a:lnTo>
                      <a:pt x="21" y="43"/>
                    </a:lnTo>
                    <a:lnTo>
                      <a:pt x="10" y="63"/>
                    </a:lnTo>
                    <a:lnTo>
                      <a:pt x="4" y="7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3" y="88"/>
                    </a:lnTo>
                    <a:lnTo>
                      <a:pt x="5" y="88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10" y="85"/>
                    </a:lnTo>
                    <a:lnTo>
                      <a:pt x="10" y="85"/>
                    </a:lnTo>
                    <a:lnTo>
                      <a:pt x="14" y="75"/>
                    </a:lnTo>
                    <a:lnTo>
                      <a:pt x="19" y="65"/>
                    </a:lnTo>
                    <a:lnTo>
                      <a:pt x="30" y="46"/>
                    </a:lnTo>
                    <a:lnTo>
                      <a:pt x="42" y="26"/>
                    </a:lnTo>
                    <a:lnTo>
                      <a:pt x="47" y="1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2"/>
                    </a:lnTo>
                    <a:lnTo>
                      <a:pt x="49" y="1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3" y="2"/>
                    </a:lnTo>
                    <a:lnTo>
                      <a:pt x="42" y="3"/>
                    </a:lnTo>
                    <a:lnTo>
                      <a:pt x="4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" name="Freeform 989"/>
              <p:cNvSpPr/>
              <p:nvPr/>
            </p:nvSpPr>
            <p:spPr bwMode="auto">
              <a:xfrm>
                <a:off x="4268788" y="2722563"/>
                <a:ext cx="44450" cy="61913"/>
              </a:xfrm>
              <a:custGeom>
                <a:avLst/>
                <a:gdLst/>
                <a:ahLst/>
                <a:cxnLst>
                  <a:cxn ang="0">
                    <a:pos x="74" y="1"/>
                  </a:cxn>
                  <a:cxn ang="0">
                    <a:pos x="74" y="1"/>
                  </a:cxn>
                  <a:cxn ang="0">
                    <a:pos x="51" y="23"/>
                  </a:cxn>
                  <a:cxn ang="0">
                    <a:pos x="40" y="35"/>
                  </a:cxn>
                  <a:cxn ang="0">
                    <a:pos x="30" y="48"/>
                  </a:cxn>
                  <a:cxn ang="0">
                    <a:pos x="30" y="48"/>
                  </a:cxn>
                  <a:cxn ang="0">
                    <a:pos x="21" y="62"/>
                  </a:cxn>
                  <a:cxn ang="0">
                    <a:pos x="13" y="78"/>
                  </a:cxn>
                  <a:cxn ang="0">
                    <a:pos x="6" y="94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2" y="116"/>
                  </a:cxn>
                  <a:cxn ang="0">
                    <a:pos x="3" y="117"/>
                  </a:cxn>
                  <a:cxn ang="0">
                    <a:pos x="5" y="117"/>
                  </a:cxn>
                  <a:cxn ang="0">
                    <a:pos x="7" y="116"/>
                  </a:cxn>
                  <a:cxn ang="0">
                    <a:pos x="8" y="115"/>
                  </a:cxn>
                  <a:cxn ang="0">
                    <a:pos x="9" y="114"/>
                  </a:cxn>
                  <a:cxn ang="0">
                    <a:pos x="9" y="114"/>
                  </a:cxn>
                  <a:cxn ang="0">
                    <a:pos x="15" y="96"/>
                  </a:cxn>
                  <a:cxn ang="0">
                    <a:pos x="23" y="79"/>
                  </a:cxn>
                  <a:cxn ang="0">
                    <a:pos x="31" y="62"/>
                  </a:cxn>
                  <a:cxn ang="0">
                    <a:pos x="36" y="55"/>
                  </a:cxn>
                  <a:cxn ang="0">
                    <a:pos x="41" y="48"/>
                  </a:cxn>
                  <a:cxn ang="0">
                    <a:pos x="41" y="48"/>
                  </a:cxn>
                  <a:cxn ang="0">
                    <a:pos x="51" y="37"/>
                  </a:cxn>
                  <a:cxn ang="0">
                    <a:pos x="61" y="27"/>
                  </a:cxn>
                  <a:cxn ang="0">
                    <a:pos x="81" y="8"/>
                  </a:cxn>
                  <a:cxn ang="0">
                    <a:pos x="81" y="8"/>
                  </a:cxn>
                  <a:cxn ang="0">
                    <a:pos x="82" y="6"/>
                  </a:cxn>
                  <a:cxn ang="0">
                    <a:pos x="83" y="4"/>
                  </a:cxn>
                  <a:cxn ang="0">
                    <a:pos x="82" y="3"/>
                  </a:cxn>
                  <a:cxn ang="0">
                    <a:pos x="81" y="1"/>
                  </a:cxn>
                  <a:cxn ang="0">
                    <a:pos x="80" y="0"/>
                  </a:cxn>
                  <a:cxn ang="0">
                    <a:pos x="78" y="0"/>
                  </a:cxn>
                  <a:cxn ang="0">
                    <a:pos x="76" y="0"/>
                  </a:cxn>
                  <a:cxn ang="0">
                    <a:pos x="74" y="1"/>
                  </a:cxn>
                  <a:cxn ang="0">
                    <a:pos x="74" y="1"/>
                  </a:cxn>
                </a:cxnLst>
                <a:rect l="0" t="0" r="r" b="b"/>
                <a:pathLst>
                  <a:path w="83" h="117">
                    <a:moveTo>
                      <a:pt x="74" y="1"/>
                    </a:moveTo>
                    <a:lnTo>
                      <a:pt x="74" y="1"/>
                    </a:lnTo>
                    <a:lnTo>
                      <a:pt x="51" y="23"/>
                    </a:lnTo>
                    <a:lnTo>
                      <a:pt x="40" y="35"/>
                    </a:lnTo>
                    <a:lnTo>
                      <a:pt x="30" y="48"/>
                    </a:lnTo>
                    <a:lnTo>
                      <a:pt x="30" y="48"/>
                    </a:lnTo>
                    <a:lnTo>
                      <a:pt x="21" y="62"/>
                    </a:lnTo>
                    <a:lnTo>
                      <a:pt x="13" y="78"/>
                    </a:lnTo>
                    <a:lnTo>
                      <a:pt x="6" y="94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2" y="116"/>
                    </a:lnTo>
                    <a:lnTo>
                      <a:pt x="3" y="117"/>
                    </a:lnTo>
                    <a:lnTo>
                      <a:pt x="5" y="117"/>
                    </a:lnTo>
                    <a:lnTo>
                      <a:pt x="7" y="116"/>
                    </a:lnTo>
                    <a:lnTo>
                      <a:pt x="8" y="115"/>
                    </a:lnTo>
                    <a:lnTo>
                      <a:pt x="9" y="114"/>
                    </a:lnTo>
                    <a:lnTo>
                      <a:pt x="9" y="114"/>
                    </a:lnTo>
                    <a:lnTo>
                      <a:pt x="15" y="96"/>
                    </a:lnTo>
                    <a:lnTo>
                      <a:pt x="23" y="79"/>
                    </a:lnTo>
                    <a:lnTo>
                      <a:pt x="31" y="62"/>
                    </a:lnTo>
                    <a:lnTo>
                      <a:pt x="36" y="55"/>
                    </a:lnTo>
                    <a:lnTo>
                      <a:pt x="41" y="48"/>
                    </a:lnTo>
                    <a:lnTo>
                      <a:pt x="41" y="48"/>
                    </a:lnTo>
                    <a:lnTo>
                      <a:pt x="51" y="37"/>
                    </a:lnTo>
                    <a:lnTo>
                      <a:pt x="61" y="27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2" y="6"/>
                    </a:lnTo>
                    <a:lnTo>
                      <a:pt x="83" y="4"/>
                    </a:lnTo>
                    <a:lnTo>
                      <a:pt x="82" y="3"/>
                    </a:lnTo>
                    <a:lnTo>
                      <a:pt x="81" y="1"/>
                    </a:lnTo>
                    <a:lnTo>
                      <a:pt x="80" y="0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4" y="1"/>
                    </a:lnTo>
                    <a:lnTo>
                      <a:pt x="74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" name="Freeform 990"/>
              <p:cNvSpPr/>
              <p:nvPr/>
            </p:nvSpPr>
            <p:spPr bwMode="auto">
              <a:xfrm>
                <a:off x="4346576" y="2727326"/>
                <a:ext cx="36513" cy="47625"/>
              </a:xfrm>
              <a:custGeom>
                <a:avLst/>
                <a:gdLst/>
                <a:ahLst/>
                <a:cxnLst>
                  <a:cxn ang="0">
                    <a:pos x="61" y="2"/>
                  </a:cxn>
                  <a:cxn ang="0">
                    <a:pos x="61" y="2"/>
                  </a:cxn>
                  <a:cxn ang="0">
                    <a:pos x="57" y="9"/>
                  </a:cxn>
                  <a:cxn ang="0">
                    <a:pos x="52" y="15"/>
                  </a:cxn>
                  <a:cxn ang="0">
                    <a:pos x="42" y="26"/>
                  </a:cxn>
                  <a:cxn ang="0">
                    <a:pos x="32" y="37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16" y="59"/>
                  </a:cxn>
                  <a:cxn ang="0">
                    <a:pos x="12" y="66"/>
                  </a:cxn>
                  <a:cxn ang="0">
                    <a:pos x="8" y="70"/>
                  </a:cxn>
                  <a:cxn ang="0">
                    <a:pos x="8" y="70"/>
                  </a:cxn>
                  <a:cxn ang="0">
                    <a:pos x="3" y="76"/>
                  </a:cxn>
                  <a:cxn ang="0">
                    <a:pos x="1" y="79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4" y="88"/>
                  </a:cxn>
                  <a:cxn ang="0">
                    <a:pos x="5" y="89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9" y="85"/>
                  </a:cxn>
                  <a:cxn ang="0">
                    <a:pos x="9" y="85"/>
                  </a:cxn>
                  <a:cxn ang="0">
                    <a:pos x="11" y="81"/>
                  </a:cxn>
                  <a:cxn ang="0">
                    <a:pos x="13" y="79"/>
                  </a:cxn>
                  <a:cxn ang="0">
                    <a:pos x="17" y="76"/>
                  </a:cxn>
                  <a:cxn ang="0">
                    <a:pos x="19" y="73"/>
                  </a:cxn>
                  <a:cxn ang="0">
                    <a:pos x="19" y="73"/>
                  </a:cxn>
                  <a:cxn ang="0">
                    <a:pos x="22" y="67"/>
                  </a:cxn>
                  <a:cxn ang="0">
                    <a:pos x="26" y="60"/>
                  </a:cxn>
                  <a:cxn ang="0">
                    <a:pos x="34" y="49"/>
                  </a:cxn>
                  <a:cxn ang="0">
                    <a:pos x="34" y="49"/>
                  </a:cxn>
                  <a:cxn ang="0">
                    <a:pos x="42" y="38"/>
                  </a:cxn>
                  <a:cxn ang="0">
                    <a:pos x="52" y="28"/>
                  </a:cxn>
                  <a:cxn ang="0">
                    <a:pos x="61" y="18"/>
                  </a:cxn>
                  <a:cxn ang="0">
                    <a:pos x="65" y="13"/>
                  </a:cxn>
                  <a:cxn ang="0">
                    <a:pos x="68" y="8"/>
                  </a:cxn>
                  <a:cxn ang="0">
                    <a:pos x="68" y="8"/>
                  </a:cxn>
                  <a:cxn ang="0">
                    <a:pos x="69" y="6"/>
                  </a:cxn>
                  <a:cxn ang="0">
                    <a:pos x="69" y="3"/>
                  </a:cxn>
                  <a:cxn ang="0">
                    <a:pos x="68" y="2"/>
                  </a:cxn>
                  <a:cxn ang="0">
                    <a:pos x="67" y="1"/>
                  </a:cxn>
                  <a:cxn ang="0">
                    <a:pos x="65" y="0"/>
                  </a:cxn>
                  <a:cxn ang="0">
                    <a:pos x="63" y="0"/>
                  </a:cxn>
                  <a:cxn ang="0">
                    <a:pos x="62" y="1"/>
                  </a:cxn>
                  <a:cxn ang="0">
                    <a:pos x="61" y="2"/>
                  </a:cxn>
                  <a:cxn ang="0">
                    <a:pos x="61" y="2"/>
                  </a:cxn>
                </a:cxnLst>
                <a:rect l="0" t="0" r="r" b="b"/>
                <a:pathLst>
                  <a:path w="69" h="89">
                    <a:moveTo>
                      <a:pt x="61" y="2"/>
                    </a:moveTo>
                    <a:lnTo>
                      <a:pt x="61" y="2"/>
                    </a:lnTo>
                    <a:lnTo>
                      <a:pt x="57" y="9"/>
                    </a:lnTo>
                    <a:lnTo>
                      <a:pt x="52" y="15"/>
                    </a:lnTo>
                    <a:lnTo>
                      <a:pt x="42" y="26"/>
                    </a:lnTo>
                    <a:lnTo>
                      <a:pt x="32" y="37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16" y="59"/>
                    </a:lnTo>
                    <a:lnTo>
                      <a:pt x="12" y="66"/>
                    </a:lnTo>
                    <a:lnTo>
                      <a:pt x="8" y="70"/>
                    </a:lnTo>
                    <a:lnTo>
                      <a:pt x="8" y="70"/>
                    </a:lnTo>
                    <a:lnTo>
                      <a:pt x="3" y="76"/>
                    </a:lnTo>
                    <a:lnTo>
                      <a:pt x="1" y="79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4" y="88"/>
                    </a:lnTo>
                    <a:lnTo>
                      <a:pt x="5" y="89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9" y="85"/>
                    </a:lnTo>
                    <a:lnTo>
                      <a:pt x="9" y="85"/>
                    </a:lnTo>
                    <a:lnTo>
                      <a:pt x="11" y="81"/>
                    </a:lnTo>
                    <a:lnTo>
                      <a:pt x="13" y="79"/>
                    </a:lnTo>
                    <a:lnTo>
                      <a:pt x="17" y="76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22" y="67"/>
                    </a:lnTo>
                    <a:lnTo>
                      <a:pt x="26" y="60"/>
                    </a:lnTo>
                    <a:lnTo>
                      <a:pt x="34" y="49"/>
                    </a:lnTo>
                    <a:lnTo>
                      <a:pt x="34" y="49"/>
                    </a:lnTo>
                    <a:lnTo>
                      <a:pt x="42" y="38"/>
                    </a:lnTo>
                    <a:lnTo>
                      <a:pt x="52" y="28"/>
                    </a:lnTo>
                    <a:lnTo>
                      <a:pt x="61" y="18"/>
                    </a:lnTo>
                    <a:lnTo>
                      <a:pt x="65" y="13"/>
                    </a:lnTo>
                    <a:lnTo>
                      <a:pt x="68" y="8"/>
                    </a:lnTo>
                    <a:lnTo>
                      <a:pt x="68" y="8"/>
                    </a:lnTo>
                    <a:lnTo>
                      <a:pt x="69" y="6"/>
                    </a:lnTo>
                    <a:lnTo>
                      <a:pt x="69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2" y="1"/>
                    </a:lnTo>
                    <a:lnTo>
                      <a:pt x="61" y="2"/>
                    </a:lnTo>
                    <a:lnTo>
                      <a:pt x="6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" name="Freeform 991"/>
              <p:cNvSpPr/>
              <p:nvPr/>
            </p:nvSpPr>
            <p:spPr bwMode="auto">
              <a:xfrm>
                <a:off x="4402138" y="2727326"/>
                <a:ext cx="28575" cy="49213"/>
              </a:xfrm>
              <a:custGeom>
                <a:avLst/>
                <a:gdLst/>
                <a:ahLst/>
                <a:cxnLst>
                  <a:cxn ang="0">
                    <a:pos x="44" y="6"/>
                  </a:cxn>
                  <a:cxn ang="0">
                    <a:pos x="44" y="6"/>
                  </a:cxn>
                  <a:cxn ang="0">
                    <a:pos x="43" y="10"/>
                  </a:cxn>
                  <a:cxn ang="0">
                    <a:pos x="42" y="12"/>
                  </a:cxn>
                  <a:cxn ang="0">
                    <a:pos x="41" y="14"/>
                  </a:cxn>
                  <a:cxn ang="0">
                    <a:pos x="40" y="15"/>
                  </a:cxn>
                  <a:cxn ang="0">
                    <a:pos x="37" y="17"/>
                  </a:cxn>
                  <a:cxn ang="0">
                    <a:pos x="36" y="18"/>
                  </a:cxn>
                  <a:cxn ang="0">
                    <a:pos x="35" y="20"/>
                  </a:cxn>
                  <a:cxn ang="0">
                    <a:pos x="35" y="20"/>
                  </a:cxn>
                  <a:cxn ang="0">
                    <a:pos x="31" y="25"/>
                  </a:cxn>
                  <a:cxn ang="0">
                    <a:pos x="27" y="30"/>
                  </a:cxn>
                  <a:cxn ang="0">
                    <a:pos x="22" y="36"/>
                  </a:cxn>
                  <a:cxn ang="0">
                    <a:pos x="19" y="41"/>
                  </a:cxn>
                  <a:cxn ang="0">
                    <a:pos x="19" y="41"/>
                  </a:cxn>
                  <a:cxn ang="0">
                    <a:pos x="14" y="52"/>
                  </a:cxn>
                  <a:cxn ang="0">
                    <a:pos x="10" y="64"/>
                  </a:cxn>
                  <a:cxn ang="0">
                    <a:pos x="6" y="75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7"/>
                  </a:cxn>
                  <a:cxn ang="0">
                    <a:pos x="0" y="88"/>
                  </a:cxn>
                  <a:cxn ang="0">
                    <a:pos x="1" y="91"/>
                  </a:cxn>
                  <a:cxn ang="0">
                    <a:pos x="2" y="92"/>
                  </a:cxn>
                  <a:cxn ang="0">
                    <a:pos x="4" y="92"/>
                  </a:cxn>
                  <a:cxn ang="0">
                    <a:pos x="5" y="92"/>
                  </a:cxn>
                  <a:cxn ang="0">
                    <a:pos x="7" y="92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2" y="83"/>
                  </a:cxn>
                  <a:cxn ang="0">
                    <a:pos x="15" y="77"/>
                  </a:cxn>
                  <a:cxn ang="0">
                    <a:pos x="21" y="63"/>
                  </a:cxn>
                  <a:cxn ang="0">
                    <a:pos x="28" y="49"/>
                  </a:cxn>
                  <a:cxn ang="0">
                    <a:pos x="31" y="43"/>
                  </a:cxn>
                  <a:cxn ang="0">
                    <a:pos x="36" y="37"/>
                  </a:cxn>
                  <a:cxn ang="0">
                    <a:pos x="36" y="37"/>
                  </a:cxn>
                  <a:cxn ang="0">
                    <a:pos x="41" y="29"/>
                  </a:cxn>
                  <a:cxn ang="0">
                    <a:pos x="47" y="22"/>
                  </a:cxn>
                  <a:cxn ang="0">
                    <a:pos x="51" y="14"/>
                  </a:cxn>
                  <a:cxn ang="0">
                    <a:pos x="53" y="10"/>
                  </a:cxn>
                  <a:cxn ang="0">
                    <a:pos x="54" y="6"/>
                  </a:cxn>
                  <a:cxn ang="0">
                    <a:pos x="54" y="6"/>
                  </a:cxn>
                  <a:cxn ang="0">
                    <a:pos x="54" y="3"/>
                  </a:cxn>
                  <a:cxn ang="0">
                    <a:pos x="53" y="1"/>
                  </a:cxn>
                  <a:cxn ang="0">
                    <a:pos x="50" y="0"/>
                  </a:cxn>
                  <a:cxn ang="0">
                    <a:pos x="49" y="0"/>
                  </a:cxn>
                  <a:cxn ang="0">
                    <a:pos x="45" y="1"/>
                  </a:cxn>
                  <a:cxn ang="0">
                    <a:pos x="44" y="3"/>
                  </a:cxn>
                  <a:cxn ang="0">
                    <a:pos x="44" y="6"/>
                  </a:cxn>
                  <a:cxn ang="0">
                    <a:pos x="44" y="6"/>
                  </a:cxn>
                </a:cxnLst>
                <a:rect l="0" t="0" r="r" b="b"/>
                <a:pathLst>
                  <a:path w="54" h="92">
                    <a:moveTo>
                      <a:pt x="44" y="6"/>
                    </a:moveTo>
                    <a:lnTo>
                      <a:pt x="44" y="6"/>
                    </a:lnTo>
                    <a:lnTo>
                      <a:pt x="43" y="10"/>
                    </a:lnTo>
                    <a:lnTo>
                      <a:pt x="42" y="12"/>
                    </a:lnTo>
                    <a:lnTo>
                      <a:pt x="41" y="14"/>
                    </a:lnTo>
                    <a:lnTo>
                      <a:pt x="40" y="15"/>
                    </a:lnTo>
                    <a:lnTo>
                      <a:pt x="37" y="17"/>
                    </a:lnTo>
                    <a:lnTo>
                      <a:pt x="36" y="18"/>
                    </a:lnTo>
                    <a:lnTo>
                      <a:pt x="35" y="20"/>
                    </a:lnTo>
                    <a:lnTo>
                      <a:pt x="35" y="20"/>
                    </a:lnTo>
                    <a:lnTo>
                      <a:pt x="31" y="25"/>
                    </a:lnTo>
                    <a:lnTo>
                      <a:pt x="27" y="30"/>
                    </a:lnTo>
                    <a:lnTo>
                      <a:pt x="22" y="36"/>
                    </a:lnTo>
                    <a:lnTo>
                      <a:pt x="19" y="41"/>
                    </a:lnTo>
                    <a:lnTo>
                      <a:pt x="19" y="41"/>
                    </a:lnTo>
                    <a:lnTo>
                      <a:pt x="14" y="52"/>
                    </a:lnTo>
                    <a:lnTo>
                      <a:pt x="10" y="64"/>
                    </a:lnTo>
                    <a:lnTo>
                      <a:pt x="6" y="75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0" y="88"/>
                    </a:lnTo>
                    <a:lnTo>
                      <a:pt x="1" y="91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5" y="92"/>
                    </a:lnTo>
                    <a:lnTo>
                      <a:pt x="7" y="92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2" y="83"/>
                    </a:lnTo>
                    <a:lnTo>
                      <a:pt x="15" y="77"/>
                    </a:lnTo>
                    <a:lnTo>
                      <a:pt x="21" y="63"/>
                    </a:lnTo>
                    <a:lnTo>
                      <a:pt x="28" y="49"/>
                    </a:lnTo>
                    <a:lnTo>
                      <a:pt x="31" y="43"/>
                    </a:lnTo>
                    <a:lnTo>
                      <a:pt x="36" y="37"/>
                    </a:lnTo>
                    <a:lnTo>
                      <a:pt x="36" y="37"/>
                    </a:lnTo>
                    <a:lnTo>
                      <a:pt x="41" y="29"/>
                    </a:lnTo>
                    <a:lnTo>
                      <a:pt x="47" y="22"/>
                    </a:lnTo>
                    <a:lnTo>
                      <a:pt x="51" y="14"/>
                    </a:lnTo>
                    <a:lnTo>
                      <a:pt x="53" y="10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54" y="3"/>
                    </a:lnTo>
                    <a:lnTo>
                      <a:pt x="53" y="1"/>
                    </a:lnTo>
                    <a:lnTo>
                      <a:pt x="50" y="0"/>
                    </a:lnTo>
                    <a:lnTo>
                      <a:pt x="49" y="0"/>
                    </a:lnTo>
                    <a:lnTo>
                      <a:pt x="45" y="1"/>
                    </a:lnTo>
                    <a:lnTo>
                      <a:pt x="44" y="3"/>
                    </a:lnTo>
                    <a:lnTo>
                      <a:pt x="44" y="6"/>
                    </a:lnTo>
                    <a:lnTo>
                      <a:pt x="44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5" name="Freeform 992"/>
              <p:cNvSpPr/>
              <p:nvPr/>
            </p:nvSpPr>
            <p:spPr bwMode="auto">
              <a:xfrm>
                <a:off x="4464051" y="2733676"/>
                <a:ext cx="26988" cy="36513"/>
              </a:xfrm>
              <a:custGeom>
                <a:avLst/>
                <a:gdLst/>
                <a:ahLst/>
                <a:cxnLst>
                  <a:cxn ang="0">
                    <a:pos x="41" y="2"/>
                  </a:cxn>
                  <a:cxn ang="0">
                    <a:pos x="41" y="2"/>
                  </a:cxn>
                  <a:cxn ang="0">
                    <a:pos x="37" y="10"/>
                  </a:cxn>
                  <a:cxn ang="0">
                    <a:pos x="32" y="18"/>
                  </a:cxn>
                  <a:cxn ang="0">
                    <a:pos x="21" y="33"/>
                  </a:cxn>
                  <a:cxn ang="0">
                    <a:pos x="21" y="33"/>
                  </a:cxn>
                  <a:cxn ang="0">
                    <a:pos x="10" y="48"/>
                  </a:cxn>
                  <a:cxn ang="0">
                    <a:pos x="1" y="65"/>
                  </a:cxn>
                  <a:cxn ang="0">
                    <a:pos x="1" y="65"/>
                  </a:cxn>
                  <a:cxn ang="0">
                    <a:pos x="0" y="66"/>
                  </a:cxn>
                  <a:cxn ang="0">
                    <a:pos x="0" y="68"/>
                  </a:cxn>
                  <a:cxn ang="0">
                    <a:pos x="1" y="70"/>
                  </a:cxn>
                  <a:cxn ang="0">
                    <a:pos x="3" y="71"/>
                  </a:cxn>
                  <a:cxn ang="0">
                    <a:pos x="4" y="71"/>
                  </a:cxn>
                  <a:cxn ang="0">
                    <a:pos x="6" y="71"/>
                  </a:cxn>
                  <a:cxn ang="0">
                    <a:pos x="7" y="71"/>
                  </a:cxn>
                  <a:cxn ang="0">
                    <a:pos x="9" y="69"/>
                  </a:cxn>
                  <a:cxn ang="0">
                    <a:pos x="9" y="69"/>
                  </a:cxn>
                  <a:cxn ang="0">
                    <a:pos x="18" y="54"/>
                  </a:cxn>
                  <a:cxn ang="0">
                    <a:pos x="29" y="37"/>
                  </a:cxn>
                  <a:cxn ang="0">
                    <a:pos x="29" y="37"/>
                  </a:cxn>
                  <a:cxn ang="0">
                    <a:pos x="40" y="21"/>
                  </a:cxn>
                  <a:cxn ang="0">
                    <a:pos x="46" y="13"/>
                  </a:cxn>
                  <a:cxn ang="0">
                    <a:pos x="51" y="5"/>
                  </a:cxn>
                  <a:cxn ang="0">
                    <a:pos x="51" y="5"/>
                  </a:cxn>
                  <a:cxn ang="0">
                    <a:pos x="51" y="3"/>
                  </a:cxn>
                  <a:cxn ang="0">
                    <a:pos x="51" y="1"/>
                  </a:cxn>
                  <a:cxn ang="0">
                    <a:pos x="50" y="0"/>
                  </a:cxn>
                  <a:cxn ang="0">
                    <a:pos x="47" y="0"/>
                  </a:cxn>
                  <a:cxn ang="0">
                    <a:pos x="44" y="0"/>
                  </a:cxn>
                  <a:cxn ang="0">
                    <a:pos x="42" y="1"/>
                  </a:cxn>
                  <a:cxn ang="0">
                    <a:pos x="41" y="2"/>
                  </a:cxn>
                  <a:cxn ang="0">
                    <a:pos x="41" y="2"/>
                  </a:cxn>
                </a:cxnLst>
                <a:rect l="0" t="0" r="r" b="b"/>
                <a:pathLst>
                  <a:path w="51" h="71">
                    <a:moveTo>
                      <a:pt x="41" y="2"/>
                    </a:moveTo>
                    <a:lnTo>
                      <a:pt x="41" y="2"/>
                    </a:lnTo>
                    <a:lnTo>
                      <a:pt x="37" y="10"/>
                    </a:lnTo>
                    <a:lnTo>
                      <a:pt x="32" y="18"/>
                    </a:lnTo>
                    <a:lnTo>
                      <a:pt x="21" y="33"/>
                    </a:lnTo>
                    <a:lnTo>
                      <a:pt x="21" y="33"/>
                    </a:lnTo>
                    <a:lnTo>
                      <a:pt x="10" y="48"/>
                    </a:lnTo>
                    <a:lnTo>
                      <a:pt x="1" y="65"/>
                    </a:lnTo>
                    <a:lnTo>
                      <a:pt x="1" y="65"/>
                    </a:lnTo>
                    <a:lnTo>
                      <a:pt x="0" y="66"/>
                    </a:lnTo>
                    <a:lnTo>
                      <a:pt x="0" y="68"/>
                    </a:lnTo>
                    <a:lnTo>
                      <a:pt x="1" y="70"/>
                    </a:lnTo>
                    <a:lnTo>
                      <a:pt x="3" y="71"/>
                    </a:lnTo>
                    <a:lnTo>
                      <a:pt x="4" y="71"/>
                    </a:lnTo>
                    <a:lnTo>
                      <a:pt x="6" y="71"/>
                    </a:lnTo>
                    <a:lnTo>
                      <a:pt x="7" y="71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8" y="54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40" y="21"/>
                    </a:lnTo>
                    <a:lnTo>
                      <a:pt x="46" y="13"/>
                    </a:lnTo>
                    <a:lnTo>
                      <a:pt x="51" y="5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1" y="1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42" y="1"/>
                    </a:lnTo>
                    <a:lnTo>
                      <a:pt x="41" y="2"/>
                    </a:lnTo>
                    <a:lnTo>
                      <a:pt x="4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" name="Freeform 993"/>
              <p:cNvSpPr/>
              <p:nvPr/>
            </p:nvSpPr>
            <p:spPr bwMode="auto">
              <a:xfrm>
                <a:off x="4532313" y="2736851"/>
                <a:ext cx="30163" cy="42863"/>
              </a:xfrm>
              <a:custGeom>
                <a:avLst/>
                <a:gdLst/>
                <a:ahLst/>
                <a:cxnLst>
                  <a:cxn ang="0">
                    <a:pos x="49" y="3"/>
                  </a:cxn>
                  <a:cxn ang="0">
                    <a:pos x="49" y="3"/>
                  </a:cxn>
                  <a:cxn ang="0">
                    <a:pos x="43" y="13"/>
                  </a:cxn>
                  <a:cxn ang="0">
                    <a:pos x="37" y="24"/>
                  </a:cxn>
                  <a:cxn ang="0">
                    <a:pos x="29" y="34"/>
                  </a:cxn>
                  <a:cxn ang="0">
                    <a:pos x="22" y="43"/>
                  </a:cxn>
                  <a:cxn ang="0">
                    <a:pos x="22" y="43"/>
                  </a:cxn>
                  <a:cxn ang="0">
                    <a:pos x="15" y="50"/>
                  </a:cxn>
                  <a:cxn ang="0">
                    <a:pos x="10" y="57"/>
                  </a:cxn>
                  <a:cxn ang="0">
                    <a:pos x="4" y="65"/>
                  </a:cxn>
                  <a:cxn ang="0">
                    <a:pos x="1" y="74"/>
                  </a:cxn>
                  <a:cxn ang="0">
                    <a:pos x="1" y="74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79"/>
                  </a:cxn>
                  <a:cxn ang="0">
                    <a:pos x="6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10" y="76"/>
                  </a:cxn>
                  <a:cxn ang="0">
                    <a:pos x="10" y="76"/>
                  </a:cxn>
                  <a:cxn ang="0">
                    <a:pos x="13" y="70"/>
                  </a:cxn>
                  <a:cxn ang="0">
                    <a:pos x="15" y="65"/>
                  </a:cxn>
                  <a:cxn ang="0">
                    <a:pos x="22" y="56"/>
                  </a:cxn>
                  <a:cxn ang="0">
                    <a:pos x="22" y="56"/>
                  </a:cxn>
                  <a:cxn ang="0">
                    <a:pos x="29" y="50"/>
                  </a:cxn>
                  <a:cxn ang="0">
                    <a:pos x="32" y="46"/>
                  </a:cxn>
                  <a:cxn ang="0">
                    <a:pos x="35" y="43"/>
                  </a:cxn>
                  <a:cxn ang="0">
                    <a:pos x="35" y="43"/>
                  </a:cxn>
                  <a:cxn ang="0">
                    <a:pos x="41" y="33"/>
                  </a:cxn>
                  <a:cxn ang="0">
                    <a:pos x="46" y="25"/>
                  </a:cxn>
                  <a:cxn ang="0">
                    <a:pos x="52" y="17"/>
                  </a:cxn>
                  <a:cxn ang="0">
                    <a:pos x="57" y="7"/>
                  </a:cxn>
                  <a:cxn ang="0">
                    <a:pos x="57" y="7"/>
                  </a:cxn>
                  <a:cxn ang="0">
                    <a:pos x="57" y="5"/>
                  </a:cxn>
                  <a:cxn ang="0">
                    <a:pos x="57" y="4"/>
                  </a:cxn>
                  <a:cxn ang="0">
                    <a:pos x="56" y="2"/>
                  </a:cxn>
                  <a:cxn ang="0">
                    <a:pos x="55" y="1"/>
                  </a:cxn>
                  <a:cxn ang="0">
                    <a:pos x="53" y="0"/>
                  </a:cxn>
                  <a:cxn ang="0">
                    <a:pos x="52" y="0"/>
                  </a:cxn>
                  <a:cxn ang="0">
                    <a:pos x="50" y="1"/>
                  </a:cxn>
                  <a:cxn ang="0">
                    <a:pos x="49" y="3"/>
                  </a:cxn>
                  <a:cxn ang="0">
                    <a:pos x="49" y="3"/>
                  </a:cxn>
                </a:cxnLst>
                <a:rect l="0" t="0" r="r" b="b"/>
                <a:pathLst>
                  <a:path w="57" h="80">
                    <a:moveTo>
                      <a:pt x="49" y="3"/>
                    </a:moveTo>
                    <a:lnTo>
                      <a:pt x="49" y="3"/>
                    </a:lnTo>
                    <a:lnTo>
                      <a:pt x="43" y="13"/>
                    </a:lnTo>
                    <a:lnTo>
                      <a:pt x="37" y="24"/>
                    </a:lnTo>
                    <a:lnTo>
                      <a:pt x="29" y="34"/>
                    </a:lnTo>
                    <a:lnTo>
                      <a:pt x="22" y="43"/>
                    </a:lnTo>
                    <a:lnTo>
                      <a:pt x="22" y="43"/>
                    </a:lnTo>
                    <a:lnTo>
                      <a:pt x="15" y="50"/>
                    </a:lnTo>
                    <a:lnTo>
                      <a:pt x="10" y="57"/>
                    </a:lnTo>
                    <a:lnTo>
                      <a:pt x="4" y="65"/>
                    </a:lnTo>
                    <a:lnTo>
                      <a:pt x="1" y="74"/>
                    </a:lnTo>
                    <a:lnTo>
                      <a:pt x="1" y="74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79"/>
                    </a:lnTo>
                    <a:lnTo>
                      <a:pt x="6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10" y="76"/>
                    </a:lnTo>
                    <a:lnTo>
                      <a:pt x="10" y="76"/>
                    </a:lnTo>
                    <a:lnTo>
                      <a:pt x="13" y="70"/>
                    </a:lnTo>
                    <a:lnTo>
                      <a:pt x="15" y="65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9" y="50"/>
                    </a:lnTo>
                    <a:lnTo>
                      <a:pt x="32" y="46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41" y="33"/>
                    </a:lnTo>
                    <a:lnTo>
                      <a:pt x="46" y="25"/>
                    </a:lnTo>
                    <a:lnTo>
                      <a:pt x="52" y="17"/>
                    </a:lnTo>
                    <a:lnTo>
                      <a:pt x="57" y="7"/>
                    </a:lnTo>
                    <a:lnTo>
                      <a:pt x="57" y="7"/>
                    </a:lnTo>
                    <a:lnTo>
                      <a:pt x="57" y="5"/>
                    </a:lnTo>
                    <a:lnTo>
                      <a:pt x="57" y="4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3" y="0"/>
                    </a:lnTo>
                    <a:lnTo>
                      <a:pt x="52" y="0"/>
                    </a:lnTo>
                    <a:lnTo>
                      <a:pt x="50" y="1"/>
                    </a:lnTo>
                    <a:lnTo>
                      <a:pt x="49" y="3"/>
                    </a:lnTo>
                    <a:lnTo>
                      <a:pt x="4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7" name="Freeform 994"/>
              <p:cNvSpPr/>
              <p:nvPr/>
            </p:nvSpPr>
            <p:spPr bwMode="auto">
              <a:xfrm>
                <a:off x="4589463" y="2735263"/>
                <a:ext cx="22225" cy="34925"/>
              </a:xfrm>
              <a:custGeom>
                <a:avLst/>
                <a:gdLst/>
                <a:ahLst/>
                <a:cxnLst>
                  <a:cxn ang="0">
                    <a:pos x="33" y="2"/>
                  </a:cxn>
                  <a:cxn ang="0">
                    <a:pos x="33" y="2"/>
                  </a:cxn>
                  <a:cxn ang="0">
                    <a:pos x="24" y="16"/>
                  </a:cxn>
                  <a:cxn ang="0">
                    <a:pos x="16" y="31"/>
                  </a:cxn>
                  <a:cxn ang="0">
                    <a:pos x="7" y="46"/>
                  </a:cxn>
                  <a:cxn ang="0">
                    <a:pos x="1" y="61"/>
                  </a:cxn>
                  <a:cxn ang="0">
                    <a:pos x="1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7" y="66"/>
                  </a:cxn>
                  <a:cxn ang="0">
                    <a:pos x="8" y="65"/>
                  </a:cxn>
                  <a:cxn ang="0">
                    <a:pos x="10" y="63"/>
                  </a:cxn>
                  <a:cxn ang="0">
                    <a:pos x="10" y="63"/>
                  </a:cxn>
                  <a:cxn ang="0">
                    <a:pos x="17" y="49"/>
                  </a:cxn>
                  <a:cxn ang="0">
                    <a:pos x="24" y="34"/>
                  </a:cxn>
                  <a:cxn ang="0">
                    <a:pos x="32" y="21"/>
                  </a:cxn>
                  <a:cxn ang="0">
                    <a:pos x="42" y="7"/>
                  </a:cxn>
                  <a:cxn ang="0">
                    <a:pos x="42" y="7"/>
                  </a:cxn>
                  <a:cxn ang="0">
                    <a:pos x="42" y="5"/>
                  </a:cxn>
                  <a:cxn ang="0">
                    <a:pos x="42" y="4"/>
                  </a:cxn>
                  <a:cxn ang="0">
                    <a:pos x="41" y="2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4" y="1"/>
                  </a:cxn>
                  <a:cxn ang="0">
                    <a:pos x="33" y="2"/>
                  </a:cxn>
                  <a:cxn ang="0">
                    <a:pos x="33" y="2"/>
                  </a:cxn>
                </a:cxnLst>
                <a:rect l="0" t="0" r="r" b="b"/>
                <a:pathLst>
                  <a:path w="42" h="66">
                    <a:moveTo>
                      <a:pt x="33" y="2"/>
                    </a:moveTo>
                    <a:lnTo>
                      <a:pt x="33" y="2"/>
                    </a:lnTo>
                    <a:lnTo>
                      <a:pt x="24" y="16"/>
                    </a:lnTo>
                    <a:lnTo>
                      <a:pt x="16" y="31"/>
                    </a:lnTo>
                    <a:lnTo>
                      <a:pt x="7" y="46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7" y="66"/>
                    </a:lnTo>
                    <a:lnTo>
                      <a:pt x="8" y="65"/>
                    </a:lnTo>
                    <a:lnTo>
                      <a:pt x="10" y="63"/>
                    </a:lnTo>
                    <a:lnTo>
                      <a:pt x="10" y="63"/>
                    </a:lnTo>
                    <a:lnTo>
                      <a:pt x="17" y="49"/>
                    </a:lnTo>
                    <a:lnTo>
                      <a:pt x="24" y="34"/>
                    </a:lnTo>
                    <a:lnTo>
                      <a:pt x="32" y="21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5"/>
                    </a:lnTo>
                    <a:lnTo>
                      <a:pt x="42" y="4"/>
                    </a:lnTo>
                    <a:lnTo>
                      <a:pt x="41" y="2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4" y="1"/>
                    </a:lnTo>
                    <a:lnTo>
                      <a:pt x="33" y="2"/>
                    </a:lnTo>
                    <a:lnTo>
                      <a:pt x="33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8" name="Freeform 995"/>
              <p:cNvSpPr/>
              <p:nvPr/>
            </p:nvSpPr>
            <p:spPr bwMode="auto">
              <a:xfrm>
                <a:off x="4651376" y="2736851"/>
                <a:ext cx="25400" cy="42863"/>
              </a:xfrm>
              <a:custGeom>
                <a:avLst/>
                <a:gdLst/>
                <a:ahLst/>
                <a:cxnLst>
                  <a:cxn ang="0">
                    <a:pos x="39" y="4"/>
                  </a:cxn>
                  <a:cxn ang="0">
                    <a:pos x="39" y="4"/>
                  </a:cxn>
                  <a:cxn ang="0">
                    <a:pos x="36" y="13"/>
                  </a:cxn>
                  <a:cxn ang="0">
                    <a:pos x="31" y="22"/>
                  </a:cxn>
                  <a:cxn ang="0">
                    <a:pos x="22" y="39"/>
                  </a:cxn>
                  <a:cxn ang="0">
                    <a:pos x="11" y="56"/>
                  </a:cxn>
                  <a:cxn ang="0">
                    <a:pos x="0" y="73"/>
                  </a:cxn>
                  <a:cxn ang="0">
                    <a:pos x="0" y="73"/>
                  </a:cxn>
                  <a:cxn ang="0">
                    <a:pos x="0" y="75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80"/>
                  </a:cxn>
                  <a:cxn ang="0">
                    <a:pos x="5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9" y="78"/>
                  </a:cxn>
                  <a:cxn ang="0">
                    <a:pos x="20" y="60"/>
                  </a:cxn>
                  <a:cxn ang="0">
                    <a:pos x="30" y="43"/>
                  </a:cxn>
                  <a:cxn ang="0">
                    <a:pos x="41" y="25"/>
                  </a:cxn>
                  <a:cxn ang="0">
                    <a:pos x="44" y="16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8" y="4"/>
                  </a:cxn>
                  <a:cxn ang="0">
                    <a:pos x="47" y="3"/>
                  </a:cxn>
                  <a:cxn ang="0">
                    <a:pos x="46" y="1"/>
                  </a:cxn>
                  <a:cxn ang="0">
                    <a:pos x="44" y="1"/>
                  </a:cxn>
                  <a:cxn ang="0">
                    <a:pos x="43" y="0"/>
                  </a:cxn>
                  <a:cxn ang="0">
                    <a:pos x="41" y="1"/>
                  </a:cxn>
                  <a:cxn ang="0">
                    <a:pos x="40" y="2"/>
                  </a:cxn>
                  <a:cxn ang="0">
                    <a:pos x="39" y="4"/>
                  </a:cxn>
                  <a:cxn ang="0">
                    <a:pos x="39" y="4"/>
                  </a:cxn>
                </a:cxnLst>
                <a:rect l="0" t="0" r="r" b="b"/>
                <a:pathLst>
                  <a:path w="48" h="80">
                    <a:moveTo>
                      <a:pt x="39" y="4"/>
                    </a:moveTo>
                    <a:lnTo>
                      <a:pt x="39" y="4"/>
                    </a:lnTo>
                    <a:lnTo>
                      <a:pt x="36" y="13"/>
                    </a:lnTo>
                    <a:lnTo>
                      <a:pt x="31" y="22"/>
                    </a:lnTo>
                    <a:lnTo>
                      <a:pt x="22" y="39"/>
                    </a:lnTo>
                    <a:lnTo>
                      <a:pt x="11" y="56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75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80"/>
                    </a:lnTo>
                    <a:lnTo>
                      <a:pt x="5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9" y="78"/>
                    </a:lnTo>
                    <a:lnTo>
                      <a:pt x="20" y="60"/>
                    </a:lnTo>
                    <a:lnTo>
                      <a:pt x="30" y="43"/>
                    </a:lnTo>
                    <a:lnTo>
                      <a:pt x="41" y="25"/>
                    </a:lnTo>
                    <a:lnTo>
                      <a:pt x="44" y="16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8" y="4"/>
                    </a:lnTo>
                    <a:lnTo>
                      <a:pt x="47" y="3"/>
                    </a:lnTo>
                    <a:lnTo>
                      <a:pt x="46" y="1"/>
                    </a:lnTo>
                    <a:lnTo>
                      <a:pt x="44" y="1"/>
                    </a:lnTo>
                    <a:lnTo>
                      <a:pt x="43" y="0"/>
                    </a:lnTo>
                    <a:lnTo>
                      <a:pt x="41" y="1"/>
                    </a:lnTo>
                    <a:lnTo>
                      <a:pt x="40" y="2"/>
                    </a:lnTo>
                    <a:lnTo>
                      <a:pt x="39" y="4"/>
                    </a:lnTo>
                    <a:lnTo>
                      <a:pt x="3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9" name="Freeform 996"/>
              <p:cNvSpPr/>
              <p:nvPr/>
            </p:nvSpPr>
            <p:spPr bwMode="auto">
              <a:xfrm>
                <a:off x="4702176" y="2738438"/>
                <a:ext cx="22225" cy="38100"/>
              </a:xfrm>
              <a:custGeom>
                <a:avLst/>
                <a:gdLst/>
                <a:ahLst/>
                <a:cxnLst>
                  <a:cxn ang="0">
                    <a:pos x="35" y="3"/>
                  </a:cxn>
                  <a:cxn ang="0">
                    <a:pos x="35" y="3"/>
                  </a:cxn>
                  <a:cxn ang="0">
                    <a:pos x="30" y="10"/>
                  </a:cxn>
                  <a:cxn ang="0">
                    <a:pos x="26" y="18"/>
                  </a:cxn>
                  <a:cxn ang="0">
                    <a:pos x="14" y="32"/>
                  </a:cxn>
                  <a:cxn ang="0">
                    <a:pos x="10" y="40"/>
                  </a:cxn>
                  <a:cxn ang="0">
                    <a:pos x="5" y="48"/>
                  </a:cxn>
                  <a:cxn ang="0">
                    <a:pos x="2" y="55"/>
                  </a:cxn>
                  <a:cxn ang="0">
                    <a:pos x="0" y="64"/>
                  </a:cxn>
                  <a:cxn ang="0">
                    <a:pos x="0" y="64"/>
                  </a:cxn>
                  <a:cxn ang="0">
                    <a:pos x="0" y="66"/>
                  </a:cxn>
                  <a:cxn ang="0">
                    <a:pos x="0" y="67"/>
                  </a:cxn>
                  <a:cxn ang="0">
                    <a:pos x="3" y="70"/>
                  </a:cxn>
                  <a:cxn ang="0">
                    <a:pos x="5" y="71"/>
                  </a:cxn>
                  <a:cxn ang="0">
                    <a:pos x="7" y="70"/>
                  </a:cxn>
                  <a:cxn ang="0">
                    <a:pos x="8" y="69"/>
                  </a:cxn>
                  <a:cxn ang="0">
                    <a:pos x="9" y="66"/>
                  </a:cxn>
                  <a:cxn ang="0">
                    <a:pos x="9" y="66"/>
                  </a:cxn>
                  <a:cxn ang="0">
                    <a:pos x="11" y="58"/>
                  </a:cxn>
                  <a:cxn ang="0">
                    <a:pos x="14" y="51"/>
                  </a:cxn>
                  <a:cxn ang="0">
                    <a:pos x="18" y="44"/>
                  </a:cxn>
                  <a:cxn ang="0">
                    <a:pos x="23" y="36"/>
                  </a:cxn>
                  <a:cxn ang="0">
                    <a:pos x="34" y="22"/>
                  </a:cxn>
                  <a:cxn ang="0">
                    <a:pos x="39" y="15"/>
                  </a:cxn>
                  <a:cxn ang="0">
                    <a:pos x="43" y="7"/>
                  </a:cxn>
                  <a:cxn ang="0">
                    <a:pos x="43" y="7"/>
                  </a:cxn>
                  <a:cxn ang="0">
                    <a:pos x="43" y="5"/>
                  </a:cxn>
                  <a:cxn ang="0">
                    <a:pos x="43" y="4"/>
                  </a:cxn>
                  <a:cxn ang="0">
                    <a:pos x="42" y="2"/>
                  </a:cxn>
                  <a:cxn ang="0">
                    <a:pos x="41" y="1"/>
                  </a:cxn>
                  <a:cxn ang="0">
                    <a:pos x="39" y="0"/>
                  </a:cxn>
                  <a:cxn ang="0">
                    <a:pos x="38" y="0"/>
                  </a:cxn>
                  <a:cxn ang="0">
                    <a:pos x="36" y="1"/>
                  </a:cxn>
                  <a:cxn ang="0">
                    <a:pos x="35" y="3"/>
                  </a:cxn>
                  <a:cxn ang="0">
                    <a:pos x="35" y="3"/>
                  </a:cxn>
                </a:cxnLst>
                <a:rect l="0" t="0" r="r" b="b"/>
                <a:pathLst>
                  <a:path w="43" h="71">
                    <a:moveTo>
                      <a:pt x="35" y="3"/>
                    </a:moveTo>
                    <a:lnTo>
                      <a:pt x="35" y="3"/>
                    </a:lnTo>
                    <a:lnTo>
                      <a:pt x="30" y="10"/>
                    </a:lnTo>
                    <a:lnTo>
                      <a:pt x="26" y="18"/>
                    </a:lnTo>
                    <a:lnTo>
                      <a:pt x="14" y="32"/>
                    </a:lnTo>
                    <a:lnTo>
                      <a:pt x="10" y="40"/>
                    </a:lnTo>
                    <a:lnTo>
                      <a:pt x="5" y="48"/>
                    </a:lnTo>
                    <a:lnTo>
                      <a:pt x="2" y="55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6"/>
                    </a:lnTo>
                    <a:lnTo>
                      <a:pt x="0" y="67"/>
                    </a:lnTo>
                    <a:lnTo>
                      <a:pt x="3" y="70"/>
                    </a:lnTo>
                    <a:lnTo>
                      <a:pt x="5" y="71"/>
                    </a:lnTo>
                    <a:lnTo>
                      <a:pt x="7" y="70"/>
                    </a:lnTo>
                    <a:lnTo>
                      <a:pt x="8" y="69"/>
                    </a:lnTo>
                    <a:lnTo>
                      <a:pt x="9" y="66"/>
                    </a:lnTo>
                    <a:lnTo>
                      <a:pt x="9" y="66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8" y="44"/>
                    </a:lnTo>
                    <a:lnTo>
                      <a:pt x="23" y="36"/>
                    </a:lnTo>
                    <a:lnTo>
                      <a:pt x="34" y="22"/>
                    </a:lnTo>
                    <a:lnTo>
                      <a:pt x="39" y="15"/>
                    </a:lnTo>
                    <a:lnTo>
                      <a:pt x="43" y="7"/>
                    </a:lnTo>
                    <a:lnTo>
                      <a:pt x="43" y="7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2" y="2"/>
                    </a:lnTo>
                    <a:lnTo>
                      <a:pt x="41" y="1"/>
                    </a:lnTo>
                    <a:lnTo>
                      <a:pt x="39" y="0"/>
                    </a:lnTo>
                    <a:lnTo>
                      <a:pt x="38" y="0"/>
                    </a:lnTo>
                    <a:lnTo>
                      <a:pt x="36" y="1"/>
                    </a:lnTo>
                    <a:lnTo>
                      <a:pt x="35" y="3"/>
                    </a:lnTo>
                    <a:lnTo>
                      <a:pt x="35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0" name="Freeform 997"/>
              <p:cNvSpPr/>
              <p:nvPr/>
            </p:nvSpPr>
            <p:spPr bwMode="auto">
              <a:xfrm>
                <a:off x="4735513" y="2746376"/>
                <a:ext cx="25400" cy="30163"/>
              </a:xfrm>
              <a:custGeom>
                <a:avLst/>
                <a:gdLst/>
                <a:ahLst/>
                <a:cxnLst>
                  <a:cxn ang="0">
                    <a:pos x="39" y="1"/>
                  </a:cxn>
                  <a:cxn ang="0">
                    <a:pos x="39" y="1"/>
                  </a:cxn>
                  <a:cxn ang="0">
                    <a:pos x="29" y="12"/>
                  </a:cxn>
                  <a:cxn ang="0">
                    <a:pos x="20" y="23"/>
                  </a:cxn>
                  <a:cxn ang="0">
                    <a:pos x="1" y="48"/>
                  </a:cxn>
                  <a:cxn ang="0">
                    <a:pos x="1" y="48"/>
                  </a:cxn>
                  <a:cxn ang="0">
                    <a:pos x="0" y="50"/>
                  </a:cxn>
                  <a:cxn ang="0">
                    <a:pos x="0" y="51"/>
                  </a:cxn>
                  <a:cxn ang="0">
                    <a:pos x="2" y="56"/>
                  </a:cxn>
                  <a:cxn ang="0">
                    <a:pos x="3" y="57"/>
                  </a:cxn>
                  <a:cxn ang="0">
                    <a:pos x="4" y="57"/>
                  </a:cxn>
                  <a:cxn ang="0">
                    <a:pos x="6" y="57"/>
                  </a:cxn>
                  <a:cxn ang="0">
                    <a:pos x="8" y="55"/>
                  </a:cxn>
                  <a:cxn ang="0">
                    <a:pos x="8" y="55"/>
                  </a:cxn>
                  <a:cxn ang="0">
                    <a:pos x="26" y="31"/>
                  </a:cxn>
                  <a:cxn ang="0">
                    <a:pos x="35" y="18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6" y="6"/>
                  </a:cxn>
                  <a:cxn ang="0">
                    <a:pos x="48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40" y="0"/>
                  </a:cxn>
                  <a:cxn ang="0">
                    <a:pos x="39" y="1"/>
                  </a:cxn>
                  <a:cxn ang="0">
                    <a:pos x="39" y="1"/>
                  </a:cxn>
                </a:cxnLst>
                <a:rect l="0" t="0" r="r" b="b"/>
                <a:pathLst>
                  <a:path w="48" h="57">
                    <a:moveTo>
                      <a:pt x="39" y="1"/>
                    </a:moveTo>
                    <a:lnTo>
                      <a:pt x="39" y="1"/>
                    </a:lnTo>
                    <a:lnTo>
                      <a:pt x="29" y="12"/>
                    </a:lnTo>
                    <a:lnTo>
                      <a:pt x="20" y="23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0" y="50"/>
                    </a:lnTo>
                    <a:lnTo>
                      <a:pt x="0" y="51"/>
                    </a:lnTo>
                    <a:lnTo>
                      <a:pt x="2" y="56"/>
                    </a:lnTo>
                    <a:lnTo>
                      <a:pt x="3" y="57"/>
                    </a:lnTo>
                    <a:lnTo>
                      <a:pt x="4" y="57"/>
                    </a:lnTo>
                    <a:lnTo>
                      <a:pt x="6" y="57"/>
                    </a:lnTo>
                    <a:lnTo>
                      <a:pt x="8" y="55"/>
                    </a:lnTo>
                    <a:lnTo>
                      <a:pt x="8" y="55"/>
                    </a:lnTo>
                    <a:lnTo>
                      <a:pt x="26" y="31"/>
                    </a:lnTo>
                    <a:lnTo>
                      <a:pt x="35" y="18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6" y="6"/>
                    </a:lnTo>
                    <a:lnTo>
                      <a:pt x="48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0" y="0"/>
                    </a:lnTo>
                    <a:lnTo>
                      <a:pt x="39" y="1"/>
                    </a:lnTo>
                    <a:lnTo>
                      <a:pt x="3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1" name="Freeform 998"/>
              <p:cNvSpPr/>
              <p:nvPr/>
            </p:nvSpPr>
            <p:spPr bwMode="auto">
              <a:xfrm>
                <a:off x="4479926" y="2536826"/>
                <a:ext cx="31750" cy="34925"/>
              </a:xfrm>
              <a:custGeom>
                <a:avLst/>
                <a:gdLst/>
                <a:ahLst/>
                <a:cxnLst>
                  <a:cxn ang="0">
                    <a:pos x="52" y="1"/>
                  </a:cxn>
                  <a:cxn ang="0">
                    <a:pos x="52" y="1"/>
                  </a:cxn>
                  <a:cxn ang="0">
                    <a:pos x="38" y="15"/>
                  </a:cxn>
                  <a:cxn ang="0">
                    <a:pos x="26" y="30"/>
                  </a:cxn>
                  <a:cxn ang="0">
                    <a:pos x="13" y="44"/>
                  </a:cxn>
                  <a:cxn ang="0">
                    <a:pos x="1" y="58"/>
                  </a:cxn>
                  <a:cxn ang="0">
                    <a:pos x="1" y="58"/>
                  </a:cxn>
                  <a:cxn ang="0">
                    <a:pos x="0" y="60"/>
                  </a:cxn>
                  <a:cxn ang="0">
                    <a:pos x="0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6" y="66"/>
                  </a:cxn>
                  <a:cxn ang="0">
                    <a:pos x="7" y="65"/>
                  </a:cxn>
                  <a:cxn ang="0">
                    <a:pos x="7" y="65"/>
                  </a:cxn>
                  <a:cxn ang="0">
                    <a:pos x="21" y="50"/>
                  </a:cxn>
                  <a:cxn ang="0">
                    <a:pos x="33" y="36"/>
                  </a:cxn>
                  <a:cxn ang="0">
                    <a:pos x="46" y="21"/>
                  </a:cxn>
                  <a:cxn ang="0">
                    <a:pos x="58" y="7"/>
                  </a:cxn>
                  <a:cxn ang="0">
                    <a:pos x="58" y="7"/>
                  </a:cxn>
                  <a:cxn ang="0">
                    <a:pos x="59" y="6"/>
                  </a:cxn>
                  <a:cxn ang="0">
                    <a:pos x="60" y="4"/>
                  </a:cxn>
                  <a:cxn ang="0">
                    <a:pos x="59" y="2"/>
                  </a:cxn>
                  <a:cxn ang="0">
                    <a:pos x="58" y="1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4" y="0"/>
                  </a:cxn>
                  <a:cxn ang="0">
                    <a:pos x="52" y="1"/>
                  </a:cxn>
                  <a:cxn ang="0">
                    <a:pos x="52" y="1"/>
                  </a:cxn>
                </a:cxnLst>
                <a:rect l="0" t="0" r="r" b="b"/>
                <a:pathLst>
                  <a:path w="60" h="66">
                    <a:moveTo>
                      <a:pt x="52" y="1"/>
                    </a:moveTo>
                    <a:lnTo>
                      <a:pt x="52" y="1"/>
                    </a:lnTo>
                    <a:lnTo>
                      <a:pt x="38" y="15"/>
                    </a:lnTo>
                    <a:lnTo>
                      <a:pt x="26" y="30"/>
                    </a:lnTo>
                    <a:lnTo>
                      <a:pt x="13" y="44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6" y="66"/>
                    </a:lnTo>
                    <a:lnTo>
                      <a:pt x="7" y="65"/>
                    </a:lnTo>
                    <a:lnTo>
                      <a:pt x="7" y="65"/>
                    </a:lnTo>
                    <a:lnTo>
                      <a:pt x="21" y="50"/>
                    </a:lnTo>
                    <a:lnTo>
                      <a:pt x="33" y="36"/>
                    </a:lnTo>
                    <a:lnTo>
                      <a:pt x="46" y="21"/>
                    </a:lnTo>
                    <a:lnTo>
                      <a:pt x="58" y="7"/>
                    </a:lnTo>
                    <a:lnTo>
                      <a:pt x="58" y="7"/>
                    </a:lnTo>
                    <a:lnTo>
                      <a:pt x="59" y="6"/>
                    </a:lnTo>
                    <a:lnTo>
                      <a:pt x="60" y="4"/>
                    </a:lnTo>
                    <a:lnTo>
                      <a:pt x="59" y="2"/>
                    </a:lnTo>
                    <a:lnTo>
                      <a:pt x="58" y="1"/>
                    </a:lnTo>
                    <a:lnTo>
                      <a:pt x="57" y="0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2" y="1"/>
                    </a:lnTo>
                    <a:lnTo>
                      <a:pt x="5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2" name="Freeform 999"/>
              <p:cNvSpPr/>
              <p:nvPr/>
            </p:nvSpPr>
            <p:spPr bwMode="auto">
              <a:xfrm>
                <a:off x="4513263" y="2566988"/>
                <a:ext cx="34925" cy="49213"/>
              </a:xfrm>
              <a:custGeom>
                <a:avLst/>
                <a:gdLst/>
                <a:ahLst/>
                <a:cxnLst>
                  <a:cxn ang="0">
                    <a:pos x="57" y="3"/>
                  </a:cxn>
                  <a:cxn ang="0">
                    <a:pos x="57" y="3"/>
                  </a:cxn>
                  <a:cxn ang="0">
                    <a:pos x="55" y="8"/>
                  </a:cxn>
                  <a:cxn ang="0">
                    <a:pos x="52" y="13"/>
                  </a:cxn>
                  <a:cxn ang="0">
                    <a:pos x="44" y="23"/>
                  </a:cxn>
                  <a:cxn ang="0">
                    <a:pos x="35" y="31"/>
                  </a:cxn>
                  <a:cxn ang="0">
                    <a:pos x="27" y="39"/>
                  </a:cxn>
                  <a:cxn ang="0">
                    <a:pos x="27" y="39"/>
                  </a:cxn>
                  <a:cxn ang="0">
                    <a:pos x="22" y="44"/>
                  </a:cxn>
                  <a:cxn ang="0">
                    <a:pos x="18" y="49"/>
                  </a:cxn>
                  <a:cxn ang="0">
                    <a:pos x="12" y="61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1" y="90"/>
                  </a:cxn>
                  <a:cxn ang="0">
                    <a:pos x="2" y="91"/>
                  </a:cxn>
                  <a:cxn ang="0">
                    <a:pos x="4" y="91"/>
                  </a:cxn>
                  <a:cxn ang="0">
                    <a:pos x="6" y="91"/>
                  </a:cxn>
                  <a:cxn ang="0">
                    <a:pos x="7" y="91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6" y="75"/>
                  </a:cxn>
                  <a:cxn ang="0">
                    <a:pos x="22" y="63"/>
                  </a:cxn>
                  <a:cxn ang="0">
                    <a:pos x="30" y="50"/>
                  </a:cxn>
                  <a:cxn ang="0">
                    <a:pos x="34" y="45"/>
                  </a:cxn>
                  <a:cxn ang="0">
                    <a:pos x="40" y="40"/>
                  </a:cxn>
                  <a:cxn ang="0">
                    <a:pos x="40" y="40"/>
                  </a:cxn>
                  <a:cxn ang="0">
                    <a:pos x="48" y="33"/>
                  </a:cxn>
                  <a:cxn ang="0">
                    <a:pos x="55" y="25"/>
                  </a:cxn>
                  <a:cxn ang="0">
                    <a:pos x="61" y="15"/>
                  </a:cxn>
                  <a:cxn ang="0">
                    <a:pos x="66" y="6"/>
                  </a:cxn>
                  <a:cxn ang="0">
                    <a:pos x="66" y="6"/>
                  </a:cxn>
                  <a:cxn ang="0">
                    <a:pos x="66" y="4"/>
                  </a:cxn>
                  <a:cxn ang="0">
                    <a:pos x="66" y="2"/>
                  </a:cxn>
                  <a:cxn ang="0">
                    <a:pos x="65" y="1"/>
                  </a:cxn>
                  <a:cxn ang="0">
                    <a:pos x="63" y="0"/>
                  </a:cxn>
                  <a:cxn ang="0">
                    <a:pos x="60" y="0"/>
                  </a:cxn>
                  <a:cxn ang="0">
                    <a:pos x="58" y="1"/>
                  </a:cxn>
                  <a:cxn ang="0">
                    <a:pos x="57" y="3"/>
                  </a:cxn>
                  <a:cxn ang="0">
                    <a:pos x="57" y="3"/>
                  </a:cxn>
                </a:cxnLst>
                <a:rect l="0" t="0" r="r" b="b"/>
                <a:pathLst>
                  <a:path w="66" h="91">
                    <a:moveTo>
                      <a:pt x="57" y="3"/>
                    </a:moveTo>
                    <a:lnTo>
                      <a:pt x="57" y="3"/>
                    </a:lnTo>
                    <a:lnTo>
                      <a:pt x="55" y="8"/>
                    </a:lnTo>
                    <a:lnTo>
                      <a:pt x="52" y="13"/>
                    </a:lnTo>
                    <a:lnTo>
                      <a:pt x="44" y="23"/>
                    </a:lnTo>
                    <a:lnTo>
                      <a:pt x="35" y="31"/>
                    </a:lnTo>
                    <a:lnTo>
                      <a:pt x="27" y="39"/>
                    </a:lnTo>
                    <a:lnTo>
                      <a:pt x="27" y="39"/>
                    </a:lnTo>
                    <a:lnTo>
                      <a:pt x="22" y="44"/>
                    </a:lnTo>
                    <a:lnTo>
                      <a:pt x="18" y="49"/>
                    </a:lnTo>
                    <a:lnTo>
                      <a:pt x="12" y="61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1" y="90"/>
                    </a:lnTo>
                    <a:lnTo>
                      <a:pt x="2" y="91"/>
                    </a:lnTo>
                    <a:lnTo>
                      <a:pt x="4" y="91"/>
                    </a:lnTo>
                    <a:lnTo>
                      <a:pt x="6" y="91"/>
                    </a:lnTo>
                    <a:lnTo>
                      <a:pt x="7" y="91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6" y="75"/>
                    </a:lnTo>
                    <a:lnTo>
                      <a:pt x="22" y="63"/>
                    </a:lnTo>
                    <a:lnTo>
                      <a:pt x="30" y="50"/>
                    </a:lnTo>
                    <a:lnTo>
                      <a:pt x="34" y="45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5"/>
                    </a:lnTo>
                    <a:lnTo>
                      <a:pt x="61" y="15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4"/>
                    </a:lnTo>
                    <a:lnTo>
                      <a:pt x="66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8" y="1"/>
                    </a:lnTo>
                    <a:lnTo>
                      <a:pt x="57" y="3"/>
                    </a:lnTo>
                    <a:lnTo>
                      <a:pt x="5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3" name="Freeform 1000"/>
              <p:cNvSpPr/>
              <p:nvPr/>
            </p:nvSpPr>
            <p:spPr bwMode="auto">
              <a:xfrm>
                <a:off x="4645026" y="2497138"/>
                <a:ext cx="34925" cy="55563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8" y="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1" y="103"/>
                  </a:cxn>
                  <a:cxn ang="0">
                    <a:pos x="3" y="104"/>
                  </a:cxn>
                  <a:cxn ang="0">
                    <a:pos x="4" y="105"/>
                  </a:cxn>
                  <a:cxn ang="0">
                    <a:pos x="6" y="105"/>
                  </a:cxn>
                  <a:cxn ang="0">
                    <a:pos x="8" y="104"/>
                  </a:cxn>
                  <a:cxn ang="0">
                    <a:pos x="9" y="103"/>
                  </a:cxn>
                  <a:cxn ang="0">
                    <a:pos x="9" y="103"/>
                  </a:cxn>
                  <a:cxn ang="0">
                    <a:pos x="66" y="7"/>
                  </a:cxn>
                  <a:cxn ang="0">
                    <a:pos x="66" y="7"/>
                  </a:cxn>
                  <a:cxn ang="0">
                    <a:pos x="67" y="5"/>
                  </a:cxn>
                  <a:cxn ang="0">
                    <a:pos x="67" y="4"/>
                  </a:cxn>
                  <a:cxn ang="0">
                    <a:pos x="66" y="2"/>
                  </a:cxn>
                  <a:cxn ang="0">
                    <a:pos x="64" y="1"/>
                  </a:cxn>
                  <a:cxn ang="0">
                    <a:pos x="63" y="0"/>
                  </a:cxn>
                  <a:cxn ang="0">
                    <a:pos x="61" y="0"/>
                  </a:cxn>
                  <a:cxn ang="0">
                    <a:pos x="60" y="1"/>
                  </a:cxn>
                  <a:cxn ang="0">
                    <a:pos x="58" y="2"/>
                  </a:cxn>
                  <a:cxn ang="0">
                    <a:pos x="58" y="2"/>
                  </a:cxn>
                </a:cxnLst>
                <a:rect l="0" t="0" r="r" b="b"/>
                <a:pathLst>
                  <a:path w="67" h="105">
                    <a:moveTo>
                      <a:pt x="58" y="2"/>
                    </a:moveTo>
                    <a:lnTo>
                      <a:pt x="58" y="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1" y="103"/>
                    </a:lnTo>
                    <a:lnTo>
                      <a:pt x="3" y="104"/>
                    </a:lnTo>
                    <a:lnTo>
                      <a:pt x="4" y="105"/>
                    </a:lnTo>
                    <a:lnTo>
                      <a:pt x="6" y="105"/>
                    </a:lnTo>
                    <a:lnTo>
                      <a:pt x="8" y="104"/>
                    </a:lnTo>
                    <a:lnTo>
                      <a:pt x="9" y="103"/>
                    </a:lnTo>
                    <a:lnTo>
                      <a:pt x="9" y="103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7" y="5"/>
                    </a:lnTo>
                    <a:lnTo>
                      <a:pt x="67" y="4"/>
                    </a:lnTo>
                    <a:lnTo>
                      <a:pt x="66" y="2"/>
                    </a:lnTo>
                    <a:lnTo>
                      <a:pt x="64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0" y="1"/>
                    </a:lnTo>
                    <a:lnTo>
                      <a:pt x="58" y="2"/>
                    </a:lnTo>
                    <a:lnTo>
                      <a:pt x="5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4" name="Freeform 1001"/>
              <p:cNvSpPr/>
              <p:nvPr/>
            </p:nvSpPr>
            <p:spPr bwMode="auto">
              <a:xfrm>
                <a:off x="4681538" y="2509838"/>
                <a:ext cx="28575" cy="31750"/>
              </a:xfrm>
              <a:custGeom>
                <a:avLst/>
                <a:gdLst/>
                <a:ahLst/>
                <a:cxnLst>
                  <a:cxn ang="0">
                    <a:pos x="46" y="1"/>
                  </a:cxn>
                  <a:cxn ang="0">
                    <a:pos x="46" y="1"/>
                  </a:cxn>
                  <a:cxn ang="0">
                    <a:pos x="22" y="26"/>
                  </a:cxn>
                  <a:cxn ang="0">
                    <a:pos x="11" y="39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0" y="55"/>
                  </a:cxn>
                  <a:cxn ang="0">
                    <a:pos x="0" y="56"/>
                  </a:cxn>
                  <a:cxn ang="0">
                    <a:pos x="1" y="58"/>
                  </a:cxn>
                  <a:cxn ang="0">
                    <a:pos x="2" y="59"/>
                  </a:cxn>
                  <a:cxn ang="0">
                    <a:pos x="4" y="60"/>
                  </a:cxn>
                  <a:cxn ang="0">
                    <a:pos x="5" y="60"/>
                  </a:cxn>
                  <a:cxn ang="0">
                    <a:pos x="8" y="59"/>
                  </a:cxn>
                  <a:cxn ang="0">
                    <a:pos x="9" y="58"/>
                  </a:cxn>
                  <a:cxn ang="0">
                    <a:pos x="9" y="58"/>
                  </a:cxn>
                  <a:cxn ang="0">
                    <a:pos x="19" y="44"/>
                  </a:cxn>
                  <a:cxn ang="0">
                    <a:pos x="29" y="32"/>
                  </a:cxn>
                  <a:cxn ang="0">
                    <a:pos x="52" y="8"/>
                  </a:cxn>
                  <a:cxn ang="0">
                    <a:pos x="52" y="8"/>
                  </a:cxn>
                  <a:cxn ang="0">
                    <a:pos x="54" y="6"/>
                  </a:cxn>
                  <a:cxn ang="0">
                    <a:pos x="54" y="4"/>
                  </a:cxn>
                  <a:cxn ang="0">
                    <a:pos x="53" y="3"/>
                  </a:cxn>
                  <a:cxn ang="0">
                    <a:pos x="52" y="1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8" y="0"/>
                  </a:cxn>
                  <a:cxn ang="0">
                    <a:pos x="46" y="1"/>
                  </a:cxn>
                  <a:cxn ang="0">
                    <a:pos x="46" y="1"/>
                  </a:cxn>
                </a:cxnLst>
                <a:rect l="0" t="0" r="r" b="b"/>
                <a:pathLst>
                  <a:path w="54" h="60">
                    <a:moveTo>
                      <a:pt x="46" y="1"/>
                    </a:moveTo>
                    <a:lnTo>
                      <a:pt x="46" y="1"/>
                    </a:lnTo>
                    <a:lnTo>
                      <a:pt x="22" y="26"/>
                    </a:lnTo>
                    <a:lnTo>
                      <a:pt x="11" y="39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0" y="56"/>
                    </a:lnTo>
                    <a:lnTo>
                      <a:pt x="1" y="58"/>
                    </a:lnTo>
                    <a:lnTo>
                      <a:pt x="2" y="59"/>
                    </a:lnTo>
                    <a:lnTo>
                      <a:pt x="4" y="60"/>
                    </a:lnTo>
                    <a:lnTo>
                      <a:pt x="5" y="60"/>
                    </a:lnTo>
                    <a:lnTo>
                      <a:pt x="8" y="59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19" y="44"/>
                    </a:lnTo>
                    <a:lnTo>
                      <a:pt x="29" y="32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4" y="6"/>
                    </a:lnTo>
                    <a:lnTo>
                      <a:pt x="54" y="4"/>
                    </a:lnTo>
                    <a:lnTo>
                      <a:pt x="53" y="3"/>
                    </a:lnTo>
                    <a:lnTo>
                      <a:pt x="52" y="1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8" y="0"/>
                    </a:lnTo>
                    <a:lnTo>
                      <a:pt x="46" y="1"/>
                    </a:lnTo>
                    <a:lnTo>
                      <a:pt x="4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" name="Freeform 1002"/>
              <p:cNvSpPr/>
              <p:nvPr/>
            </p:nvSpPr>
            <p:spPr bwMode="auto">
              <a:xfrm>
                <a:off x="4714876" y="2520951"/>
                <a:ext cx="61913" cy="74613"/>
              </a:xfrm>
              <a:custGeom>
                <a:avLst/>
                <a:gdLst/>
                <a:ahLst/>
                <a:cxnLst>
                  <a:cxn ang="0">
                    <a:pos x="109" y="1"/>
                  </a:cxn>
                  <a:cxn ang="0">
                    <a:pos x="109" y="1"/>
                  </a:cxn>
                  <a:cxn ang="0">
                    <a:pos x="101" y="7"/>
                  </a:cxn>
                  <a:cxn ang="0">
                    <a:pos x="93" y="14"/>
                  </a:cxn>
                  <a:cxn ang="0">
                    <a:pos x="78" y="30"/>
                  </a:cxn>
                  <a:cxn ang="0">
                    <a:pos x="65" y="46"/>
                  </a:cxn>
                  <a:cxn ang="0">
                    <a:pos x="51" y="64"/>
                  </a:cxn>
                  <a:cxn ang="0">
                    <a:pos x="26" y="99"/>
                  </a:cxn>
                  <a:cxn ang="0">
                    <a:pos x="14" y="117"/>
                  </a:cxn>
                  <a:cxn ang="0">
                    <a:pos x="1" y="134"/>
                  </a:cxn>
                  <a:cxn ang="0">
                    <a:pos x="1" y="134"/>
                  </a:cxn>
                  <a:cxn ang="0">
                    <a:pos x="0" y="136"/>
                  </a:cxn>
                  <a:cxn ang="0">
                    <a:pos x="0" y="137"/>
                  </a:cxn>
                  <a:cxn ang="0">
                    <a:pos x="2" y="142"/>
                  </a:cxn>
                  <a:cxn ang="0">
                    <a:pos x="3" y="143"/>
                  </a:cxn>
                  <a:cxn ang="0">
                    <a:pos x="5" y="143"/>
                  </a:cxn>
                  <a:cxn ang="0">
                    <a:pos x="6" y="143"/>
                  </a:cxn>
                  <a:cxn ang="0">
                    <a:pos x="8" y="141"/>
                  </a:cxn>
                  <a:cxn ang="0">
                    <a:pos x="8" y="141"/>
                  </a:cxn>
                  <a:cxn ang="0">
                    <a:pos x="20" y="124"/>
                  </a:cxn>
                  <a:cxn ang="0">
                    <a:pos x="33" y="106"/>
                  </a:cxn>
                  <a:cxn ang="0">
                    <a:pos x="58" y="71"/>
                  </a:cxn>
                  <a:cxn ang="0">
                    <a:pos x="70" y="55"/>
                  </a:cxn>
                  <a:cxn ang="0">
                    <a:pos x="83" y="38"/>
                  </a:cxn>
                  <a:cxn ang="0">
                    <a:pos x="98" y="22"/>
                  </a:cxn>
                  <a:cxn ang="0">
                    <a:pos x="106" y="15"/>
                  </a:cxn>
                  <a:cxn ang="0">
                    <a:pos x="115" y="9"/>
                  </a:cxn>
                  <a:cxn ang="0">
                    <a:pos x="115" y="9"/>
                  </a:cxn>
                  <a:cxn ang="0">
                    <a:pos x="116" y="7"/>
                  </a:cxn>
                  <a:cxn ang="0">
                    <a:pos x="117" y="5"/>
                  </a:cxn>
                  <a:cxn ang="0">
                    <a:pos x="116" y="2"/>
                  </a:cxn>
                  <a:cxn ang="0">
                    <a:pos x="115" y="1"/>
                  </a:cxn>
                  <a:cxn ang="0">
                    <a:pos x="114" y="0"/>
                  </a:cxn>
                  <a:cxn ang="0">
                    <a:pos x="111" y="0"/>
                  </a:cxn>
                  <a:cxn ang="0">
                    <a:pos x="109" y="1"/>
                  </a:cxn>
                  <a:cxn ang="0">
                    <a:pos x="109" y="1"/>
                  </a:cxn>
                </a:cxnLst>
                <a:rect l="0" t="0" r="r" b="b"/>
                <a:pathLst>
                  <a:path w="117" h="143">
                    <a:moveTo>
                      <a:pt x="109" y="1"/>
                    </a:moveTo>
                    <a:lnTo>
                      <a:pt x="109" y="1"/>
                    </a:lnTo>
                    <a:lnTo>
                      <a:pt x="101" y="7"/>
                    </a:lnTo>
                    <a:lnTo>
                      <a:pt x="93" y="14"/>
                    </a:lnTo>
                    <a:lnTo>
                      <a:pt x="78" y="30"/>
                    </a:lnTo>
                    <a:lnTo>
                      <a:pt x="65" y="46"/>
                    </a:lnTo>
                    <a:lnTo>
                      <a:pt x="51" y="64"/>
                    </a:lnTo>
                    <a:lnTo>
                      <a:pt x="26" y="99"/>
                    </a:lnTo>
                    <a:lnTo>
                      <a:pt x="14" y="117"/>
                    </a:lnTo>
                    <a:lnTo>
                      <a:pt x="1" y="134"/>
                    </a:lnTo>
                    <a:lnTo>
                      <a:pt x="1" y="134"/>
                    </a:lnTo>
                    <a:lnTo>
                      <a:pt x="0" y="136"/>
                    </a:lnTo>
                    <a:lnTo>
                      <a:pt x="0" y="137"/>
                    </a:lnTo>
                    <a:lnTo>
                      <a:pt x="2" y="142"/>
                    </a:lnTo>
                    <a:lnTo>
                      <a:pt x="3" y="143"/>
                    </a:lnTo>
                    <a:lnTo>
                      <a:pt x="5" y="143"/>
                    </a:lnTo>
                    <a:lnTo>
                      <a:pt x="6" y="143"/>
                    </a:lnTo>
                    <a:lnTo>
                      <a:pt x="8" y="141"/>
                    </a:lnTo>
                    <a:lnTo>
                      <a:pt x="8" y="141"/>
                    </a:lnTo>
                    <a:lnTo>
                      <a:pt x="20" y="124"/>
                    </a:lnTo>
                    <a:lnTo>
                      <a:pt x="33" y="106"/>
                    </a:lnTo>
                    <a:lnTo>
                      <a:pt x="58" y="71"/>
                    </a:lnTo>
                    <a:lnTo>
                      <a:pt x="70" y="55"/>
                    </a:lnTo>
                    <a:lnTo>
                      <a:pt x="83" y="38"/>
                    </a:lnTo>
                    <a:lnTo>
                      <a:pt x="98" y="22"/>
                    </a:lnTo>
                    <a:lnTo>
                      <a:pt x="106" y="15"/>
                    </a:lnTo>
                    <a:lnTo>
                      <a:pt x="115" y="9"/>
                    </a:lnTo>
                    <a:lnTo>
                      <a:pt x="115" y="9"/>
                    </a:lnTo>
                    <a:lnTo>
                      <a:pt x="116" y="7"/>
                    </a:lnTo>
                    <a:lnTo>
                      <a:pt x="117" y="5"/>
                    </a:lnTo>
                    <a:lnTo>
                      <a:pt x="116" y="2"/>
                    </a:lnTo>
                    <a:lnTo>
                      <a:pt x="115" y="1"/>
                    </a:lnTo>
                    <a:lnTo>
                      <a:pt x="114" y="0"/>
                    </a:lnTo>
                    <a:lnTo>
                      <a:pt x="111" y="0"/>
                    </a:lnTo>
                    <a:lnTo>
                      <a:pt x="109" y="1"/>
                    </a:lnTo>
                    <a:lnTo>
                      <a:pt x="10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" name="Freeform 1003"/>
              <p:cNvSpPr/>
              <p:nvPr/>
            </p:nvSpPr>
            <p:spPr bwMode="auto">
              <a:xfrm>
                <a:off x="4278313" y="2235201"/>
                <a:ext cx="103188" cy="136525"/>
              </a:xfrm>
              <a:custGeom>
                <a:avLst/>
                <a:gdLst/>
                <a:ahLst/>
                <a:cxnLst>
                  <a:cxn ang="0">
                    <a:pos x="186" y="0"/>
                  </a:cxn>
                  <a:cxn ang="0">
                    <a:pos x="186" y="0"/>
                  </a:cxn>
                  <a:cxn ang="0">
                    <a:pos x="171" y="12"/>
                  </a:cxn>
                  <a:cxn ang="0">
                    <a:pos x="156" y="26"/>
                  </a:cxn>
                  <a:cxn ang="0">
                    <a:pos x="143" y="39"/>
                  </a:cxn>
                  <a:cxn ang="0">
                    <a:pos x="129" y="54"/>
                  </a:cxn>
                  <a:cxn ang="0">
                    <a:pos x="117" y="68"/>
                  </a:cxn>
                  <a:cxn ang="0">
                    <a:pos x="104" y="84"/>
                  </a:cxn>
                  <a:cxn ang="0">
                    <a:pos x="81" y="115"/>
                  </a:cxn>
                  <a:cxn ang="0">
                    <a:pos x="60" y="148"/>
                  </a:cxn>
                  <a:cxn ang="0">
                    <a:pos x="39" y="181"/>
                  </a:cxn>
                  <a:cxn ang="0">
                    <a:pos x="1" y="249"/>
                  </a:cxn>
                  <a:cxn ang="0">
                    <a:pos x="1" y="249"/>
                  </a:cxn>
                  <a:cxn ang="0">
                    <a:pos x="0" y="251"/>
                  </a:cxn>
                  <a:cxn ang="0">
                    <a:pos x="1" y="253"/>
                  </a:cxn>
                  <a:cxn ang="0">
                    <a:pos x="1" y="255"/>
                  </a:cxn>
                  <a:cxn ang="0">
                    <a:pos x="3" y="256"/>
                  </a:cxn>
                  <a:cxn ang="0">
                    <a:pos x="4" y="257"/>
                  </a:cxn>
                  <a:cxn ang="0">
                    <a:pos x="6" y="257"/>
                  </a:cxn>
                  <a:cxn ang="0">
                    <a:pos x="8" y="256"/>
                  </a:cxn>
                  <a:cxn ang="0">
                    <a:pos x="9" y="254"/>
                  </a:cxn>
                  <a:cxn ang="0">
                    <a:pos x="9" y="254"/>
                  </a:cxn>
                  <a:cxn ang="0">
                    <a:pos x="46" y="187"/>
                  </a:cxn>
                  <a:cxn ang="0">
                    <a:pos x="67" y="154"/>
                  </a:cxn>
                  <a:cxn ang="0">
                    <a:pos x="88" y="122"/>
                  </a:cxn>
                  <a:cxn ang="0">
                    <a:pos x="110" y="90"/>
                  </a:cxn>
                  <a:cxn ang="0">
                    <a:pos x="123" y="75"/>
                  </a:cxn>
                  <a:cxn ang="0">
                    <a:pos x="135" y="61"/>
                  </a:cxn>
                  <a:cxn ang="0">
                    <a:pos x="148" y="46"/>
                  </a:cxn>
                  <a:cxn ang="0">
                    <a:pos x="162" y="33"/>
                  </a:cxn>
                  <a:cxn ang="0">
                    <a:pos x="176" y="20"/>
                  </a:cxn>
                  <a:cxn ang="0">
                    <a:pos x="191" y="8"/>
                  </a:cxn>
                  <a:cxn ang="0">
                    <a:pos x="191" y="8"/>
                  </a:cxn>
                  <a:cxn ang="0">
                    <a:pos x="192" y="7"/>
                  </a:cxn>
                  <a:cxn ang="0">
                    <a:pos x="193" y="5"/>
                  </a:cxn>
                  <a:cxn ang="0">
                    <a:pos x="192" y="2"/>
                  </a:cxn>
                  <a:cxn ang="0">
                    <a:pos x="191" y="0"/>
                  </a:cxn>
                  <a:cxn ang="0">
                    <a:pos x="189" y="0"/>
                  </a:cxn>
                  <a:cxn ang="0">
                    <a:pos x="188" y="0"/>
                  </a:cxn>
                  <a:cxn ang="0">
                    <a:pos x="186" y="0"/>
                  </a:cxn>
                  <a:cxn ang="0">
                    <a:pos x="186" y="0"/>
                  </a:cxn>
                </a:cxnLst>
                <a:rect l="0" t="0" r="r" b="b"/>
                <a:pathLst>
                  <a:path w="193" h="257">
                    <a:moveTo>
                      <a:pt x="186" y="0"/>
                    </a:moveTo>
                    <a:lnTo>
                      <a:pt x="186" y="0"/>
                    </a:lnTo>
                    <a:lnTo>
                      <a:pt x="171" y="12"/>
                    </a:lnTo>
                    <a:lnTo>
                      <a:pt x="156" y="26"/>
                    </a:lnTo>
                    <a:lnTo>
                      <a:pt x="143" y="39"/>
                    </a:lnTo>
                    <a:lnTo>
                      <a:pt x="129" y="54"/>
                    </a:lnTo>
                    <a:lnTo>
                      <a:pt x="117" y="68"/>
                    </a:lnTo>
                    <a:lnTo>
                      <a:pt x="104" y="84"/>
                    </a:lnTo>
                    <a:lnTo>
                      <a:pt x="81" y="115"/>
                    </a:lnTo>
                    <a:lnTo>
                      <a:pt x="60" y="148"/>
                    </a:lnTo>
                    <a:lnTo>
                      <a:pt x="39" y="181"/>
                    </a:lnTo>
                    <a:lnTo>
                      <a:pt x="1" y="249"/>
                    </a:lnTo>
                    <a:lnTo>
                      <a:pt x="1" y="249"/>
                    </a:lnTo>
                    <a:lnTo>
                      <a:pt x="0" y="251"/>
                    </a:lnTo>
                    <a:lnTo>
                      <a:pt x="1" y="253"/>
                    </a:lnTo>
                    <a:lnTo>
                      <a:pt x="1" y="255"/>
                    </a:lnTo>
                    <a:lnTo>
                      <a:pt x="3" y="256"/>
                    </a:lnTo>
                    <a:lnTo>
                      <a:pt x="4" y="257"/>
                    </a:lnTo>
                    <a:lnTo>
                      <a:pt x="6" y="257"/>
                    </a:lnTo>
                    <a:lnTo>
                      <a:pt x="8" y="256"/>
                    </a:lnTo>
                    <a:lnTo>
                      <a:pt x="9" y="254"/>
                    </a:lnTo>
                    <a:lnTo>
                      <a:pt x="9" y="254"/>
                    </a:lnTo>
                    <a:lnTo>
                      <a:pt x="46" y="187"/>
                    </a:lnTo>
                    <a:lnTo>
                      <a:pt x="67" y="154"/>
                    </a:lnTo>
                    <a:lnTo>
                      <a:pt x="88" y="122"/>
                    </a:lnTo>
                    <a:lnTo>
                      <a:pt x="110" y="90"/>
                    </a:lnTo>
                    <a:lnTo>
                      <a:pt x="123" y="75"/>
                    </a:lnTo>
                    <a:lnTo>
                      <a:pt x="135" y="61"/>
                    </a:lnTo>
                    <a:lnTo>
                      <a:pt x="148" y="46"/>
                    </a:lnTo>
                    <a:lnTo>
                      <a:pt x="162" y="33"/>
                    </a:lnTo>
                    <a:lnTo>
                      <a:pt x="176" y="20"/>
                    </a:lnTo>
                    <a:lnTo>
                      <a:pt x="191" y="8"/>
                    </a:lnTo>
                    <a:lnTo>
                      <a:pt x="191" y="8"/>
                    </a:lnTo>
                    <a:lnTo>
                      <a:pt x="192" y="7"/>
                    </a:lnTo>
                    <a:lnTo>
                      <a:pt x="193" y="5"/>
                    </a:lnTo>
                    <a:lnTo>
                      <a:pt x="192" y="2"/>
                    </a:lnTo>
                    <a:lnTo>
                      <a:pt x="191" y="0"/>
                    </a:lnTo>
                    <a:lnTo>
                      <a:pt x="189" y="0"/>
                    </a:lnTo>
                    <a:lnTo>
                      <a:pt x="188" y="0"/>
                    </a:lnTo>
                    <a:lnTo>
                      <a:pt x="186" y="0"/>
                    </a:lnTo>
                    <a:lnTo>
                      <a:pt x="18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7" name="Freeform 1004"/>
              <p:cNvSpPr/>
              <p:nvPr/>
            </p:nvSpPr>
            <p:spPr bwMode="auto">
              <a:xfrm>
                <a:off x="4352926" y="2282826"/>
                <a:ext cx="65088" cy="74613"/>
              </a:xfrm>
              <a:custGeom>
                <a:avLst/>
                <a:gdLst/>
                <a:ahLst/>
                <a:cxnLst>
                  <a:cxn ang="0">
                    <a:pos x="115" y="2"/>
                  </a:cxn>
                  <a:cxn ang="0">
                    <a:pos x="115" y="2"/>
                  </a:cxn>
                  <a:cxn ang="0">
                    <a:pos x="109" y="9"/>
                  </a:cxn>
                  <a:cxn ang="0">
                    <a:pos x="102" y="16"/>
                  </a:cxn>
                  <a:cxn ang="0">
                    <a:pos x="89" y="31"/>
                  </a:cxn>
                  <a:cxn ang="0">
                    <a:pos x="74" y="44"/>
                  </a:cxn>
                  <a:cxn ang="0">
                    <a:pos x="67" y="52"/>
                  </a:cxn>
                  <a:cxn ang="0">
                    <a:pos x="61" y="59"/>
                  </a:cxn>
                  <a:cxn ang="0">
                    <a:pos x="61" y="59"/>
                  </a:cxn>
                  <a:cxn ang="0">
                    <a:pos x="1" y="133"/>
                  </a:cxn>
                  <a:cxn ang="0">
                    <a:pos x="1" y="133"/>
                  </a:cxn>
                  <a:cxn ang="0">
                    <a:pos x="0" y="136"/>
                  </a:cxn>
                  <a:cxn ang="0">
                    <a:pos x="0" y="138"/>
                  </a:cxn>
                  <a:cxn ang="0">
                    <a:pos x="3" y="141"/>
                  </a:cxn>
                  <a:cxn ang="0">
                    <a:pos x="4" y="142"/>
                  </a:cxn>
                  <a:cxn ang="0">
                    <a:pos x="6" y="142"/>
                  </a:cxn>
                  <a:cxn ang="0">
                    <a:pos x="7" y="142"/>
                  </a:cxn>
                  <a:cxn ang="0">
                    <a:pos x="9" y="141"/>
                  </a:cxn>
                  <a:cxn ang="0">
                    <a:pos x="9" y="141"/>
                  </a:cxn>
                  <a:cxn ang="0">
                    <a:pos x="67" y="66"/>
                  </a:cxn>
                  <a:cxn ang="0">
                    <a:pos x="67" y="66"/>
                  </a:cxn>
                  <a:cxn ang="0">
                    <a:pos x="74" y="58"/>
                  </a:cxn>
                  <a:cxn ang="0">
                    <a:pos x="81" y="51"/>
                  </a:cxn>
                  <a:cxn ang="0">
                    <a:pos x="96" y="36"/>
                  </a:cxn>
                  <a:cxn ang="0">
                    <a:pos x="110" y="23"/>
                  </a:cxn>
                  <a:cxn ang="0">
                    <a:pos x="118" y="14"/>
                  </a:cxn>
                  <a:cxn ang="0">
                    <a:pos x="124" y="6"/>
                  </a:cxn>
                  <a:cxn ang="0">
                    <a:pos x="124" y="6"/>
                  </a:cxn>
                  <a:cxn ang="0">
                    <a:pos x="125" y="5"/>
                  </a:cxn>
                  <a:cxn ang="0">
                    <a:pos x="124" y="3"/>
                  </a:cxn>
                  <a:cxn ang="0">
                    <a:pos x="124" y="2"/>
                  </a:cxn>
                  <a:cxn ang="0">
                    <a:pos x="122" y="1"/>
                  </a:cxn>
                  <a:cxn ang="0">
                    <a:pos x="119" y="0"/>
                  </a:cxn>
                  <a:cxn ang="0">
                    <a:pos x="117" y="0"/>
                  </a:cxn>
                  <a:cxn ang="0">
                    <a:pos x="115" y="2"/>
                  </a:cxn>
                  <a:cxn ang="0">
                    <a:pos x="115" y="2"/>
                  </a:cxn>
                </a:cxnLst>
                <a:rect l="0" t="0" r="r" b="b"/>
                <a:pathLst>
                  <a:path w="125" h="142">
                    <a:moveTo>
                      <a:pt x="115" y="2"/>
                    </a:moveTo>
                    <a:lnTo>
                      <a:pt x="115" y="2"/>
                    </a:lnTo>
                    <a:lnTo>
                      <a:pt x="109" y="9"/>
                    </a:lnTo>
                    <a:lnTo>
                      <a:pt x="102" y="16"/>
                    </a:lnTo>
                    <a:lnTo>
                      <a:pt x="89" y="31"/>
                    </a:lnTo>
                    <a:lnTo>
                      <a:pt x="74" y="44"/>
                    </a:lnTo>
                    <a:lnTo>
                      <a:pt x="67" y="52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1" y="133"/>
                    </a:lnTo>
                    <a:lnTo>
                      <a:pt x="1" y="133"/>
                    </a:lnTo>
                    <a:lnTo>
                      <a:pt x="0" y="136"/>
                    </a:lnTo>
                    <a:lnTo>
                      <a:pt x="0" y="138"/>
                    </a:lnTo>
                    <a:lnTo>
                      <a:pt x="3" y="141"/>
                    </a:lnTo>
                    <a:lnTo>
                      <a:pt x="4" y="142"/>
                    </a:lnTo>
                    <a:lnTo>
                      <a:pt x="6" y="142"/>
                    </a:lnTo>
                    <a:lnTo>
                      <a:pt x="7" y="142"/>
                    </a:lnTo>
                    <a:lnTo>
                      <a:pt x="9" y="141"/>
                    </a:lnTo>
                    <a:lnTo>
                      <a:pt x="9" y="141"/>
                    </a:lnTo>
                    <a:lnTo>
                      <a:pt x="67" y="66"/>
                    </a:lnTo>
                    <a:lnTo>
                      <a:pt x="67" y="66"/>
                    </a:lnTo>
                    <a:lnTo>
                      <a:pt x="74" y="58"/>
                    </a:lnTo>
                    <a:lnTo>
                      <a:pt x="81" y="51"/>
                    </a:lnTo>
                    <a:lnTo>
                      <a:pt x="96" y="36"/>
                    </a:lnTo>
                    <a:lnTo>
                      <a:pt x="110" y="23"/>
                    </a:lnTo>
                    <a:lnTo>
                      <a:pt x="118" y="14"/>
                    </a:lnTo>
                    <a:lnTo>
                      <a:pt x="124" y="6"/>
                    </a:lnTo>
                    <a:lnTo>
                      <a:pt x="124" y="6"/>
                    </a:lnTo>
                    <a:lnTo>
                      <a:pt x="125" y="5"/>
                    </a:lnTo>
                    <a:lnTo>
                      <a:pt x="124" y="3"/>
                    </a:lnTo>
                    <a:lnTo>
                      <a:pt x="124" y="2"/>
                    </a:lnTo>
                    <a:lnTo>
                      <a:pt x="122" y="1"/>
                    </a:lnTo>
                    <a:lnTo>
                      <a:pt x="119" y="0"/>
                    </a:lnTo>
                    <a:lnTo>
                      <a:pt x="117" y="0"/>
                    </a:lnTo>
                    <a:lnTo>
                      <a:pt x="115" y="2"/>
                    </a:lnTo>
                    <a:lnTo>
                      <a:pt x="115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8" name="Freeform 1005"/>
              <p:cNvSpPr/>
              <p:nvPr/>
            </p:nvSpPr>
            <p:spPr bwMode="auto">
              <a:xfrm>
                <a:off x="4564063" y="2312988"/>
                <a:ext cx="49213" cy="65088"/>
              </a:xfrm>
              <a:custGeom>
                <a:avLst/>
                <a:gdLst/>
                <a:ahLst/>
                <a:cxnLst>
                  <a:cxn ang="0">
                    <a:pos x="82" y="3"/>
                  </a:cxn>
                  <a:cxn ang="0">
                    <a:pos x="82" y="3"/>
                  </a:cxn>
                  <a:cxn ang="0">
                    <a:pos x="78" y="11"/>
                  </a:cxn>
                  <a:cxn ang="0">
                    <a:pos x="74" y="19"/>
                  </a:cxn>
                  <a:cxn ang="0">
                    <a:pos x="63" y="35"/>
                  </a:cxn>
                  <a:cxn ang="0">
                    <a:pos x="50" y="50"/>
                  </a:cxn>
                  <a:cxn ang="0">
                    <a:pos x="45" y="57"/>
                  </a:cxn>
                  <a:cxn ang="0">
                    <a:pos x="40" y="65"/>
                  </a:cxn>
                  <a:cxn ang="0">
                    <a:pos x="40" y="65"/>
                  </a:cxn>
                  <a:cxn ang="0">
                    <a:pos x="33" y="80"/>
                  </a:cxn>
                  <a:cxn ang="0">
                    <a:pos x="28" y="87"/>
                  </a:cxn>
                  <a:cxn ang="0">
                    <a:pos x="23" y="93"/>
                  </a:cxn>
                  <a:cxn ang="0">
                    <a:pos x="23" y="93"/>
                  </a:cxn>
                  <a:cxn ang="0">
                    <a:pos x="11" y="103"/>
                  </a:cxn>
                  <a:cxn ang="0">
                    <a:pos x="6" y="110"/>
                  </a:cxn>
                  <a:cxn ang="0">
                    <a:pos x="0" y="116"/>
                  </a:cxn>
                  <a:cxn ang="0">
                    <a:pos x="0" y="116"/>
                  </a:cxn>
                  <a:cxn ang="0">
                    <a:pos x="0" y="118"/>
                  </a:cxn>
                  <a:cxn ang="0">
                    <a:pos x="0" y="120"/>
                  </a:cxn>
                  <a:cxn ang="0">
                    <a:pos x="2" y="121"/>
                  </a:cxn>
                  <a:cxn ang="0">
                    <a:pos x="3" y="122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1"/>
                  </a:cxn>
                  <a:cxn ang="0">
                    <a:pos x="9" y="121"/>
                  </a:cxn>
                  <a:cxn ang="0">
                    <a:pos x="14" y="114"/>
                  </a:cxn>
                  <a:cxn ang="0">
                    <a:pos x="20" y="108"/>
                  </a:cxn>
                  <a:cxn ang="0">
                    <a:pos x="34" y="96"/>
                  </a:cxn>
                  <a:cxn ang="0">
                    <a:pos x="34" y="96"/>
                  </a:cxn>
                  <a:cxn ang="0">
                    <a:pos x="38" y="91"/>
                  </a:cxn>
                  <a:cxn ang="0">
                    <a:pos x="41" y="84"/>
                  </a:cxn>
                  <a:cxn ang="0">
                    <a:pos x="48" y="70"/>
                  </a:cxn>
                  <a:cxn ang="0">
                    <a:pos x="48" y="70"/>
                  </a:cxn>
                  <a:cxn ang="0">
                    <a:pos x="53" y="62"/>
                  </a:cxn>
                  <a:cxn ang="0">
                    <a:pos x="59" y="54"/>
                  </a:cxn>
                  <a:cxn ang="0">
                    <a:pos x="71" y="38"/>
                  </a:cxn>
                  <a:cxn ang="0">
                    <a:pos x="82" y="23"/>
                  </a:cxn>
                  <a:cxn ang="0">
                    <a:pos x="88" y="14"/>
                  </a:cxn>
                  <a:cxn ang="0">
                    <a:pos x="92" y="5"/>
                  </a:cxn>
                  <a:cxn ang="0">
                    <a:pos x="92" y="5"/>
                  </a:cxn>
                  <a:cxn ang="0">
                    <a:pos x="92" y="3"/>
                  </a:cxn>
                  <a:cxn ang="0">
                    <a:pos x="92" y="2"/>
                  </a:cxn>
                  <a:cxn ang="0">
                    <a:pos x="91" y="1"/>
                  </a:cxn>
                  <a:cxn ang="0">
                    <a:pos x="89" y="0"/>
                  </a:cxn>
                  <a:cxn ang="0">
                    <a:pos x="85" y="0"/>
                  </a:cxn>
                  <a:cxn ang="0">
                    <a:pos x="83" y="1"/>
                  </a:cxn>
                  <a:cxn ang="0">
                    <a:pos x="82" y="3"/>
                  </a:cxn>
                  <a:cxn ang="0">
                    <a:pos x="82" y="3"/>
                  </a:cxn>
                </a:cxnLst>
                <a:rect l="0" t="0" r="r" b="b"/>
                <a:pathLst>
                  <a:path w="92" h="123">
                    <a:moveTo>
                      <a:pt x="82" y="3"/>
                    </a:moveTo>
                    <a:lnTo>
                      <a:pt x="82" y="3"/>
                    </a:lnTo>
                    <a:lnTo>
                      <a:pt x="78" y="11"/>
                    </a:lnTo>
                    <a:lnTo>
                      <a:pt x="74" y="19"/>
                    </a:lnTo>
                    <a:lnTo>
                      <a:pt x="63" y="35"/>
                    </a:lnTo>
                    <a:lnTo>
                      <a:pt x="50" y="50"/>
                    </a:lnTo>
                    <a:lnTo>
                      <a:pt x="45" y="57"/>
                    </a:lnTo>
                    <a:lnTo>
                      <a:pt x="40" y="65"/>
                    </a:lnTo>
                    <a:lnTo>
                      <a:pt x="40" y="65"/>
                    </a:lnTo>
                    <a:lnTo>
                      <a:pt x="33" y="80"/>
                    </a:lnTo>
                    <a:lnTo>
                      <a:pt x="28" y="87"/>
                    </a:lnTo>
                    <a:lnTo>
                      <a:pt x="23" y="93"/>
                    </a:lnTo>
                    <a:lnTo>
                      <a:pt x="23" y="93"/>
                    </a:lnTo>
                    <a:lnTo>
                      <a:pt x="11" y="103"/>
                    </a:lnTo>
                    <a:lnTo>
                      <a:pt x="6" y="110"/>
                    </a:lnTo>
                    <a:lnTo>
                      <a:pt x="0" y="116"/>
                    </a:lnTo>
                    <a:lnTo>
                      <a:pt x="0" y="116"/>
                    </a:lnTo>
                    <a:lnTo>
                      <a:pt x="0" y="118"/>
                    </a:lnTo>
                    <a:lnTo>
                      <a:pt x="0" y="120"/>
                    </a:lnTo>
                    <a:lnTo>
                      <a:pt x="2" y="121"/>
                    </a:lnTo>
                    <a:lnTo>
                      <a:pt x="3" y="122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1"/>
                    </a:lnTo>
                    <a:lnTo>
                      <a:pt x="9" y="121"/>
                    </a:lnTo>
                    <a:lnTo>
                      <a:pt x="14" y="114"/>
                    </a:lnTo>
                    <a:lnTo>
                      <a:pt x="20" y="108"/>
                    </a:lnTo>
                    <a:lnTo>
                      <a:pt x="34" y="96"/>
                    </a:lnTo>
                    <a:lnTo>
                      <a:pt x="34" y="96"/>
                    </a:lnTo>
                    <a:lnTo>
                      <a:pt x="38" y="91"/>
                    </a:lnTo>
                    <a:lnTo>
                      <a:pt x="41" y="84"/>
                    </a:lnTo>
                    <a:lnTo>
                      <a:pt x="48" y="70"/>
                    </a:lnTo>
                    <a:lnTo>
                      <a:pt x="48" y="70"/>
                    </a:lnTo>
                    <a:lnTo>
                      <a:pt x="53" y="62"/>
                    </a:lnTo>
                    <a:lnTo>
                      <a:pt x="59" y="54"/>
                    </a:lnTo>
                    <a:lnTo>
                      <a:pt x="71" y="38"/>
                    </a:lnTo>
                    <a:lnTo>
                      <a:pt x="82" y="23"/>
                    </a:lnTo>
                    <a:lnTo>
                      <a:pt x="88" y="14"/>
                    </a:lnTo>
                    <a:lnTo>
                      <a:pt x="92" y="5"/>
                    </a:lnTo>
                    <a:lnTo>
                      <a:pt x="92" y="5"/>
                    </a:lnTo>
                    <a:lnTo>
                      <a:pt x="92" y="3"/>
                    </a:lnTo>
                    <a:lnTo>
                      <a:pt x="92" y="2"/>
                    </a:lnTo>
                    <a:lnTo>
                      <a:pt x="91" y="1"/>
                    </a:lnTo>
                    <a:lnTo>
                      <a:pt x="89" y="0"/>
                    </a:lnTo>
                    <a:lnTo>
                      <a:pt x="85" y="0"/>
                    </a:lnTo>
                    <a:lnTo>
                      <a:pt x="83" y="1"/>
                    </a:lnTo>
                    <a:lnTo>
                      <a:pt x="82" y="3"/>
                    </a:lnTo>
                    <a:lnTo>
                      <a:pt x="8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Freeform 1006"/>
              <p:cNvSpPr/>
              <p:nvPr/>
            </p:nvSpPr>
            <p:spPr bwMode="auto">
              <a:xfrm>
                <a:off x="4624388" y="2316163"/>
                <a:ext cx="38100" cy="47625"/>
              </a:xfrm>
              <a:custGeom>
                <a:avLst/>
                <a:gdLst/>
                <a:ahLst/>
                <a:cxnLst>
                  <a:cxn ang="0">
                    <a:pos x="64" y="4"/>
                  </a:cxn>
                  <a:cxn ang="0">
                    <a:pos x="64" y="4"/>
                  </a:cxn>
                  <a:cxn ang="0">
                    <a:pos x="63" y="10"/>
                  </a:cxn>
                  <a:cxn ang="0">
                    <a:pos x="60" y="16"/>
                  </a:cxn>
                  <a:cxn ang="0">
                    <a:pos x="55" y="22"/>
                  </a:cxn>
                  <a:cxn ang="0">
                    <a:pos x="51" y="27"/>
                  </a:cxn>
                  <a:cxn ang="0">
                    <a:pos x="42" y="37"/>
                  </a:cxn>
                  <a:cxn ang="0">
                    <a:pos x="33" y="47"/>
                  </a:cxn>
                  <a:cxn ang="0">
                    <a:pos x="33" y="47"/>
                  </a:cxn>
                  <a:cxn ang="0">
                    <a:pos x="16" y="64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2" y="89"/>
                  </a:cxn>
                  <a:cxn ang="0">
                    <a:pos x="3" y="91"/>
                  </a:cxn>
                  <a:cxn ang="0">
                    <a:pos x="6" y="91"/>
                  </a:cxn>
                  <a:cxn ang="0">
                    <a:pos x="8" y="91"/>
                  </a:cxn>
                  <a:cxn ang="0">
                    <a:pos x="9" y="89"/>
                  </a:cxn>
                  <a:cxn ang="0">
                    <a:pos x="9" y="89"/>
                  </a:cxn>
                  <a:cxn ang="0">
                    <a:pos x="19" y="76"/>
                  </a:cxn>
                  <a:cxn ang="0">
                    <a:pos x="30" y="63"/>
                  </a:cxn>
                  <a:cxn ang="0">
                    <a:pos x="52" y="39"/>
                  </a:cxn>
                  <a:cxn ang="0">
                    <a:pos x="52" y="39"/>
                  </a:cxn>
                  <a:cxn ang="0">
                    <a:pos x="60" y="32"/>
                  </a:cxn>
                  <a:cxn ang="0">
                    <a:pos x="66" y="24"/>
                  </a:cxn>
                  <a:cxn ang="0">
                    <a:pos x="71" y="14"/>
                  </a:cxn>
                  <a:cxn ang="0">
                    <a:pos x="72" y="9"/>
                  </a:cxn>
                  <a:cxn ang="0">
                    <a:pos x="73" y="4"/>
                  </a:cxn>
                  <a:cxn ang="0">
                    <a:pos x="73" y="4"/>
                  </a:cxn>
                  <a:cxn ang="0">
                    <a:pos x="73" y="2"/>
                  </a:cxn>
                  <a:cxn ang="0">
                    <a:pos x="72" y="1"/>
                  </a:cxn>
                  <a:cxn ang="0">
                    <a:pos x="71" y="0"/>
                  </a:cxn>
                  <a:cxn ang="0">
                    <a:pos x="69" y="0"/>
                  </a:cxn>
                  <a:cxn ang="0">
                    <a:pos x="66" y="1"/>
                  </a:cxn>
                  <a:cxn ang="0">
                    <a:pos x="65" y="2"/>
                  </a:cxn>
                  <a:cxn ang="0">
                    <a:pos x="64" y="4"/>
                  </a:cxn>
                  <a:cxn ang="0">
                    <a:pos x="64" y="4"/>
                  </a:cxn>
                </a:cxnLst>
                <a:rect l="0" t="0" r="r" b="b"/>
                <a:pathLst>
                  <a:path w="73" h="91">
                    <a:moveTo>
                      <a:pt x="64" y="4"/>
                    </a:moveTo>
                    <a:lnTo>
                      <a:pt x="64" y="4"/>
                    </a:lnTo>
                    <a:lnTo>
                      <a:pt x="63" y="10"/>
                    </a:lnTo>
                    <a:lnTo>
                      <a:pt x="60" y="16"/>
                    </a:lnTo>
                    <a:lnTo>
                      <a:pt x="55" y="22"/>
                    </a:lnTo>
                    <a:lnTo>
                      <a:pt x="51" y="27"/>
                    </a:lnTo>
                    <a:lnTo>
                      <a:pt x="42" y="37"/>
                    </a:lnTo>
                    <a:lnTo>
                      <a:pt x="33" y="47"/>
                    </a:lnTo>
                    <a:lnTo>
                      <a:pt x="33" y="47"/>
                    </a:lnTo>
                    <a:lnTo>
                      <a:pt x="16" y="64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2" y="89"/>
                    </a:lnTo>
                    <a:lnTo>
                      <a:pt x="3" y="91"/>
                    </a:lnTo>
                    <a:lnTo>
                      <a:pt x="6" y="91"/>
                    </a:lnTo>
                    <a:lnTo>
                      <a:pt x="8" y="91"/>
                    </a:lnTo>
                    <a:lnTo>
                      <a:pt x="9" y="89"/>
                    </a:lnTo>
                    <a:lnTo>
                      <a:pt x="9" y="89"/>
                    </a:lnTo>
                    <a:lnTo>
                      <a:pt x="19" y="76"/>
                    </a:lnTo>
                    <a:lnTo>
                      <a:pt x="30" y="63"/>
                    </a:lnTo>
                    <a:lnTo>
                      <a:pt x="52" y="39"/>
                    </a:lnTo>
                    <a:lnTo>
                      <a:pt x="52" y="39"/>
                    </a:lnTo>
                    <a:lnTo>
                      <a:pt x="60" y="32"/>
                    </a:lnTo>
                    <a:lnTo>
                      <a:pt x="66" y="24"/>
                    </a:lnTo>
                    <a:lnTo>
                      <a:pt x="71" y="14"/>
                    </a:lnTo>
                    <a:lnTo>
                      <a:pt x="72" y="9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3" y="2"/>
                    </a:lnTo>
                    <a:lnTo>
                      <a:pt x="72" y="1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6" y="1"/>
                    </a:lnTo>
                    <a:lnTo>
                      <a:pt x="65" y="2"/>
                    </a:lnTo>
                    <a:lnTo>
                      <a:pt x="64" y="4"/>
                    </a:lnTo>
                    <a:lnTo>
                      <a:pt x="6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Freeform 1007"/>
              <p:cNvSpPr/>
              <p:nvPr/>
            </p:nvSpPr>
            <p:spPr bwMode="auto">
              <a:xfrm>
                <a:off x="4687888" y="2322513"/>
                <a:ext cx="25400" cy="34925"/>
              </a:xfrm>
              <a:custGeom>
                <a:avLst/>
                <a:gdLst/>
                <a:ahLst/>
                <a:cxnLst>
                  <a:cxn ang="0">
                    <a:pos x="38" y="2"/>
                  </a:cxn>
                  <a:cxn ang="0">
                    <a:pos x="38" y="2"/>
                  </a:cxn>
                  <a:cxn ang="0">
                    <a:pos x="1" y="59"/>
                  </a:cxn>
                  <a:cxn ang="0">
                    <a:pos x="1" y="59"/>
                  </a:cxn>
                  <a:cxn ang="0">
                    <a:pos x="0" y="62"/>
                  </a:cxn>
                  <a:cxn ang="0">
                    <a:pos x="0" y="64"/>
                  </a:cxn>
                  <a:cxn ang="0">
                    <a:pos x="1" y="65"/>
                  </a:cxn>
                  <a:cxn ang="0">
                    <a:pos x="2" y="66"/>
                  </a:cxn>
                  <a:cxn ang="0">
                    <a:pos x="4" y="67"/>
                  </a:cxn>
                  <a:cxn ang="0">
                    <a:pos x="6" y="67"/>
                  </a:cxn>
                  <a:cxn ang="0">
                    <a:pos x="7" y="66"/>
                  </a:cxn>
                  <a:cxn ang="0">
                    <a:pos x="9" y="65"/>
                  </a:cxn>
                  <a:cxn ang="0">
                    <a:pos x="9" y="65"/>
                  </a:cxn>
                  <a:cxn ang="0">
                    <a:pos x="46" y="8"/>
                  </a:cxn>
                  <a:cxn ang="0">
                    <a:pos x="46" y="8"/>
                  </a:cxn>
                  <a:cxn ang="0">
                    <a:pos x="47" y="6"/>
                  </a:cxn>
                  <a:cxn ang="0">
                    <a:pos x="47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40" y="1"/>
                  </a:cxn>
                  <a:cxn ang="0">
                    <a:pos x="38" y="2"/>
                  </a:cxn>
                  <a:cxn ang="0">
                    <a:pos x="38" y="2"/>
                  </a:cxn>
                </a:cxnLst>
                <a:rect l="0" t="0" r="r" b="b"/>
                <a:pathLst>
                  <a:path w="47" h="67">
                    <a:moveTo>
                      <a:pt x="38" y="2"/>
                    </a:moveTo>
                    <a:lnTo>
                      <a:pt x="38" y="2"/>
                    </a:lnTo>
                    <a:lnTo>
                      <a:pt x="1" y="59"/>
                    </a:lnTo>
                    <a:lnTo>
                      <a:pt x="1" y="59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1" y="65"/>
                    </a:lnTo>
                    <a:lnTo>
                      <a:pt x="2" y="66"/>
                    </a:lnTo>
                    <a:lnTo>
                      <a:pt x="4" y="67"/>
                    </a:lnTo>
                    <a:lnTo>
                      <a:pt x="6" y="67"/>
                    </a:lnTo>
                    <a:lnTo>
                      <a:pt x="7" y="66"/>
                    </a:lnTo>
                    <a:lnTo>
                      <a:pt x="9" y="65"/>
                    </a:lnTo>
                    <a:lnTo>
                      <a:pt x="9" y="65"/>
                    </a:lnTo>
                    <a:lnTo>
                      <a:pt x="46" y="8"/>
                    </a:lnTo>
                    <a:lnTo>
                      <a:pt x="46" y="8"/>
                    </a:lnTo>
                    <a:lnTo>
                      <a:pt x="47" y="6"/>
                    </a:lnTo>
                    <a:lnTo>
                      <a:pt x="47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40" y="1"/>
                    </a:lnTo>
                    <a:lnTo>
                      <a:pt x="38" y="2"/>
                    </a:lnTo>
                    <a:lnTo>
                      <a:pt x="3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1" name="Freeform 1008"/>
              <p:cNvSpPr/>
              <p:nvPr/>
            </p:nvSpPr>
            <p:spPr bwMode="auto">
              <a:xfrm>
                <a:off x="4095751" y="2149476"/>
                <a:ext cx="746125" cy="649288"/>
              </a:xfrm>
              <a:custGeom>
                <a:avLst/>
                <a:gdLst/>
                <a:ahLst/>
                <a:cxnLst>
                  <a:cxn ang="0">
                    <a:pos x="1140" y="1223"/>
                  </a:cxn>
                  <a:cxn ang="0">
                    <a:pos x="915" y="1215"/>
                  </a:cxn>
                  <a:cxn ang="0">
                    <a:pos x="541" y="1215"/>
                  </a:cxn>
                  <a:cxn ang="0">
                    <a:pos x="268" y="1224"/>
                  </a:cxn>
                  <a:cxn ang="0">
                    <a:pos x="95" y="1200"/>
                  </a:cxn>
                  <a:cxn ang="0">
                    <a:pos x="40" y="1159"/>
                  </a:cxn>
                  <a:cxn ang="0">
                    <a:pos x="16" y="1026"/>
                  </a:cxn>
                  <a:cxn ang="0">
                    <a:pos x="25" y="1009"/>
                  </a:cxn>
                  <a:cxn ang="0">
                    <a:pos x="19" y="875"/>
                  </a:cxn>
                  <a:cxn ang="0">
                    <a:pos x="9" y="625"/>
                  </a:cxn>
                  <a:cxn ang="0">
                    <a:pos x="6" y="418"/>
                  </a:cxn>
                  <a:cxn ang="0">
                    <a:pos x="7" y="289"/>
                  </a:cxn>
                  <a:cxn ang="0">
                    <a:pos x="52" y="230"/>
                  </a:cxn>
                  <a:cxn ang="0">
                    <a:pos x="151" y="213"/>
                  </a:cxn>
                  <a:cxn ang="0">
                    <a:pos x="235" y="218"/>
                  </a:cxn>
                  <a:cxn ang="0">
                    <a:pos x="289" y="31"/>
                  </a:cxn>
                  <a:cxn ang="0">
                    <a:pos x="307" y="12"/>
                  </a:cxn>
                  <a:cxn ang="0">
                    <a:pos x="441" y="1"/>
                  </a:cxn>
                  <a:cxn ang="0">
                    <a:pos x="695" y="15"/>
                  </a:cxn>
                  <a:cxn ang="0">
                    <a:pos x="756" y="83"/>
                  </a:cxn>
                  <a:cxn ang="0">
                    <a:pos x="793" y="203"/>
                  </a:cxn>
                  <a:cxn ang="0">
                    <a:pos x="1105" y="200"/>
                  </a:cxn>
                  <a:cxn ang="0">
                    <a:pos x="1230" y="198"/>
                  </a:cxn>
                  <a:cxn ang="0">
                    <a:pos x="1356" y="241"/>
                  </a:cxn>
                  <a:cxn ang="0">
                    <a:pos x="1396" y="318"/>
                  </a:cxn>
                  <a:cxn ang="0">
                    <a:pos x="1403" y="390"/>
                  </a:cxn>
                  <a:cxn ang="0">
                    <a:pos x="1406" y="426"/>
                  </a:cxn>
                  <a:cxn ang="0">
                    <a:pos x="1379" y="431"/>
                  </a:cxn>
                  <a:cxn ang="0">
                    <a:pos x="1365" y="363"/>
                  </a:cxn>
                  <a:cxn ang="0">
                    <a:pos x="1332" y="271"/>
                  </a:cxn>
                  <a:cxn ang="0">
                    <a:pos x="1211" y="232"/>
                  </a:cxn>
                  <a:cxn ang="0">
                    <a:pos x="1047" y="238"/>
                  </a:cxn>
                  <a:cxn ang="0">
                    <a:pos x="777" y="239"/>
                  </a:cxn>
                  <a:cxn ang="0">
                    <a:pos x="760" y="229"/>
                  </a:cxn>
                  <a:cxn ang="0">
                    <a:pos x="747" y="174"/>
                  </a:cxn>
                  <a:cxn ang="0">
                    <a:pos x="714" y="77"/>
                  </a:cxn>
                  <a:cxn ang="0">
                    <a:pos x="647" y="43"/>
                  </a:cxn>
                  <a:cxn ang="0">
                    <a:pos x="476" y="39"/>
                  </a:cxn>
                  <a:cxn ang="0">
                    <a:pos x="320" y="66"/>
                  </a:cxn>
                  <a:cxn ang="0">
                    <a:pos x="298" y="168"/>
                  </a:cxn>
                  <a:cxn ang="0">
                    <a:pos x="267" y="232"/>
                  </a:cxn>
                  <a:cxn ang="0">
                    <a:pos x="264" y="252"/>
                  </a:cxn>
                  <a:cxn ang="0">
                    <a:pos x="245" y="258"/>
                  </a:cxn>
                  <a:cxn ang="0">
                    <a:pos x="175" y="252"/>
                  </a:cxn>
                  <a:cxn ang="0">
                    <a:pos x="80" y="259"/>
                  </a:cxn>
                  <a:cxn ang="0">
                    <a:pos x="44" y="298"/>
                  </a:cxn>
                  <a:cxn ang="0">
                    <a:pos x="46" y="541"/>
                  </a:cxn>
                  <a:cxn ang="0">
                    <a:pos x="55" y="893"/>
                  </a:cxn>
                  <a:cxn ang="0">
                    <a:pos x="56" y="1019"/>
                  </a:cxn>
                  <a:cxn ang="0">
                    <a:pos x="58" y="1106"/>
                  </a:cxn>
                  <a:cxn ang="0">
                    <a:pos x="101" y="1162"/>
                  </a:cxn>
                  <a:cxn ang="0">
                    <a:pos x="279" y="1186"/>
                  </a:cxn>
                  <a:cxn ang="0">
                    <a:pos x="440" y="1189"/>
                  </a:cxn>
                  <a:cxn ang="0">
                    <a:pos x="599" y="1178"/>
                  </a:cxn>
                  <a:cxn ang="0">
                    <a:pos x="880" y="1179"/>
                  </a:cxn>
                  <a:cxn ang="0">
                    <a:pos x="1084" y="1180"/>
                  </a:cxn>
                  <a:cxn ang="0">
                    <a:pos x="1208" y="1188"/>
                  </a:cxn>
                  <a:cxn ang="0">
                    <a:pos x="1248" y="1188"/>
                  </a:cxn>
                  <a:cxn ang="0">
                    <a:pos x="1276" y="1173"/>
                  </a:cxn>
                  <a:cxn ang="0">
                    <a:pos x="1296" y="1192"/>
                  </a:cxn>
                  <a:cxn ang="0">
                    <a:pos x="1261" y="1223"/>
                  </a:cxn>
                </a:cxnLst>
                <a:rect l="0" t="0" r="r" b="b"/>
                <a:pathLst>
                  <a:path w="1409" h="1227">
                    <a:moveTo>
                      <a:pt x="1221" y="1227"/>
                    </a:moveTo>
                    <a:lnTo>
                      <a:pt x="1221" y="1227"/>
                    </a:lnTo>
                    <a:lnTo>
                      <a:pt x="1205" y="1226"/>
                    </a:lnTo>
                    <a:lnTo>
                      <a:pt x="1190" y="1226"/>
                    </a:lnTo>
                    <a:lnTo>
                      <a:pt x="1190" y="1226"/>
                    </a:lnTo>
                    <a:lnTo>
                      <a:pt x="1176" y="1225"/>
                    </a:lnTo>
                    <a:lnTo>
                      <a:pt x="1176" y="1225"/>
                    </a:lnTo>
                    <a:lnTo>
                      <a:pt x="1140" y="1223"/>
                    </a:lnTo>
                    <a:lnTo>
                      <a:pt x="1105" y="1221"/>
                    </a:lnTo>
                    <a:lnTo>
                      <a:pt x="1104" y="1221"/>
                    </a:lnTo>
                    <a:lnTo>
                      <a:pt x="1104" y="1221"/>
                    </a:lnTo>
                    <a:lnTo>
                      <a:pt x="1049" y="1218"/>
                    </a:lnTo>
                    <a:lnTo>
                      <a:pt x="1021" y="1217"/>
                    </a:lnTo>
                    <a:lnTo>
                      <a:pt x="993" y="1216"/>
                    </a:lnTo>
                    <a:lnTo>
                      <a:pt x="993" y="1216"/>
                    </a:lnTo>
                    <a:lnTo>
                      <a:pt x="915" y="1215"/>
                    </a:lnTo>
                    <a:lnTo>
                      <a:pt x="838" y="1214"/>
                    </a:lnTo>
                    <a:lnTo>
                      <a:pt x="838" y="1214"/>
                    </a:lnTo>
                    <a:lnTo>
                      <a:pt x="760" y="1213"/>
                    </a:lnTo>
                    <a:lnTo>
                      <a:pt x="681" y="1212"/>
                    </a:lnTo>
                    <a:lnTo>
                      <a:pt x="681" y="1212"/>
                    </a:lnTo>
                    <a:lnTo>
                      <a:pt x="608" y="1213"/>
                    </a:lnTo>
                    <a:lnTo>
                      <a:pt x="541" y="1215"/>
                    </a:lnTo>
                    <a:lnTo>
                      <a:pt x="541" y="1215"/>
                    </a:lnTo>
                    <a:lnTo>
                      <a:pt x="494" y="1218"/>
                    </a:lnTo>
                    <a:lnTo>
                      <a:pt x="489" y="1218"/>
                    </a:lnTo>
                    <a:lnTo>
                      <a:pt x="489" y="1218"/>
                    </a:lnTo>
                    <a:lnTo>
                      <a:pt x="399" y="1223"/>
                    </a:lnTo>
                    <a:lnTo>
                      <a:pt x="354" y="1224"/>
                    </a:lnTo>
                    <a:lnTo>
                      <a:pt x="309" y="1225"/>
                    </a:lnTo>
                    <a:lnTo>
                      <a:pt x="309" y="1225"/>
                    </a:lnTo>
                    <a:lnTo>
                      <a:pt x="268" y="1224"/>
                    </a:lnTo>
                    <a:lnTo>
                      <a:pt x="228" y="1223"/>
                    </a:lnTo>
                    <a:lnTo>
                      <a:pt x="191" y="1220"/>
                    </a:lnTo>
                    <a:lnTo>
                      <a:pt x="157" y="1215"/>
                    </a:lnTo>
                    <a:lnTo>
                      <a:pt x="157" y="1215"/>
                    </a:lnTo>
                    <a:lnTo>
                      <a:pt x="141" y="1213"/>
                    </a:lnTo>
                    <a:lnTo>
                      <a:pt x="126" y="1209"/>
                    </a:lnTo>
                    <a:lnTo>
                      <a:pt x="109" y="1205"/>
                    </a:lnTo>
                    <a:lnTo>
                      <a:pt x="95" y="1200"/>
                    </a:lnTo>
                    <a:lnTo>
                      <a:pt x="80" y="1194"/>
                    </a:lnTo>
                    <a:lnTo>
                      <a:pt x="67" y="1187"/>
                    </a:lnTo>
                    <a:lnTo>
                      <a:pt x="61" y="1183"/>
                    </a:lnTo>
                    <a:lnTo>
                      <a:pt x="55" y="1177"/>
                    </a:lnTo>
                    <a:lnTo>
                      <a:pt x="50" y="1172"/>
                    </a:lnTo>
                    <a:lnTo>
                      <a:pt x="45" y="1167"/>
                    </a:lnTo>
                    <a:lnTo>
                      <a:pt x="45" y="1167"/>
                    </a:lnTo>
                    <a:lnTo>
                      <a:pt x="40" y="1159"/>
                    </a:lnTo>
                    <a:lnTo>
                      <a:pt x="36" y="1150"/>
                    </a:lnTo>
                    <a:lnTo>
                      <a:pt x="27" y="1134"/>
                    </a:lnTo>
                    <a:lnTo>
                      <a:pt x="22" y="1117"/>
                    </a:lnTo>
                    <a:lnTo>
                      <a:pt x="19" y="1101"/>
                    </a:lnTo>
                    <a:lnTo>
                      <a:pt x="17" y="1083"/>
                    </a:lnTo>
                    <a:lnTo>
                      <a:pt x="16" y="1065"/>
                    </a:lnTo>
                    <a:lnTo>
                      <a:pt x="16" y="1029"/>
                    </a:lnTo>
                    <a:lnTo>
                      <a:pt x="16" y="1026"/>
                    </a:lnTo>
                    <a:lnTo>
                      <a:pt x="16" y="1026"/>
                    </a:lnTo>
                    <a:lnTo>
                      <a:pt x="17" y="1023"/>
                    </a:lnTo>
                    <a:lnTo>
                      <a:pt x="18" y="1019"/>
                    </a:lnTo>
                    <a:lnTo>
                      <a:pt x="20" y="1016"/>
                    </a:lnTo>
                    <a:lnTo>
                      <a:pt x="23" y="1013"/>
                    </a:lnTo>
                    <a:lnTo>
                      <a:pt x="24" y="1012"/>
                    </a:lnTo>
                    <a:lnTo>
                      <a:pt x="25" y="1009"/>
                    </a:lnTo>
                    <a:lnTo>
                      <a:pt x="25" y="1009"/>
                    </a:lnTo>
                    <a:lnTo>
                      <a:pt x="25" y="1001"/>
                    </a:lnTo>
                    <a:lnTo>
                      <a:pt x="25" y="1001"/>
                    </a:lnTo>
                    <a:lnTo>
                      <a:pt x="23" y="961"/>
                    </a:lnTo>
                    <a:lnTo>
                      <a:pt x="23" y="959"/>
                    </a:lnTo>
                    <a:lnTo>
                      <a:pt x="23" y="959"/>
                    </a:lnTo>
                    <a:lnTo>
                      <a:pt x="22" y="927"/>
                    </a:lnTo>
                    <a:lnTo>
                      <a:pt x="22" y="927"/>
                    </a:lnTo>
                    <a:lnTo>
                      <a:pt x="19" y="875"/>
                    </a:lnTo>
                    <a:lnTo>
                      <a:pt x="19" y="875"/>
                    </a:lnTo>
                    <a:lnTo>
                      <a:pt x="18" y="830"/>
                    </a:lnTo>
                    <a:lnTo>
                      <a:pt x="15" y="786"/>
                    </a:lnTo>
                    <a:lnTo>
                      <a:pt x="15" y="786"/>
                    </a:lnTo>
                    <a:lnTo>
                      <a:pt x="12" y="759"/>
                    </a:lnTo>
                    <a:lnTo>
                      <a:pt x="11" y="732"/>
                    </a:lnTo>
                    <a:lnTo>
                      <a:pt x="9" y="679"/>
                    </a:lnTo>
                    <a:lnTo>
                      <a:pt x="9" y="625"/>
                    </a:lnTo>
                    <a:lnTo>
                      <a:pt x="10" y="572"/>
                    </a:lnTo>
                    <a:lnTo>
                      <a:pt x="10" y="570"/>
                    </a:lnTo>
                    <a:lnTo>
                      <a:pt x="10" y="570"/>
                    </a:lnTo>
                    <a:lnTo>
                      <a:pt x="10" y="522"/>
                    </a:lnTo>
                    <a:lnTo>
                      <a:pt x="10" y="475"/>
                    </a:lnTo>
                    <a:lnTo>
                      <a:pt x="10" y="475"/>
                    </a:lnTo>
                    <a:lnTo>
                      <a:pt x="9" y="448"/>
                    </a:lnTo>
                    <a:lnTo>
                      <a:pt x="6" y="418"/>
                    </a:lnTo>
                    <a:lnTo>
                      <a:pt x="6" y="418"/>
                    </a:lnTo>
                    <a:lnTo>
                      <a:pt x="2" y="394"/>
                    </a:lnTo>
                    <a:lnTo>
                      <a:pt x="0" y="370"/>
                    </a:lnTo>
                    <a:lnTo>
                      <a:pt x="0" y="345"/>
                    </a:lnTo>
                    <a:lnTo>
                      <a:pt x="0" y="322"/>
                    </a:lnTo>
                    <a:lnTo>
                      <a:pt x="2" y="311"/>
                    </a:lnTo>
                    <a:lnTo>
                      <a:pt x="3" y="299"/>
                    </a:lnTo>
                    <a:lnTo>
                      <a:pt x="7" y="289"/>
                    </a:lnTo>
                    <a:lnTo>
                      <a:pt x="10" y="279"/>
                    </a:lnTo>
                    <a:lnTo>
                      <a:pt x="14" y="269"/>
                    </a:lnTo>
                    <a:lnTo>
                      <a:pt x="20" y="260"/>
                    </a:lnTo>
                    <a:lnTo>
                      <a:pt x="26" y="252"/>
                    </a:lnTo>
                    <a:lnTo>
                      <a:pt x="34" y="243"/>
                    </a:lnTo>
                    <a:lnTo>
                      <a:pt x="34" y="243"/>
                    </a:lnTo>
                    <a:lnTo>
                      <a:pt x="42" y="236"/>
                    </a:lnTo>
                    <a:lnTo>
                      <a:pt x="52" y="230"/>
                    </a:lnTo>
                    <a:lnTo>
                      <a:pt x="63" y="225"/>
                    </a:lnTo>
                    <a:lnTo>
                      <a:pt x="74" y="221"/>
                    </a:lnTo>
                    <a:lnTo>
                      <a:pt x="87" y="218"/>
                    </a:lnTo>
                    <a:lnTo>
                      <a:pt x="101" y="214"/>
                    </a:lnTo>
                    <a:lnTo>
                      <a:pt x="116" y="213"/>
                    </a:lnTo>
                    <a:lnTo>
                      <a:pt x="133" y="213"/>
                    </a:lnTo>
                    <a:lnTo>
                      <a:pt x="133" y="213"/>
                    </a:lnTo>
                    <a:lnTo>
                      <a:pt x="151" y="213"/>
                    </a:lnTo>
                    <a:lnTo>
                      <a:pt x="167" y="214"/>
                    </a:lnTo>
                    <a:lnTo>
                      <a:pt x="202" y="218"/>
                    </a:lnTo>
                    <a:lnTo>
                      <a:pt x="204" y="218"/>
                    </a:lnTo>
                    <a:lnTo>
                      <a:pt x="204" y="218"/>
                    </a:lnTo>
                    <a:lnTo>
                      <a:pt x="228" y="221"/>
                    </a:lnTo>
                    <a:lnTo>
                      <a:pt x="233" y="221"/>
                    </a:lnTo>
                    <a:lnTo>
                      <a:pt x="235" y="218"/>
                    </a:lnTo>
                    <a:lnTo>
                      <a:pt x="235" y="218"/>
                    </a:lnTo>
                    <a:lnTo>
                      <a:pt x="245" y="193"/>
                    </a:lnTo>
                    <a:lnTo>
                      <a:pt x="255" y="169"/>
                    </a:lnTo>
                    <a:lnTo>
                      <a:pt x="264" y="146"/>
                    </a:lnTo>
                    <a:lnTo>
                      <a:pt x="271" y="122"/>
                    </a:lnTo>
                    <a:lnTo>
                      <a:pt x="277" y="98"/>
                    </a:lnTo>
                    <a:lnTo>
                      <a:pt x="282" y="76"/>
                    </a:lnTo>
                    <a:lnTo>
                      <a:pt x="286" y="53"/>
                    </a:lnTo>
                    <a:lnTo>
                      <a:pt x="289" y="31"/>
                    </a:lnTo>
                    <a:lnTo>
                      <a:pt x="289" y="31"/>
                    </a:lnTo>
                    <a:lnTo>
                      <a:pt x="291" y="25"/>
                    </a:lnTo>
                    <a:lnTo>
                      <a:pt x="294" y="20"/>
                    </a:lnTo>
                    <a:lnTo>
                      <a:pt x="298" y="17"/>
                    </a:lnTo>
                    <a:lnTo>
                      <a:pt x="304" y="13"/>
                    </a:lnTo>
                    <a:lnTo>
                      <a:pt x="306" y="13"/>
                    </a:lnTo>
                    <a:lnTo>
                      <a:pt x="307" y="12"/>
                    </a:lnTo>
                    <a:lnTo>
                      <a:pt x="307" y="12"/>
                    </a:lnTo>
                    <a:lnTo>
                      <a:pt x="310" y="9"/>
                    </a:lnTo>
                    <a:lnTo>
                      <a:pt x="312" y="8"/>
                    </a:lnTo>
                    <a:lnTo>
                      <a:pt x="316" y="7"/>
                    </a:lnTo>
                    <a:lnTo>
                      <a:pt x="320" y="6"/>
                    </a:lnTo>
                    <a:lnTo>
                      <a:pt x="320" y="6"/>
                    </a:lnTo>
                    <a:lnTo>
                      <a:pt x="361" y="4"/>
                    </a:lnTo>
                    <a:lnTo>
                      <a:pt x="401" y="2"/>
                    </a:lnTo>
                    <a:lnTo>
                      <a:pt x="441" y="1"/>
                    </a:lnTo>
                    <a:lnTo>
                      <a:pt x="479" y="0"/>
                    </a:lnTo>
                    <a:lnTo>
                      <a:pt x="479" y="0"/>
                    </a:lnTo>
                    <a:lnTo>
                      <a:pt x="532" y="1"/>
                    </a:lnTo>
                    <a:lnTo>
                      <a:pt x="584" y="3"/>
                    </a:lnTo>
                    <a:lnTo>
                      <a:pt x="634" y="7"/>
                    </a:lnTo>
                    <a:lnTo>
                      <a:pt x="681" y="12"/>
                    </a:lnTo>
                    <a:lnTo>
                      <a:pt x="681" y="12"/>
                    </a:lnTo>
                    <a:lnTo>
                      <a:pt x="695" y="15"/>
                    </a:lnTo>
                    <a:lnTo>
                      <a:pt x="707" y="20"/>
                    </a:lnTo>
                    <a:lnTo>
                      <a:pt x="719" y="26"/>
                    </a:lnTo>
                    <a:lnTo>
                      <a:pt x="729" y="33"/>
                    </a:lnTo>
                    <a:lnTo>
                      <a:pt x="737" y="42"/>
                    </a:lnTo>
                    <a:lnTo>
                      <a:pt x="745" y="54"/>
                    </a:lnTo>
                    <a:lnTo>
                      <a:pt x="751" y="67"/>
                    </a:lnTo>
                    <a:lnTo>
                      <a:pt x="756" y="83"/>
                    </a:lnTo>
                    <a:lnTo>
                      <a:pt x="756" y="83"/>
                    </a:lnTo>
                    <a:lnTo>
                      <a:pt x="766" y="118"/>
                    </a:lnTo>
                    <a:lnTo>
                      <a:pt x="766" y="118"/>
                    </a:lnTo>
                    <a:lnTo>
                      <a:pt x="774" y="138"/>
                    </a:lnTo>
                    <a:lnTo>
                      <a:pt x="779" y="157"/>
                    </a:lnTo>
                    <a:lnTo>
                      <a:pt x="784" y="177"/>
                    </a:lnTo>
                    <a:lnTo>
                      <a:pt x="787" y="198"/>
                    </a:lnTo>
                    <a:lnTo>
                      <a:pt x="788" y="203"/>
                    </a:lnTo>
                    <a:lnTo>
                      <a:pt x="793" y="203"/>
                    </a:lnTo>
                    <a:lnTo>
                      <a:pt x="793" y="203"/>
                    </a:lnTo>
                    <a:lnTo>
                      <a:pt x="901" y="204"/>
                    </a:lnTo>
                    <a:lnTo>
                      <a:pt x="901" y="204"/>
                    </a:lnTo>
                    <a:lnTo>
                      <a:pt x="1026" y="204"/>
                    </a:lnTo>
                    <a:lnTo>
                      <a:pt x="1026" y="204"/>
                    </a:lnTo>
                    <a:lnTo>
                      <a:pt x="1046" y="204"/>
                    </a:lnTo>
                    <a:lnTo>
                      <a:pt x="1066" y="203"/>
                    </a:lnTo>
                    <a:lnTo>
                      <a:pt x="1105" y="200"/>
                    </a:lnTo>
                    <a:lnTo>
                      <a:pt x="1105" y="200"/>
                    </a:lnTo>
                    <a:lnTo>
                      <a:pt x="1144" y="197"/>
                    </a:lnTo>
                    <a:lnTo>
                      <a:pt x="1163" y="195"/>
                    </a:lnTo>
                    <a:lnTo>
                      <a:pt x="1182" y="195"/>
                    </a:lnTo>
                    <a:lnTo>
                      <a:pt x="1182" y="195"/>
                    </a:lnTo>
                    <a:lnTo>
                      <a:pt x="1207" y="196"/>
                    </a:lnTo>
                    <a:lnTo>
                      <a:pt x="1230" y="198"/>
                    </a:lnTo>
                    <a:lnTo>
                      <a:pt x="1230" y="198"/>
                    </a:lnTo>
                    <a:lnTo>
                      <a:pt x="1249" y="202"/>
                    </a:lnTo>
                    <a:lnTo>
                      <a:pt x="1271" y="206"/>
                    </a:lnTo>
                    <a:lnTo>
                      <a:pt x="1294" y="212"/>
                    </a:lnTo>
                    <a:lnTo>
                      <a:pt x="1317" y="221"/>
                    </a:lnTo>
                    <a:lnTo>
                      <a:pt x="1327" y="225"/>
                    </a:lnTo>
                    <a:lnTo>
                      <a:pt x="1337" y="230"/>
                    </a:lnTo>
                    <a:lnTo>
                      <a:pt x="1348" y="235"/>
                    </a:lnTo>
                    <a:lnTo>
                      <a:pt x="1356" y="241"/>
                    </a:lnTo>
                    <a:lnTo>
                      <a:pt x="1364" y="249"/>
                    </a:lnTo>
                    <a:lnTo>
                      <a:pt x="1372" y="256"/>
                    </a:lnTo>
                    <a:lnTo>
                      <a:pt x="1378" y="263"/>
                    </a:lnTo>
                    <a:lnTo>
                      <a:pt x="1383" y="273"/>
                    </a:lnTo>
                    <a:lnTo>
                      <a:pt x="1383" y="273"/>
                    </a:lnTo>
                    <a:lnTo>
                      <a:pt x="1388" y="287"/>
                    </a:lnTo>
                    <a:lnTo>
                      <a:pt x="1393" y="303"/>
                    </a:lnTo>
                    <a:lnTo>
                      <a:pt x="1396" y="318"/>
                    </a:lnTo>
                    <a:lnTo>
                      <a:pt x="1400" y="335"/>
                    </a:lnTo>
                    <a:lnTo>
                      <a:pt x="1401" y="345"/>
                    </a:lnTo>
                    <a:lnTo>
                      <a:pt x="1401" y="345"/>
                    </a:lnTo>
                    <a:lnTo>
                      <a:pt x="1402" y="356"/>
                    </a:lnTo>
                    <a:lnTo>
                      <a:pt x="1402" y="370"/>
                    </a:lnTo>
                    <a:lnTo>
                      <a:pt x="1402" y="370"/>
                    </a:lnTo>
                    <a:lnTo>
                      <a:pt x="1402" y="379"/>
                    </a:lnTo>
                    <a:lnTo>
                      <a:pt x="1403" y="390"/>
                    </a:lnTo>
                    <a:lnTo>
                      <a:pt x="1404" y="399"/>
                    </a:lnTo>
                    <a:lnTo>
                      <a:pt x="1407" y="408"/>
                    </a:lnTo>
                    <a:lnTo>
                      <a:pt x="1407" y="408"/>
                    </a:lnTo>
                    <a:lnTo>
                      <a:pt x="1409" y="412"/>
                    </a:lnTo>
                    <a:lnTo>
                      <a:pt x="1409" y="418"/>
                    </a:lnTo>
                    <a:lnTo>
                      <a:pt x="1408" y="422"/>
                    </a:lnTo>
                    <a:lnTo>
                      <a:pt x="1406" y="426"/>
                    </a:lnTo>
                    <a:lnTo>
                      <a:pt x="1406" y="426"/>
                    </a:lnTo>
                    <a:lnTo>
                      <a:pt x="1403" y="430"/>
                    </a:lnTo>
                    <a:lnTo>
                      <a:pt x="1399" y="433"/>
                    </a:lnTo>
                    <a:lnTo>
                      <a:pt x="1394" y="435"/>
                    </a:lnTo>
                    <a:lnTo>
                      <a:pt x="1389" y="436"/>
                    </a:lnTo>
                    <a:lnTo>
                      <a:pt x="1389" y="436"/>
                    </a:lnTo>
                    <a:lnTo>
                      <a:pt x="1385" y="435"/>
                    </a:lnTo>
                    <a:lnTo>
                      <a:pt x="1382" y="433"/>
                    </a:lnTo>
                    <a:lnTo>
                      <a:pt x="1379" y="431"/>
                    </a:lnTo>
                    <a:lnTo>
                      <a:pt x="1376" y="427"/>
                    </a:lnTo>
                    <a:lnTo>
                      <a:pt x="1376" y="427"/>
                    </a:lnTo>
                    <a:lnTo>
                      <a:pt x="1373" y="419"/>
                    </a:lnTo>
                    <a:lnTo>
                      <a:pt x="1371" y="411"/>
                    </a:lnTo>
                    <a:lnTo>
                      <a:pt x="1367" y="395"/>
                    </a:lnTo>
                    <a:lnTo>
                      <a:pt x="1365" y="378"/>
                    </a:lnTo>
                    <a:lnTo>
                      <a:pt x="1365" y="363"/>
                    </a:lnTo>
                    <a:lnTo>
                      <a:pt x="1365" y="363"/>
                    </a:lnTo>
                    <a:lnTo>
                      <a:pt x="1363" y="335"/>
                    </a:lnTo>
                    <a:lnTo>
                      <a:pt x="1361" y="321"/>
                    </a:lnTo>
                    <a:lnTo>
                      <a:pt x="1358" y="307"/>
                    </a:lnTo>
                    <a:lnTo>
                      <a:pt x="1358" y="307"/>
                    </a:lnTo>
                    <a:lnTo>
                      <a:pt x="1354" y="297"/>
                    </a:lnTo>
                    <a:lnTo>
                      <a:pt x="1348" y="288"/>
                    </a:lnTo>
                    <a:lnTo>
                      <a:pt x="1340" y="280"/>
                    </a:lnTo>
                    <a:lnTo>
                      <a:pt x="1332" y="271"/>
                    </a:lnTo>
                    <a:lnTo>
                      <a:pt x="1322" y="265"/>
                    </a:lnTo>
                    <a:lnTo>
                      <a:pt x="1311" y="258"/>
                    </a:lnTo>
                    <a:lnTo>
                      <a:pt x="1300" y="253"/>
                    </a:lnTo>
                    <a:lnTo>
                      <a:pt x="1288" y="248"/>
                    </a:lnTo>
                    <a:lnTo>
                      <a:pt x="1275" y="243"/>
                    </a:lnTo>
                    <a:lnTo>
                      <a:pt x="1263" y="240"/>
                    </a:lnTo>
                    <a:lnTo>
                      <a:pt x="1237" y="235"/>
                    </a:lnTo>
                    <a:lnTo>
                      <a:pt x="1211" y="232"/>
                    </a:lnTo>
                    <a:lnTo>
                      <a:pt x="1188" y="231"/>
                    </a:lnTo>
                    <a:lnTo>
                      <a:pt x="1188" y="231"/>
                    </a:lnTo>
                    <a:lnTo>
                      <a:pt x="1181" y="231"/>
                    </a:lnTo>
                    <a:lnTo>
                      <a:pt x="1181" y="231"/>
                    </a:lnTo>
                    <a:lnTo>
                      <a:pt x="1140" y="233"/>
                    </a:lnTo>
                    <a:lnTo>
                      <a:pt x="1101" y="235"/>
                    </a:lnTo>
                    <a:lnTo>
                      <a:pt x="1101" y="235"/>
                    </a:lnTo>
                    <a:lnTo>
                      <a:pt x="1047" y="238"/>
                    </a:lnTo>
                    <a:lnTo>
                      <a:pt x="1019" y="239"/>
                    </a:lnTo>
                    <a:lnTo>
                      <a:pt x="991" y="239"/>
                    </a:lnTo>
                    <a:lnTo>
                      <a:pt x="991" y="239"/>
                    </a:lnTo>
                    <a:lnTo>
                      <a:pt x="975" y="239"/>
                    </a:lnTo>
                    <a:lnTo>
                      <a:pt x="975" y="239"/>
                    </a:lnTo>
                    <a:lnTo>
                      <a:pt x="920" y="239"/>
                    </a:lnTo>
                    <a:lnTo>
                      <a:pt x="872" y="239"/>
                    </a:lnTo>
                    <a:lnTo>
                      <a:pt x="777" y="239"/>
                    </a:lnTo>
                    <a:lnTo>
                      <a:pt x="777" y="239"/>
                    </a:lnTo>
                    <a:lnTo>
                      <a:pt x="771" y="238"/>
                    </a:lnTo>
                    <a:lnTo>
                      <a:pt x="767" y="237"/>
                    </a:lnTo>
                    <a:lnTo>
                      <a:pt x="764" y="234"/>
                    </a:lnTo>
                    <a:lnTo>
                      <a:pt x="762" y="231"/>
                    </a:lnTo>
                    <a:lnTo>
                      <a:pt x="761" y="230"/>
                    </a:lnTo>
                    <a:lnTo>
                      <a:pt x="760" y="229"/>
                    </a:lnTo>
                    <a:lnTo>
                      <a:pt x="760" y="229"/>
                    </a:lnTo>
                    <a:lnTo>
                      <a:pt x="756" y="227"/>
                    </a:lnTo>
                    <a:lnTo>
                      <a:pt x="754" y="223"/>
                    </a:lnTo>
                    <a:lnTo>
                      <a:pt x="753" y="219"/>
                    </a:lnTo>
                    <a:lnTo>
                      <a:pt x="752" y="214"/>
                    </a:lnTo>
                    <a:lnTo>
                      <a:pt x="752" y="214"/>
                    </a:lnTo>
                    <a:lnTo>
                      <a:pt x="752" y="204"/>
                    </a:lnTo>
                    <a:lnTo>
                      <a:pt x="751" y="194"/>
                    </a:lnTo>
                    <a:lnTo>
                      <a:pt x="747" y="174"/>
                    </a:lnTo>
                    <a:lnTo>
                      <a:pt x="740" y="154"/>
                    </a:lnTo>
                    <a:lnTo>
                      <a:pt x="734" y="135"/>
                    </a:lnTo>
                    <a:lnTo>
                      <a:pt x="734" y="135"/>
                    </a:lnTo>
                    <a:lnTo>
                      <a:pt x="727" y="114"/>
                    </a:lnTo>
                    <a:lnTo>
                      <a:pt x="721" y="92"/>
                    </a:lnTo>
                    <a:lnTo>
                      <a:pt x="721" y="92"/>
                    </a:lnTo>
                    <a:lnTo>
                      <a:pt x="719" y="84"/>
                    </a:lnTo>
                    <a:lnTo>
                      <a:pt x="714" y="77"/>
                    </a:lnTo>
                    <a:lnTo>
                      <a:pt x="710" y="69"/>
                    </a:lnTo>
                    <a:lnTo>
                      <a:pt x="705" y="64"/>
                    </a:lnTo>
                    <a:lnTo>
                      <a:pt x="699" y="59"/>
                    </a:lnTo>
                    <a:lnTo>
                      <a:pt x="693" y="55"/>
                    </a:lnTo>
                    <a:lnTo>
                      <a:pt x="686" y="52"/>
                    </a:lnTo>
                    <a:lnTo>
                      <a:pt x="679" y="49"/>
                    </a:lnTo>
                    <a:lnTo>
                      <a:pt x="664" y="46"/>
                    </a:lnTo>
                    <a:lnTo>
                      <a:pt x="647" y="43"/>
                    </a:lnTo>
                    <a:lnTo>
                      <a:pt x="631" y="42"/>
                    </a:lnTo>
                    <a:lnTo>
                      <a:pt x="615" y="42"/>
                    </a:lnTo>
                    <a:lnTo>
                      <a:pt x="605" y="42"/>
                    </a:lnTo>
                    <a:lnTo>
                      <a:pt x="605" y="42"/>
                    </a:lnTo>
                    <a:lnTo>
                      <a:pt x="530" y="41"/>
                    </a:lnTo>
                    <a:lnTo>
                      <a:pt x="528" y="40"/>
                    </a:lnTo>
                    <a:lnTo>
                      <a:pt x="528" y="40"/>
                    </a:lnTo>
                    <a:lnTo>
                      <a:pt x="476" y="39"/>
                    </a:lnTo>
                    <a:lnTo>
                      <a:pt x="424" y="39"/>
                    </a:lnTo>
                    <a:lnTo>
                      <a:pt x="424" y="39"/>
                    </a:lnTo>
                    <a:lnTo>
                      <a:pt x="374" y="39"/>
                    </a:lnTo>
                    <a:lnTo>
                      <a:pt x="329" y="41"/>
                    </a:lnTo>
                    <a:lnTo>
                      <a:pt x="324" y="42"/>
                    </a:lnTo>
                    <a:lnTo>
                      <a:pt x="323" y="47"/>
                    </a:lnTo>
                    <a:lnTo>
                      <a:pt x="323" y="47"/>
                    </a:lnTo>
                    <a:lnTo>
                      <a:pt x="320" y="66"/>
                    </a:lnTo>
                    <a:lnTo>
                      <a:pt x="316" y="87"/>
                    </a:lnTo>
                    <a:lnTo>
                      <a:pt x="308" y="126"/>
                    </a:lnTo>
                    <a:lnTo>
                      <a:pt x="308" y="127"/>
                    </a:lnTo>
                    <a:lnTo>
                      <a:pt x="308" y="127"/>
                    </a:lnTo>
                    <a:lnTo>
                      <a:pt x="302" y="153"/>
                    </a:lnTo>
                    <a:lnTo>
                      <a:pt x="302" y="153"/>
                    </a:lnTo>
                    <a:lnTo>
                      <a:pt x="300" y="162"/>
                    </a:lnTo>
                    <a:lnTo>
                      <a:pt x="298" y="168"/>
                    </a:lnTo>
                    <a:lnTo>
                      <a:pt x="292" y="178"/>
                    </a:lnTo>
                    <a:lnTo>
                      <a:pt x="292" y="178"/>
                    </a:lnTo>
                    <a:lnTo>
                      <a:pt x="287" y="184"/>
                    </a:lnTo>
                    <a:lnTo>
                      <a:pt x="283" y="193"/>
                    </a:lnTo>
                    <a:lnTo>
                      <a:pt x="283" y="193"/>
                    </a:lnTo>
                    <a:lnTo>
                      <a:pt x="274" y="214"/>
                    </a:lnTo>
                    <a:lnTo>
                      <a:pt x="274" y="214"/>
                    </a:lnTo>
                    <a:lnTo>
                      <a:pt x="267" y="232"/>
                    </a:lnTo>
                    <a:lnTo>
                      <a:pt x="266" y="234"/>
                    </a:lnTo>
                    <a:lnTo>
                      <a:pt x="267" y="235"/>
                    </a:lnTo>
                    <a:lnTo>
                      <a:pt x="267" y="235"/>
                    </a:lnTo>
                    <a:lnTo>
                      <a:pt x="268" y="239"/>
                    </a:lnTo>
                    <a:lnTo>
                      <a:pt x="267" y="245"/>
                    </a:lnTo>
                    <a:lnTo>
                      <a:pt x="266" y="248"/>
                    </a:lnTo>
                    <a:lnTo>
                      <a:pt x="264" y="252"/>
                    </a:lnTo>
                    <a:lnTo>
                      <a:pt x="264" y="252"/>
                    </a:lnTo>
                    <a:lnTo>
                      <a:pt x="262" y="255"/>
                    </a:lnTo>
                    <a:lnTo>
                      <a:pt x="258" y="256"/>
                    </a:lnTo>
                    <a:lnTo>
                      <a:pt x="254" y="258"/>
                    </a:lnTo>
                    <a:lnTo>
                      <a:pt x="250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5" y="258"/>
                    </a:lnTo>
                    <a:lnTo>
                      <a:pt x="245" y="258"/>
                    </a:lnTo>
                    <a:lnTo>
                      <a:pt x="241" y="258"/>
                    </a:lnTo>
                    <a:lnTo>
                      <a:pt x="241" y="258"/>
                    </a:lnTo>
                    <a:lnTo>
                      <a:pt x="240" y="258"/>
                    </a:lnTo>
                    <a:lnTo>
                      <a:pt x="240" y="258"/>
                    </a:lnTo>
                    <a:lnTo>
                      <a:pt x="208" y="255"/>
                    </a:lnTo>
                    <a:lnTo>
                      <a:pt x="208" y="255"/>
                    </a:lnTo>
                    <a:lnTo>
                      <a:pt x="175" y="252"/>
                    </a:lnTo>
                    <a:lnTo>
                      <a:pt x="157" y="251"/>
                    </a:lnTo>
                    <a:lnTo>
                      <a:pt x="140" y="250"/>
                    </a:lnTo>
                    <a:lnTo>
                      <a:pt x="140" y="250"/>
                    </a:lnTo>
                    <a:lnTo>
                      <a:pt x="127" y="251"/>
                    </a:lnTo>
                    <a:lnTo>
                      <a:pt x="113" y="252"/>
                    </a:lnTo>
                    <a:lnTo>
                      <a:pt x="101" y="254"/>
                    </a:lnTo>
                    <a:lnTo>
                      <a:pt x="91" y="256"/>
                    </a:lnTo>
                    <a:lnTo>
                      <a:pt x="80" y="259"/>
                    </a:lnTo>
                    <a:lnTo>
                      <a:pt x="72" y="264"/>
                    </a:lnTo>
                    <a:lnTo>
                      <a:pt x="65" y="268"/>
                    </a:lnTo>
                    <a:lnTo>
                      <a:pt x="58" y="275"/>
                    </a:lnTo>
                    <a:lnTo>
                      <a:pt x="58" y="275"/>
                    </a:lnTo>
                    <a:lnTo>
                      <a:pt x="53" y="280"/>
                    </a:lnTo>
                    <a:lnTo>
                      <a:pt x="49" y="286"/>
                    </a:lnTo>
                    <a:lnTo>
                      <a:pt x="46" y="292"/>
                    </a:lnTo>
                    <a:lnTo>
                      <a:pt x="44" y="298"/>
                    </a:lnTo>
                    <a:lnTo>
                      <a:pt x="42" y="306"/>
                    </a:lnTo>
                    <a:lnTo>
                      <a:pt x="41" y="314"/>
                    </a:lnTo>
                    <a:lnTo>
                      <a:pt x="40" y="322"/>
                    </a:lnTo>
                    <a:lnTo>
                      <a:pt x="40" y="332"/>
                    </a:lnTo>
                    <a:lnTo>
                      <a:pt x="41" y="368"/>
                    </a:lnTo>
                    <a:lnTo>
                      <a:pt x="41" y="368"/>
                    </a:lnTo>
                    <a:lnTo>
                      <a:pt x="44" y="483"/>
                    </a:lnTo>
                    <a:lnTo>
                      <a:pt x="46" y="541"/>
                    </a:lnTo>
                    <a:lnTo>
                      <a:pt x="46" y="599"/>
                    </a:lnTo>
                    <a:lnTo>
                      <a:pt x="46" y="599"/>
                    </a:lnTo>
                    <a:lnTo>
                      <a:pt x="46" y="658"/>
                    </a:lnTo>
                    <a:lnTo>
                      <a:pt x="48" y="720"/>
                    </a:lnTo>
                    <a:lnTo>
                      <a:pt x="50" y="783"/>
                    </a:lnTo>
                    <a:lnTo>
                      <a:pt x="53" y="850"/>
                    </a:lnTo>
                    <a:lnTo>
                      <a:pt x="53" y="850"/>
                    </a:lnTo>
                    <a:lnTo>
                      <a:pt x="55" y="893"/>
                    </a:lnTo>
                    <a:lnTo>
                      <a:pt x="55" y="893"/>
                    </a:lnTo>
                    <a:lnTo>
                      <a:pt x="56" y="932"/>
                    </a:lnTo>
                    <a:lnTo>
                      <a:pt x="59" y="972"/>
                    </a:lnTo>
                    <a:lnTo>
                      <a:pt x="59" y="972"/>
                    </a:lnTo>
                    <a:lnTo>
                      <a:pt x="59" y="985"/>
                    </a:lnTo>
                    <a:lnTo>
                      <a:pt x="59" y="996"/>
                    </a:lnTo>
                    <a:lnTo>
                      <a:pt x="56" y="1019"/>
                    </a:lnTo>
                    <a:lnTo>
                      <a:pt x="56" y="1019"/>
                    </a:lnTo>
                    <a:lnTo>
                      <a:pt x="53" y="1035"/>
                    </a:lnTo>
                    <a:lnTo>
                      <a:pt x="52" y="1052"/>
                    </a:lnTo>
                    <a:lnTo>
                      <a:pt x="52" y="1052"/>
                    </a:lnTo>
                    <a:lnTo>
                      <a:pt x="52" y="1053"/>
                    </a:lnTo>
                    <a:lnTo>
                      <a:pt x="52" y="1053"/>
                    </a:lnTo>
                    <a:lnTo>
                      <a:pt x="53" y="1076"/>
                    </a:lnTo>
                    <a:lnTo>
                      <a:pt x="56" y="1097"/>
                    </a:lnTo>
                    <a:lnTo>
                      <a:pt x="58" y="1106"/>
                    </a:lnTo>
                    <a:lnTo>
                      <a:pt x="61" y="1115"/>
                    </a:lnTo>
                    <a:lnTo>
                      <a:pt x="65" y="1123"/>
                    </a:lnTo>
                    <a:lnTo>
                      <a:pt x="69" y="1132"/>
                    </a:lnTo>
                    <a:lnTo>
                      <a:pt x="73" y="1139"/>
                    </a:lnTo>
                    <a:lnTo>
                      <a:pt x="79" y="1145"/>
                    </a:lnTo>
                    <a:lnTo>
                      <a:pt x="85" y="1151"/>
                    </a:lnTo>
                    <a:lnTo>
                      <a:pt x="93" y="1157"/>
                    </a:lnTo>
                    <a:lnTo>
                      <a:pt x="101" y="1162"/>
                    </a:lnTo>
                    <a:lnTo>
                      <a:pt x="110" y="1166"/>
                    </a:lnTo>
                    <a:lnTo>
                      <a:pt x="122" y="1169"/>
                    </a:lnTo>
                    <a:lnTo>
                      <a:pt x="133" y="1171"/>
                    </a:lnTo>
                    <a:lnTo>
                      <a:pt x="133" y="1171"/>
                    </a:lnTo>
                    <a:lnTo>
                      <a:pt x="175" y="1178"/>
                    </a:lnTo>
                    <a:lnTo>
                      <a:pt x="211" y="1183"/>
                    </a:lnTo>
                    <a:lnTo>
                      <a:pt x="246" y="1186"/>
                    </a:lnTo>
                    <a:lnTo>
                      <a:pt x="279" y="1186"/>
                    </a:lnTo>
                    <a:lnTo>
                      <a:pt x="279" y="1186"/>
                    </a:lnTo>
                    <a:lnTo>
                      <a:pt x="311" y="1187"/>
                    </a:lnTo>
                    <a:lnTo>
                      <a:pt x="342" y="1188"/>
                    </a:lnTo>
                    <a:lnTo>
                      <a:pt x="342" y="1188"/>
                    </a:lnTo>
                    <a:lnTo>
                      <a:pt x="376" y="1189"/>
                    </a:lnTo>
                    <a:lnTo>
                      <a:pt x="409" y="1190"/>
                    </a:lnTo>
                    <a:lnTo>
                      <a:pt x="409" y="1190"/>
                    </a:lnTo>
                    <a:lnTo>
                      <a:pt x="440" y="1189"/>
                    </a:lnTo>
                    <a:lnTo>
                      <a:pt x="440" y="1189"/>
                    </a:lnTo>
                    <a:lnTo>
                      <a:pt x="472" y="1187"/>
                    </a:lnTo>
                    <a:lnTo>
                      <a:pt x="504" y="1184"/>
                    </a:lnTo>
                    <a:lnTo>
                      <a:pt x="504" y="1184"/>
                    </a:lnTo>
                    <a:lnTo>
                      <a:pt x="552" y="1180"/>
                    </a:lnTo>
                    <a:lnTo>
                      <a:pt x="576" y="1178"/>
                    </a:lnTo>
                    <a:lnTo>
                      <a:pt x="599" y="1178"/>
                    </a:lnTo>
                    <a:lnTo>
                      <a:pt x="599" y="1178"/>
                    </a:lnTo>
                    <a:lnTo>
                      <a:pt x="612" y="1178"/>
                    </a:lnTo>
                    <a:lnTo>
                      <a:pt x="612" y="1178"/>
                    </a:lnTo>
                    <a:lnTo>
                      <a:pt x="691" y="1179"/>
                    </a:lnTo>
                    <a:lnTo>
                      <a:pt x="784" y="1180"/>
                    </a:lnTo>
                    <a:lnTo>
                      <a:pt x="784" y="1180"/>
                    </a:lnTo>
                    <a:lnTo>
                      <a:pt x="873" y="1179"/>
                    </a:lnTo>
                    <a:lnTo>
                      <a:pt x="880" y="1179"/>
                    </a:lnTo>
                    <a:lnTo>
                      <a:pt x="880" y="1179"/>
                    </a:lnTo>
                    <a:lnTo>
                      <a:pt x="976" y="1179"/>
                    </a:lnTo>
                    <a:lnTo>
                      <a:pt x="976" y="1179"/>
                    </a:lnTo>
                    <a:lnTo>
                      <a:pt x="1009" y="1179"/>
                    </a:lnTo>
                    <a:lnTo>
                      <a:pt x="1011" y="1179"/>
                    </a:lnTo>
                    <a:lnTo>
                      <a:pt x="1011" y="1179"/>
                    </a:lnTo>
                    <a:lnTo>
                      <a:pt x="1041" y="1179"/>
                    </a:lnTo>
                    <a:lnTo>
                      <a:pt x="1041" y="1179"/>
                    </a:lnTo>
                    <a:lnTo>
                      <a:pt x="1084" y="1180"/>
                    </a:lnTo>
                    <a:lnTo>
                      <a:pt x="1107" y="1181"/>
                    </a:lnTo>
                    <a:lnTo>
                      <a:pt x="1130" y="1184"/>
                    </a:lnTo>
                    <a:lnTo>
                      <a:pt x="1130" y="1184"/>
                    </a:lnTo>
                    <a:lnTo>
                      <a:pt x="1159" y="1187"/>
                    </a:lnTo>
                    <a:lnTo>
                      <a:pt x="1174" y="1188"/>
                    </a:lnTo>
                    <a:lnTo>
                      <a:pt x="1189" y="1188"/>
                    </a:lnTo>
                    <a:lnTo>
                      <a:pt x="1189" y="1188"/>
                    </a:lnTo>
                    <a:lnTo>
                      <a:pt x="1208" y="1188"/>
                    </a:lnTo>
                    <a:lnTo>
                      <a:pt x="1208" y="1188"/>
                    </a:lnTo>
                    <a:lnTo>
                      <a:pt x="1210" y="1188"/>
                    </a:lnTo>
                    <a:lnTo>
                      <a:pt x="1210" y="1188"/>
                    </a:lnTo>
                    <a:lnTo>
                      <a:pt x="1219" y="1188"/>
                    </a:lnTo>
                    <a:lnTo>
                      <a:pt x="1219" y="1188"/>
                    </a:lnTo>
                    <a:lnTo>
                      <a:pt x="1237" y="1189"/>
                    </a:lnTo>
                    <a:lnTo>
                      <a:pt x="1237" y="1189"/>
                    </a:lnTo>
                    <a:lnTo>
                      <a:pt x="1248" y="1188"/>
                    </a:lnTo>
                    <a:lnTo>
                      <a:pt x="1255" y="1187"/>
                    </a:lnTo>
                    <a:lnTo>
                      <a:pt x="1260" y="1185"/>
                    </a:lnTo>
                    <a:lnTo>
                      <a:pt x="1262" y="1183"/>
                    </a:lnTo>
                    <a:lnTo>
                      <a:pt x="1262" y="1183"/>
                    </a:lnTo>
                    <a:lnTo>
                      <a:pt x="1265" y="1178"/>
                    </a:lnTo>
                    <a:lnTo>
                      <a:pt x="1268" y="1176"/>
                    </a:lnTo>
                    <a:lnTo>
                      <a:pt x="1272" y="1174"/>
                    </a:lnTo>
                    <a:lnTo>
                      <a:pt x="1276" y="1173"/>
                    </a:lnTo>
                    <a:lnTo>
                      <a:pt x="1276" y="1173"/>
                    </a:lnTo>
                    <a:lnTo>
                      <a:pt x="1281" y="1174"/>
                    </a:lnTo>
                    <a:lnTo>
                      <a:pt x="1287" y="1176"/>
                    </a:lnTo>
                    <a:lnTo>
                      <a:pt x="1291" y="1179"/>
                    </a:lnTo>
                    <a:lnTo>
                      <a:pt x="1294" y="1184"/>
                    </a:lnTo>
                    <a:lnTo>
                      <a:pt x="1294" y="1184"/>
                    </a:lnTo>
                    <a:lnTo>
                      <a:pt x="1295" y="1188"/>
                    </a:lnTo>
                    <a:lnTo>
                      <a:pt x="1296" y="1192"/>
                    </a:lnTo>
                    <a:lnTo>
                      <a:pt x="1295" y="1196"/>
                    </a:lnTo>
                    <a:lnTo>
                      <a:pt x="1293" y="1200"/>
                    </a:lnTo>
                    <a:lnTo>
                      <a:pt x="1293" y="1200"/>
                    </a:lnTo>
                    <a:lnTo>
                      <a:pt x="1290" y="1204"/>
                    </a:lnTo>
                    <a:lnTo>
                      <a:pt x="1287" y="1208"/>
                    </a:lnTo>
                    <a:lnTo>
                      <a:pt x="1279" y="1215"/>
                    </a:lnTo>
                    <a:lnTo>
                      <a:pt x="1270" y="1219"/>
                    </a:lnTo>
                    <a:lnTo>
                      <a:pt x="1261" y="1223"/>
                    </a:lnTo>
                    <a:lnTo>
                      <a:pt x="1251" y="1225"/>
                    </a:lnTo>
                    <a:lnTo>
                      <a:pt x="1241" y="1226"/>
                    </a:lnTo>
                    <a:lnTo>
                      <a:pt x="1221" y="1227"/>
                    </a:lnTo>
                    <a:lnTo>
                      <a:pt x="1221" y="122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2" name="Freeform 1010"/>
              <p:cNvSpPr/>
              <p:nvPr/>
            </p:nvSpPr>
            <p:spPr bwMode="auto">
              <a:xfrm>
                <a:off x="4127500" y="2363788"/>
                <a:ext cx="822325" cy="422275"/>
              </a:xfrm>
              <a:custGeom>
                <a:avLst/>
                <a:gdLst/>
                <a:ahLst/>
                <a:cxnLst>
                  <a:cxn ang="0">
                    <a:pos x="1224" y="794"/>
                  </a:cxn>
                  <a:cxn ang="0">
                    <a:pos x="1217" y="774"/>
                  </a:cxn>
                  <a:cxn ang="0">
                    <a:pos x="1226" y="760"/>
                  </a:cxn>
                  <a:cxn ang="0">
                    <a:pos x="1240" y="724"/>
                  </a:cxn>
                  <a:cxn ang="0">
                    <a:pos x="1256" y="649"/>
                  </a:cxn>
                  <a:cxn ang="0">
                    <a:pos x="1286" y="584"/>
                  </a:cxn>
                  <a:cxn ang="0">
                    <a:pos x="1313" y="525"/>
                  </a:cxn>
                  <a:cxn ang="0">
                    <a:pos x="1351" y="435"/>
                  </a:cxn>
                  <a:cxn ang="0">
                    <a:pos x="1404" y="353"/>
                  </a:cxn>
                  <a:cxn ang="0">
                    <a:pos x="1460" y="252"/>
                  </a:cxn>
                  <a:cxn ang="0">
                    <a:pos x="1509" y="131"/>
                  </a:cxn>
                  <a:cxn ang="0">
                    <a:pos x="1516" y="71"/>
                  </a:cxn>
                  <a:cxn ang="0">
                    <a:pos x="1506" y="49"/>
                  </a:cxn>
                  <a:cxn ang="0">
                    <a:pos x="1465" y="35"/>
                  </a:cxn>
                  <a:cxn ang="0">
                    <a:pos x="1425" y="37"/>
                  </a:cxn>
                  <a:cxn ang="0">
                    <a:pos x="781" y="47"/>
                  </a:cxn>
                  <a:cxn ang="0">
                    <a:pos x="307" y="65"/>
                  </a:cxn>
                  <a:cxn ang="0">
                    <a:pos x="295" y="101"/>
                  </a:cxn>
                  <a:cxn ang="0">
                    <a:pos x="257" y="189"/>
                  </a:cxn>
                  <a:cxn ang="0">
                    <a:pos x="245" y="243"/>
                  </a:cxn>
                  <a:cxn ang="0">
                    <a:pos x="228" y="311"/>
                  </a:cxn>
                  <a:cxn ang="0">
                    <a:pos x="196" y="371"/>
                  </a:cxn>
                  <a:cxn ang="0">
                    <a:pos x="150" y="466"/>
                  </a:cxn>
                  <a:cxn ang="0">
                    <a:pos x="135" y="518"/>
                  </a:cxn>
                  <a:cxn ang="0">
                    <a:pos x="104" y="613"/>
                  </a:cxn>
                  <a:cxn ang="0">
                    <a:pos x="74" y="660"/>
                  </a:cxn>
                  <a:cxn ang="0">
                    <a:pos x="52" y="709"/>
                  </a:cxn>
                  <a:cxn ang="0">
                    <a:pos x="36" y="756"/>
                  </a:cxn>
                  <a:cxn ang="0">
                    <a:pos x="32" y="773"/>
                  </a:cxn>
                  <a:cxn ang="0">
                    <a:pos x="17" y="780"/>
                  </a:cxn>
                  <a:cxn ang="0">
                    <a:pos x="4" y="774"/>
                  </a:cxn>
                  <a:cxn ang="0">
                    <a:pos x="0" y="762"/>
                  </a:cxn>
                  <a:cxn ang="0">
                    <a:pos x="13" y="713"/>
                  </a:cxn>
                  <a:cxn ang="0">
                    <a:pos x="42" y="646"/>
                  </a:cxn>
                  <a:cxn ang="0">
                    <a:pos x="79" y="583"/>
                  </a:cxn>
                  <a:cxn ang="0">
                    <a:pos x="98" y="520"/>
                  </a:cxn>
                  <a:cxn ang="0">
                    <a:pos x="128" y="431"/>
                  </a:cxn>
                  <a:cxn ang="0">
                    <a:pos x="164" y="359"/>
                  </a:cxn>
                  <a:cxn ang="0">
                    <a:pos x="198" y="289"/>
                  </a:cxn>
                  <a:cxn ang="0">
                    <a:pos x="212" y="219"/>
                  </a:cxn>
                  <a:cxn ang="0">
                    <a:pos x="237" y="133"/>
                  </a:cxn>
                  <a:cxn ang="0">
                    <a:pos x="265" y="77"/>
                  </a:cxn>
                  <a:cxn ang="0">
                    <a:pos x="276" y="43"/>
                  </a:cxn>
                  <a:cxn ang="0">
                    <a:pos x="303" y="24"/>
                  </a:cxn>
                  <a:cxn ang="0">
                    <a:pos x="375" y="18"/>
                  </a:cxn>
                  <a:cxn ang="0">
                    <a:pos x="411" y="13"/>
                  </a:cxn>
                  <a:cxn ang="0">
                    <a:pos x="479" y="13"/>
                  </a:cxn>
                  <a:cxn ang="0">
                    <a:pos x="668" y="15"/>
                  </a:cxn>
                  <a:cxn ang="0">
                    <a:pos x="1159" y="4"/>
                  </a:cxn>
                  <a:cxn ang="0">
                    <a:pos x="1375" y="1"/>
                  </a:cxn>
                  <a:cxn ang="0">
                    <a:pos x="1481" y="2"/>
                  </a:cxn>
                  <a:cxn ang="0">
                    <a:pos x="1535" y="17"/>
                  </a:cxn>
                  <a:cxn ang="0">
                    <a:pos x="1547" y="34"/>
                  </a:cxn>
                  <a:cxn ang="0">
                    <a:pos x="1550" y="109"/>
                  </a:cxn>
                  <a:cxn ang="0">
                    <a:pos x="1516" y="216"/>
                  </a:cxn>
                  <a:cxn ang="0">
                    <a:pos x="1472" y="303"/>
                  </a:cxn>
                  <a:cxn ang="0">
                    <a:pos x="1406" y="412"/>
                  </a:cxn>
                  <a:cxn ang="0">
                    <a:pos x="1362" y="503"/>
                  </a:cxn>
                  <a:cxn ang="0">
                    <a:pos x="1315" y="608"/>
                  </a:cxn>
                  <a:cxn ang="0">
                    <a:pos x="1277" y="715"/>
                  </a:cxn>
                  <a:cxn ang="0">
                    <a:pos x="1261" y="773"/>
                  </a:cxn>
                  <a:cxn ang="0">
                    <a:pos x="1244" y="796"/>
                  </a:cxn>
                </a:cxnLst>
                <a:rect l="0" t="0" r="r" b="b"/>
                <a:pathLst>
                  <a:path w="1553" h="798">
                    <a:moveTo>
                      <a:pt x="1235" y="798"/>
                    </a:moveTo>
                    <a:lnTo>
                      <a:pt x="1235" y="798"/>
                    </a:lnTo>
                    <a:lnTo>
                      <a:pt x="1229" y="797"/>
                    </a:lnTo>
                    <a:lnTo>
                      <a:pt x="1226" y="796"/>
                    </a:lnTo>
                    <a:lnTo>
                      <a:pt x="1224" y="794"/>
                    </a:lnTo>
                    <a:lnTo>
                      <a:pt x="1220" y="792"/>
                    </a:lnTo>
                    <a:lnTo>
                      <a:pt x="1219" y="789"/>
                    </a:lnTo>
                    <a:lnTo>
                      <a:pt x="1217" y="786"/>
                    </a:lnTo>
                    <a:lnTo>
                      <a:pt x="1217" y="781"/>
                    </a:lnTo>
                    <a:lnTo>
                      <a:pt x="1217" y="774"/>
                    </a:lnTo>
                    <a:lnTo>
                      <a:pt x="1217" y="774"/>
                    </a:lnTo>
                    <a:lnTo>
                      <a:pt x="1218" y="770"/>
                    </a:lnTo>
                    <a:lnTo>
                      <a:pt x="1219" y="766"/>
                    </a:lnTo>
                    <a:lnTo>
                      <a:pt x="1222" y="763"/>
                    </a:lnTo>
                    <a:lnTo>
                      <a:pt x="1226" y="760"/>
                    </a:lnTo>
                    <a:lnTo>
                      <a:pt x="1228" y="759"/>
                    </a:lnTo>
                    <a:lnTo>
                      <a:pt x="1229" y="757"/>
                    </a:lnTo>
                    <a:lnTo>
                      <a:pt x="1229" y="757"/>
                    </a:lnTo>
                    <a:lnTo>
                      <a:pt x="1235" y="741"/>
                    </a:lnTo>
                    <a:lnTo>
                      <a:pt x="1240" y="724"/>
                    </a:lnTo>
                    <a:lnTo>
                      <a:pt x="1244" y="705"/>
                    </a:lnTo>
                    <a:lnTo>
                      <a:pt x="1248" y="686"/>
                    </a:lnTo>
                    <a:lnTo>
                      <a:pt x="1248" y="686"/>
                    </a:lnTo>
                    <a:lnTo>
                      <a:pt x="1251" y="667"/>
                    </a:lnTo>
                    <a:lnTo>
                      <a:pt x="1256" y="649"/>
                    </a:lnTo>
                    <a:lnTo>
                      <a:pt x="1256" y="649"/>
                    </a:lnTo>
                    <a:lnTo>
                      <a:pt x="1262" y="632"/>
                    </a:lnTo>
                    <a:lnTo>
                      <a:pt x="1269" y="616"/>
                    </a:lnTo>
                    <a:lnTo>
                      <a:pt x="1277" y="599"/>
                    </a:lnTo>
                    <a:lnTo>
                      <a:pt x="1286" y="584"/>
                    </a:lnTo>
                    <a:lnTo>
                      <a:pt x="1286" y="584"/>
                    </a:lnTo>
                    <a:lnTo>
                      <a:pt x="1294" y="566"/>
                    </a:lnTo>
                    <a:lnTo>
                      <a:pt x="1302" y="549"/>
                    </a:lnTo>
                    <a:lnTo>
                      <a:pt x="1302" y="549"/>
                    </a:lnTo>
                    <a:lnTo>
                      <a:pt x="1313" y="525"/>
                    </a:lnTo>
                    <a:lnTo>
                      <a:pt x="1323" y="500"/>
                    </a:lnTo>
                    <a:lnTo>
                      <a:pt x="1323" y="500"/>
                    </a:lnTo>
                    <a:lnTo>
                      <a:pt x="1336" y="468"/>
                    </a:lnTo>
                    <a:lnTo>
                      <a:pt x="1351" y="435"/>
                    </a:lnTo>
                    <a:lnTo>
                      <a:pt x="1351" y="435"/>
                    </a:lnTo>
                    <a:lnTo>
                      <a:pt x="1359" y="421"/>
                    </a:lnTo>
                    <a:lnTo>
                      <a:pt x="1368" y="405"/>
                    </a:lnTo>
                    <a:lnTo>
                      <a:pt x="1387" y="377"/>
                    </a:lnTo>
                    <a:lnTo>
                      <a:pt x="1387" y="377"/>
                    </a:lnTo>
                    <a:lnTo>
                      <a:pt x="1404" y="353"/>
                    </a:lnTo>
                    <a:lnTo>
                      <a:pt x="1411" y="340"/>
                    </a:lnTo>
                    <a:lnTo>
                      <a:pt x="1419" y="328"/>
                    </a:lnTo>
                    <a:lnTo>
                      <a:pt x="1430" y="307"/>
                    </a:lnTo>
                    <a:lnTo>
                      <a:pt x="1430" y="307"/>
                    </a:lnTo>
                    <a:lnTo>
                      <a:pt x="1460" y="252"/>
                    </a:lnTo>
                    <a:lnTo>
                      <a:pt x="1474" y="222"/>
                    </a:lnTo>
                    <a:lnTo>
                      <a:pt x="1488" y="192"/>
                    </a:lnTo>
                    <a:lnTo>
                      <a:pt x="1499" y="162"/>
                    </a:lnTo>
                    <a:lnTo>
                      <a:pt x="1504" y="146"/>
                    </a:lnTo>
                    <a:lnTo>
                      <a:pt x="1509" y="131"/>
                    </a:lnTo>
                    <a:lnTo>
                      <a:pt x="1512" y="116"/>
                    </a:lnTo>
                    <a:lnTo>
                      <a:pt x="1514" y="101"/>
                    </a:lnTo>
                    <a:lnTo>
                      <a:pt x="1515" y="85"/>
                    </a:lnTo>
                    <a:lnTo>
                      <a:pt x="1516" y="71"/>
                    </a:lnTo>
                    <a:lnTo>
                      <a:pt x="1516" y="71"/>
                    </a:lnTo>
                    <a:lnTo>
                      <a:pt x="1515" y="65"/>
                    </a:lnTo>
                    <a:lnTo>
                      <a:pt x="1514" y="60"/>
                    </a:lnTo>
                    <a:lnTo>
                      <a:pt x="1512" y="56"/>
                    </a:lnTo>
                    <a:lnTo>
                      <a:pt x="1510" y="52"/>
                    </a:lnTo>
                    <a:lnTo>
                      <a:pt x="1506" y="49"/>
                    </a:lnTo>
                    <a:lnTo>
                      <a:pt x="1503" y="46"/>
                    </a:lnTo>
                    <a:lnTo>
                      <a:pt x="1495" y="42"/>
                    </a:lnTo>
                    <a:lnTo>
                      <a:pt x="1486" y="38"/>
                    </a:lnTo>
                    <a:lnTo>
                      <a:pt x="1475" y="36"/>
                    </a:lnTo>
                    <a:lnTo>
                      <a:pt x="1465" y="35"/>
                    </a:lnTo>
                    <a:lnTo>
                      <a:pt x="1456" y="35"/>
                    </a:lnTo>
                    <a:lnTo>
                      <a:pt x="1456" y="35"/>
                    </a:lnTo>
                    <a:lnTo>
                      <a:pt x="1439" y="36"/>
                    </a:lnTo>
                    <a:lnTo>
                      <a:pt x="1425" y="37"/>
                    </a:lnTo>
                    <a:lnTo>
                      <a:pt x="1425" y="37"/>
                    </a:lnTo>
                    <a:lnTo>
                      <a:pt x="1404" y="37"/>
                    </a:lnTo>
                    <a:lnTo>
                      <a:pt x="1272" y="37"/>
                    </a:lnTo>
                    <a:lnTo>
                      <a:pt x="1272" y="37"/>
                    </a:lnTo>
                    <a:lnTo>
                      <a:pt x="1092" y="41"/>
                    </a:lnTo>
                    <a:lnTo>
                      <a:pt x="781" y="47"/>
                    </a:lnTo>
                    <a:lnTo>
                      <a:pt x="314" y="57"/>
                    </a:lnTo>
                    <a:lnTo>
                      <a:pt x="309" y="57"/>
                    </a:lnTo>
                    <a:lnTo>
                      <a:pt x="308" y="61"/>
                    </a:lnTo>
                    <a:lnTo>
                      <a:pt x="308" y="61"/>
                    </a:lnTo>
                    <a:lnTo>
                      <a:pt x="307" y="65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1" y="83"/>
                    </a:lnTo>
                    <a:lnTo>
                      <a:pt x="295" y="101"/>
                    </a:lnTo>
                    <a:lnTo>
                      <a:pt x="280" y="134"/>
                    </a:lnTo>
                    <a:lnTo>
                      <a:pt x="280" y="134"/>
                    </a:lnTo>
                    <a:lnTo>
                      <a:pt x="272" y="151"/>
                    </a:lnTo>
                    <a:lnTo>
                      <a:pt x="264" y="170"/>
                    </a:lnTo>
                    <a:lnTo>
                      <a:pt x="257" y="189"/>
                    </a:lnTo>
                    <a:lnTo>
                      <a:pt x="251" y="207"/>
                    </a:lnTo>
                    <a:lnTo>
                      <a:pt x="251" y="207"/>
                    </a:lnTo>
                    <a:lnTo>
                      <a:pt x="248" y="225"/>
                    </a:lnTo>
                    <a:lnTo>
                      <a:pt x="245" y="243"/>
                    </a:lnTo>
                    <a:lnTo>
                      <a:pt x="245" y="243"/>
                    </a:lnTo>
                    <a:lnTo>
                      <a:pt x="241" y="272"/>
                    </a:lnTo>
                    <a:lnTo>
                      <a:pt x="238" y="285"/>
                    </a:lnTo>
                    <a:lnTo>
                      <a:pt x="234" y="299"/>
                    </a:lnTo>
                    <a:lnTo>
                      <a:pt x="234" y="299"/>
                    </a:lnTo>
                    <a:lnTo>
                      <a:pt x="228" y="311"/>
                    </a:lnTo>
                    <a:lnTo>
                      <a:pt x="222" y="322"/>
                    </a:lnTo>
                    <a:lnTo>
                      <a:pt x="210" y="345"/>
                    </a:lnTo>
                    <a:lnTo>
                      <a:pt x="210" y="345"/>
                    </a:lnTo>
                    <a:lnTo>
                      <a:pt x="196" y="371"/>
                    </a:lnTo>
                    <a:lnTo>
                      <a:pt x="196" y="371"/>
                    </a:lnTo>
                    <a:lnTo>
                      <a:pt x="182" y="400"/>
                    </a:lnTo>
                    <a:lnTo>
                      <a:pt x="182" y="400"/>
                    </a:lnTo>
                    <a:lnTo>
                      <a:pt x="171" y="422"/>
                    </a:lnTo>
                    <a:lnTo>
                      <a:pt x="159" y="444"/>
                    </a:lnTo>
                    <a:lnTo>
                      <a:pt x="150" y="466"/>
                    </a:lnTo>
                    <a:lnTo>
                      <a:pt x="146" y="477"/>
                    </a:lnTo>
                    <a:lnTo>
                      <a:pt x="143" y="487"/>
                    </a:lnTo>
                    <a:lnTo>
                      <a:pt x="143" y="487"/>
                    </a:lnTo>
                    <a:lnTo>
                      <a:pt x="135" y="518"/>
                    </a:lnTo>
                    <a:lnTo>
                      <a:pt x="135" y="518"/>
                    </a:lnTo>
                    <a:lnTo>
                      <a:pt x="126" y="553"/>
                    </a:lnTo>
                    <a:lnTo>
                      <a:pt x="116" y="588"/>
                    </a:lnTo>
                    <a:lnTo>
                      <a:pt x="116" y="588"/>
                    </a:lnTo>
                    <a:lnTo>
                      <a:pt x="110" y="600"/>
                    </a:lnTo>
                    <a:lnTo>
                      <a:pt x="104" y="613"/>
                    </a:lnTo>
                    <a:lnTo>
                      <a:pt x="97" y="625"/>
                    </a:lnTo>
                    <a:lnTo>
                      <a:pt x="89" y="637"/>
                    </a:lnTo>
                    <a:lnTo>
                      <a:pt x="89" y="637"/>
                    </a:lnTo>
                    <a:lnTo>
                      <a:pt x="81" y="648"/>
                    </a:lnTo>
                    <a:lnTo>
                      <a:pt x="74" y="660"/>
                    </a:lnTo>
                    <a:lnTo>
                      <a:pt x="68" y="673"/>
                    </a:lnTo>
                    <a:lnTo>
                      <a:pt x="62" y="686"/>
                    </a:lnTo>
                    <a:lnTo>
                      <a:pt x="62" y="686"/>
                    </a:lnTo>
                    <a:lnTo>
                      <a:pt x="58" y="697"/>
                    </a:lnTo>
                    <a:lnTo>
                      <a:pt x="52" y="709"/>
                    </a:lnTo>
                    <a:lnTo>
                      <a:pt x="52" y="709"/>
                    </a:lnTo>
                    <a:lnTo>
                      <a:pt x="47" y="723"/>
                    </a:lnTo>
                    <a:lnTo>
                      <a:pt x="41" y="736"/>
                    </a:lnTo>
                    <a:lnTo>
                      <a:pt x="38" y="750"/>
                    </a:lnTo>
                    <a:lnTo>
                      <a:pt x="36" y="756"/>
                    </a:lnTo>
                    <a:lnTo>
                      <a:pt x="36" y="762"/>
                    </a:lnTo>
                    <a:lnTo>
                      <a:pt x="36" y="762"/>
                    </a:lnTo>
                    <a:lnTo>
                      <a:pt x="35" y="766"/>
                    </a:lnTo>
                    <a:lnTo>
                      <a:pt x="34" y="770"/>
                    </a:lnTo>
                    <a:lnTo>
                      <a:pt x="32" y="773"/>
                    </a:lnTo>
                    <a:lnTo>
                      <a:pt x="30" y="775"/>
                    </a:lnTo>
                    <a:lnTo>
                      <a:pt x="26" y="777"/>
                    </a:lnTo>
                    <a:lnTo>
                      <a:pt x="23" y="779"/>
                    </a:lnTo>
                    <a:lnTo>
                      <a:pt x="17" y="780"/>
                    </a:lnTo>
                    <a:lnTo>
                      <a:pt x="17" y="780"/>
                    </a:lnTo>
                    <a:lnTo>
                      <a:pt x="13" y="780"/>
                    </a:lnTo>
                    <a:lnTo>
                      <a:pt x="10" y="779"/>
                    </a:lnTo>
                    <a:lnTo>
                      <a:pt x="7" y="776"/>
                    </a:lnTo>
                    <a:lnTo>
                      <a:pt x="4" y="774"/>
                    </a:lnTo>
                    <a:lnTo>
                      <a:pt x="4" y="774"/>
                    </a:lnTo>
                    <a:lnTo>
                      <a:pt x="2" y="772"/>
                    </a:lnTo>
                    <a:lnTo>
                      <a:pt x="1" y="769"/>
                    </a:lnTo>
                    <a:lnTo>
                      <a:pt x="0" y="766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1" y="750"/>
                    </a:lnTo>
                    <a:lnTo>
                      <a:pt x="4" y="737"/>
                    </a:lnTo>
                    <a:lnTo>
                      <a:pt x="8" y="726"/>
                    </a:lnTo>
                    <a:lnTo>
                      <a:pt x="13" y="713"/>
                    </a:lnTo>
                    <a:lnTo>
                      <a:pt x="13" y="713"/>
                    </a:lnTo>
                    <a:lnTo>
                      <a:pt x="18" y="703"/>
                    </a:lnTo>
                    <a:lnTo>
                      <a:pt x="22" y="690"/>
                    </a:lnTo>
                    <a:lnTo>
                      <a:pt x="22" y="690"/>
                    </a:lnTo>
                    <a:lnTo>
                      <a:pt x="32" y="668"/>
                    </a:lnTo>
                    <a:lnTo>
                      <a:pt x="42" y="646"/>
                    </a:lnTo>
                    <a:lnTo>
                      <a:pt x="54" y="624"/>
                    </a:lnTo>
                    <a:lnTo>
                      <a:pt x="69" y="602"/>
                    </a:lnTo>
                    <a:lnTo>
                      <a:pt x="69" y="602"/>
                    </a:lnTo>
                    <a:lnTo>
                      <a:pt x="74" y="593"/>
                    </a:lnTo>
                    <a:lnTo>
                      <a:pt x="79" y="583"/>
                    </a:lnTo>
                    <a:lnTo>
                      <a:pt x="83" y="573"/>
                    </a:lnTo>
                    <a:lnTo>
                      <a:pt x="87" y="563"/>
                    </a:lnTo>
                    <a:lnTo>
                      <a:pt x="93" y="541"/>
                    </a:lnTo>
                    <a:lnTo>
                      <a:pt x="98" y="520"/>
                    </a:lnTo>
                    <a:lnTo>
                      <a:pt x="98" y="520"/>
                    </a:lnTo>
                    <a:lnTo>
                      <a:pt x="104" y="492"/>
                    </a:lnTo>
                    <a:lnTo>
                      <a:pt x="104" y="492"/>
                    </a:lnTo>
                    <a:lnTo>
                      <a:pt x="110" y="472"/>
                    </a:lnTo>
                    <a:lnTo>
                      <a:pt x="119" y="451"/>
                    </a:lnTo>
                    <a:lnTo>
                      <a:pt x="128" y="431"/>
                    </a:lnTo>
                    <a:lnTo>
                      <a:pt x="137" y="412"/>
                    </a:lnTo>
                    <a:lnTo>
                      <a:pt x="143" y="401"/>
                    </a:lnTo>
                    <a:lnTo>
                      <a:pt x="143" y="401"/>
                    </a:lnTo>
                    <a:lnTo>
                      <a:pt x="153" y="381"/>
                    </a:lnTo>
                    <a:lnTo>
                      <a:pt x="164" y="359"/>
                    </a:lnTo>
                    <a:lnTo>
                      <a:pt x="164" y="359"/>
                    </a:lnTo>
                    <a:lnTo>
                      <a:pt x="183" y="325"/>
                    </a:lnTo>
                    <a:lnTo>
                      <a:pt x="191" y="307"/>
                    </a:lnTo>
                    <a:lnTo>
                      <a:pt x="198" y="289"/>
                    </a:lnTo>
                    <a:lnTo>
                      <a:pt x="198" y="289"/>
                    </a:lnTo>
                    <a:lnTo>
                      <a:pt x="202" y="277"/>
                    </a:lnTo>
                    <a:lnTo>
                      <a:pt x="205" y="264"/>
                    </a:lnTo>
                    <a:lnTo>
                      <a:pt x="209" y="240"/>
                    </a:lnTo>
                    <a:lnTo>
                      <a:pt x="209" y="240"/>
                    </a:lnTo>
                    <a:lnTo>
                      <a:pt x="212" y="219"/>
                    </a:lnTo>
                    <a:lnTo>
                      <a:pt x="216" y="198"/>
                    </a:lnTo>
                    <a:lnTo>
                      <a:pt x="216" y="198"/>
                    </a:lnTo>
                    <a:lnTo>
                      <a:pt x="222" y="176"/>
                    </a:lnTo>
                    <a:lnTo>
                      <a:pt x="230" y="155"/>
                    </a:lnTo>
                    <a:lnTo>
                      <a:pt x="237" y="133"/>
                    </a:lnTo>
                    <a:lnTo>
                      <a:pt x="246" y="113"/>
                    </a:lnTo>
                    <a:lnTo>
                      <a:pt x="246" y="113"/>
                    </a:lnTo>
                    <a:lnTo>
                      <a:pt x="253" y="99"/>
                    </a:lnTo>
                    <a:lnTo>
                      <a:pt x="253" y="99"/>
                    </a:lnTo>
                    <a:lnTo>
                      <a:pt x="265" y="77"/>
                    </a:lnTo>
                    <a:lnTo>
                      <a:pt x="269" y="65"/>
                    </a:lnTo>
                    <a:lnTo>
                      <a:pt x="273" y="54"/>
                    </a:lnTo>
                    <a:lnTo>
                      <a:pt x="273" y="54"/>
                    </a:lnTo>
                    <a:lnTo>
                      <a:pt x="274" y="48"/>
                    </a:lnTo>
                    <a:lnTo>
                      <a:pt x="276" y="43"/>
                    </a:lnTo>
                    <a:lnTo>
                      <a:pt x="278" y="38"/>
                    </a:lnTo>
                    <a:lnTo>
                      <a:pt x="282" y="34"/>
                    </a:lnTo>
                    <a:lnTo>
                      <a:pt x="287" y="31"/>
                    </a:lnTo>
                    <a:lnTo>
                      <a:pt x="292" y="28"/>
                    </a:lnTo>
                    <a:lnTo>
                      <a:pt x="303" y="24"/>
                    </a:lnTo>
                    <a:lnTo>
                      <a:pt x="316" y="22"/>
                    </a:lnTo>
                    <a:lnTo>
                      <a:pt x="329" y="20"/>
                    </a:lnTo>
                    <a:lnTo>
                      <a:pt x="356" y="19"/>
                    </a:lnTo>
                    <a:lnTo>
                      <a:pt x="356" y="19"/>
                    </a:lnTo>
                    <a:lnTo>
                      <a:pt x="375" y="18"/>
                    </a:lnTo>
                    <a:lnTo>
                      <a:pt x="382" y="18"/>
                    </a:lnTo>
                    <a:lnTo>
                      <a:pt x="389" y="16"/>
                    </a:lnTo>
                    <a:lnTo>
                      <a:pt x="389" y="16"/>
                    </a:lnTo>
                    <a:lnTo>
                      <a:pt x="400" y="14"/>
                    </a:lnTo>
                    <a:lnTo>
                      <a:pt x="411" y="13"/>
                    </a:lnTo>
                    <a:lnTo>
                      <a:pt x="423" y="12"/>
                    </a:lnTo>
                    <a:lnTo>
                      <a:pt x="437" y="12"/>
                    </a:lnTo>
                    <a:lnTo>
                      <a:pt x="437" y="12"/>
                    </a:lnTo>
                    <a:lnTo>
                      <a:pt x="459" y="12"/>
                    </a:lnTo>
                    <a:lnTo>
                      <a:pt x="479" y="13"/>
                    </a:lnTo>
                    <a:lnTo>
                      <a:pt x="479" y="13"/>
                    </a:lnTo>
                    <a:lnTo>
                      <a:pt x="500" y="14"/>
                    </a:lnTo>
                    <a:lnTo>
                      <a:pt x="519" y="15"/>
                    </a:lnTo>
                    <a:lnTo>
                      <a:pt x="668" y="15"/>
                    </a:lnTo>
                    <a:lnTo>
                      <a:pt x="668" y="15"/>
                    </a:lnTo>
                    <a:lnTo>
                      <a:pt x="751" y="14"/>
                    </a:lnTo>
                    <a:lnTo>
                      <a:pt x="833" y="13"/>
                    </a:lnTo>
                    <a:lnTo>
                      <a:pt x="997" y="8"/>
                    </a:lnTo>
                    <a:lnTo>
                      <a:pt x="997" y="8"/>
                    </a:lnTo>
                    <a:lnTo>
                      <a:pt x="1159" y="4"/>
                    </a:lnTo>
                    <a:lnTo>
                      <a:pt x="1241" y="2"/>
                    </a:lnTo>
                    <a:lnTo>
                      <a:pt x="1323" y="2"/>
                    </a:lnTo>
                    <a:lnTo>
                      <a:pt x="1323" y="2"/>
                    </a:lnTo>
                    <a:lnTo>
                      <a:pt x="1375" y="1"/>
                    </a:lnTo>
                    <a:lnTo>
                      <a:pt x="1375" y="1"/>
                    </a:lnTo>
                    <a:lnTo>
                      <a:pt x="1427" y="0"/>
                    </a:lnTo>
                    <a:lnTo>
                      <a:pt x="1427" y="0"/>
                    </a:lnTo>
                    <a:lnTo>
                      <a:pt x="1456" y="1"/>
                    </a:lnTo>
                    <a:lnTo>
                      <a:pt x="1481" y="2"/>
                    </a:lnTo>
                    <a:lnTo>
                      <a:pt x="1481" y="2"/>
                    </a:lnTo>
                    <a:lnTo>
                      <a:pt x="1496" y="3"/>
                    </a:lnTo>
                    <a:lnTo>
                      <a:pt x="1506" y="5"/>
                    </a:lnTo>
                    <a:lnTo>
                      <a:pt x="1517" y="7"/>
                    </a:lnTo>
                    <a:lnTo>
                      <a:pt x="1526" y="12"/>
                    </a:lnTo>
                    <a:lnTo>
                      <a:pt x="1535" y="17"/>
                    </a:lnTo>
                    <a:lnTo>
                      <a:pt x="1539" y="21"/>
                    </a:lnTo>
                    <a:lnTo>
                      <a:pt x="1542" y="25"/>
                    </a:lnTo>
                    <a:lnTo>
                      <a:pt x="1545" y="29"/>
                    </a:lnTo>
                    <a:lnTo>
                      <a:pt x="1547" y="34"/>
                    </a:lnTo>
                    <a:lnTo>
                      <a:pt x="1547" y="34"/>
                    </a:lnTo>
                    <a:lnTo>
                      <a:pt x="1550" y="49"/>
                    </a:lnTo>
                    <a:lnTo>
                      <a:pt x="1552" y="63"/>
                    </a:lnTo>
                    <a:lnTo>
                      <a:pt x="1553" y="78"/>
                    </a:lnTo>
                    <a:lnTo>
                      <a:pt x="1552" y="93"/>
                    </a:lnTo>
                    <a:lnTo>
                      <a:pt x="1550" y="109"/>
                    </a:lnTo>
                    <a:lnTo>
                      <a:pt x="1548" y="123"/>
                    </a:lnTo>
                    <a:lnTo>
                      <a:pt x="1544" y="139"/>
                    </a:lnTo>
                    <a:lnTo>
                      <a:pt x="1540" y="155"/>
                    </a:lnTo>
                    <a:lnTo>
                      <a:pt x="1528" y="186"/>
                    </a:lnTo>
                    <a:lnTo>
                      <a:pt x="1516" y="216"/>
                    </a:lnTo>
                    <a:lnTo>
                      <a:pt x="1502" y="244"/>
                    </a:lnTo>
                    <a:lnTo>
                      <a:pt x="1489" y="271"/>
                    </a:lnTo>
                    <a:lnTo>
                      <a:pt x="1486" y="277"/>
                    </a:lnTo>
                    <a:lnTo>
                      <a:pt x="1486" y="277"/>
                    </a:lnTo>
                    <a:lnTo>
                      <a:pt x="1472" y="303"/>
                    </a:lnTo>
                    <a:lnTo>
                      <a:pt x="1457" y="329"/>
                    </a:lnTo>
                    <a:lnTo>
                      <a:pt x="1427" y="378"/>
                    </a:lnTo>
                    <a:lnTo>
                      <a:pt x="1427" y="378"/>
                    </a:lnTo>
                    <a:lnTo>
                      <a:pt x="1406" y="412"/>
                    </a:lnTo>
                    <a:lnTo>
                      <a:pt x="1406" y="412"/>
                    </a:lnTo>
                    <a:lnTo>
                      <a:pt x="1393" y="433"/>
                    </a:lnTo>
                    <a:lnTo>
                      <a:pt x="1382" y="456"/>
                    </a:lnTo>
                    <a:lnTo>
                      <a:pt x="1372" y="479"/>
                    </a:lnTo>
                    <a:lnTo>
                      <a:pt x="1362" y="503"/>
                    </a:lnTo>
                    <a:lnTo>
                      <a:pt x="1362" y="503"/>
                    </a:lnTo>
                    <a:lnTo>
                      <a:pt x="1346" y="540"/>
                    </a:lnTo>
                    <a:lnTo>
                      <a:pt x="1346" y="540"/>
                    </a:lnTo>
                    <a:lnTo>
                      <a:pt x="1327" y="581"/>
                    </a:lnTo>
                    <a:lnTo>
                      <a:pt x="1327" y="581"/>
                    </a:lnTo>
                    <a:lnTo>
                      <a:pt x="1315" y="608"/>
                    </a:lnTo>
                    <a:lnTo>
                      <a:pt x="1302" y="633"/>
                    </a:lnTo>
                    <a:lnTo>
                      <a:pt x="1292" y="660"/>
                    </a:lnTo>
                    <a:lnTo>
                      <a:pt x="1284" y="689"/>
                    </a:lnTo>
                    <a:lnTo>
                      <a:pt x="1284" y="689"/>
                    </a:lnTo>
                    <a:lnTo>
                      <a:pt x="1277" y="715"/>
                    </a:lnTo>
                    <a:lnTo>
                      <a:pt x="1277" y="715"/>
                    </a:lnTo>
                    <a:lnTo>
                      <a:pt x="1272" y="735"/>
                    </a:lnTo>
                    <a:lnTo>
                      <a:pt x="1267" y="755"/>
                    </a:lnTo>
                    <a:lnTo>
                      <a:pt x="1264" y="765"/>
                    </a:lnTo>
                    <a:lnTo>
                      <a:pt x="1261" y="773"/>
                    </a:lnTo>
                    <a:lnTo>
                      <a:pt x="1256" y="783"/>
                    </a:lnTo>
                    <a:lnTo>
                      <a:pt x="1251" y="790"/>
                    </a:lnTo>
                    <a:lnTo>
                      <a:pt x="1251" y="790"/>
                    </a:lnTo>
                    <a:lnTo>
                      <a:pt x="1248" y="794"/>
                    </a:lnTo>
                    <a:lnTo>
                      <a:pt x="1244" y="796"/>
                    </a:lnTo>
                    <a:lnTo>
                      <a:pt x="1240" y="798"/>
                    </a:lnTo>
                    <a:lnTo>
                      <a:pt x="1235" y="798"/>
                    </a:lnTo>
                    <a:lnTo>
                      <a:pt x="1235" y="79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3380823" y="2377623"/>
              <a:ext cx="2472589" cy="1398881"/>
              <a:chOff x="9092491" y="2281082"/>
              <a:chExt cx="2472589" cy="1398881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9092491" y="2281082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45" name="Text Placeholder 32"/>
              <p:cNvSpPr txBox="1"/>
              <p:nvPr/>
            </p:nvSpPr>
            <p:spPr>
              <a:xfrm>
                <a:off x="9311762" y="2697749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1336281" y="4350084"/>
              <a:ext cx="1944166" cy="1478004"/>
              <a:chOff x="4095751" y="2149476"/>
              <a:chExt cx="854074" cy="649288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47" name="Freeform 981"/>
              <p:cNvSpPr/>
              <p:nvPr/>
            </p:nvSpPr>
            <p:spPr bwMode="auto">
              <a:xfrm>
                <a:off x="4114801" y="2484438"/>
                <a:ext cx="41275" cy="42863"/>
              </a:xfrm>
              <a:custGeom>
                <a:avLst/>
                <a:gdLst/>
                <a:ahLst/>
                <a:cxnLst>
                  <a:cxn ang="0">
                    <a:pos x="72" y="1"/>
                  </a:cxn>
                  <a:cxn ang="0">
                    <a:pos x="72" y="1"/>
                  </a:cxn>
                  <a:cxn ang="0">
                    <a:pos x="51" y="17"/>
                  </a:cxn>
                  <a:cxn ang="0">
                    <a:pos x="33" y="34"/>
                  </a:cxn>
                  <a:cxn ang="0">
                    <a:pos x="23" y="45"/>
                  </a:cxn>
                  <a:cxn ang="0">
                    <a:pos x="15" y="54"/>
                  </a:cxn>
                  <a:cxn ang="0">
                    <a:pos x="8" y="64"/>
                  </a:cxn>
                  <a:cxn ang="0">
                    <a:pos x="1" y="76"/>
                  </a:cxn>
                  <a:cxn ang="0">
                    <a:pos x="1" y="76"/>
                  </a:cxn>
                  <a:cxn ang="0">
                    <a:pos x="0" y="78"/>
                  </a:cxn>
                  <a:cxn ang="0">
                    <a:pos x="1" y="79"/>
                  </a:cxn>
                  <a:cxn ang="0">
                    <a:pos x="2" y="81"/>
                  </a:cxn>
                  <a:cxn ang="0">
                    <a:pos x="3" y="82"/>
                  </a:cxn>
                  <a:cxn ang="0">
                    <a:pos x="4" y="83"/>
                  </a:cxn>
                  <a:cxn ang="0">
                    <a:pos x="6" y="83"/>
                  </a:cxn>
                  <a:cxn ang="0">
                    <a:pos x="8" y="82"/>
                  </a:cxn>
                  <a:cxn ang="0">
                    <a:pos x="9" y="80"/>
                  </a:cxn>
                  <a:cxn ang="0">
                    <a:pos x="9" y="80"/>
                  </a:cxn>
                  <a:cxn ang="0">
                    <a:pos x="15" y="70"/>
                  </a:cxn>
                  <a:cxn ang="0">
                    <a:pos x="23" y="60"/>
                  </a:cxn>
                  <a:cxn ang="0">
                    <a:pos x="31" y="51"/>
                  </a:cxn>
                  <a:cxn ang="0">
                    <a:pos x="39" y="42"/>
                  </a:cxn>
                  <a:cxn ang="0">
                    <a:pos x="58" y="25"/>
                  </a:cxn>
                  <a:cxn ang="0">
                    <a:pos x="77" y="9"/>
                  </a:cxn>
                  <a:cxn ang="0">
                    <a:pos x="77" y="9"/>
                  </a:cxn>
                  <a:cxn ang="0">
                    <a:pos x="78" y="7"/>
                  </a:cxn>
                  <a:cxn ang="0">
                    <a:pos x="79" y="6"/>
                  </a:cxn>
                  <a:cxn ang="0">
                    <a:pos x="78" y="2"/>
                  </a:cxn>
                  <a:cxn ang="0">
                    <a:pos x="77" y="1"/>
                  </a:cxn>
                  <a:cxn ang="0">
                    <a:pos x="75" y="0"/>
                  </a:cxn>
                  <a:cxn ang="0">
                    <a:pos x="74" y="0"/>
                  </a:cxn>
                  <a:cxn ang="0">
                    <a:pos x="72" y="1"/>
                  </a:cxn>
                  <a:cxn ang="0">
                    <a:pos x="72" y="1"/>
                  </a:cxn>
                </a:cxnLst>
                <a:rect l="0" t="0" r="r" b="b"/>
                <a:pathLst>
                  <a:path w="79" h="83">
                    <a:moveTo>
                      <a:pt x="72" y="1"/>
                    </a:moveTo>
                    <a:lnTo>
                      <a:pt x="72" y="1"/>
                    </a:lnTo>
                    <a:lnTo>
                      <a:pt x="51" y="17"/>
                    </a:lnTo>
                    <a:lnTo>
                      <a:pt x="33" y="34"/>
                    </a:lnTo>
                    <a:lnTo>
                      <a:pt x="23" y="45"/>
                    </a:lnTo>
                    <a:lnTo>
                      <a:pt x="15" y="54"/>
                    </a:lnTo>
                    <a:lnTo>
                      <a:pt x="8" y="64"/>
                    </a:lnTo>
                    <a:lnTo>
                      <a:pt x="1" y="76"/>
                    </a:lnTo>
                    <a:lnTo>
                      <a:pt x="1" y="76"/>
                    </a:lnTo>
                    <a:lnTo>
                      <a:pt x="0" y="78"/>
                    </a:lnTo>
                    <a:lnTo>
                      <a:pt x="1" y="79"/>
                    </a:lnTo>
                    <a:lnTo>
                      <a:pt x="2" y="81"/>
                    </a:lnTo>
                    <a:lnTo>
                      <a:pt x="3" y="82"/>
                    </a:lnTo>
                    <a:lnTo>
                      <a:pt x="4" y="83"/>
                    </a:lnTo>
                    <a:lnTo>
                      <a:pt x="6" y="83"/>
                    </a:lnTo>
                    <a:lnTo>
                      <a:pt x="8" y="82"/>
                    </a:lnTo>
                    <a:lnTo>
                      <a:pt x="9" y="80"/>
                    </a:lnTo>
                    <a:lnTo>
                      <a:pt x="9" y="80"/>
                    </a:lnTo>
                    <a:lnTo>
                      <a:pt x="15" y="70"/>
                    </a:lnTo>
                    <a:lnTo>
                      <a:pt x="23" y="60"/>
                    </a:lnTo>
                    <a:lnTo>
                      <a:pt x="31" y="51"/>
                    </a:lnTo>
                    <a:lnTo>
                      <a:pt x="39" y="42"/>
                    </a:lnTo>
                    <a:lnTo>
                      <a:pt x="58" y="25"/>
                    </a:lnTo>
                    <a:lnTo>
                      <a:pt x="77" y="9"/>
                    </a:lnTo>
                    <a:lnTo>
                      <a:pt x="77" y="9"/>
                    </a:lnTo>
                    <a:lnTo>
                      <a:pt x="78" y="7"/>
                    </a:lnTo>
                    <a:lnTo>
                      <a:pt x="79" y="6"/>
                    </a:lnTo>
                    <a:lnTo>
                      <a:pt x="78" y="2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4" y="0"/>
                    </a:lnTo>
                    <a:lnTo>
                      <a:pt x="72" y="1"/>
                    </a:lnTo>
                    <a:lnTo>
                      <a:pt x="7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" name="Freeform 982"/>
              <p:cNvSpPr/>
              <p:nvPr/>
            </p:nvSpPr>
            <p:spPr bwMode="auto">
              <a:xfrm>
                <a:off x="4122738" y="2492376"/>
                <a:ext cx="60325" cy="63500"/>
              </a:xfrm>
              <a:custGeom>
                <a:avLst/>
                <a:gdLst/>
                <a:ahLst/>
                <a:cxnLst>
                  <a:cxn ang="0">
                    <a:pos x="106" y="1"/>
                  </a:cxn>
                  <a:cxn ang="0">
                    <a:pos x="106" y="1"/>
                  </a:cxn>
                  <a:cxn ang="0">
                    <a:pos x="44" y="63"/>
                  </a:cxn>
                  <a:cxn ang="0">
                    <a:pos x="44" y="63"/>
                  </a:cxn>
                  <a:cxn ang="0">
                    <a:pos x="20" y="87"/>
                  </a:cxn>
                  <a:cxn ang="0">
                    <a:pos x="10" y="99"/>
                  </a:cxn>
                  <a:cxn ang="0">
                    <a:pos x="4" y="105"/>
                  </a:cxn>
                  <a:cxn ang="0">
                    <a:pos x="0" y="113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0" y="117"/>
                  </a:cxn>
                  <a:cxn ang="0">
                    <a:pos x="2" y="119"/>
                  </a:cxn>
                  <a:cxn ang="0">
                    <a:pos x="4" y="120"/>
                  </a:cxn>
                  <a:cxn ang="0">
                    <a:pos x="6" y="120"/>
                  </a:cxn>
                  <a:cxn ang="0">
                    <a:pos x="7" y="119"/>
                  </a:cxn>
                  <a:cxn ang="0">
                    <a:pos x="8" y="118"/>
                  </a:cxn>
                  <a:cxn ang="0">
                    <a:pos x="8" y="118"/>
                  </a:cxn>
                  <a:cxn ang="0">
                    <a:pos x="13" y="110"/>
                  </a:cxn>
                  <a:cxn ang="0">
                    <a:pos x="18" y="103"/>
                  </a:cxn>
                  <a:cxn ang="0">
                    <a:pos x="30" y="90"/>
                  </a:cxn>
                  <a:cxn ang="0">
                    <a:pos x="55" y="65"/>
                  </a:cxn>
                  <a:cxn ang="0">
                    <a:pos x="55" y="65"/>
                  </a:cxn>
                  <a:cxn ang="0">
                    <a:pos x="113" y="7"/>
                  </a:cxn>
                  <a:cxn ang="0">
                    <a:pos x="113" y="7"/>
                  </a:cxn>
                  <a:cxn ang="0">
                    <a:pos x="114" y="6"/>
                  </a:cxn>
                  <a:cxn ang="0">
                    <a:pos x="114" y="4"/>
                  </a:cxn>
                  <a:cxn ang="0">
                    <a:pos x="114" y="2"/>
                  </a:cxn>
                  <a:cxn ang="0">
                    <a:pos x="113" y="1"/>
                  </a:cxn>
                  <a:cxn ang="0">
                    <a:pos x="111" y="0"/>
                  </a:cxn>
                  <a:cxn ang="0">
                    <a:pos x="110" y="0"/>
                  </a:cxn>
                  <a:cxn ang="0">
                    <a:pos x="108" y="0"/>
                  </a:cxn>
                  <a:cxn ang="0">
                    <a:pos x="106" y="1"/>
                  </a:cxn>
                  <a:cxn ang="0">
                    <a:pos x="106" y="1"/>
                  </a:cxn>
                </a:cxnLst>
                <a:rect l="0" t="0" r="r" b="b"/>
                <a:pathLst>
                  <a:path w="114" h="120">
                    <a:moveTo>
                      <a:pt x="106" y="1"/>
                    </a:moveTo>
                    <a:lnTo>
                      <a:pt x="106" y="1"/>
                    </a:lnTo>
                    <a:lnTo>
                      <a:pt x="44" y="63"/>
                    </a:lnTo>
                    <a:lnTo>
                      <a:pt x="44" y="63"/>
                    </a:lnTo>
                    <a:lnTo>
                      <a:pt x="20" y="87"/>
                    </a:lnTo>
                    <a:lnTo>
                      <a:pt x="10" y="99"/>
                    </a:lnTo>
                    <a:lnTo>
                      <a:pt x="4" y="105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0" y="117"/>
                    </a:lnTo>
                    <a:lnTo>
                      <a:pt x="2" y="119"/>
                    </a:lnTo>
                    <a:lnTo>
                      <a:pt x="4" y="120"/>
                    </a:lnTo>
                    <a:lnTo>
                      <a:pt x="6" y="120"/>
                    </a:lnTo>
                    <a:lnTo>
                      <a:pt x="7" y="119"/>
                    </a:lnTo>
                    <a:lnTo>
                      <a:pt x="8" y="118"/>
                    </a:lnTo>
                    <a:lnTo>
                      <a:pt x="8" y="118"/>
                    </a:lnTo>
                    <a:lnTo>
                      <a:pt x="13" y="110"/>
                    </a:lnTo>
                    <a:lnTo>
                      <a:pt x="18" y="103"/>
                    </a:lnTo>
                    <a:lnTo>
                      <a:pt x="30" y="90"/>
                    </a:lnTo>
                    <a:lnTo>
                      <a:pt x="55" y="65"/>
                    </a:lnTo>
                    <a:lnTo>
                      <a:pt x="55" y="65"/>
                    </a:lnTo>
                    <a:lnTo>
                      <a:pt x="113" y="7"/>
                    </a:lnTo>
                    <a:lnTo>
                      <a:pt x="113" y="7"/>
                    </a:lnTo>
                    <a:lnTo>
                      <a:pt x="114" y="6"/>
                    </a:lnTo>
                    <a:lnTo>
                      <a:pt x="114" y="4"/>
                    </a:lnTo>
                    <a:lnTo>
                      <a:pt x="114" y="2"/>
                    </a:lnTo>
                    <a:lnTo>
                      <a:pt x="113" y="1"/>
                    </a:lnTo>
                    <a:lnTo>
                      <a:pt x="111" y="0"/>
                    </a:lnTo>
                    <a:lnTo>
                      <a:pt x="110" y="0"/>
                    </a:lnTo>
                    <a:lnTo>
                      <a:pt x="108" y="0"/>
                    </a:lnTo>
                    <a:lnTo>
                      <a:pt x="106" y="1"/>
                    </a:lnTo>
                    <a:lnTo>
                      <a:pt x="10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" name="Freeform 983"/>
              <p:cNvSpPr/>
              <p:nvPr/>
            </p:nvSpPr>
            <p:spPr bwMode="auto">
              <a:xfrm>
                <a:off x="4133851" y="2506663"/>
                <a:ext cx="88900" cy="85725"/>
              </a:xfrm>
              <a:custGeom>
                <a:avLst/>
                <a:gdLst/>
                <a:ahLst/>
                <a:cxnLst>
                  <a:cxn ang="0">
                    <a:pos x="161" y="1"/>
                  </a:cxn>
                  <a:cxn ang="0">
                    <a:pos x="161" y="1"/>
                  </a:cxn>
                  <a:cxn ang="0">
                    <a:pos x="141" y="21"/>
                  </a:cxn>
                  <a:cxn ang="0">
                    <a:pos x="122" y="41"/>
                  </a:cxn>
                  <a:cxn ang="0">
                    <a:pos x="82" y="79"/>
                  </a:cxn>
                  <a:cxn ang="0">
                    <a:pos x="41" y="118"/>
                  </a:cxn>
                  <a:cxn ang="0">
                    <a:pos x="2" y="156"/>
                  </a:cxn>
                  <a:cxn ang="0">
                    <a:pos x="2" y="156"/>
                  </a:cxn>
                  <a:cxn ang="0">
                    <a:pos x="0" y="158"/>
                  </a:cxn>
                  <a:cxn ang="0">
                    <a:pos x="0" y="160"/>
                  </a:cxn>
                  <a:cxn ang="0">
                    <a:pos x="1" y="161"/>
                  </a:cxn>
                  <a:cxn ang="0">
                    <a:pos x="2" y="163"/>
                  </a:cxn>
                  <a:cxn ang="0">
                    <a:pos x="3" y="164"/>
                  </a:cxn>
                  <a:cxn ang="0">
                    <a:pos x="5" y="164"/>
                  </a:cxn>
                  <a:cxn ang="0">
                    <a:pos x="6" y="164"/>
                  </a:cxn>
                  <a:cxn ang="0">
                    <a:pos x="8" y="163"/>
                  </a:cxn>
                  <a:cxn ang="0">
                    <a:pos x="8" y="163"/>
                  </a:cxn>
                  <a:cxn ang="0">
                    <a:pos x="49" y="125"/>
                  </a:cxn>
                  <a:cxn ang="0">
                    <a:pos x="89" y="87"/>
                  </a:cxn>
                  <a:cxn ang="0">
                    <a:pos x="128" y="48"/>
                  </a:cxn>
                  <a:cxn ang="0">
                    <a:pos x="148" y="29"/>
                  </a:cxn>
                  <a:cxn ang="0">
                    <a:pos x="167" y="8"/>
                  </a:cxn>
                  <a:cxn ang="0">
                    <a:pos x="167" y="8"/>
                  </a:cxn>
                  <a:cxn ang="0">
                    <a:pos x="168" y="6"/>
                  </a:cxn>
                  <a:cxn ang="0">
                    <a:pos x="168" y="4"/>
                  </a:cxn>
                  <a:cxn ang="0">
                    <a:pos x="168" y="3"/>
                  </a:cxn>
                  <a:cxn ang="0">
                    <a:pos x="167" y="1"/>
                  </a:cxn>
                  <a:cxn ang="0">
                    <a:pos x="165" y="0"/>
                  </a:cxn>
                  <a:cxn ang="0">
                    <a:pos x="164" y="0"/>
                  </a:cxn>
                  <a:cxn ang="0">
                    <a:pos x="162" y="0"/>
                  </a:cxn>
                  <a:cxn ang="0">
                    <a:pos x="161" y="1"/>
                  </a:cxn>
                  <a:cxn ang="0">
                    <a:pos x="161" y="1"/>
                  </a:cxn>
                </a:cxnLst>
                <a:rect l="0" t="0" r="r" b="b"/>
                <a:pathLst>
                  <a:path w="168" h="164">
                    <a:moveTo>
                      <a:pt x="161" y="1"/>
                    </a:moveTo>
                    <a:lnTo>
                      <a:pt x="161" y="1"/>
                    </a:lnTo>
                    <a:lnTo>
                      <a:pt x="141" y="21"/>
                    </a:lnTo>
                    <a:lnTo>
                      <a:pt x="122" y="41"/>
                    </a:lnTo>
                    <a:lnTo>
                      <a:pt x="82" y="79"/>
                    </a:lnTo>
                    <a:lnTo>
                      <a:pt x="41" y="118"/>
                    </a:lnTo>
                    <a:lnTo>
                      <a:pt x="2" y="156"/>
                    </a:lnTo>
                    <a:lnTo>
                      <a:pt x="2" y="156"/>
                    </a:lnTo>
                    <a:lnTo>
                      <a:pt x="0" y="158"/>
                    </a:lnTo>
                    <a:lnTo>
                      <a:pt x="0" y="160"/>
                    </a:lnTo>
                    <a:lnTo>
                      <a:pt x="1" y="161"/>
                    </a:lnTo>
                    <a:lnTo>
                      <a:pt x="2" y="163"/>
                    </a:lnTo>
                    <a:lnTo>
                      <a:pt x="3" y="164"/>
                    </a:lnTo>
                    <a:lnTo>
                      <a:pt x="5" y="164"/>
                    </a:lnTo>
                    <a:lnTo>
                      <a:pt x="6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49" y="125"/>
                    </a:lnTo>
                    <a:lnTo>
                      <a:pt x="89" y="87"/>
                    </a:lnTo>
                    <a:lnTo>
                      <a:pt x="128" y="48"/>
                    </a:lnTo>
                    <a:lnTo>
                      <a:pt x="148" y="29"/>
                    </a:lnTo>
                    <a:lnTo>
                      <a:pt x="167" y="8"/>
                    </a:lnTo>
                    <a:lnTo>
                      <a:pt x="167" y="8"/>
                    </a:lnTo>
                    <a:lnTo>
                      <a:pt x="168" y="6"/>
                    </a:lnTo>
                    <a:lnTo>
                      <a:pt x="168" y="4"/>
                    </a:lnTo>
                    <a:lnTo>
                      <a:pt x="168" y="3"/>
                    </a:lnTo>
                    <a:lnTo>
                      <a:pt x="167" y="1"/>
                    </a:lnTo>
                    <a:lnTo>
                      <a:pt x="165" y="0"/>
                    </a:lnTo>
                    <a:lnTo>
                      <a:pt x="164" y="0"/>
                    </a:lnTo>
                    <a:lnTo>
                      <a:pt x="162" y="0"/>
                    </a:lnTo>
                    <a:lnTo>
                      <a:pt x="161" y="1"/>
                    </a:lnTo>
                    <a:lnTo>
                      <a:pt x="161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" name="Freeform 984"/>
              <p:cNvSpPr/>
              <p:nvPr/>
            </p:nvSpPr>
            <p:spPr bwMode="auto">
              <a:xfrm>
                <a:off x="4135438" y="2541588"/>
                <a:ext cx="88900" cy="87313"/>
              </a:xfrm>
              <a:custGeom>
                <a:avLst/>
                <a:gdLst/>
                <a:ahLst/>
                <a:cxnLst>
                  <a:cxn ang="0">
                    <a:pos x="162" y="1"/>
                  </a:cxn>
                  <a:cxn ang="0">
                    <a:pos x="162" y="1"/>
                  </a:cxn>
                  <a:cxn ang="0">
                    <a:pos x="150" y="9"/>
                  </a:cxn>
                  <a:cxn ang="0">
                    <a:pos x="140" y="19"/>
                  </a:cxn>
                  <a:cxn ang="0">
                    <a:pos x="119" y="37"/>
                  </a:cxn>
                  <a:cxn ang="0">
                    <a:pos x="81" y="78"/>
                  </a:cxn>
                  <a:cxn ang="0">
                    <a:pos x="81" y="78"/>
                  </a:cxn>
                  <a:cxn ang="0">
                    <a:pos x="71" y="88"/>
                  </a:cxn>
                  <a:cxn ang="0">
                    <a:pos x="58" y="97"/>
                  </a:cxn>
                  <a:cxn ang="0">
                    <a:pos x="47" y="107"/>
                  </a:cxn>
                  <a:cxn ang="0">
                    <a:pos x="35" y="116"/>
                  </a:cxn>
                  <a:cxn ang="0">
                    <a:pos x="35" y="116"/>
                  </a:cxn>
                  <a:cxn ang="0">
                    <a:pos x="26" y="126"/>
                  </a:cxn>
                  <a:cxn ang="0">
                    <a:pos x="17" y="136"/>
                  </a:cxn>
                  <a:cxn ang="0">
                    <a:pos x="8" y="147"/>
                  </a:cxn>
                  <a:cxn ang="0">
                    <a:pos x="1" y="158"/>
                  </a:cxn>
                  <a:cxn ang="0">
                    <a:pos x="1" y="158"/>
                  </a:cxn>
                  <a:cxn ang="0">
                    <a:pos x="0" y="160"/>
                  </a:cxn>
                  <a:cxn ang="0">
                    <a:pos x="0" y="162"/>
                  </a:cxn>
                  <a:cxn ang="0">
                    <a:pos x="1" y="163"/>
                  </a:cxn>
                  <a:cxn ang="0">
                    <a:pos x="2" y="165"/>
                  </a:cxn>
                  <a:cxn ang="0">
                    <a:pos x="4" y="165"/>
                  </a:cxn>
                  <a:cxn ang="0">
                    <a:pos x="6" y="165"/>
                  </a:cxn>
                  <a:cxn ang="0">
                    <a:pos x="7" y="165"/>
                  </a:cxn>
                  <a:cxn ang="0">
                    <a:pos x="9" y="163"/>
                  </a:cxn>
                  <a:cxn ang="0">
                    <a:pos x="9" y="163"/>
                  </a:cxn>
                  <a:cxn ang="0">
                    <a:pos x="17" y="152"/>
                  </a:cxn>
                  <a:cxn ang="0">
                    <a:pos x="25" y="142"/>
                  </a:cxn>
                  <a:cxn ang="0">
                    <a:pos x="33" y="132"/>
                  </a:cxn>
                  <a:cxn ang="0">
                    <a:pos x="43" y="123"/>
                  </a:cxn>
                  <a:cxn ang="0">
                    <a:pos x="62" y="106"/>
                  </a:cxn>
                  <a:cxn ang="0">
                    <a:pos x="82" y="89"/>
                  </a:cxn>
                  <a:cxn ang="0">
                    <a:pos x="82" y="89"/>
                  </a:cxn>
                  <a:cxn ang="0">
                    <a:pos x="92" y="80"/>
                  </a:cxn>
                  <a:cxn ang="0">
                    <a:pos x="103" y="69"/>
                  </a:cxn>
                  <a:cxn ang="0">
                    <a:pos x="120" y="49"/>
                  </a:cxn>
                  <a:cxn ang="0">
                    <a:pos x="120" y="49"/>
                  </a:cxn>
                  <a:cxn ang="0">
                    <a:pos x="132" y="38"/>
                  </a:cxn>
                  <a:cxn ang="0">
                    <a:pos x="142" y="28"/>
                  </a:cxn>
                  <a:cxn ang="0">
                    <a:pos x="166" y="9"/>
                  </a:cxn>
                  <a:cxn ang="0">
                    <a:pos x="166" y="9"/>
                  </a:cxn>
                  <a:cxn ang="0">
                    <a:pos x="168" y="7"/>
                  </a:cxn>
                  <a:cxn ang="0">
                    <a:pos x="168" y="6"/>
                  </a:cxn>
                  <a:cxn ang="0">
                    <a:pos x="167" y="2"/>
                  </a:cxn>
                  <a:cxn ang="0">
                    <a:pos x="166" y="1"/>
                  </a:cxn>
                  <a:cxn ang="0">
                    <a:pos x="165" y="0"/>
                  </a:cxn>
                  <a:cxn ang="0">
                    <a:pos x="163" y="0"/>
                  </a:cxn>
                  <a:cxn ang="0">
                    <a:pos x="162" y="1"/>
                  </a:cxn>
                  <a:cxn ang="0">
                    <a:pos x="162" y="1"/>
                  </a:cxn>
                </a:cxnLst>
                <a:rect l="0" t="0" r="r" b="b"/>
                <a:pathLst>
                  <a:path w="168" h="165">
                    <a:moveTo>
                      <a:pt x="162" y="1"/>
                    </a:moveTo>
                    <a:lnTo>
                      <a:pt x="162" y="1"/>
                    </a:lnTo>
                    <a:lnTo>
                      <a:pt x="150" y="9"/>
                    </a:lnTo>
                    <a:lnTo>
                      <a:pt x="140" y="19"/>
                    </a:lnTo>
                    <a:lnTo>
                      <a:pt x="119" y="37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71" y="88"/>
                    </a:lnTo>
                    <a:lnTo>
                      <a:pt x="58" y="97"/>
                    </a:lnTo>
                    <a:lnTo>
                      <a:pt x="47" y="107"/>
                    </a:lnTo>
                    <a:lnTo>
                      <a:pt x="35" y="116"/>
                    </a:lnTo>
                    <a:lnTo>
                      <a:pt x="35" y="116"/>
                    </a:lnTo>
                    <a:lnTo>
                      <a:pt x="26" y="126"/>
                    </a:lnTo>
                    <a:lnTo>
                      <a:pt x="17" y="136"/>
                    </a:lnTo>
                    <a:lnTo>
                      <a:pt x="8" y="147"/>
                    </a:lnTo>
                    <a:lnTo>
                      <a:pt x="1" y="158"/>
                    </a:lnTo>
                    <a:lnTo>
                      <a:pt x="1" y="158"/>
                    </a:lnTo>
                    <a:lnTo>
                      <a:pt x="0" y="160"/>
                    </a:lnTo>
                    <a:lnTo>
                      <a:pt x="0" y="162"/>
                    </a:lnTo>
                    <a:lnTo>
                      <a:pt x="1" y="163"/>
                    </a:lnTo>
                    <a:lnTo>
                      <a:pt x="2" y="165"/>
                    </a:lnTo>
                    <a:lnTo>
                      <a:pt x="4" y="165"/>
                    </a:lnTo>
                    <a:lnTo>
                      <a:pt x="6" y="165"/>
                    </a:lnTo>
                    <a:lnTo>
                      <a:pt x="7" y="165"/>
                    </a:lnTo>
                    <a:lnTo>
                      <a:pt x="9" y="163"/>
                    </a:lnTo>
                    <a:lnTo>
                      <a:pt x="9" y="163"/>
                    </a:lnTo>
                    <a:lnTo>
                      <a:pt x="17" y="152"/>
                    </a:lnTo>
                    <a:lnTo>
                      <a:pt x="25" y="142"/>
                    </a:lnTo>
                    <a:lnTo>
                      <a:pt x="33" y="132"/>
                    </a:lnTo>
                    <a:lnTo>
                      <a:pt x="43" y="123"/>
                    </a:lnTo>
                    <a:lnTo>
                      <a:pt x="62" y="106"/>
                    </a:lnTo>
                    <a:lnTo>
                      <a:pt x="82" y="89"/>
                    </a:lnTo>
                    <a:lnTo>
                      <a:pt x="82" y="89"/>
                    </a:lnTo>
                    <a:lnTo>
                      <a:pt x="92" y="80"/>
                    </a:lnTo>
                    <a:lnTo>
                      <a:pt x="103" y="69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32" y="38"/>
                    </a:lnTo>
                    <a:lnTo>
                      <a:pt x="142" y="28"/>
                    </a:lnTo>
                    <a:lnTo>
                      <a:pt x="166" y="9"/>
                    </a:lnTo>
                    <a:lnTo>
                      <a:pt x="166" y="9"/>
                    </a:lnTo>
                    <a:lnTo>
                      <a:pt x="168" y="7"/>
                    </a:lnTo>
                    <a:lnTo>
                      <a:pt x="168" y="6"/>
                    </a:lnTo>
                    <a:lnTo>
                      <a:pt x="167" y="2"/>
                    </a:lnTo>
                    <a:lnTo>
                      <a:pt x="166" y="1"/>
                    </a:lnTo>
                    <a:lnTo>
                      <a:pt x="165" y="0"/>
                    </a:lnTo>
                    <a:lnTo>
                      <a:pt x="163" y="0"/>
                    </a:lnTo>
                    <a:lnTo>
                      <a:pt x="162" y="1"/>
                    </a:lnTo>
                    <a:lnTo>
                      <a:pt x="16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1" name="Freeform 985"/>
              <p:cNvSpPr/>
              <p:nvPr/>
            </p:nvSpPr>
            <p:spPr bwMode="auto">
              <a:xfrm>
                <a:off x="4129088" y="2597151"/>
                <a:ext cx="71438" cy="68263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108" y="14"/>
                  </a:cxn>
                  <a:cxn ang="0">
                    <a:pos x="94" y="29"/>
                  </a:cxn>
                  <a:cxn ang="0">
                    <a:pos x="65" y="60"/>
                  </a:cxn>
                  <a:cxn ang="0">
                    <a:pos x="65" y="60"/>
                  </a:cxn>
                  <a:cxn ang="0">
                    <a:pos x="49" y="75"/>
                  </a:cxn>
                  <a:cxn ang="0">
                    <a:pos x="34" y="91"/>
                  </a:cxn>
                  <a:cxn ang="0">
                    <a:pos x="1" y="121"/>
                  </a:cxn>
                  <a:cxn ang="0">
                    <a:pos x="1" y="121"/>
                  </a:cxn>
                  <a:cxn ang="0">
                    <a:pos x="0" y="122"/>
                  </a:cxn>
                  <a:cxn ang="0">
                    <a:pos x="0" y="124"/>
                  </a:cxn>
                  <a:cxn ang="0">
                    <a:pos x="0" y="126"/>
                  </a:cxn>
                  <a:cxn ang="0">
                    <a:pos x="1" y="127"/>
                  </a:cxn>
                  <a:cxn ang="0">
                    <a:pos x="3" y="128"/>
                  </a:cxn>
                  <a:cxn ang="0">
                    <a:pos x="4" y="129"/>
                  </a:cxn>
                  <a:cxn ang="0">
                    <a:pos x="6" y="128"/>
                  </a:cxn>
                  <a:cxn ang="0">
                    <a:pos x="8" y="127"/>
                  </a:cxn>
                  <a:cxn ang="0">
                    <a:pos x="8" y="127"/>
                  </a:cxn>
                  <a:cxn ang="0">
                    <a:pos x="38" y="100"/>
                  </a:cxn>
                  <a:cxn ang="0">
                    <a:pos x="67" y="71"/>
                  </a:cxn>
                  <a:cxn ang="0">
                    <a:pos x="67" y="71"/>
                  </a:cxn>
                  <a:cxn ang="0">
                    <a:pos x="98" y="38"/>
                  </a:cxn>
                  <a:cxn ang="0">
                    <a:pos x="115" y="22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2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7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9">
                    <a:moveTo>
                      <a:pt x="125" y="1"/>
                    </a:moveTo>
                    <a:lnTo>
                      <a:pt x="125" y="1"/>
                    </a:lnTo>
                    <a:lnTo>
                      <a:pt x="108" y="14"/>
                    </a:lnTo>
                    <a:lnTo>
                      <a:pt x="94" y="29"/>
                    </a:lnTo>
                    <a:lnTo>
                      <a:pt x="65" y="60"/>
                    </a:lnTo>
                    <a:lnTo>
                      <a:pt x="65" y="60"/>
                    </a:lnTo>
                    <a:lnTo>
                      <a:pt x="49" y="75"/>
                    </a:lnTo>
                    <a:lnTo>
                      <a:pt x="34" y="91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0" y="122"/>
                    </a:lnTo>
                    <a:lnTo>
                      <a:pt x="0" y="124"/>
                    </a:lnTo>
                    <a:lnTo>
                      <a:pt x="0" y="126"/>
                    </a:lnTo>
                    <a:lnTo>
                      <a:pt x="1" y="127"/>
                    </a:lnTo>
                    <a:lnTo>
                      <a:pt x="3" y="128"/>
                    </a:lnTo>
                    <a:lnTo>
                      <a:pt x="4" y="129"/>
                    </a:lnTo>
                    <a:lnTo>
                      <a:pt x="6" y="128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38" y="100"/>
                    </a:lnTo>
                    <a:lnTo>
                      <a:pt x="67" y="71"/>
                    </a:lnTo>
                    <a:lnTo>
                      <a:pt x="67" y="71"/>
                    </a:lnTo>
                    <a:lnTo>
                      <a:pt x="98" y="38"/>
                    </a:lnTo>
                    <a:lnTo>
                      <a:pt x="115" y="22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2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7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2" name="Freeform 986"/>
              <p:cNvSpPr/>
              <p:nvPr/>
            </p:nvSpPr>
            <p:spPr bwMode="auto">
              <a:xfrm>
                <a:off x="4129088" y="2630488"/>
                <a:ext cx="71438" cy="66675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92" y="28"/>
                  </a:cxn>
                  <a:cxn ang="0">
                    <a:pos x="59" y="57"/>
                  </a:cxn>
                  <a:cxn ang="0">
                    <a:pos x="43" y="71"/>
                  </a:cxn>
                  <a:cxn ang="0">
                    <a:pos x="29" y="86"/>
                  </a:cxn>
                  <a:cxn ang="0">
                    <a:pos x="14" y="103"/>
                  </a:cxn>
                  <a:cxn ang="0">
                    <a:pos x="1" y="119"/>
                  </a:cxn>
                  <a:cxn ang="0">
                    <a:pos x="1" y="119"/>
                  </a:cxn>
                  <a:cxn ang="0">
                    <a:pos x="0" y="121"/>
                  </a:cxn>
                  <a:cxn ang="0">
                    <a:pos x="0" y="122"/>
                  </a:cxn>
                  <a:cxn ang="0">
                    <a:pos x="1" y="124"/>
                  </a:cxn>
                  <a:cxn ang="0">
                    <a:pos x="2" y="125"/>
                  </a:cxn>
                  <a:cxn ang="0">
                    <a:pos x="5" y="125"/>
                  </a:cxn>
                  <a:cxn ang="0">
                    <a:pos x="7" y="125"/>
                  </a:cxn>
                  <a:cxn ang="0">
                    <a:pos x="9" y="124"/>
                  </a:cxn>
                  <a:cxn ang="0">
                    <a:pos x="9" y="124"/>
                  </a:cxn>
                  <a:cxn ang="0">
                    <a:pos x="21" y="108"/>
                  </a:cxn>
                  <a:cxn ang="0">
                    <a:pos x="36" y="92"/>
                  </a:cxn>
                  <a:cxn ang="0">
                    <a:pos x="51" y="77"/>
                  </a:cxn>
                  <a:cxn ang="0">
                    <a:pos x="67" y="62"/>
                  </a:cxn>
                  <a:cxn ang="0">
                    <a:pos x="99" y="34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3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6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5">
                    <a:moveTo>
                      <a:pt x="125" y="1"/>
                    </a:moveTo>
                    <a:lnTo>
                      <a:pt x="125" y="1"/>
                    </a:lnTo>
                    <a:lnTo>
                      <a:pt x="92" y="28"/>
                    </a:lnTo>
                    <a:lnTo>
                      <a:pt x="59" y="57"/>
                    </a:lnTo>
                    <a:lnTo>
                      <a:pt x="43" y="71"/>
                    </a:lnTo>
                    <a:lnTo>
                      <a:pt x="29" y="86"/>
                    </a:lnTo>
                    <a:lnTo>
                      <a:pt x="14" y="103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0" y="121"/>
                    </a:lnTo>
                    <a:lnTo>
                      <a:pt x="0" y="122"/>
                    </a:lnTo>
                    <a:lnTo>
                      <a:pt x="1" y="124"/>
                    </a:lnTo>
                    <a:lnTo>
                      <a:pt x="2" y="125"/>
                    </a:lnTo>
                    <a:lnTo>
                      <a:pt x="5" y="125"/>
                    </a:lnTo>
                    <a:lnTo>
                      <a:pt x="7" y="125"/>
                    </a:lnTo>
                    <a:lnTo>
                      <a:pt x="9" y="124"/>
                    </a:lnTo>
                    <a:lnTo>
                      <a:pt x="9" y="124"/>
                    </a:lnTo>
                    <a:lnTo>
                      <a:pt x="21" y="108"/>
                    </a:lnTo>
                    <a:lnTo>
                      <a:pt x="36" y="92"/>
                    </a:lnTo>
                    <a:lnTo>
                      <a:pt x="51" y="77"/>
                    </a:lnTo>
                    <a:lnTo>
                      <a:pt x="67" y="62"/>
                    </a:lnTo>
                    <a:lnTo>
                      <a:pt x="99" y="34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3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6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3" name="Freeform 987"/>
              <p:cNvSpPr/>
              <p:nvPr/>
            </p:nvSpPr>
            <p:spPr bwMode="auto">
              <a:xfrm>
                <a:off x="4127501" y="2670176"/>
                <a:ext cx="55563" cy="55563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97" y="1"/>
                  </a:cxn>
                  <a:cxn ang="0">
                    <a:pos x="82" y="10"/>
                  </a:cxn>
                  <a:cxn ang="0">
                    <a:pos x="69" y="20"/>
                  </a:cxn>
                  <a:cxn ang="0">
                    <a:pos x="55" y="32"/>
                  </a:cxn>
                  <a:cxn ang="0">
                    <a:pos x="43" y="43"/>
                  </a:cxn>
                  <a:cxn ang="0">
                    <a:pos x="32" y="56"/>
                  </a:cxn>
                  <a:cxn ang="0">
                    <a:pos x="20" y="69"/>
                  </a:cxn>
                  <a:cxn ang="0">
                    <a:pos x="10" y="8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99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3"/>
                  </a:cxn>
                  <a:cxn ang="0">
                    <a:pos x="4" y="104"/>
                  </a:cxn>
                  <a:cxn ang="0">
                    <a:pos x="6" y="104"/>
                  </a:cxn>
                  <a:cxn ang="0">
                    <a:pos x="7" y="103"/>
                  </a:cxn>
                  <a:cxn ang="0">
                    <a:pos x="9" y="102"/>
                  </a:cxn>
                  <a:cxn ang="0">
                    <a:pos x="9" y="102"/>
                  </a:cxn>
                  <a:cxn ang="0">
                    <a:pos x="17" y="88"/>
                  </a:cxn>
                  <a:cxn ang="0">
                    <a:pos x="27" y="75"/>
                  </a:cxn>
                  <a:cxn ang="0">
                    <a:pos x="39" y="62"/>
                  </a:cxn>
                  <a:cxn ang="0">
                    <a:pos x="50" y="50"/>
                  </a:cxn>
                  <a:cxn ang="0">
                    <a:pos x="62" y="38"/>
                  </a:cxn>
                  <a:cxn ang="0">
                    <a:pos x="75" y="28"/>
                  </a:cxn>
                  <a:cxn ang="0">
                    <a:pos x="88" y="17"/>
                  </a:cxn>
                  <a:cxn ang="0">
                    <a:pos x="102" y="8"/>
                  </a:cxn>
                  <a:cxn ang="0">
                    <a:pos x="102" y="8"/>
                  </a:cxn>
                  <a:cxn ang="0">
                    <a:pos x="103" y="7"/>
                  </a:cxn>
                  <a:cxn ang="0">
                    <a:pos x="104" y="5"/>
                  </a:cxn>
                  <a:cxn ang="0">
                    <a:pos x="104" y="4"/>
                  </a:cxn>
                  <a:cxn ang="0">
                    <a:pos x="103" y="2"/>
                  </a:cxn>
                  <a:cxn ang="0">
                    <a:pos x="102" y="1"/>
                  </a:cxn>
                  <a:cxn ang="0">
                    <a:pos x="101" y="0"/>
                  </a:cxn>
                  <a:cxn ang="0">
                    <a:pos x="99" y="0"/>
                  </a:cxn>
                  <a:cxn ang="0">
                    <a:pos x="97" y="1"/>
                  </a:cxn>
                  <a:cxn ang="0">
                    <a:pos x="97" y="1"/>
                  </a:cxn>
                </a:cxnLst>
                <a:rect l="0" t="0" r="r" b="b"/>
                <a:pathLst>
                  <a:path w="104" h="104">
                    <a:moveTo>
                      <a:pt x="97" y="1"/>
                    </a:moveTo>
                    <a:lnTo>
                      <a:pt x="97" y="1"/>
                    </a:lnTo>
                    <a:lnTo>
                      <a:pt x="82" y="10"/>
                    </a:lnTo>
                    <a:lnTo>
                      <a:pt x="69" y="20"/>
                    </a:lnTo>
                    <a:lnTo>
                      <a:pt x="55" y="32"/>
                    </a:lnTo>
                    <a:lnTo>
                      <a:pt x="43" y="43"/>
                    </a:lnTo>
                    <a:lnTo>
                      <a:pt x="32" y="56"/>
                    </a:lnTo>
                    <a:lnTo>
                      <a:pt x="20" y="69"/>
                    </a:lnTo>
                    <a:lnTo>
                      <a:pt x="10" y="8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3"/>
                    </a:lnTo>
                    <a:lnTo>
                      <a:pt x="4" y="104"/>
                    </a:lnTo>
                    <a:lnTo>
                      <a:pt x="6" y="104"/>
                    </a:lnTo>
                    <a:lnTo>
                      <a:pt x="7" y="103"/>
                    </a:lnTo>
                    <a:lnTo>
                      <a:pt x="9" y="102"/>
                    </a:lnTo>
                    <a:lnTo>
                      <a:pt x="9" y="102"/>
                    </a:lnTo>
                    <a:lnTo>
                      <a:pt x="17" y="88"/>
                    </a:lnTo>
                    <a:lnTo>
                      <a:pt x="27" y="75"/>
                    </a:lnTo>
                    <a:lnTo>
                      <a:pt x="39" y="62"/>
                    </a:lnTo>
                    <a:lnTo>
                      <a:pt x="50" y="50"/>
                    </a:lnTo>
                    <a:lnTo>
                      <a:pt x="62" y="38"/>
                    </a:lnTo>
                    <a:lnTo>
                      <a:pt x="75" y="28"/>
                    </a:lnTo>
                    <a:lnTo>
                      <a:pt x="88" y="17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103" y="7"/>
                    </a:lnTo>
                    <a:lnTo>
                      <a:pt x="104" y="5"/>
                    </a:lnTo>
                    <a:lnTo>
                      <a:pt x="104" y="4"/>
                    </a:lnTo>
                    <a:lnTo>
                      <a:pt x="103" y="2"/>
                    </a:lnTo>
                    <a:lnTo>
                      <a:pt x="102" y="1"/>
                    </a:lnTo>
                    <a:lnTo>
                      <a:pt x="101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7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Freeform 988"/>
              <p:cNvSpPr/>
              <p:nvPr/>
            </p:nvSpPr>
            <p:spPr bwMode="auto">
              <a:xfrm>
                <a:off x="4213226" y="2727326"/>
                <a:ext cx="26988" cy="46038"/>
              </a:xfrm>
              <a:custGeom>
                <a:avLst/>
                <a:gdLst/>
                <a:ahLst/>
                <a:cxnLst>
                  <a:cxn ang="0">
                    <a:pos x="42" y="3"/>
                  </a:cxn>
                  <a:cxn ang="0">
                    <a:pos x="42" y="3"/>
                  </a:cxn>
                  <a:cxn ang="0">
                    <a:pos x="37" y="14"/>
                  </a:cxn>
                  <a:cxn ang="0">
                    <a:pos x="32" y="24"/>
                  </a:cxn>
                  <a:cxn ang="0">
                    <a:pos x="21" y="43"/>
                  </a:cxn>
                  <a:cxn ang="0">
                    <a:pos x="10" y="63"/>
                  </a:cxn>
                  <a:cxn ang="0">
                    <a:pos x="4" y="73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3" y="88"/>
                  </a:cxn>
                  <a:cxn ang="0">
                    <a:pos x="5" y="88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10" y="85"/>
                  </a:cxn>
                  <a:cxn ang="0">
                    <a:pos x="10" y="85"/>
                  </a:cxn>
                  <a:cxn ang="0">
                    <a:pos x="14" y="75"/>
                  </a:cxn>
                  <a:cxn ang="0">
                    <a:pos x="19" y="65"/>
                  </a:cxn>
                  <a:cxn ang="0">
                    <a:pos x="30" y="46"/>
                  </a:cxn>
                  <a:cxn ang="0">
                    <a:pos x="42" y="26"/>
                  </a:cxn>
                  <a:cxn ang="0">
                    <a:pos x="47" y="17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5"/>
                  </a:cxn>
                  <a:cxn ang="0">
                    <a:pos x="50" y="2"/>
                  </a:cxn>
                  <a:cxn ang="0">
                    <a:pos x="49" y="1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43" y="2"/>
                  </a:cxn>
                  <a:cxn ang="0">
                    <a:pos x="42" y="3"/>
                  </a:cxn>
                  <a:cxn ang="0">
                    <a:pos x="42" y="3"/>
                  </a:cxn>
                </a:cxnLst>
                <a:rect l="0" t="0" r="r" b="b"/>
                <a:pathLst>
                  <a:path w="51" h="88">
                    <a:moveTo>
                      <a:pt x="42" y="3"/>
                    </a:moveTo>
                    <a:lnTo>
                      <a:pt x="42" y="3"/>
                    </a:lnTo>
                    <a:lnTo>
                      <a:pt x="37" y="14"/>
                    </a:lnTo>
                    <a:lnTo>
                      <a:pt x="32" y="24"/>
                    </a:lnTo>
                    <a:lnTo>
                      <a:pt x="21" y="43"/>
                    </a:lnTo>
                    <a:lnTo>
                      <a:pt x="10" y="63"/>
                    </a:lnTo>
                    <a:lnTo>
                      <a:pt x="4" y="7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3" y="88"/>
                    </a:lnTo>
                    <a:lnTo>
                      <a:pt x="5" y="88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10" y="85"/>
                    </a:lnTo>
                    <a:lnTo>
                      <a:pt x="10" y="85"/>
                    </a:lnTo>
                    <a:lnTo>
                      <a:pt x="14" y="75"/>
                    </a:lnTo>
                    <a:lnTo>
                      <a:pt x="19" y="65"/>
                    </a:lnTo>
                    <a:lnTo>
                      <a:pt x="30" y="46"/>
                    </a:lnTo>
                    <a:lnTo>
                      <a:pt x="42" y="26"/>
                    </a:lnTo>
                    <a:lnTo>
                      <a:pt x="47" y="1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2"/>
                    </a:lnTo>
                    <a:lnTo>
                      <a:pt x="49" y="1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3" y="2"/>
                    </a:lnTo>
                    <a:lnTo>
                      <a:pt x="42" y="3"/>
                    </a:lnTo>
                    <a:lnTo>
                      <a:pt x="4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Freeform 989"/>
              <p:cNvSpPr/>
              <p:nvPr/>
            </p:nvSpPr>
            <p:spPr bwMode="auto">
              <a:xfrm>
                <a:off x="4268788" y="2722563"/>
                <a:ext cx="44450" cy="61913"/>
              </a:xfrm>
              <a:custGeom>
                <a:avLst/>
                <a:gdLst/>
                <a:ahLst/>
                <a:cxnLst>
                  <a:cxn ang="0">
                    <a:pos x="74" y="1"/>
                  </a:cxn>
                  <a:cxn ang="0">
                    <a:pos x="74" y="1"/>
                  </a:cxn>
                  <a:cxn ang="0">
                    <a:pos x="51" y="23"/>
                  </a:cxn>
                  <a:cxn ang="0">
                    <a:pos x="40" y="35"/>
                  </a:cxn>
                  <a:cxn ang="0">
                    <a:pos x="30" y="48"/>
                  </a:cxn>
                  <a:cxn ang="0">
                    <a:pos x="30" y="48"/>
                  </a:cxn>
                  <a:cxn ang="0">
                    <a:pos x="21" y="62"/>
                  </a:cxn>
                  <a:cxn ang="0">
                    <a:pos x="13" y="78"/>
                  </a:cxn>
                  <a:cxn ang="0">
                    <a:pos x="6" y="94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2" y="116"/>
                  </a:cxn>
                  <a:cxn ang="0">
                    <a:pos x="3" y="117"/>
                  </a:cxn>
                  <a:cxn ang="0">
                    <a:pos x="5" y="117"/>
                  </a:cxn>
                  <a:cxn ang="0">
                    <a:pos x="7" y="116"/>
                  </a:cxn>
                  <a:cxn ang="0">
                    <a:pos x="8" y="115"/>
                  </a:cxn>
                  <a:cxn ang="0">
                    <a:pos x="9" y="114"/>
                  </a:cxn>
                  <a:cxn ang="0">
                    <a:pos x="9" y="114"/>
                  </a:cxn>
                  <a:cxn ang="0">
                    <a:pos x="15" y="96"/>
                  </a:cxn>
                  <a:cxn ang="0">
                    <a:pos x="23" y="79"/>
                  </a:cxn>
                  <a:cxn ang="0">
                    <a:pos x="31" y="62"/>
                  </a:cxn>
                  <a:cxn ang="0">
                    <a:pos x="36" y="55"/>
                  </a:cxn>
                  <a:cxn ang="0">
                    <a:pos x="41" y="48"/>
                  </a:cxn>
                  <a:cxn ang="0">
                    <a:pos x="41" y="48"/>
                  </a:cxn>
                  <a:cxn ang="0">
                    <a:pos x="51" y="37"/>
                  </a:cxn>
                  <a:cxn ang="0">
                    <a:pos x="61" y="27"/>
                  </a:cxn>
                  <a:cxn ang="0">
                    <a:pos x="81" y="8"/>
                  </a:cxn>
                  <a:cxn ang="0">
                    <a:pos x="81" y="8"/>
                  </a:cxn>
                  <a:cxn ang="0">
                    <a:pos x="82" y="6"/>
                  </a:cxn>
                  <a:cxn ang="0">
                    <a:pos x="83" y="4"/>
                  </a:cxn>
                  <a:cxn ang="0">
                    <a:pos x="82" y="3"/>
                  </a:cxn>
                  <a:cxn ang="0">
                    <a:pos x="81" y="1"/>
                  </a:cxn>
                  <a:cxn ang="0">
                    <a:pos x="80" y="0"/>
                  </a:cxn>
                  <a:cxn ang="0">
                    <a:pos x="78" y="0"/>
                  </a:cxn>
                  <a:cxn ang="0">
                    <a:pos x="76" y="0"/>
                  </a:cxn>
                  <a:cxn ang="0">
                    <a:pos x="74" y="1"/>
                  </a:cxn>
                  <a:cxn ang="0">
                    <a:pos x="74" y="1"/>
                  </a:cxn>
                </a:cxnLst>
                <a:rect l="0" t="0" r="r" b="b"/>
                <a:pathLst>
                  <a:path w="83" h="117">
                    <a:moveTo>
                      <a:pt x="74" y="1"/>
                    </a:moveTo>
                    <a:lnTo>
                      <a:pt x="74" y="1"/>
                    </a:lnTo>
                    <a:lnTo>
                      <a:pt x="51" y="23"/>
                    </a:lnTo>
                    <a:lnTo>
                      <a:pt x="40" y="35"/>
                    </a:lnTo>
                    <a:lnTo>
                      <a:pt x="30" y="48"/>
                    </a:lnTo>
                    <a:lnTo>
                      <a:pt x="30" y="48"/>
                    </a:lnTo>
                    <a:lnTo>
                      <a:pt x="21" y="62"/>
                    </a:lnTo>
                    <a:lnTo>
                      <a:pt x="13" y="78"/>
                    </a:lnTo>
                    <a:lnTo>
                      <a:pt x="6" y="94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2" y="116"/>
                    </a:lnTo>
                    <a:lnTo>
                      <a:pt x="3" y="117"/>
                    </a:lnTo>
                    <a:lnTo>
                      <a:pt x="5" y="117"/>
                    </a:lnTo>
                    <a:lnTo>
                      <a:pt x="7" y="116"/>
                    </a:lnTo>
                    <a:lnTo>
                      <a:pt x="8" y="115"/>
                    </a:lnTo>
                    <a:lnTo>
                      <a:pt x="9" y="114"/>
                    </a:lnTo>
                    <a:lnTo>
                      <a:pt x="9" y="114"/>
                    </a:lnTo>
                    <a:lnTo>
                      <a:pt x="15" y="96"/>
                    </a:lnTo>
                    <a:lnTo>
                      <a:pt x="23" y="79"/>
                    </a:lnTo>
                    <a:lnTo>
                      <a:pt x="31" y="62"/>
                    </a:lnTo>
                    <a:lnTo>
                      <a:pt x="36" y="55"/>
                    </a:lnTo>
                    <a:lnTo>
                      <a:pt x="41" y="48"/>
                    </a:lnTo>
                    <a:lnTo>
                      <a:pt x="41" y="48"/>
                    </a:lnTo>
                    <a:lnTo>
                      <a:pt x="51" y="37"/>
                    </a:lnTo>
                    <a:lnTo>
                      <a:pt x="61" y="27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2" y="6"/>
                    </a:lnTo>
                    <a:lnTo>
                      <a:pt x="83" y="4"/>
                    </a:lnTo>
                    <a:lnTo>
                      <a:pt x="82" y="3"/>
                    </a:lnTo>
                    <a:lnTo>
                      <a:pt x="81" y="1"/>
                    </a:lnTo>
                    <a:lnTo>
                      <a:pt x="80" y="0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4" y="1"/>
                    </a:lnTo>
                    <a:lnTo>
                      <a:pt x="74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Freeform 990"/>
              <p:cNvSpPr/>
              <p:nvPr/>
            </p:nvSpPr>
            <p:spPr bwMode="auto">
              <a:xfrm>
                <a:off x="4346576" y="2727326"/>
                <a:ext cx="36513" cy="47625"/>
              </a:xfrm>
              <a:custGeom>
                <a:avLst/>
                <a:gdLst/>
                <a:ahLst/>
                <a:cxnLst>
                  <a:cxn ang="0">
                    <a:pos x="61" y="2"/>
                  </a:cxn>
                  <a:cxn ang="0">
                    <a:pos x="61" y="2"/>
                  </a:cxn>
                  <a:cxn ang="0">
                    <a:pos x="57" y="9"/>
                  </a:cxn>
                  <a:cxn ang="0">
                    <a:pos x="52" y="15"/>
                  </a:cxn>
                  <a:cxn ang="0">
                    <a:pos x="42" y="26"/>
                  </a:cxn>
                  <a:cxn ang="0">
                    <a:pos x="32" y="37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16" y="59"/>
                  </a:cxn>
                  <a:cxn ang="0">
                    <a:pos x="12" y="66"/>
                  </a:cxn>
                  <a:cxn ang="0">
                    <a:pos x="8" y="70"/>
                  </a:cxn>
                  <a:cxn ang="0">
                    <a:pos x="8" y="70"/>
                  </a:cxn>
                  <a:cxn ang="0">
                    <a:pos x="3" y="76"/>
                  </a:cxn>
                  <a:cxn ang="0">
                    <a:pos x="1" y="79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4" y="88"/>
                  </a:cxn>
                  <a:cxn ang="0">
                    <a:pos x="5" y="89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9" y="85"/>
                  </a:cxn>
                  <a:cxn ang="0">
                    <a:pos x="9" y="85"/>
                  </a:cxn>
                  <a:cxn ang="0">
                    <a:pos x="11" y="81"/>
                  </a:cxn>
                  <a:cxn ang="0">
                    <a:pos x="13" y="79"/>
                  </a:cxn>
                  <a:cxn ang="0">
                    <a:pos x="17" y="76"/>
                  </a:cxn>
                  <a:cxn ang="0">
                    <a:pos x="19" y="73"/>
                  </a:cxn>
                  <a:cxn ang="0">
                    <a:pos x="19" y="73"/>
                  </a:cxn>
                  <a:cxn ang="0">
                    <a:pos x="22" y="67"/>
                  </a:cxn>
                  <a:cxn ang="0">
                    <a:pos x="26" y="60"/>
                  </a:cxn>
                  <a:cxn ang="0">
                    <a:pos x="34" y="49"/>
                  </a:cxn>
                  <a:cxn ang="0">
                    <a:pos x="34" y="49"/>
                  </a:cxn>
                  <a:cxn ang="0">
                    <a:pos x="42" y="38"/>
                  </a:cxn>
                  <a:cxn ang="0">
                    <a:pos x="52" y="28"/>
                  </a:cxn>
                  <a:cxn ang="0">
                    <a:pos x="61" y="18"/>
                  </a:cxn>
                  <a:cxn ang="0">
                    <a:pos x="65" y="13"/>
                  </a:cxn>
                  <a:cxn ang="0">
                    <a:pos x="68" y="8"/>
                  </a:cxn>
                  <a:cxn ang="0">
                    <a:pos x="68" y="8"/>
                  </a:cxn>
                  <a:cxn ang="0">
                    <a:pos x="69" y="6"/>
                  </a:cxn>
                  <a:cxn ang="0">
                    <a:pos x="69" y="3"/>
                  </a:cxn>
                  <a:cxn ang="0">
                    <a:pos x="68" y="2"/>
                  </a:cxn>
                  <a:cxn ang="0">
                    <a:pos x="67" y="1"/>
                  </a:cxn>
                  <a:cxn ang="0">
                    <a:pos x="65" y="0"/>
                  </a:cxn>
                  <a:cxn ang="0">
                    <a:pos x="63" y="0"/>
                  </a:cxn>
                  <a:cxn ang="0">
                    <a:pos x="62" y="1"/>
                  </a:cxn>
                  <a:cxn ang="0">
                    <a:pos x="61" y="2"/>
                  </a:cxn>
                  <a:cxn ang="0">
                    <a:pos x="61" y="2"/>
                  </a:cxn>
                </a:cxnLst>
                <a:rect l="0" t="0" r="r" b="b"/>
                <a:pathLst>
                  <a:path w="69" h="89">
                    <a:moveTo>
                      <a:pt x="61" y="2"/>
                    </a:moveTo>
                    <a:lnTo>
                      <a:pt x="61" y="2"/>
                    </a:lnTo>
                    <a:lnTo>
                      <a:pt x="57" y="9"/>
                    </a:lnTo>
                    <a:lnTo>
                      <a:pt x="52" y="15"/>
                    </a:lnTo>
                    <a:lnTo>
                      <a:pt x="42" y="26"/>
                    </a:lnTo>
                    <a:lnTo>
                      <a:pt x="32" y="37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16" y="59"/>
                    </a:lnTo>
                    <a:lnTo>
                      <a:pt x="12" y="66"/>
                    </a:lnTo>
                    <a:lnTo>
                      <a:pt x="8" y="70"/>
                    </a:lnTo>
                    <a:lnTo>
                      <a:pt x="8" y="70"/>
                    </a:lnTo>
                    <a:lnTo>
                      <a:pt x="3" y="76"/>
                    </a:lnTo>
                    <a:lnTo>
                      <a:pt x="1" y="79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4" y="88"/>
                    </a:lnTo>
                    <a:lnTo>
                      <a:pt x="5" y="89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9" y="85"/>
                    </a:lnTo>
                    <a:lnTo>
                      <a:pt x="9" y="85"/>
                    </a:lnTo>
                    <a:lnTo>
                      <a:pt x="11" y="81"/>
                    </a:lnTo>
                    <a:lnTo>
                      <a:pt x="13" y="79"/>
                    </a:lnTo>
                    <a:lnTo>
                      <a:pt x="17" y="76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22" y="67"/>
                    </a:lnTo>
                    <a:lnTo>
                      <a:pt x="26" y="60"/>
                    </a:lnTo>
                    <a:lnTo>
                      <a:pt x="34" y="49"/>
                    </a:lnTo>
                    <a:lnTo>
                      <a:pt x="34" y="49"/>
                    </a:lnTo>
                    <a:lnTo>
                      <a:pt x="42" y="38"/>
                    </a:lnTo>
                    <a:lnTo>
                      <a:pt x="52" y="28"/>
                    </a:lnTo>
                    <a:lnTo>
                      <a:pt x="61" y="18"/>
                    </a:lnTo>
                    <a:lnTo>
                      <a:pt x="65" y="13"/>
                    </a:lnTo>
                    <a:lnTo>
                      <a:pt x="68" y="8"/>
                    </a:lnTo>
                    <a:lnTo>
                      <a:pt x="68" y="8"/>
                    </a:lnTo>
                    <a:lnTo>
                      <a:pt x="69" y="6"/>
                    </a:lnTo>
                    <a:lnTo>
                      <a:pt x="69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2" y="1"/>
                    </a:lnTo>
                    <a:lnTo>
                      <a:pt x="61" y="2"/>
                    </a:lnTo>
                    <a:lnTo>
                      <a:pt x="6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7" name="Freeform 991"/>
              <p:cNvSpPr/>
              <p:nvPr/>
            </p:nvSpPr>
            <p:spPr bwMode="auto">
              <a:xfrm>
                <a:off x="4402138" y="2727326"/>
                <a:ext cx="28575" cy="49213"/>
              </a:xfrm>
              <a:custGeom>
                <a:avLst/>
                <a:gdLst/>
                <a:ahLst/>
                <a:cxnLst>
                  <a:cxn ang="0">
                    <a:pos x="44" y="6"/>
                  </a:cxn>
                  <a:cxn ang="0">
                    <a:pos x="44" y="6"/>
                  </a:cxn>
                  <a:cxn ang="0">
                    <a:pos x="43" y="10"/>
                  </a:cxn>
                  <a:cxn ang="0">
                    <a:pos x="42" y="12"/>
                  </a:cxn>
                  <a:cxn ang="0">
                    <a:pos x="41" y="14"/>
                  </a:cxn>
                  <a:cxn ang="0">
                    <a:pos x="40" y="15"/>
                  </a:cxn>
                  <a:cxn ang="0">
                    <a:pos x="37" y="17"/>
                  </a:cxn>
                  <a:cxn ang="0">
                    <a:pos x="36" y="18"/>
                  </a:cxn>
                  <a:cxn ang="0">
                    <a:pos x="35" y="20"/>
                  </a:cxn>
                  <a:cxn ang="0">
                    <a:pos x="35" y="20"/>
                  </a:cxn>
                  <a:cxn ang="0">
                    <a:pos x="31" y="25"/>
                  </a:cxn>
                  <a:cxn ang="0">
                    <a:pos x="27" y="30"/>
                  </a:cxn>
                  <a:cxn ang="0">
                    <a:pos x="22" y="36"/>
                  </a:cxn>
                  <a:cxn ang="0">
                    <a:pos x="19" y="41"/>
                  </a:cxn>
                  <a:cxn ang="0">
                    <a:pos x="19" y="41"/>
                  </a:cxn>
                  <a:cxn ang="0">
                    <a:pos x="14" y="52"/>
                  </a:cxn>
                  <a:cxn ang="0">
                    <a:pos x="10" y="64"/>
                  </a:cxn>
                  <a:cxn ang="0">
                    <a:pos x="6" y="75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7"/>
                  </a:cxn>
                  <a:cxn ang="0">
                    <a:pos x="0" y="88"/>
                  </a:cxn>
                  <a:cxn ang="0">
                    <a:pos x="1" y="91"/>
                  </a:cxn>
                  <a:cxn ang="0">
                    <a:pos x="2" y="92"/>
                  </a:cxn>
                  <a:cxn ang="0">
                    <a:pos x="4" y="92"/>
                  </a:cxn>
                  <a:cxn ang="0">
                    <a:pos x="5" y="92"/>
                  </a:cxn>
                  <a:cxn ang="0">
                    <a:pos x="7" y="92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2" y="83"/>
                  </a:cxn>
                  <a:cxn ang="0">
                    <a:pos x="15" y="77"/>
                  </a:cxn>
                  <a:cxn ang="0">
                    <a:pos x="21" y="63"/>
                  </a:cxn>
                  <a:cxn ang="0">
                    <a:pos x="28" y="49"/>
                  </a:cxn>
                  <a:cxn ang="0">
                    <a:pos x="31" y="43"/>
                  </a:cxn>
                  <a:cxn ang="0">
                    <a:pos x="36" y="37"/>
                  </a:cxn>
                  <a:cxn ang="0">
                    <a:pos x="36" y="37"/>
                  </a:cxn>
                  <a:cxn ang="0">
                    <a:pos x="41" y="29"/>
                  </a:cxn>
                  <a:cxn ang="0">
                    <a:pos x="47" y="22"/>
                  </a:cxn>
                  <a:cxn ang="0">
                    <a:pos x="51" y="14"/>
                  </a:cxn>
                  <a:cxn ang="0">
                    <a:pos x="53" y="10"/>
                  </a:cxn>
                  <a:cxn ang="0">
                    <a:pos x="54" y="6"/>
                  </a:cxn>
                  <a:cxn ang="0">
                    <a:pos x="54" y="6"/>
                  </a:cxn>
                  <a:cxn ang="0">
                    <a:pos x="54" y="3"/>
                  </a:cxn>
                  <a:cxn ang="0">
                    <a:pos x="53" y="1"/>
                  </a:cxn>
                  <a:cxn ang="0">
                    <a:pos x="50" y="0"/>
                  </a:cxn>
                  <a:cxn ang="0">
                    <a:pos x="49" y="0"/>
                  </a:cxn>
                  <a:cxn ang="0">
                    <a:pos x="45" y="1"/>
                  </a:cxn>
                  <a:cxn ang="0">
                    <a:pos x="44" y="3"/>
                  </a:cxn>
                  <a:cxn ang="0">
                    <a:pos x="44" y="6"/>
                  </a:cxn>
                  <a:cxn ang="0">
                    <a:pos x="44" y="6"/>
                  </a:cxn>
                </a:cxnLst>
                <a:rect l="0" t="0" r="r" b="b"/>
                <a:pathLst>
                  <a:path w="54" h="92">
                    <a:moveTo>
                      <a:pt x="44" y="6"/>
                    </a:moveTo>
                    <a:lnTo>
                      <a:pt x="44" y="6"/>
                    </a:lnTo>
                    <a:lnTo>
                      <a:pt x="43" y="10"/>
                    </a:lnTo>
                    <a:lnTo>
                      <a:pt x="42" y="12"/>
                    </a:lnTo>
                    <a:lnTo>
                      <a:pt x="41" y="14"/>
                    </a:lnTo>
                    <a:lnTo>
                      <a:pt x="40" y="15"/>
                    </a:lnTo>
                    <a:lnTo>
                      <a:pt x="37" y="17"/>
                    </a:lnTo>
                    <a:lnTo>
                      <a:pt x="36" y="18"/>
                    </a:lnTo>
                    <a:lnTo>
                      <a:pt x="35" y="20"/>
                    </a:lnTo>
                    <a:lnTo>
                      <a:pt x="35" y="20"/>
                    </a:lnTo>
                    <a:lnTo>
                      <a:pt x="31" y="25"/>
                    </a:lnTo>
                    <a:lnTo>
                      <a:pt x="27" y="30"/>
                    </a:lnTo>
                    <a:lnTo>
                      <a:pt x="22" y="36"/>
                    </a:lnTo>
                    <a:lnTo>
                      <a:pt x="19" y="41"/>
                    </a:lnTo>
                    <a:lnTo>
                      <a:pt x="19" y="41"/>
                    </a:lnTo>
                    <a:lnTo>
                      <a:pt x="14" y="52"/>
                    </a:lnTo>
                    <a:lnTo>
                      <a:pt x="10" y="64"/>
                    </a:lnTo>
                    <a:lnTo>
                      <a:pt x="6" y="75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0" y="88"/>
                    </a:lnTo>
                    <a:lnTo>
                      <a:pt x="1" y="91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5" y="92"/>
                    </a:lnTo>
                    <a:lnTo>
                      <a:pt x="7" y="92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2" y="83"/>
                    </a:lnTo>
                    <a:lnTo>
                      <a:pt x="15" y="77"/>
                    </a:lnTo>
                    <a:lnTo>
                      <a:pt x="21" y="63"/>
                    </a:lnTo>
                    <a:lnTo>
                      <a:pt x="28" y="49"/>
                    </a:lnTo>
                    <a:lnTo>
                      <a:pt x="31" y="43"/>
                    </a:lnTo>
                    <a:lnTo>
                      <a:pt x="36" y="37"/>
                    </a:lnTo>
                    <a:lnTo>
                      <a:pt x="36" y="37"/>
                    </a:lnTo>
                    <a:lnTo>
                      <a:pt x="41" y="29"/>
                    </a:lnTo>
                    <a:lnTo>
                      <a:pt x="47" y="22"/>
                    </a:lnTo>
                    <a:lnTo>
                      <a:pt x="51" y="14"/>
                    </a:lnTo>
                    <a:lnTo>
                      <a:pt x="53" y="10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54" y="3"/>
                    </a:lnTo>
                    <a:lnTo>
                      <a:pt x="53" y="1"/>
                    </a:lnTo>
                    <a:lnTo>
                      <a:pt x="50" y="0"/>
                    </a:lnTo>
                    <a:lnTo>
                      <a:pt x="49" y="0"/>
                    </a:lnTo>
                    <a:lnTo>
                      <a:pt x="45" y="1"/>
                    </a:lnTo>
                    <a:lnTo>
                      <a:pt x="44" y="3"/>
                    </a:lnTo>
                    <a:lnTo>
                      <a:pt x="44" y="6"/>
                    </a:lnTo>
                    <a:lnTo>
                      <a:pt x="44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Freeform 992"/>
              <p:cNvSpPr/>
              <p:nvPr/>
            </p:nvSpPr>
            <p:spPr bwMode="auto">
              <a:xfrm>
                <a:off x="4464051" y="2733676"/>
                <a:ext cx="26988" cy="36513"/>
              </a:xfrm>
              <a:custGeom>
                <a:avLst/>
                <a:gdLst/>
                <a:ahLst/>
                <a:cxnLst>
                  <a:cxn ang="0">
                    <a:pos x="41" y="2"/>
                  </a:cxn>
                  <a:cxn ang="0">
                    <a:pos x="41" y="2"/>
                  </a:cxn>
                  <a:cxn ang="0">
                    <a:pos x="37" y="10"/>
                  </a:cxn>
                  <a:cxn ang="0">
                    <a:pos x="32" y="18"/>
                  </a:cxn>
                  <a:cxn ang="0">
                    <a:pos x="21" y="33"/>
                  </a:cxn>
                  <a:cxn ang="0">
                    <a:pos x="21" y="33"/>
                  </a:cxn>
                  <a:cxn ang="0">
                    <a:pos x="10" y="48"/>
                  </a:cxn>
                  <a:cxn ang="0">
                    <a:pos x="1" y="65"/>
                  </a:cxn>
                  <a:cxn ang="0">
                    <a:pos x="1" y="65"/>
                  </a:cxn>
                  <a:cxn ang="0">
                    <a:pos x="0" y="66"/>
                  </a:cxn>
                  <a:cxn ang="0">
                    <a:pos x="0" y="68"/>
                  </a:cxn>
                  <a:cxn ang="0">
                    <a:pos x="1" y="70"/>
                  </a:cxn>
                  <a:cxn ang="0">
                    <a:pos x="3" y="71"/>
                  </a:cxn>
                  <a:cxn ang="0">
                    <a:pos x="4" y="71"/>
                  </a:cxn>
                  <a:cxn ang="0">
                    <a:pos x="6" y="71"/>
                  </a:cxn>
                  <a:cxn ang="0">
                    <a:pos x="7" y="71"/>
                  </a:cxn>
                  <a:cxn ang="0">
                    <a:pos x="9" y="69"/>
                  </a:cxn>
                  <a:cxn ang="0">
                    <a:pos x="9" y="69"/>
                  </a:cxn>
                  <a:cxn ang="0">
                    <a:pos x="18" y="54"/>
                  </a:cxn>
                  <a:cxn ang="0">
                    <a:pos x="29" y="37"/>
                  </a:cxn>
                  <a:cxn ang="0">
                    <a:pos x="29" y="37"/>
                  </a:cxn>
                  <a:cxn ang="0">
                    <a:pos x="40" y="21"/>
                  </a:cxn>
                  <a:cxn ang="0">
                    <a:pos x="46" y="13"/>
                  </a:cxn>
                  <a:cxn ang="0">
                    <a:pos x="51" y="5"/>
                  </a:cxn>
                  <a:cxn ang="0">
                    <a:pos x="51" y="5"/>
                  </a:cxn>
                  <a:cxn ang="0">
                    <a:pos x="51" y="3"/>
                  </a:cxn>
                  <a:cxn ang="0">
                    <a:pos x="51" y="1"/>
                  </a:cxn>
                  <a:cxn ang="0">
                    <a:pos x="50" y="0"/>
                  </a:cxn>
                  <a:cxn ang="0">
                    <a:pos x="47" y="0"/>
                  </a:cxn>
                  <a:cxn ang="0">
                    <a:pos x="44" y="0"/>
                  </a:cxn>
                  <a:cxn ang="0">
                    <a:pos x="42" y="1"/>
                  </a:cxn>
                  <a:cxn ang="0">
                    <a:pos x="41" y="2"/>
                  </a:cxn>
                  <a:cxn ang="0">
                    <a:pos x="41" y="2"/>
                  </a:cxn>
                </a:cxnLst>
                <a:rect l="0" t="0" r="r" b="b"/>
                <a:pathLst>
                  <a:path w="51" h="71">
                    <a:moveTo>
                      <a:pt x="41" y="2"/>
                    </a:moveTo>
                    <a:lnTo>
                      <a:pt x="41" y="2"/>
                    </a:lnTo>
                    <a:lnTo>
                      <a:pt x="37" y="10"/>
                    </a:lnTo>
                    <a:lnTo>
                      <a:pt x="32" y="18"/>
                    </a:lnTo>
                    <a:lnTo>
                      <a:pt x="21" y="33"/>
                    </a:lnTo>
                    <a:lnTo>
                      <a:pt x="21" y="33"/>
                    </a:lnTo>
                    <a:lnTo>
                      <a:pt x="10" y="48"/>
                    </a:lnTo>
                    <a:lnTo>
                      <a:pt x="1" y="65"/>
                    </a:lnTo>
                    <a:lnTo>
                      <a:pt x="1" y="65"/>
                    </a:lnTo>
                    <a:lnTo>
                      <a:pt x="0" y="66"/>
                    </a:lnTo>
                    <a:lnTo>
                      <a:pt x="0" y="68"/>
                    </a:lnTo>
                    <a:lnTo>
                      <a:pt x="1" y="70"/>
                    </a:lnTo>
                    <a:lnTo>
                      <a:pt x="3" y="71"/>
                    </a:lnTo>
                    <a:lnTo>
                      <a:pt x="4" y="71"/>
                    </a:lnTo>
                    <a:lnTo>
                      <a:pt x="6" y="71"/>
                    </a:lnTo>
                    <a:lnTo>
                      <a:pt x="7" y="71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8" y="54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40" y="21"/>
                    </a:lnTo>
                    <a:lnTo>
                      <a:pt x="46" y="13"/>
                    </a:lnTo>
                    <a:lnTo>
                      <a:pt x="51" y="5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1" y="1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42" y="1"/>
                    </a:lnTo>
                    <a:lnTo>
                      <a:pt x="41" y="2"/>
                    </a:lnTo>
                    <a:lnTo>
                      <a:pt x="4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Freeform 993"/>
              <p:cNvSpPr/>
              <p:nvPr/>
            </p:nvSpPr>
            <p:spPr bwMode="auto">
              <a:xfrm>
                <a:off x="4532313" y="2736851"/>
                <a:ext cx="30163" cy="42863"/>
              </a:xfrm>
              <a:custGeom>
                <a:avLst/>
                <a:gdLst/>
                <a:ahLst/>
                <a:cxnLst>
                  <a:cxn ang="0">
                    <a:pos x="49" y="3"/>
                  </a:cxn>
                  <a:cxn ang="0">
                    <a:pos x="49" y="3"/>
                  </a:cxn>
                  <a:cxn ang="0">
                    <a:pos x="43" y="13"/>
                  </a:cxn>
                  <a:cxn ang="0">
                    <a:pos x="37" y="24"/>
                  </a:cxn>
                  <a:cxn ang="0">
                    <a:pos x="29" y="34"/>
                  </a:cxn>
                  <a:cxn ang="0">
                    <a:pos x="22" y="43"/>
                  </a:cxn>
                  <a:cxn ang="0">
                    <a:pos x="22" y="43"/>
                  </a:cxn>
                  <a:cxn ang="0">
                    <a:pos x="15" y="50"/>
                  </a:cxn>
                  <a:cxn ang="0">
                    <a:pos x="10" y="57"/>
                  </a:cxn>
                  <a:cxn ang="0">
                    <a:pos x="4" y="65"/>
                  </a:cxn>
                  <a:cxn ang="0">
                    <a:pos x="1" y="74"/>
                  </a:cxn>
                  <a:cxn ang="0">
                    <a:pos x="1" y="74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79"/>
                  </a:cxn>
                  <a:cxn ang="0">
                    <a:pos x="6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10" y="76"/>
                  </a:cxn>
                  <a:cxn ang="0">
                    <a:pos x="10" y="76"/>
                  </a:cxn>
                  <a:cxn ang="0">
                    <a:pos x="13" y="70"/>
                  </a:cxn>
                  <a:cxn ang="0">
                    <a:pos x="15" y="65"/>
                  </a:cxn>
                  <a:cxn ang="0">
                    <a:pos x="22" y="56"/>
                  </a:cxn>
                  <a:cxn ang="0">
                    <a:pos x="22" y="56"/>
                  </a:cxn>
                  <a:cxn ang="0">
                    <a:pos x="29" y="50"/>
                  </a:cxn>
                  <a:cxn ang="0">
                    <a:pos x="32" y="46"/>
                  </a:cxn>
                  <a:cxn ang="0">
                    <a:pos x="35" y="43"/>
                  </a:cxn>
                  <a:cxn ang="0">
                    <a:pos x="35" y="43"/>
                  </a:cxn>
                  <a:cxn ang="0">
                    <a:pos x="41" y="33"/>
                  </a:cxn>
                  <a:cxn ang="0">
                    <a:pos x="46" y="25"/>
                  </a:cxn>
                  <a:cxn ang="0">
                    <a:pos x="52" y="17"/>
                  </a:cxn>
                  <a:cxn ang="0">
                    <a:pos x="57" y="7"/>
                  </a:cxn>
                  <a:cxn ang="0">
                    <a:pos x="57" y="7"/>
                  </a:cxn>
                  <a:cxn ang="0">
                    <a:pos x="57" y="5"/>
                  </a:cxn>
                  <a:cxn ang="0">
                    <a:pos x="57" y="4"/>
                  </a:cxn>
                  <a:cxn ang="0">
                    <a:pos x="56" y="2"/>
                  </a:cxn>
                  <a:cxn ang="0">
                    <a:pos x="55" y="1"/>
                  </a:cxn>
                  <a:cxn ang="0">
                    <a:pos x="53" y="0"/>
                  </a:cxn>
                  <a:cxn ang="0">
                    <a:pos x="52" y="0"/>
                  </a:cxn>
                  <a:cxn ang="0">
                    <a:pos x="50" y="1"/>
                  </a:cxn>
                  <a:cxn ang="0">
                    <a:pos x="49" y="3"/>
                  </a:cxn>
                  <a:cxn ang="0">
                    <a:pos x="49" y="3"/>
                  </a:cxn>
                </a:cxnLst>
                <a:rect l="0" t="0" r="r" b="b"/>
                <a:pathLst>
                  <a:path w="57" h="80">
                    <a:moveTo>
                      <a:pt x="49" y="3"/>
                    </a:moveTo>
                    <a:lnTo>
                      <a:pt x="49" y="3"/>
                    </a:lnTo>
                    <a:lnTo>
                      <a:pt x="43" y="13"/>
                    </a:lnTo>
                    <a:lnTo>
                      <a:pt x="37" y="24"/>
                    </a:lnTo>
                    <a:lnTo>
                      <a:pt x="29" y="34"/>
                    </a:lnTo>
                    <a:lnTo>
                      <a:pt x="22" y="43"/>
                    </a:lnTo>
                    <a:lnTo>
                      <a:pt x="22" y="43"/>
                    </a:lnTo>
                    <a:lnTo>
                      <a:pt x="15" y="50"/>
                    </a:lnTo>
                    <a:lnTo>
                      <a:pt x="10" y="57"/>
                    </a:lnTo>
                    <a:lnTo>
                      <a:pt x="4" y="65"/>
                    </a:lnTo>
                    <a:lnTo>
                      <a:pt x="1" y="74"/>
                    </a:lnTo>
                    <a:lnTo>
                      <a:pt x="1" y="74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79"/>
                    </a:lnTo>
                    <a:lnTo>
                      <a:pt x="6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10" y="76"/>
                    </a:lnTo>
                    <a:lnTo>
                      <a:pt x="10" y="76"/>
                    </a:lnTo>
                    <a:lnTo>
                      <a:pt x="13" y="70"/>
                    </a:lnTo>
                    <a:lnTo>
                      <a:pt x="15" y="65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9" y="50"/>
                    </a:lnTo>
                    <a:lnTo>
                      <a:pt x="32" y="46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41" y="33"/>
                    </a:lnTo>
                    <a:lnTo>
                      <a:pt x="46" y="25"/>
                    </a:lnTo>
                    <a:lnTo>
                      <a:pt x="52" y="17"/>
                    </a:lnTo>
                    <a:lnTo>
                      <a:pt x="57" y="7"/>
                    </a:lnTo>
                    <a:lnTo>
                      <a:pt x="57" y="7"/>
                    </a:lnTo>
                    <a:lnTo>
                      <a:pt x="57" y="5"/>
                    </a:lnTo>
                    <a:lnTo>
                      <a:pt x="57" y="4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3" y="0"/>
                    </a:lnTo>
                    <a:lnTo>
                      <a:pt x="52" y="0"/>
                    </a:lnTo>
                    <a:lnTo>
                      <a:pt x="50" y="1"/>
                    </a:lnTo>
                    <a:lnTo>
                      <a:pt x="49" y="3"/>
                    </a:lnTo>
                    <a:lnTo>
                      <a:pt x="4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Freeform 994"/>
              <p:cNvSpPr/>
              <p:nvPr/>
            </p:nvSpPr>
            <p:spPr bwMode="auto">
              <a:xfrm>
                <a:off x="4589463" y="2735263"/>
                <a:ext cx="22225" cy="34925"/>
              </a:xfrm>
              <a:custGeom>
                <a:avLst/>
                <a:gdLst/>
                <a:ahLst/>
                <a:cxnLst>
                  <a:cxn ang="0">
                    <a:pos x="33" y="2"/>
                  </a:cxn>
                  <a:cxn ang="0">
                    <a:pos x="33" y="2"/>
                  </a:cxn>
                  <a:cxn ang="0">
                    <a:pos x="24" y="16"/>
                  </a:cxn>
                  <a:cxn ang="0">
                    <a:pos x="16" y="31"/>
                  </a:cxn>
                  <a:cxn ang="0">
                    <a:pos x="7" y="46"/>
                  </a:cxn>
                  <a:cxn ang="0">
                    <a:pos x="1" y="61"/>
                  </a:cxn>
                  <a:cxn ang="0">
                    <a:pos x="1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7" y="66"/>
                  </a:cxn>
                  <a:cxn ang="0">
                    <a:pos x="8" y="65"/>
                  </a:cxn>
                  <a:cxn ang="0">
                    <a:pos x="10" y="63"/>
                  </a:cxn>
                  <a:cxn ang="0">
                    <a:pos x="10" y="63"/>
                  </a:cxn>
                  <a:cxn ang="0">
                    <a:pos x="17" y="49"/>
                  </a:cxn>
                  <a:cxn ang="0">
                    <a:pos x="24" y="34"/>
                  </a:cxn>
                  <a:cxn ang="0">
                    <a:pos x="32" y="21"/>
                  </a:cxn>
                  <a:cxn ang="0">
                    <a:pos x="42" y="7"/>
                  </a:cxn>
                  <a:cxn ang="0">
                    <a:pos x="42" y="7"/>
                  </a:cxn>
                  <a:cxn ang="0">
                    <a:pos x="42" y="5"/>
                  </a:cxn>
                  <a:cxn ang="0">
                    <a:pos x="42" y="4"/>
                  </a:cxn>
                  <a:cxn ang="0">
                    <a:pos x="41" y="2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4" y="1"/>
                  </a:cxn>
                  <a:cxn ang="0">
                    <a:pos x="33" y="2"/>
                  </a:cxn>
                  <a:cxn ang="0">
                    <a:pos x="33" y="2"/>
                  </a:cxn>
                </a:cxnLst>
                <a:rect l="0" t="0" r="r" b="b"/>
                <a:pathLst>
                  <a:path w="42" h="66">
                    <a:moveTo>
                      <a:pt x="33" y="2"/>
                    </a:moveTo>
                    <a:lnTo>
                      <a:pt x="33" y="2"/>
                    </a:lnTo>
                    <a:lnTo>
                      <a:pt x="24" y="16"/>
                    </a:lnTo>
                    <a:lnTo>
                      <a:pt x="16" y="31"/>
                    </a:lnTo>
                    <a:lnTo>
                      <a:pt x="7" y="46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7" y="66"/>
                    </a:lnTo>
                    <a:lnTo>
                      <a:pt x="8" y="65"/>
                    </a:lnTo>
                    <a:lnTo>
                      <a:pt x="10" y="63"/>
                    </a:lnTo>
                    <a:lnTo>
                      <a:pt x="10" y="63"/>
                    </a:lnTo>
                    <a:lnTo>
                      <a:pt x="17" y="49"/>
                    </a:lnTo>
                    <a:lnTo>
                      <a:pt x="24" y="34"/>
                    </a:lnTo>
                    <a:lnTo>
                      <a:pt x="32" y="21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5"/>
                    </a:lnTo>
                    <a:lnTo>
                      <a:pt x="42" y="4"/>
                    </a:lnTo>
                    <a:lnTo>
                      <a:pt x="41" y="2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4" y="1"/>
                    </a:lnTo>
                    <a:lnTo>
                      <a:pt x="33" y="2"/>
                    </a:lnTo>
                    <a:lnTo>
                      <a:pt x="33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" name="Freeform 995"/>
              <p:cNvSpPr/>
              <p:nvPr/>
            </p:nvSpPr>
            <p:spPr bwMode="auto">
              <a:xfrm>
                <a:off x="4651376" y="2736851"/>
                <a:ext cx="25400" cy="42863"/>
              </a:xfrm>
              <a:custGeom>
                <a:avLst/>
                <a:gdLst/>
                <a:ahLst/>
                <a:cxnLst>
                  <a:cxn ang="0">
                    <a:pos x="39" y="4"/>
                  </a:cxn>
                  <a:cxn ang="0">
                    <a:pos x="39" y="4"/>
                  </a:cxn>
                  <a:cxn ang="0">
                    <a:pos x="36" y="13"/>
                  </a:cxn>
                  <a:cxn ang="0">
                    <a:pos x="31" y="22"/>
                  </a:cxn>
                  <a:cxn ang="0">
                    <a:pos x="22" y="39"/>
                  </a:cxn>
                  <a:cxn ang="0">
                    <a:pos x="11" y="56"/>
                  </a:cxn>
                  <a:cxn ang="0">
                    <a:pos x="0" y="73"/>
                  </a:cxn>
                  <a:cxn ang="0">
                    <a:pos x="0" y="73"/>
                  </a:cxn>
                  <a:cxn ang="0">
                    <a:pos x="0" y="75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80"/>
                  </a:cxn>
                  <a:cxn ang="0">
                    <a:pos x="5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9" y="78"/>
                  </a:cxn>
                  <a:cxn ang="0">
                    <a:pos x="20" y="60"/>
                  </a:cxn>
                  <a:cxn ang="0">
                    <a:pos x="30" y="43"/>
                  </a:cxn>
                  <a:cxn ang="0">
                    <a:pos x="41" y="25"/>
                  </a:cxn>
                  <a:cxn ang="0">
                    <a:pos x="44" y="16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8" y="4"/>
                  </a:cxn>
                  <a:cxn ang="0">
                    <a:pos x="47" y="3"/>
                  </a:cxn>
                  <a:cxn ang="0">
                    <a:pos x="46" y="1"/>
                  </a:cxn>
                  <a:cxn ang="0">
                    <a:pos x="44" y="1"/>
                  </a:cxn>
                  <a:cxn ang="0">
                    <a:pos x="43" y="0"/>
                  </a:cxn>
                  <a:cxn ang="0">
                    <a:pos x="41" y="1"/>
                  </a:cxn>
                  <a:cxn ang="0">
                    <a:pos x="40" y="2"/>
                  </a:cxn>
                  <a:cxn ang="0">
                    <a:pos x="39" y="4"/>
                  </a:cxn>
                  <a:cxn ang="0">
                    <a:pos x="39" y="4"/>
                  </a:cxn>
                </a:cxnLst>
                <a:rect l="0" t="0" r="r" b="b"/>
                <a:pathLst>
                  <a:path w="48" h="80">
                    <a:moveTo>
                      <a:pt x="39" y="4"/>
                    </a:moveTo>
                    <a:lnTo>
                      <a:pt x="39" y="4"/>
                    </a:lnTo>
                    <a:lnTo>
                      <a:pt x="36" y="13"/>
                    </a:lnTo>
                    <a:lnTo>
                      <a:pt x="31" y="22"/>
                    </a:lnTo>
                    <a:lnTo>
                      <a:pt x="22" y="39"/>
                    </a:lnTo>
                    <a:lnTo>
                      <a:pt x="11" y="56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75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80"/>
                    </a:lnTo>
                    <a:lnTo>
                      <a:pt x="5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9" y="78"/>
                    </a:lnTo>
                    <a:lnTo>
                      <a:pt x="20" y="60"/>
                    </a:lnTo>
                    <a:lnTo>
                      <a:pt x="30" y="43"/>
                    </a:lnTo>
                    <a:lnTo>
                      <a:pt x="41" y="25"/>
                    </a:lnTo>
                    <a:lnTo>
                      <a:pt x="44" y="16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8" y="4"/>
                    </a:lnTo>
                    <a:lnTo>
                      <a:pt x="47" y="3"/>
                    </a:lnTo>
                    <a:lnTo>
                      <a:pt x="46" y="1"/>
                    </a:lnTo>
                    <a:lnTo>
                      <a:pt x="44" y="1"/>
                    </a:lnTo>
                    <a:lnTo>
                      <a:pt x="43" y="0"/>
                    </a:lnTo>
                    <a:lnTo>
                      <a:pt x="41" y="1"/>
                    </a:lnTo>
                    <a:lnTo>
                      <a:pt x="40" y="2"/>
                    </a:lnTo>
                    <a:lnTo>
                      <a:pt x="39" y="4"/>
                    </a:lnTo>
                    <a:lnTo>
                      <a:pt x="3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2" name="Freeform 996"/>
              <p:cNvSpPr/>
              <p:nvPr/>
            </p:nvSpPr>
            <p:spPr bwMode="auto">
              <a:xfrm>
                <a:off x="4702176" y="2738438"/>
                <a:ext cx="22225" cy="38100"/>
              </a:xfrm>
              <a:custGeom>
                <a:avLst/>
                <a:gdLst/>
                <a:ahLst/>
                <a:cxnLst>
                  <a:cxn ang="0">
                    <a:pos x="35" y="3"/>
                  </a:cxn>
                  <a:cxn ang="0">
                    <a:pos x="35" y="3"/>
                  </a:cxn>
                  <a:cxn ang="0">
                    <a:pos x="30" y="10"/>
                  </a:cxn>
                  <a:cxn ang="0">
                    <a:pos x="26" y="18"/>
                  </a:cxn>
                  <a:cxn ang="0">
                    <a:pos x="14" y="32"/>
                  </a:cxn>
                  <a:cxn ang="0">
                    <a:pos x="10" y="40"/>
                  </a:cxn>
                  <a:cxn ang="0">
                    <a:pos x="5" y="48"/>
                  </a:cxn>
                  <a:cxn ang="0">
                    <a:pos x="2" y="55"/>
                  </a:cxn>
                  <a:cxn ang="0">
                    <a:pos x="0" y="64"/>
                  </a:cxn>
                  <a:cxn ang="0">
                    <a:pos x="0" y="64"/>
                  </a:cxn>
                  <a:cxn ang="0">
                    <a:pos x="0" y="66"/>
                  </a:cxn>
                  <a:cxn ang="0">
                    <a:pos x="0" y="67"/>
                  </a:cxn>
                  <a:cxn ang="0">
                    <a:pos x="3" y="70"/>
                  </a:cxn>
                  <a:cxn ang="0">
                    <a:pos x="5" y="71"/>
                  </a:cxn>
                  <a:cxn ang="0">
                    <a:pos x="7" y="70"/>
                  </a:cxn>
                  <a:cxn ang="0">
                    <a:pos x="8" y="69"/>
                  </a:cxn>
                  <a:cxn ang="0">
                    <a:pos x="9" y="66"/>
                  </a:cxn>
                  <a:cxn ang="0">
                    <a:pos x="9" y="66"/>
                  </a:cxn>
                  <a:cxn ang="0">
                    <a:pos x="11" y="58"/>
                  </a:cxn>
                  <a:cxn ang="0">
                    <a:pos x="14" y="51"/>
                  </a:cxn>
                  <a:cxn ang="0">
                    <a:pos x="18" y="44"/>
                  </a:cxn>
                  <a:cxn ang="0">
                    <a:pos x="23" y="36"/>
                  </a:cxn>
                  <a:cxn ang="0">
                    <a:pos x="34" y="22"/>
                  </a:cxn>
                  <a:cxn ang="0">
                    <a:pos x="39" y="15"/>
                  </a:cxn>
                  <a:cxn ang="0">
                    <a:pos x="43" y="7"/>
                  </a:cxn>
                  <a:cxn ang="0">
                    <a:pos x="43" y="7"/>
                  </a:cxn>
                  <a:cxn ang="0">
                    <a:pos x="43" y="5"/>
                  </a:cxn>
                  <a:cxn ang="0">
                    <a:pos x="43" y="4"/>
                  </a:cxn>
                  <a:cxn ang="0">
                    <a:pos x="42" y="2"/>
                  </a:cxn>
                  <a:cxn ang="0">
                    <a:pos x="41" y="1"/>
                  </a:cxn>
                  <a:cxn ang="0">
                    <a:pos x="39" y="0"/>
                  </a:cxn>
                  <a:cxn ang="0">
                    <a:pos x="38" y="0"/>
                  </a:cxn>
                  <a:cxn ang="0">
                    <a:pos x="36" y="1"/>
                  </a:cxn>
                  <a:cxn ang="0">
                    <a:pos x="35" y="3"/>
                  </a:cxn>
                  <a:cxn ang="0">
                    <a:pos x="35" y="3"/>
                  </a:cxn>
                </a:cxnLst>
                <a:rect l="0" t="0" r="r" b="b"/>
                <a:pathLst>
                  <a:path w="43" h="71">
                    <a:moveTo>
                      <a:pt x="35" y="3"/>
                    </a:moveTo>
                    <a:lnTo>
                      <a:pt x="35" y="3"/>
                    </a:lnTo>
                    <a:lnTo>
                      <a:pt x="30" y="10"/>
                    </a:lnTo>
                    <a:lnTo>
                      <a:pt x="26" y="18"/>
                    </a:lnTo>
                    <a:lnTo>
                      <a:pt x="14" y="32"/>
                    </a:lnTo>
                    <a:lnTo>
                      <a:pt x="10" y="40"/>
                    </a:lnTo>
                    <a:lnTo>
                      <a:pt x="5" y="48"/>
                    </a:lnTo>
                    <a:lnTo>
                      <a:pt x="2" y="55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6"/>
                    </a:lnTo>
                    <a:lnTo>
                      <a:pt x="0" y="67"/>
                    </a:lnTo>
                    <a:lnTo>
                      <a:pt x="3" y="70"/>
                    </a:lnTo>
                    <a:lnTo>
                      <a:pt x="5" y="71"/>
                    </a:lnTo>
                    <a:lnTo>
                      <a:pt x="7" y="70"/>
                    </a:lnTo>
                    <a:lnTo>
                      <a:pt x="8" y="69"/>
                    </a:lnTo>
                    <a:lnTo>
                      <a:pt x="9" y="66"/>
                    </a:lnTo>
                    <a:lnTo>
                      <a:pt x="9" y="66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8" y="44"/>
                    </a:lnTo>
                    <a:lnTo>
                      <a:pt x="23" y="36"/>
                    </a:lnTo>
                    <a:lnTo>
                      <a:pt x="34" y="22"/>
                    </a:lnTo>
                    <a:lnTo>
                      <a:pt x="39" y="15"/>
                    </a:lnTo>
                    <a:lnTo>
                      <a:pt x="43" y="7"/>
                    </a:lnTo>
                    <a:lnTo>
                      <a:pt x="43" y="7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2" y="2"/>
                    </a:lnTo>
                    <a:lnTo>
                      <a:pt x="41" y="1"/>
                    </a:lnTo>
                    <a:lnTo>
                      <a:pt x="39" y="0"/>
                    </a:lnTo>
                    <a:lnTo>
                      <a:pt x="38" y="0"/>
                    </a:lnTo>
                    <a:lnTo>
                      <a:pt x="36" y="1"/>
                    </a:lnTo>
                    <a:lnTo>
                      <a:pt x="35" y="3"/>
                    </a:lnTo>
                    <a:lnTo>
                      <a:pt x="35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" name="Freeform 997"/>
              <p:cNvSpPr/>
              <p:nvPr/>
            </p:nvSpPr>
            <p:spPr bwMode="auto">
              <a:xfrm>
                <a:off x="4735513" y="2746376"/>
                <a:ext cx="25400" cy="30163"/>
              </a:xfrm>
              <a:custGeom>
                <a:avLst/>
                <a:gdLst/>
                <a:ahLst/>
                <a:cxnLst>
                  <a:cxn ang="0">
                    <a:pos x="39" y="1"/>
                  </a:cxn>
                  <a:cxn ang="0">
                    <a:pos x="39" y="1"/>
                  </a:cxn>
                  <a:cxn ang="0">
                    <a:pos x="29" y="12"/>
                  </a:cxn>
                  <a:cxn ang="0">
                    <a:pos x="20" y="23"/>
                  </a:cxn>
                  <a:cxn ang="0">
                    <a:pos x="1" y="48"/>
                  </a:cxn>
                  <a:cxn ang="0">
                    <a:pos x="1" y="48"/>
                  </a:cxn>
                  <a:cxn ang="0">
                    <a:pos x="0" y="50"/>
                  </a:cxn>
                  <a:cxn ang="0">
                    <a:pos x="0" y="51"/>
                  </a:cxn>
                  <a:cxn ang="0">
                    <a:pos x="2" y="56"/>
                  </a:cxn>
                  <a:cxn ang="0">
                    <a:pos x="3" y="57"/>
                  </a:cxn>
                  <a:cxn ang="0">
                    <a:pos x="4" y="57"/>
                  </a:cxn>
                  <a:cxn ang="0">
                    <a:pos x="6" y="57"/>
                  </a:cxn>
                  <a:cxn ang="0">
                    <a:pos x="8" y="55"/>
                  </a:cxn>
                  <a:cxn ang="0">
                    <a:pos x="8" y="55"/>
                  </a:cxn>
                  <a:cxn ang="0">
                    <a:pos x="26" y="31"/>
                  </a:cxn>
                  <a:cxn ang="0">
                    <a:pos x="35" y="18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6" y="6"/>
                  </a:cxn>
                  <a:cxn ang="0">
                    <a:pos x="48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40" y="0"/>
                  </a:cxn>
                  <a:cxn ang="0">
                    <a:pos x="39" y="1"/>
                  </a:cxn>
                  <a:cxn ang="0">
                    <a:pos x="39" y="1"/>
                  </a:cxn>
                </a:cxnLst>
                <a:rect l="0" t="0" r="r" b="b"/>
                <a:pathLst>
                  <a:path w="48" h="57">
                    <a:moveTo>
                      <a:pt x="39" y="1"/>
                    </a:moveTo>
                    <a:lnTo>
                      <a:pt x="39" y="1"/>
                    </a:lnTo>
                    <a:lnTo>
                      <a:pt x="29" y="12"/>
                    </a:lnTo>
                    <a:lnTo>
                      <a:pt x="20" y="23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0" y="50"/>
                    </a:lnTo>
                    <a:lnTo>
                      <a:pt x="0" y="51"/>
                    </a:lnTo>
                    <a:lnTo>
                      <a:pt x="2" y="56"/>
                    </a:lnTo>
                    <a:lnTo>
                      <a:pt x="3" y="57"/>
                    </a:lnTo>
                    <a:lnTo>
                      <a:pt x="4" y="57"/>
                    </a:lnTo>
                    <a:lnTo>
                      <a:pt x="6" y="57"/>
                    </a:lnTo>
                    <a:lnTo>
                      <a:pt x="8" y="55"/>
                    </a:lnTo>
                    <a:lnTo>
                      <a:pt x="8" y="55"/>
                    </a:lnTo>
                    <a:lnTo>
                      <a:pt x="26" y="31"/>
                    </a:lnTo>
                    <a:lnTo>
                      <a:pt x="35" y="18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6" y="6"/>
                    </a:lnTo>
                    <a:lnTo>
                      <a:pt x="48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0" y="0"/>
                    </a:lnTo>
                    <a:lnTo>
                      <a:pt x="39" y="1"/>
                    </a:lnTo>
                    <a:lnTo>
                      <a:pt x="3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Freeform 998"/>
              <p:cNvSpPr/>
              <p:nvPr/>
            </p:nvSpPr>
            <p:spPr bwMode="auto">
              <a:xfrm>
                <a:off x="4479926" y="2536826"/>
                <a:ext cx="31750" cy="34925"/>
              </a:xfrm>
              <a:custGeom>
                <a:avLst/>
                <a:gdLst/>
                <a:ahLst/>
                <a:cxnLst>
                  <a:cxn ang="0">
                    <a:pos x="52" y="1"/>
                  </a:cxn>
                  <a:cxn ang="0">
                    <a:pos x="52" y="1"/>
                  </a:cxn>
                  <a:cxn ang="0">
                    <a:pos x="38" y="15"/>
                  </a:cxn>
                  <a:cxn ang="0">
                    <a:pos x="26" y="30"/>
                  </a:cxn>
                  <a:cxn ang="0">
                    <a:pos x="13" y="44"/>
                  </a:cxn>
                  <a:cxn ang="0">
                    <a:pos x="1" y="58"/>
                  </a:cxn>
                  <a:cxn ang="0">
                    <a:pos x="1" y="58"/>
                  </a:cxn>
                  <a:cxn ang="0">
                    <a:pos x="0" y="60"/>
                  </a:cxn>
                  <a:cxn ang="0">
                    <a:pos x="0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6" y="66"/>
                  </a:cxn>
                  <a:cxn ang="0">
                    <a:pos x="7" y="65"/>
                  </a:cxn>
                  <a:cxn ang="0">
                    <a:pos x="7" y="65"/>
                  </a:cxn>
                  <a:cxn ang="0">
                    <a:pos x="21" y="50"/>
                  </a:cxn>
                  <a:cxn ang="0">
                    <a:pos x="33" y="36"/>
                  </a:cxn>
                  <a:cxn ang="0">
                    <a:pos x="46" y="21"/>
                  </a:cxn>
                  <a:cxn ang="0">
                    <a:pos x="58" y="7"/>
                  </a:cxn>
                  <a:cxn ang="0">
                    <a:pos x="58" y="7"/>
                  </a:cxn>
                  <a:cxn ang="0">
                    <a:pos x="59" y="6"/>
                  </a:cxn>
                  <a:cxn ang="0">
                    <a:pos x="60" y="4"/>
                  </a:cxn>
                  <a:cxn ang="0">
                    <a:pos x="59" y="2"/>
                  </a:cxn>
                  <a:cxn ang="0">
                    <a:pos x="58" y="1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4" y="0"/>
                  </a:cxn>
                  <a:cxn ang="0">
                    <a:pos x="52" y="1"/>
                  </a:cxn>
                  <a:cxn ang="0">
                    <a:pos x="52" y="1"/>
                  </a:cxn>
                </a:cxnLst>
                <a:rect l="0" t="0" r="r" b="b"/>
                <a:pathLst>
                  <a:path w="60" h="66">
                    <a:moveTo>
                      <a:pt x="52" y="1"/>
                    </a:moveTo>
                    <a:lnTo>
                      <a:pt x="52" y="1"/>
                    </a:lnTo>
                    <a:lnTo>
                      <a:pt x="38" y="15"/>
                    </a:lnTo>
                    <a:lnTo>
                      <a:pt x="26" y="30"/>
                    </a:lnTo>
                    <a:lnTo>
                      <a:pt x="13" y="44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6" y="66"/>
                    </a:lnTo>
                    <a:lnTo>
                      <a:pt x="7" y="65"/>
                    </a:lnTo>
                    <a:lnTo>
                      <a:pt x="7" y="65"/>
                    </a:lnTo>
                    <a:lnTo>
                      <a:pt x="21" y="50"/>
                    </a:lnTo>
                    <a:lnTo>
                      <a:pt x="33" y="36"/>
                    </a:lnTo>
                    <a:lnTo>
                      <a:pt x="46" y="21"/>
                    </a:lnTo>
                    <a:lnTo>
                      <a:pt x="58" y="7"/>
                    </a:lnTo>
                    <a:lnTo>
                      <a:pt x="58" y="7"/>
                    </a:lnTo>
                    <a:lnTo>
                      <a:pt x="59" y="6"/>
                    </a:lnTo>
                    <a:lnTo>
                      <a:pt x="60" y="4"/>
                    </a:lnTo>
                    <a:lnTo>
                      <a:pt x="59" y="2"/>
                    </a:lnTo>
                    <a:lnTo>
                      <a:pt x="58" y="1"/>
                    </a:lnTo>
                    <a:lnTo>
                      <a:pt x="57" y="0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2" y="1"/>
                    </a:lnTo>
                    <a:lnTo>
                      <a:pt x="5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" name="Freeform 999"/>
              <p:cNvSpPr/>
              <p:nvPr/>
            </p:nvSpPr>
            <p:spPr bwMode="auto">
              <a:xfrm>
                <a:off x="4513263" y="2566988"/>
                <a:ext cx="34925" cy="49213"/>
              </a:xfrm>
              <a:custGeom>
                <a:avLst/>
                <a:gdLst/>
                <a:ahLst/>
                <a:cxnLst>
                  <a:cxn ang="0">
                    <a:pos x="57" y="3"/>
                  </a:cxn>
                  <a:cxn ang="0">
                    <a:pos x="57" y="3"/>
                  </a:cxn>
                  <a:cxn ang="0">
                    <a:pos x="55" y="8"/>
                  </a:cxn>
                  <a:cxn ang="0">
                    <a:pos x="52" y="13"/>
                  </a:cxn>
                  <a:cxn ang="0">
                    <a:pos x="44" y="23"/>
                  </a:cxn>
                  <a:cxn ang="0">
                    <a:pos x="35" y="31"/>
                  </a:cxn>
                  <a:cxn ang="0">
                    <a:pos x="27" y="39"/>
                  </a:cxn>
                  <a:cxn ang="0">
                    <a:pos x="27" y="39"/>
                  </a:cxn>
                  <a:cxn ang="0">
                    <a:pos x="22" y="44"/>
                  </a:cxn>
                  <a:cxn ang="0">
                    <a:pos x="18" y="49"/>
                  </a:cxn>
                  <a:cxn ang="0">
                    <a:pos x="12" y="61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1" y="90"/>
                  </a:cxn>
                  <a:cxn ang="0">
                    <a:pos x="2" y="91"/>
                  </a:cxn>
                  <a:cxn ang="0">
                    <a:pos x="4" y="91"/>
                  </a:cxn>
                  <a:cxn ang="0">
                    <a:pos x="6" y="91"/>
                  </a:cxn>
                  <a:cxn ang="0">
                    <a:pos x="7" y="91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6" y="75"/>
                  </a:cxn>
                  <a:cxn ang="0">
                    <a:pos x="22" y="63"/>
                  </a:cxn>
                  <a:cxn ang="0">
                    <a:pos x="30" y="50"/>
                  </a:cxn>
                  <a:cxn ang="0">
                    <a:pos x="34" y="45"/>
                  </a:cxn>
                  <a:cxn ang="0">
                    <a:pos x="40" y="40"/>
                  </a:cxn>
                  <a:cxn ang="0">
                    <a:pos x="40" y="40"/>
                  </a:cxn>
                  <a:cxn ang="0">
                    <a:pos x="48" y="33"/>
                  </a:cxn>
                  <a:cxn ang="0">
                    <a:pos x="55" y="25"/>
                  </a:cxn>
                  <a:cxn ang="0">
                    <a:pos x="61" y="15"/>
                  </a:cxn>
                  <a:cxn ang="0">
                    <a:pos x="66" y="6"/>
                  </a:cxn>
                  <a:cxn ang="0">
                    <a:pos x="66" y="6"/>
                  </a:cxn>
                  <a:cxn ang="0">
                    <a:pos x="66" y="4"/>
                  </a:cxn>
                  <a:cxn ang="0">
                    <a:pos x="66" y="2"/>
                  </a:cxn>
                  <a:cxn ang="0">
                    <a:pos x="65" y="1"/>
                  </a:cxn>
                  <a:cxn ang="0">
                    <a:pos x="63" y="0"/>
                  </a:cxn>
                  <a:cxn ang="0">
                    <a:pos x="60" y="0"/>
                  </a:cxn>
                  <a:cxn ang="0">
                    <a:pos x="58" y="1"/>
                  </a:cxn>
                  <a:cxn ang="0">
                    <a:pos x="57" y="3"/>
                  </a:cxn>
                  <a:cxn ang="0">
                    <a:pos x="57" y="3"/>
                  </a:cxn>
                </a:cxnLst>
                <a:rect l="0" t="0" r="r" b="b"/>
                <a:pathLst>
                  <a:path w="66" h="91">
                    <a:moveTo>
                      <a:pt x="57" y="3"/>
                    </a:moveTo>
                    <a:lnTo>
                      <a:pt x="57" y="3"/>
                    </a:lnTo>
                    <a:lnTo>
                      <a:pt x="55" y="8"/>
                    </a:lnTo>
                    <a:lnTo>
                      <a:pt x="52" y="13"/>
                    </a:lnTo>
                    <a:lnTo>
                      <a:pt x="44" y="23"/>
                    </a:lnTo>
                    <a:lnTo>
                      <a:pt x="35" y="31"/>
                    </a:lnTo>
                    <a:lnTo>
                      <a:pt x="27" y="39"/>
                    </a:lnTo>
                    <a:lnTo>
                      <a:pt x="27" y="39"/>
                    </a:lnTo>
                    <a:lnTo>
                      <a:pt x="22" y="44"/>
                    </a:lnTo>
                    <a:lnTo>
                      <a:pt x="18" y="49"/>
                    </a:lnTo>
                    <a:lnTo>
                      <a:pt x="12" y="61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1" y="90"/>
                    </a:lnTo>
                    <a:lnTo>
                      <a:pt x="2" y="91"/>
                    </a:lnTo>
                    <a:lnTo>
                      <a:pt x="4" y="91"/>
                    </a:lnTo>
                    <a:lnTo>
                      <a:pt x="6" y="91"/>
                    </a:lnTo>
                    <a:lnTo>
                      <a:pt x="7" y="91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6" y="75"/>
                    </a:lnTo>
                    <a:lnTo>
                      <a:pt x="22" y="63"/>
                    </a:lnTo>
                    <a:lnTo>
                      <a:pt x="30" y="50"/>
                    </a:lnTo>
                    <a:lnTo>
                      <a:pt x="34" y="45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5"/>
                    </a:lnTo>
                    <a:lnTo>
                      <a:pt x="61" y="15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4"/>
                    </a:lnTo>
                    <a:lnTo>
                      <a:pt x="66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8" y="1"/>
                    </a:lnTo>
                    <a:lnTo>
                      <a:pt x="57" y="3"/>
                    </a:lnTo>
                    <a:lnTo>
                      <a:pt x="5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" name="Freeform 1000"/>
              <p:cNvSpPr/>
              <p:nvPr/>
            </p:nvSpPr>
            <p:spPr bwMode="auto">
              <a:xfrm>
                <a:off x="4645026" y="2497138"/>
                <a:ext cx="34925" cy="55563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8" y="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1" y="103"/>
                  </a:cxn>
                  <a:cxn ang="0">
                    <a:pos x="3" y="104"/>
                  </a:cxn>
                  <a:cxn ang="0">
                    <a:pos x="4" y="105"/>
                  </a:cxn>
                  <a:cxn ang="0">
                    <a:pos x="6" y="105"/>
                  </a:cxn>
                  <a:cxn ang="0">
                    <a:pos x="8" y="104"/>
                  </a:cxn>
                  <a:cxn ang="0">
                    <a:pos x="9" y="103"/>
                  </a:cxn>
                  <a:cxn ang="0">
                    <a:pos x="9" y="103"/>
                  </a:cxn>
                  <a:cxn ang="0">
                    <a:pos x="66" y="7"/>
                  </a:cxn>
                  <a:cxn ang="0">
                    <a:pos x="66" y="7"/>
                  </a:cxn>
                  <a:cxn ang="0">
                    <a:pos x="67" y="5"/>
                  </a:cxn>
                  <a:cxn ang="0">
                    <a:pos x="67" y="4"/>
                  </a:cxn>
                  <a:cxn ang="0">
                    <a:pos x="66" y="2"/>
                  </a:cxn>
                  <a:cxn ang="0">
                    <a:pos x="64" y="1"/>
                  </a:cxn>
                  <a:cxn ang="0">
                    <a:pos x="63" y="0"/>
                  </a:cxn>
                  <a:cxn ang="0">
                    <a:pos x="61" y="0"/>
                  </a:cxn>
                  <a:cxn ang="0">
                    <a:pos x="60" y="1"/>
                  </a:cxn>
                  <a:cxn ang="0">
                    <a:pos x="58" y="2"/>
                  </a:cxn>
                  <a:cxn ang="0">
                    <a:pos x="58" y="2"/>
                  </a:cxn>
                </a:cxnLst>
                <a:rect l="0" t="0" r="r" b="b"/>
                <a:pathLst>
                  <a:path w="67" h="105">
                    <a:moveTo>
                      <a:pt x="58" y="2"/>
                    </a:moveTo>
                    <a:lnTo>
                      <a:pt x="58" y="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1" y="103"/>
                    </a:lnTo>
                    <a:lnTo>
                      <a:pt x="3" y="104"/>
                    </a:lnTo>
                    <a:lnTo>
                      <a:pt x="4" y="105"/>
                    </a:lnTo>
                    <a:lnTo>
                      <a:pt x="6" y="105"/>
                    </a:lnTo>
                    <a:lnTo>
                      <a:pt x="8" y="104"/>
                    </a:lnTo>
                    <a:lnTo>
                      <a:pt x="9" y="103"/>
                    </a:lnTo>
                    <a:lnTo>
                      <a:pt x="9" y="103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7" y="5"/>
                    </a:lnTo>
                    <a:lnTo>
                      <a:pt x="67" y="4"/>
                    </a:lnTo>
                    <a:lnTo>
                      <a:pt x="66" y="2"/>
                    </a:lnTo>
                    <a:lnTo>
                      <a:pt x="64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0" y="1"/>
                    </a:lnTo>
                    <a:lnTo>
                      <a:pt x="58" y="2"/>
                    </a:lnTo>
                    <a:lnTo>
                      <a:pt x="5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7" name="Freeform 1001"/>
              <p:cNvSpPr/>
              <p:nvPr/>
            </p:nvSpPr>
            <p:spPr bwMode="auto">
              <a:xfrm>
                <a:off x="4681538" y="2509838"/>
                <a:ext cx="28575" cy="31750"/>
              </a:xfrm>
              <a:custGeom>
                <a:avLst/>
                <a:gdLst/>
                <a:ahLst/>
                <a:cxnLst>
                  <a:cxn ang="0">
                    <a:pos x="46" y="1"/>
                  </a:cxn>
                  <a:cxn ang="0">
                    <a:pos x="46" y="1"/>
                  </a:cxn>
                  <a:cxn ang="0">
                    <a:pos x="22" y="26"/>
                  </a:cxn>
                  <a:cxn ang="0">
                    <a:pos x="11" y="39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0" y="55"/>
                  </a:cxn>
                  <a:cxn ang="0">
                    <a:pos x="0" y="56"/>
                  </a:cxn>
                  <a:cxn ang="0">
                    <a:pos x="1" y="58"/>
                  </a:cxn>
                  <a:cxn ang="0">
                    <a:pos x="2" y="59"/>
                  </a:cxn>
                  <a:cxn ang="0">
                    <a:pos x="4" y="60"/>
                  </a:cxn>
                  <a:cxn ang="0">
                    <a:pos x="5" y="60"/>
                  </a:cxn>
                  <a:cxn ang="0">
                    <a:pos x="8" y="59"/>
                  </a:cxn>
                  <a:cxn ang="0">
                    <a:pos x="9" y="58"/>
                  </a:cxn>
                  <a:cxn ang="0">
                    <a:pos x="9" y="58"/>
                  </a:cxn>
                  <a:cxn ang="0">
                    <a:pos x="19" y="44"/>
                  </a:cxn>
                  <a:cxn ang="0">
                    <a:pos x="29" y="32"/>
                  </a:cxn>
                  <a:cxn ang="0">
                    <a:pos x="52" y="8"/>
                  </a:cxn>
                  <a:cxn ang="0">
                    <a:pos x="52" y="8"/>
                  </a:cxn>
                  <a:cxn ang="0">
                    <a:pos x="54" y="6"/>
                  </a:cxn>
                  <a:cxn ang="0">
                    <a:pos x="54" y="4"/>
                  </a:cxn>
                  <a:cxn ang="0">
                    <a:pos x="53" y="3"/>
                  </a:cxn>
                  <a:cxn ang="0">
                    <a:pos x="52" y="1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8" y="0"/>
                  </a:cxn>
                  <a:cxn ang="0">
                    <a:pos x="46" y="1"/>
                  </a:cxn>
                  <a:cxn ang="0">
                    <a:pos x="46" y="1"/>
                  </a:cxn>
                </a:cxnLst>
                <a:rect l="0" t="0" r="r" b="b"/>
                <a:pathLst>
                  <a:path w="54" h="60">
                    <a:moveTo>
                      <a:pt x="46" y="1"/>
                    </a:moveTo>
                    <a:lnTo>
                      <a:pt x="46" y="1"/>
                    </a:lnTo>
                    <a:lnTo>
                      <a:pt x="22" y="26"/>
                    </a:lnTo>
                    <a:lnTo>
                      <a:pt x="11" y="39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0" y="56"/>
                    </a:lnTo>
                    <a:lnTo>
                      <a:pt x="1" y="58"/>
                    </a:lnTo>
                    <a:lnTo>
                      <a:pt x="2" y="59"/>
                    </a:lnTo>
                    <a:lnTo>
                      <a:pt x="4" y="60"/>
                    </a:lnTo>
                    <a:lnTo>
                      <a:pt x="5" y="60"/>
                    </a:lnTo>
                    <a:lnTo>
                      <a:pt x="8" y="59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19" y="44"/>
                    </a:lnTo>
                    <a:lnTo>
                      <a:pt x="29" y="32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4" y="6"/>
                    </a:lnTo>
                    <a:lnTo>
                      <a:pt x="54" y="4"/>
                    </a:lnTo>
                    <a:lnTo>
                      <a:pt x="53" y="3"/>
                    </a:lnTo>
                    <a:lnTo>
                      <a:pt x="52" y="1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8" y="0"/>
                    </a:lnTo>
                    <a:lnTo>
                      <a:pt x="46" y="1"/>
                    </a:lnTo>
                    <a:lnTo>
                      <a:pt x="4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" name="Freeform 1002"/>
              <p:cNvSpPr/>
              <p:nvPr/>
            </p:nvSpPr>
            <p:spPr bwMode="auto">
              <a:xfrm>
                <a:off x="4714876" y="2520951"/>
                <a:ext cx="61913" cy="74613"/>
              </a:xfrm>
              <a:custGeom>
                <a:avLst/>
                <a:gdLst/>
                <a:ahLst/>
                <a:cxnLst>
                  <a:cxn ang="0">
                    <a:pos x="109" y="1"/>
                  </a:cxn>
                  <a:cxn ang="0">
                    <a:pos x="109" y="1"/>
                  </a:cxn>
                  <a:cxn ang="0">
                    <a:pos x="101" y="7"/>
                  </a:cxn>
                  <a:cxn ang="0">
                    <a:pos x="93" y="14"/>
                  </a:cxn>
                  <a:cxn ang="0">
                    <a:pos x="78" y="30"/>
                  </a:cxn>
                  <a:cxn ang="0">
                    <a:pos x="65" y="46"/>
                  </a:cxn>
                  <a:cxn ang="0">
                    <a:pos x="51" y="64"/>
                  </a:cxn>
                  <a:cxn ang="0">
                    <a:pos x="26" y="99"/>
                  </a:cxn>
                  <a:cxn ang="0">
                    <a:pos x="14" y="117"/>
                  </a:cxn>
                  <a:cxn ang="0">
                    <a:pos x="1" y="134"/>
                  </a:cxn>
                  <a:cxn ang="0">
                    <a:pos x="1" y="134"/>
                  </a:cxn>
                  <a:cxn ang="0">
                    <a:pos x="0" y="136"/>
                  </a:cxn>
                  <a:cxn ang="0">
                    <a:pos x="0" y="137"/>
                  </a:cxn>
                  <a:cxn ang="0">
                    <a:pos x="2" y="142"/>
                  </a:cxn>
                  <a:cxn ang="0">
                    <a:pos x="3" y="143"/>
                  </a:cxn>
                  <a:cxn ang="0">
                    <a:pos x="5" y="143"/>
                  </a:cxn>
                  <a:cxn ang="0">
                    <a:pos x="6" y="143"/>
                  </a:cxn>
                  <a:cxn ang="0">
                    <a:pos x="8" y="141"/>
                  </a:cxn>
                  <a:cxn ang="0">
                    <a:pos x="8" y="141"/>
                  </a:cxn>
                  <a:cxn ang="0">
                    <a:pos x="20" y="124"/>
                  </a:cxn>
                  <a:cxn ang="0">
                    <a:pos x="33" y="106"/>
                  </a:cxn>
                  <a:cxn ang="0">
                    <a:pos x="58" y="71"/>
                  </a:cxn>
                  <a:cxn ang="0">
                    <a:pos x="70" y="55"/>
                  </a:cxn>
                  <a:cxn ang="0">
                    <a:pos x="83" y="38"/>
                  </a:cxn>
                  <a:cxn ang="0">
                    <a:pos x="98" y="22"/>
                  </a:cxn>
                  <a:cxn ang="0">
                    <a:pos x="106" y="15"/>
                  </a:cxn>
                  <a:cxn ang="0">
                    <a:pos x="115" y="9"/>
                  </a:cxn>
                  <a:cxn ang="0">
                    <a:pos x="115" y="9"/>
                  </a:cxn>
                  <a:cxn ang="0">
                    <a:pos x="116" y="7"/>
                  </a:cxn>
                  <a:cxn ang="0">
                    <a:pos x="117" y="5"/>
                  </a:cxn>
                  <a:cxn ang="0">
                    <a:pos x="116" y="2"/>
                  </a:cxn>
                  <a:cxn ang="0">
                    <a:pos x="115" y="1"/>
                  </a:cxn>
                  <a:cxn ang="0">
                    <a:pos x="114" y="0"/>
                  </a:cxn>
                  <a:cxn ang="0">
                    <a:pos x="111" y="0"/>
                  </a:cxn>
                  <a:cxn ang="0">
                    <a:pos x="109" y="1"/>
                  </a:cxn>
                  <a:cxn ang="0">
                    <a:pos x="109" y="1"/>
                  </a:cxn>
                </a:cxnLst>
                <a:rect l="0" t="0" r="r" b="b"/>
                <a:pathLst>
                  <a:path w="117" h="143">
                    <a:moveTo>
                      <a:pt x="109" y="1"/>
                    </a:moveTo>
                    <a:lnTo>
                      <a:pt x="109" y="1"/>
                    </a:lnTo>
                    <a:lnTo>
                      <a:pt x="101" y="7"/>
                    </a:lnTo>
                    <a:lnTo>
                      <a:pt x="93" y="14"/>
                    </a:lnTo>
                    <a:lnTo>
                      <a:pt x="78" y="30"/>
                    </a:lnTo>
                    <a:lnTo>
                      <a:pt x="65" y="46"/>
                    </a:lnTo>
                    <a:lnTo>
                      <a:pt x="51" y="64"/>
                    </a:lnTo>
                    <a:lnTo>
                      <a:pt x="26" y="99"/>
                    </a:lnTo>
                    <a:lnTo>
                      <a:pt x="14" y="117"/>
                    </a:lnTo>
                    <a:lnTo>
                      <a:pt x="1" y="134"/>
                    </a:lnTo>
                    <a:lnTo>
                      <a:pt x="1" y="134"/>
                    </a:lnTo>
                    <a:lnTo>
                      <a:pt x="0" y="136"/>
                    </a:lnTo>
                    <a:lnTo>
                      <a:pt x="0" y="137"/>
                    </a:lnTo>
                    <a:lnTo>
                      <a:pt x="2" y="142"/>
                    </a:lnTo>
                    <a:lnTo>
                      <a:pt x="3" y="143"/>
                    </a:lnTo>
                    <a:lnTo>
                      <a:pt x="5" y="143"/>
                    </a:lnTo>
                    <a:lnTo>
                      <a:pt x="6" y="143"/>
                    </a:lnTo>
                    <a:lnTo>
                      <a:pt x="8" y="141"/>
                    </a:lnTo>
                    <a:lnTo>
                      <a:pt x="8" y="141"/>
                    </a:lnTo>
                    <a:lnTo>
                      <a:pt x="20" y="124"/>
                    </a:lnTo>
                    <a:lnTo>
                      <a:pt x="33" y="106"/>
                    </a:lnTo>
                    <a:lnTo>
                      <a:pt x="58" y="71"/>
                    </a:lnTo>
                    <a:lnTo>
                      <a:pt x="70" y="55"/>
                    </a:lnTo>
                    <a:lnTo>
                      <a:pt x="83" y="38"/>
                    </a:lnTo>
                    <a:lnTo>
                      <a:pt x="98" y="22"/>
                    </a:lnTo>
                    <a:lnTo>
                      <a:pt x="106" y="15"/>
                    </a:lnTo>
                    <a:lnTo>
                      <a:pt x="115" y="9"/>
                    </a:lnTo>
                    <a:lnTo>
                      <a:pt x="115" y="9"/>
                    </a:lnTo>
                    <a:lnTo>
                      <a:pt x="116" y="7"/>
                    </a:lnTo>
                    <a:lnTo>
                      <a:pt x="117" y="5"/>
                    </a:lnTo>
                    <a:lnTo>
                      <a:pt x="116" y="2"/>
                    </a:lnTo>
                    <a:lnTo>
                      <a:pt x="115" y="1"/>
                    </a:lnTo>
                    <a:lnTo>
                      <a:pt x="114" y="0"/>
                    </a:lnTo>
                    <a:lnTo>
                      <a:pt x="111" y="0"/>
                    </a:lnTo>
                    <a:lnTo>
                      <a:pt x="109" y="1"/>
                    </a:lnTo>
                    <a:lnTo>
                      <a:pt x="10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" name="Freeform 1003"/>
              <p:cNvSpPr/>
              <p:nvPr/>
            </p:nvSpPr>
            <p:spPr bwMode="auto">
              <a:xfrm>
                <a:off x="4278313" y="2235201"/>
                <a:ext cx="103188" cy="136525"/>
              </a:xfrm>
              <a:custGeom>
                <a:avLst/>
                <a:gdLst/>
                <a:ahLst/>
                <a:cxnLst>
                  <a:cxn ang="0">
                    <a:pos x="186" y="0"/>
                  </a:cxn>
                  <a:cxn ang="0">
                    <a:pos x="186" y="0"/>
                  </a:cxn>
                  <a:cxn ang="0">
                    <a:pos x="171" y="12"/>
                  </a:cxn>
                  <a:cxn ang="0">
                    <a:pos x="156" y="26"/>
                  </a:cxn>
                  <a:cxn ang="0">
                    <a:pos x="143" y="39"/>
                  </a:cxn>
                  <a:cxn ang="0">
                    <a:pos x="129" y="54"/>
                  </a:cxn>
                  <a:cxn ang="0">
                    <a:pos x="117" y="68"/>
                  </a:cxn>
                  <a:cxn ang="0">
                    <a:pos x="104" y="84"/>
                  </a:cxn>
                  <a:cxn ang="0">
                    <a:pos x="81" y="115"/>
                  </a:cxn>
                  <a:cxn ang="0">
                    <a:pos x="60" y="148"/>
                  </a:cxn>
                  <a:cxn ang="0">
                    <a:pos x="39" y="181"/>
                  </a:cxn>
                  <a:cxn ang="0">
                    <a:pos x="1" y="249"/>
                  </a:cxn>
                  <a:cxn ang="0">
                    <a:pos x="1" y="249"/>
                  </a:cxn>
                  <a:cxn ang="0">
                    <a:pos x="0" y="251"/>
                  </a:cxn>
                  <a:cxn ang="0">
                    <a:pos x="1" y="253"/>
                  </a:cxn>
                  <a:cxn ang="0">
                    <a:pos x="1" y="255"/>
                  </a:cxn>
                  <a:cxn ang="0">
                    <a:pos x="3" y="256"/>
                  </a:cxn>
                  <a:cxn ang="0">
                    <a:pos x="4" y="257"/>
                  </a:cxn>
                  <a:cxn ang="0">
                    <a:pos x="6" y="257"/>
                  </a:cxn>
                  <a:cxn ang="0">
                    <a:pos x="8" y="256"/>
                  </a:cxn>
                  <a:cxn ang="0">
                    <a:pos x="9" y="254"/>
                  </a:cxn>
                  <a:cxn ang="0">
                    <a:pos x="9" y="254"/>
                  </a:cxn>
                  <a:cxn ang="0">
                    <a:pos x="46" y="187"/>
                  </a:cxn>
                  <a:cxn ang="0">
                    <a:pos x="67" y="154"/>
                  </a:cxn>
                  <a:cxn ang="0">
                    <a:pos x="88" y="122"/>
                  </a:cxn>
                  <a:cxn ang="0">
                    <a:pos x="110" y="90"/>
                  </a:cxn>
                  <a:cxn ang="0">
                    <a:pos x="123" y="75"/>
                  </a:cxn>
                  <a:cxn ang="0">
                    <a:pos x="135" y="61"/>
                  </a:cxn>
                  <a:cxn ang="0">
                    <a:pos x="148" y="46"/>
                  </a:cxn>
                  <a:cxn ang="0">
                    <a:pos x="162" y="33"/>
                  </a:cxn>
                  <a:cxn ang="0">
                    <a:pos x="176" y="20"/>
                  </a:cxn>
                  <a:cxn ang="0">
                    <a:pos x="191" y="8"/>
                  </a:cxn>
                  <a:cxn ang="0">
                    <a:pos x="191" y="8"/>
                  </a:cxn>
                  <a:cxn ang="0">
                    <a:pos x="192" y="7"/>
                  </a:cxn>
                  <a:cxn ang="0">
                    <a:pos x="193" y="5"/>
                  </a:cxn>
                  <a:cxn ang="0">
                    <a:pos x="192" y="2"/>
                  </a:cxn>
                  <a:cxn ang="0">
                    <a:pos x="191" y="0"/>
                  </a:cxn>
                  <a:cxn ang="0">
                    <a:pos x="189" y="0"/>
                  </a:cxn>
                  <a:cxn ang="0">
                    <a:pos x="188" y="0"/>
                  </a:cxn>
                  <a:cxn ang="0">
                    <a:pos x="186" y="0"/>
                  </a:cxn>
                  <a:cxn ang="0">
                    <a:pos x="186" y="0"/>
                  </a:cxn>
                </a:cxnLst>
                <a:rect l="0" t="0" r="r" b="b"/>
                <a:pathLst>
                  <a:path w="193" h="257">
                    <a:moveTo>
                      <a:pt x="186" y="0"/>
                    </a:moveTo>
                    <a:lnTo>
                      <a:pt x="186" y="0"/>
                    </a:lnTo>
                    <a:lnTo>
                      <a:pt x="171" y="12"/>
                    </a:lnTo>
                    <a:lnTo>
                      <a:pt x="156" y="26"/>
                    </a:lnTo>
                    <a:lnTo>
                      <a:pt x="143" y="39"/>
                    </a:lnTo>
                    <a:lnTo>
                      <a:pt x="129" y="54"/>
                    </a:lnTo>
                    <a:lnTo>
                      <a:pt x="117" y="68"/>
                    </a:lnTo>
                    <a:lnTo>
                      <a:pt x="104" y="84"/>
                    </a:lnTo>
                    <a:lnTo>
                      <a:pt x="81" y="115"/>
                    </a:lnTo>
                    <a:lnTo>
                      <a:pt x="60" y="148"/>
                    </a:lnTo>
                    <a:lnTo>
                      <a:pt x="39" y="181"/>
                    </a:lnTo>
                    <a:lnTo>
                      <a:pt x="1" y="249"/>
                    </a:lnTo>
                    <a:lnTo>
                      <a:pt x="1" y="249"/>
                    </a:lnTo>
                    <a:lnTo>
                      <a:pt x="0" y="251"/>
                    </a:lnTo>
                    <a:lnTo>
                      <a:pt x="1" y="253"/>
                    </a:lnTo>
                    <a:lnTo>
                      <a:pt x="1" y="255"/>
                    </a:lnTo>
                    <a:lnTo>
                      <a:pt x="3" y="256"/>
                    </a:lnTo>
                    <a:lnTo>
                      <a:pt x="4" y="257"/>
                    </a:lnTo>
                    <a:lnTo>
                      <a:pt x="6" y="257"/>
                    </a:lnTo>
                    <a:lnTo>
                      <a:pt x="8" y="256"/>
                    </a:lnTo>
                    <a:lnTo>
                      <a:pt x="9" y="254"/>
                    </a:lnTo>
                    <a:lnTo>
                      <a:pt x="9" y="254"/>
                    </a:lnTo>
                    <a:lnTo>
                      <a:pt x="46" y="187"/>
                    </a:lnTo>
                    <a:lnTo>
                      <a:pt x="67" y="154"/>
                    </a:lnTo>
                    <a:lnTo>
                      <a:pt x="88" y="122"/>
                    </a:lnTo>
                    <a:lnTo>
                      <a:pt x="110" y="90"/>
                    </a:lnTo>
                    <a:lnTo>
                      <a:pt x="123" y="75"/>
                    </a:lnTo>
                    <a:lnTo>
                      <a:pt x="135" y="61"/>
                    </a:lnTo>
                    <a:lnTo>
                      <a:pt x="148" y="46"/>
                    </a:lnTo>
                    <a:lnTo>
                      <a:pt x="162" y="33"/>
                    </a:lnTo>
                    <a:lnTo>
                      <a:pt x="176" y="20"/>
                    </a:lnTo>
                    <a:lnTo>
                      <a:pt x="191" y="8"/>
                    </a:lnTo>
                    <a:lnTo>
                      <a:pt x="191" y="8"/>
                    </a:lnTo>
                    <a:lnTo>
                      <a:pt x="192" y="7"/>
                    </a:lnTo>
                    <a:lnTo>
                      <a:pt x="193" y="5"/>
                    </a:lnTo>
                    <a:lnTo>
                      <a:pt x="192" y="2"/>
                    </a:lnTo>
                    <a:lnTo>
                      <a:pt x="191" y="0"/>
                    </a:lnTo>
                    <a:lnTo>
                      <a:pt x="189" y="0"/>
                    </a:lnTo>
                    <a:lnTo>
                      <a:pt x="188" y="0"/>
                    </a:lnTo>
                    <a:lnTo>
                      <a:pt x="186" y="0"/>
                    </a:lnTo>
                    <a:lnTo>
                      <a:pt x="18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" name="Freeform 1004"/>
              <p:cNvSpPr/>
              <p:nvPr/>
            </p:nvSpPr>
            <p:spPr bwMode="auto">
              <a:xfrm>
                <a:off x="4352926" y="2282826"/>
                <a:ext cx="65088" cy="74613"/>
              </a:xfrm>
              <a:custGeom>
                <a:avLst/>
                <a:gdLst/>
                <a:ahLst/>
                <a:cxnLst>
                  <a:cxn ang="0">
                    <a:pos x="115" y="2"/>
                  </a:cxn>
                  <a:cxn ang="0">
                    <a:pos x="115" y="2"/>
                  </a:cxn>
                  <a:cxn ang="0">
                    <a:pos x="109" y="9"/>
                  </a:cxn>
                  <a:cxn ang="0">
                    <a:pos x="102" y="16"/>
                  </a:cxn>
                  <a:cxn ang="0">
                    <a:pos x="89" y="31"/>
                  </a:cxn>
                  <a:cxn ang="0">
                    <a:pos x="74" y="44"/>
                  </a:cxn>
                  <a:cxn ang="0">
                    <a:pos x="67" y="52"/>
                  </a:cxn>
                  <a:cxn ang="0">
                    <a:pos x="61" y="59"/>
                  </a:cxn>
                  <a:cxn ang="0">
                    <a:pos x="61" y="59"/>
                  </a:cxn>
                  <a:cxn ang="0">
                    <a:pos x="1" y="133"/>
                  </a:cxn>
                  <a:cxn ang="0">
                    <a:pos x="1" y="133"/>
                  </a:cxn>
                  <a:cxn ang="0">
                    <a:pos x="0" y="136"/>
                  </a:cxn>
                  <a:cxn ang="0">
                    <a:pos x="0" y="138"/>
                  </a:cxn>
                  <a:cxn ang="0">
                    <a:pos x="3" y="141"/>
                  </a:cxn>
                  <a:cxn ang="0">
                    <a:pos x="4" y="142"/>
                  </a:cxn>
                  <a:cxn ang="0">
                    <a:pos x="6" y="142"/>
                  </a:cxn>
                  <a:cxn ang="0">
                    <a:pos x="7" y="142"/>
                  </a:cxn>
                  <a:cxn ang="0">
                    <a:pos x="9" y="141"/>
                  </a:cxn>
                  <a:cxn ang="0">
                    <a:pos x="9" y="141"/>
                  </a:cxn>
                  <a:cxn ang="0">
                    <a:pos x="67" y="66"/>
                  </a:cxn>
                  <a:cxn ang="0">
                    <a:pos x="67" y="66"/>
                  </a:cxn>
                  <a:cxn ang="0">
                    <a:pos x="74" y="58"/>
                  </a:cxn>
                  <a:cxn ang="0">
                    <a:pos x="81" y="51"/>
                  </a:cxn>
                  <a:cxn ang="0">
                    <a:pos x="96" y="36"/>
                  </a:cxn>
                  <a:cxn ang="0">
                    <a:pos x="110" y="23"/>
                  </a:cxn>
                  <a:cxn ang="0">
                    <a:pos x="118" y="14"/>
                  </a:cxn>
                  <a:cxn ang="0">
                    <a:pos x="124" y="6"/>
                  </a:cxn>
                  <a:cxn ang="0">
                    <a:pos x="124" y="6"/>
                  </a:cxn>
                  <a:cxn ang="0">
                    <a:pos x="125" y="5"/>
                  </a:cxn>
                  <a:cxn ang="0">
                    <a:pos x="124" y="3"/>
                  </a:cxn>
                  <a:cxn ang="0">
                    <a:pos x="124" y="2"/>
                  </a:cxn>
                  <a:cxn ang="0">
                    <a:pos x="122" y="1"/>
                  </a:cxn>
                  <a:cxn ang="0">
                    <a:pos x="119" y="0"/>
                  </a:cxn>
                  <a:cxn ang="0">
                    <a:pos x="117" y="0"/>
                  </a:cxn>
                  <a:cxn ang="0">
                    <a:pos x="115" y="2"/>
                  </a:cxn>
                  <a:cxn ang="0">
                    <a:pos x="115" y="2"/>
                  </a:cxn>
                </a:cxnLst>
                <a:rect l="0" t="0" r="r" b="b"/>
                <a:pathLst>
                  <a:path w="125" h="142">
                    <a:moveTo>
                      <a:pt x="115" y="2"/>
                    </a:moveTo>
                    <a:lnTo>
                      <a:pt x="115" y="2"/>
                    </a:lnTo>
                    <a:lnTo>
                      <a:pt x="109" y="9"/>
                    </a:lnTo>
                    <a:lnTo>
                      <a:pt x="102" y="16"/>
                    </a:lnTo>
                    <a:lnTo>
                      <a:pt x="89" y="31"/>
                    </a:lnTo>
                    <a:lnTo>
                      <a:pt x="74" y="44"/>
                    </a:lnTo>
                    <a:lnTo>
                      <a:pt x="67" y="52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1" y="133"/>
                    </a:lnTo>
                    <a:lnTo>
                      <a:pt x="1" y="133"/>
                    </a:lnTo>
                    <a:lnTo>
                      <a:pt x="0" y="136"/>
                    </a:lnTo>
                    <a:lnTo>
                      <a:pt x="0" y="138"/>
                    </a:lnTo>
                    <a:lnTo>
                      <a:pt x="3" y="141"/>
                    </a:lnTo>
                    <a:lnTo>
                      <a:pt x="4" y="142"/>
                    </a:lnTo>
                    <a:lnTo>
                      <a:pt x="6" y="142"/>
                    </a:lnTo>
                    <a:lnTo>
                      <a:pt x="7" y="142"/>
                    </a:lnTo>
                    <a:lnTo>
                      <a:pt x="9" y="141"/>
                    </a:lnTo>
                    <a:lnTo>
                      <a:pt x="9" y="141"/>
                    </a:lnTo>
                    <a:lnTo>
                      <a:pt x="67" y="66"/>
                    </a:lnTo>
                    <a:lnTo>
                      <a:pt x="67" y="66"/>
                    </a:lnTo>
                    <a:lnTo>
                      <a:pt x="74" y="58"/>
                    </a:lnTo>
                    <a:lnTo>
                      <a:pt x="81" y="51"/>
                    </a:lnTo>
                    <a:lnTo>
                      <a:pt x="96" y="36"/>
                    </a:lnTo>
                    <a:lnTo>
                      <a:pt x="110" y="23"/>
                    </a:lnTo>
                    <a:lnTo>
                      <a:pt x="118" y="14"/>
                    </a:lnTo>
                    <a:lnTo>
                      <a:pt x="124" y="6"/>
                    </a:lnTo>
                    <a:lnTo>
                      <a:pt x="124" y="6"/>
                    </a:lnTo>
                    <a:lnTo>
                      <a:pt x="125" y="5"/>
                    </a:lnTo>
                    <a:lnTo>
                      <a:pt x="124" y="3"/>
                    </a:lnTo>
                    <a:lnTo>
                      <a:pt x="124" y="2"/>
                    </a:lnTo>
                    <a:lnTo>
                      <a:pt x="122" y="1"/>
                    </a:lnTo>
                    <a:lnTo>
                      <a:pt x="119" y="0"/>
                    </a:lnTo>
                    <a:lnTo>
                      <a:pt x="117" y="0"/>
                    </a:lnTo>
                    <a:lnTo>
                      <a:pt x="115" y="2"/>
                    </a:lnTo>
                    <a:lnTo>
                      <a:pt x="115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" name="Freeform 1005"/>
              <p:cNvSpPr/>
              <p:nvPr/>
            </p:nvSpPr>
            <p:spPr bwMode="auto">
              <a:xfrm>
                <a:off x="4564063" y="2312988"/>
                <a:ext cx="49213" cy="65088"/>
              </a:xfrm>
              <a:custGeom>
                <a:avLst/>
                <a:gdLst/>
                <a:ahLst/>
                <a:cxnLst>
                  <a:cxn ang="0">
                    <a:pos x="82" y="3"/>
                  </a:cxn>
                  <a:cxn ang="0">
                    <a:pos x="82" y="3"/>
                  </a:cxn>
                  <a:cxn ang="0">
                    <a:pos x="78" y="11"/>
                  </a:cxn>
                  <a:cxn ang="0">
                    <a:pos x="74" y="19"/>
                  </a:cxn>
                  <a:cxn ang="0">
                    <a:pos x="63" y="35"/>
                  </a:cxn>
                  <a:cxn ang="0">
                    <a:pos x="50" y="50"/>
                  </a:cxn>
                  <a:cxn ang="0">
                    <a:pos x="45" y="57"/>
                  </a:cxn>
                  <a:cxn ang="0">
                    <a:pos x="40" y="65"/>
                  </a:cxn>
                  <a:cxn ang="0">
                    <a:pos x="40" y="65"/>
                  </a:cxn>
                  <a:cxn ang="0">
                    <a:pos x="33" y="80"/>
                  </a:cxn>
                  <a:cxn ang="0">
                    <a:pos x="28" y="87"/>
                  </a:cxn>
                  <a:cxn ang="0">
                    <a:pos x="23" y="93"/>
                  </a:cxn>
                  <a:cxn ang="0">
                    <a:pos x="23" y="93"/>
                  </a:cxn>
                  <a:cxn ang="0">
                    <a:pos x="11" y="103"/>
                  </a:cxn>
                  <a:cxn ang="0">
                    <a:pos x="6" y="110"/>
                  </a:cxn>
                  <a:cxn ang="0">
                    <a:pos x="0" y="116"/>
                  </a:cxn>
                  <a:cxn ang="0">
                    <a:pos x="0" y="116"/>
                  </a:cxn>
                  <a:cxn ang="0">
                    <a:pos x="0" y="118"/>
                  </a:cxn>
                  <a:cxn ang="0">
                    <a:pos x="0" y="120"/>
                  </a:cxn>
                  <a:cxn ang="0">
                    <a:pos x="2" y="121"/>
                  </a:cxn>
                  <a:cxn ang="0">
                    <a:pos x="3" y="122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1"/>
                  </a:cxn>
                  <a:cxn ang="0">
                    <a:pos x="9" y="121"/>
                  </a:cxn>
                  <a:cxn ang="0">
                    <a:pos x="14" y="114"/>
                  </a:cxn>
                  <a:cxn ang="0">
                    <a:pos x="20" y="108"/>
                  </a:cxn>
                  <a:cxn ang="0">
                    <a:pos x="34" y="96"/>
                  </a:cxn>
                  <a:cxn ang="0">
                    <a:pos x="34" y="96"/>
                  </a:cxn>
                  <a:cxn ang="0">
                    <a:pos x="38" y="91"/>
                  </a:cxn>
                  <a:cxn ang="0">
                    <a:pos x="41" y="84"/>
                  </a:cxn>
                  <a:cxn ang="0">
                    <a:pos x="48" y="70"/>
                  </a:cxn>
                  <a:cxn ang="0">
                    <a:pos x="48" y="70"/>
                  </a:cxn>
                  <a:cxn ang="0">
                    <a:pos x="53" y="62"/>
                  </a:cxn>
                  <a:cxn ang="0">
                    <a:pos x="59" y="54"/>
                  </a:cxn>
                  <a:cxn ang="0">
                    <a:pos x="71" y="38"/>
                  </a:cxn>
                  <a:cxn ang="0">
                    <a:pos x="82" y="23"/>
                  </a:cxn>
                  <a:cxn ang="0">
                    <a:pos x="88" y="14"/>
                  </a:cxn>
                  <a:cxn ang="0">
                    <a:pos x="92" y="5"/>
                  </a:cxn>
                  <a:cxn ang="0">
                    <a:pos x="92" y="5"/>
                  </a:cxn>
                  <a:cxn ang="0">
                    <a:pos x="92" y="3"/>
                  </a:cxn>
                  <a:cxn ang="0">
                    <a:pos x="92" y="2"/>
                  </a:cxn>
                  <a:cxn ang="0">
                    <a:pos x="91" y="1"/>
                  </a:cxn>
                  <a:cxn ang="0">
                    <a:pos x="89" y="0"/>
                  </a:cxn>
                  <a:cxn ang="0">
                    <a:pos x="85" y="0"/>
                  </a:cxn>
                  <a:cxn ang="0">
                    <a:pos x="83" y="1"/>
                  </a:cxn>
                  <a:cxn ang="0">
                    <a:pos x="82" y="3"/>
                  </a:cxn>
                  <a:cxn ang="0">
                    <a:pos x="82" y="3"/>
                  </a:cxn>
                </a:cxnLst>
                <a:rect l="0" t="0" r="r" b="b"/>
                <a:pathLst>
                  <a:path w="92" h="123">
                    <a:moveTo>
                      <a:pt x="82" y="3"/>
                    </a:moveTo>
                    <a:lnTo>
                      <a:pt x="82" y="3"/>
                    </a:lnTo>
                    <a:lnTo>
                      <a:pt x="78" y="11"/>
                    </a:lnTo>
                    <a:lnTo>
                      <a:pt x="74" y="19"/>
                    </a:lnTo>
                    <a:lnTo>
                      <a:pt x="63" y="35"/>
                    </a:lnTo>
                    <a:lnTo>
                      <a:pt x="50" y="50"/>
                    </a:lnTo>
                    <a:lnTo>
                      <a:pt x="45" y="57"/>
                    </a:lnTo>
                    <a:lnTo>
                      <a:pt x="40" y="65"/>
                    </a:lnTo>
                    <a:lnTo>
                      <a:pt x="40" y="65"/>
                    </a:lnTo>
                    <a:lnTo>
                      <a:pt x="33" y="80"/>
                    </a:lnTo>
                    <a:lnTo>
                      <a:pt x="28" y="87"/>
                    </a:lnTo>
                    <a:lnTo>
                      <a:pt x="23" y="93"/>
                    </a:lnTo>
                    <a:lnTo>
                      <a:pt x="23" y="93"/>
                    </a:lnTo>
                    <a:lnTo>
                      <a:pt x="11" y="103"/>
                    </a:lnTo>
                    <a:lnTo>
                      <a:pt x="6" y="110"/>
                    </a:lnTo>
                    <a:lnTo>
                      <a:pt x="0" y="116"/>
                    </a:lnTo>
                    <a:lnTo>
                      <a:pt x="0" y="116"/>
                    </a:lnTo>
                    <a:lnTo>
                      <a:pt x="0" y="118"/>
                    </a:lnTo>
                    <a:lnTo>
                      <a:pt x="0" y="120"/>
                    </a:lnTo>
                    <a:lnTo>
                      <a:pt x="2" y="121"/>
                    </a:lnTo>
                    <a:lnTo>
                      <a:pt x="3" y="122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1"/>
                    </a:lnTo>
                    <a:lnTo>
                      <a:pt x="9" y="121"/>
                    </a:lnTo>
                    <a:lnTo>
                      <a:pt x="14" y="114"/>
                    </a:lnTo>
                    <a:lnTo>
                      <a:pt x="20" y="108"/>
                    </a:lnTo>
                    <a:lnTo>
                      <a:pt x="34" y="96"/>
                    </a:lnTo>
                    <a:lnTo>
                      <a:pt x="34" y="96"/>
                    </a:lnTo>
                    <a:lnTo>
                      <a:pt x="38" y="91"/>
                    </a:lnTo>
                    <a:lnTo>
                      <a:pt x="41" y="84"/>
                    </a:lnTo>
                    <a:lnTo>
                      <a:pt x="48" y="70"/>
                    </a:lnTo>
                    <a:lnTo>
                      <a:pt x="48" y="70"/>
                    </a:lnTo>
                    <a:lnTo>
                      <a:pt x="53" y="62"/>
                    </a:lnTo>
                    <a:lnTo>
                      <a:pt x="59" y="54"/>
                    </a:lnTo>
                    <a:lnTo>
                      <a:pt x="71" y="38"/>
                    </a:lnTo>
                    <a:lnTo>
                      <a:pt x="82" y="23"/>
                    </a:lnTo>
                    <a:lnTo>
                      <a:pt x="88" y="14"/>
                    </a:lnTo>
                    <a:lnTo>
                      <a:pt x="92" y="5"/>
                    </a:lnTo>
                    <a:lnTo>
                      <a:pt x="92" y="5"/>
                    </a:lnTo>
                    <a:lnTo>
                      <a:pt x="92" y="3"/>
                    </a:lnTo>
                    <a:lnTo>
                      <a:pt x="92" y="2"/>
                    </a:lnTo>
                    <a:lnTo>
                      <a:pt x="91" y="1"/>
                    </a:lnTo>
                    <a:lnTo>
                      <a:pt x="89" y="0"/>
                    </a:lnTo>
                    <a:lnTo>
                      <a:pt x="85" y="0"/>
                    </a:lnTo>
                    <a:lnTo>
                      <a:pt x="83" y="1"/>
                    </a:lnTo>
                    <a:lnTo>
                      <a:pt x="82" y="3"/>
                    </a:lnTo>
                    <a:lnTo>
                      <a:pt x="8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2" name="Freeform 1006"/>
              <p:cNvSpPr/>
              <p:nvPr/>
            </p:nvSpPr>
            <p:spPr bwMode="auto">
              <a:xfrm>
                <a:off x="4624388" y="2316163"/>
                <a:ext cx="38100" cy="47625"/>
              </a:xfrm>
              <a:custGeom>
                <a:avLst/>
                <a:gdLst/>
                <a:ahLst/>
                <a:cxnLst>
                  <a:cxn ang="0">
                    <a:pos x="64" y="4"/>
                  </a:cxn>
                  <a:cxn ang="0">
                    <a:pos x="64" y="4"/>
                  </a:cxn>
                  <a:cxn ang="0">
                    <a:pos x="63" y="10"/>
                  </a:cxn>
                  <a:cxn ang="0">
                    <a:pos x="60" y="16"/>
                  </a:cxn>
                  <a:cxn ang="0">
                    <a:pos x="55" y="22"/>
                  </a:cxn>
                  <a:cxn ang="0">
                    <a:pos x="51" y="27"/>
                  </a:cxn>
                  <a:cxn ang="0">
                    <a:pos x="42" y="37"/>
                  </a:cxn>
                  <a:cxn ang="0">
                    <a:pos x="33" y="47"/>
                  </a:cxn>
                  <a:cxn ang="0">
                    <a:pos x="33" y="47"/>
                  </a:cxn>
                  <a:cxn ang="0">
                    <a:pos x="16" y="64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2" y="89"/>
                  </a:cxn>
                  <a:cxn ang="0">
                    <a:pos x="3" y="91"/>
                  </a:cxn>
                  <a:cxn ang="0">
                    <a:pos x="6" y="91"/>
                  </a:cxn>
                  <a:cxn ang="0">
                    <a:pos x="8" y="91"/>
                  </a:cxn>
                  <a:cxn ang="0">
                    <a:pos x="9" y="89"/>
                  </a:cxn>
                  <a:cxn ang="0">
                    <a:pos x="9" y="89"/>
                  </a:cxn>
                  <a:cxn ang="0">
                    <a:pos x="19" y="76"/>
                  </a:cxn>
                  <a:cxn ang="0">
                    <a:pos x="30" y="63"/>
                  </a:cxn>
                  <a:cxn ang="0">
                    <a:pos x="52" y="39"/>
                  </a:cxn>
                  <a:cxn ang="0">
                    <a:pos x="52" y="39"/>
                  </a:cxn>
                  <a:cxn ang="0">
                    <a:pos x="60" y="32"/>
                  </a:cxn>
                  <a:cxn ang="0">
                    <a:pos x="66" y="24"/>
                  </a:cxn>
                  <a:cxn ang="0">
                    <a:pos x="71" y="14"/>
                  </a:cxn>
                  <a:cxn ang="0">
                    <a:pos x="72" y="9"/>
                  </a:cxn>
                  <a:cxn ang="0">
                    <a:pos x="73" y="4"/>
                  </a:cxn>
                  <a:cxn ang="0">
                    <a:pos x="73" y="4"/>
                  </a:cxn>
                  <a:cxn ang="0">
                    <a:pos x="73" y="2"/>
                  </a:cxn>
                  <a:cxn ang="0">
                    <a:pos x="72" y="1"/>
                  </a:cxn>
                  <a:cxn ang="0">
                    <a:pos x="71" y="0"/>
                  </a:cxn>
                  <a:cxn ang="0">
                    <a:pos x="69" y="0"/>
                  </a:cxn>
                  <a:cxn ang="0">
                    <a:pos x="66" y="1"/>
                  </a:cxn>
                  <a:cxn ang="0">
                    <a:pos x="65" y="2"/>
                  </a:cxn>
                  <a:cxn ang="0">
                    <a:pos x="64" y="4"/>
                  </a:cxn>
                  <a:cxn ang="0">
                    <a:pos x="64" y="4"/>
                  </a:cxn>
                </a:cxnLst>
                <a:rect l="0" t="0" r="r" b="b"/>
                <a:pathLst>
                  <a:path w="73" h="91">
                    <a:moveTo>
                      <a:pt x="64" y="4"/>
                    </a:moveTo>
                    <a:lnTo>
                      <a:pt x="64" y="4"/>
                    </a:lnTo>
                    <a:lnTo>
                      <a:pt x="63" y="10"/>
                    </a:lnTo>
                    <a:lnTo>
                      <a:pt x="60" y="16"/>
                    </a:lnTo>
                    <a:lnTo>
                      <a:pt x="55" y="22"/>
                    </a:lnTo>
                    <a:lnTo>
                      <a:pt x="51" y="27"/>
                    </a:lnTo>
                    <a:lnTo>
                      <a:pt x="42" y="37"/>
                    </a:lnTo>
                    <a:lnTo>
                      <a:pt x="33" y="47"/>
                    </a:lnTo>
                    <a:lnTo>
                      <a:pt x="33" y="47"/>
                    </a:lnTo>
                    <a:lnTo>
                      <a:pt x="16" y="64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2" y="89"/>
                    </a:lnTo>
                    <a:lnTo>
                      <a:pt x="3" y="91"/>
                    </a:lnTo>
                    <a:lnTo>
                      <a:pt x="6" y="91"/>
                    </a:lnTo>
                    <a:lnTo>
                      <a:pt x="8" y="91"/>
                    </a:lnTo>
                    <a:lnTo>
                      <a:pt x="9" y="89"/>
                    </a:lnTo>
                    <a:lnTo>
                      <a:pt x="9" y="89"/>
                    </a:lnTo>
                    <a:lnTo>
                      <a:pt x="19" y="76"/>
                    </a:lnTo>
                    <a:lnTo>
                      <a:pt x="30" y="63"/>
                    </a:lnTo>
                    <a:lnTo>
                      <a:pt x="52" y="39"/>
                    </a:lnTo>
                    <a:lnTo>
                      <a:pt x="52" y="39"/>
                    </a:lnTo>
                    <a:lnTo>
                      <a:pt x="60" y="32"/>
                    </a:lnTo>
                    <a:lnTo>
                      <a:pt x="66" y="24"/>
                    </a:lnTo>
                    <a:lnTo>
                      <a:pt x="71" y="14"/>
                    </a:lnTo>
                    <a:lnTo>
                      <a:pt x="72" y="9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3" y="2"/>
                    </a:lnTo>
                    <a:lnTo>
                      <a:pt x="72" y="1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6" y="1"/>
                    </a:lnTo>
                    <a:lnTo>
                      <a:pt x="65" y="2"/>
                    </a:lnTo>
                    <a:lnTo>
                      <a:pt x="64" y="4"/>
                    </a:lnTo>
                    <a:lnTo>
                      <a:pt x="6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3" name="Freeform 1007"/>
              <p:cNvSpPr/>
              <p:nvPr/>
            </p:nvSpPr>
            <p:spPr bwMode="auto">
              <a:xfrm>
                <a:off x="4687888" y="2322513"/>
                <a:ext cx="25400" cy="34925"/>
              </a:xfrm>
              <a:custGeom>
                <a:avLst/>
                <a:gdLst/>
                <a:ahLst/>
                <a:cxnLst>
                  <a:cxn ang="0">
                    <a:pos x="38" y="2"/>
                  </a:cxn>
                  <a:cxn ang="0">
                    <a:pos x="38" y="2"/>
                  </a:cxn>
                  <a:cxn ang="0">
                    <a:pos x="1" y="59"/>
                  </a:cxn>
                  <a:cxn ang="0">
                    <a:pos x="1" y="59"/>
                  </a:cxn>
                  <a:cxn ang="0">
                    <a:pos x="0" y="62"/>
                  </a:cxn>
                  <a:cxn ang="0">
                    <a:pos x="0" y="64"/>
                  </a:cxn>
                  <a:cxn ang="0">
                    <a:pos x="1" y="65"/>
                  </a:cxn>
                  <a:cxn ang="0">
                    <a:pos x="2" y="66"/>
                  </a:cxn>
                  <a:cxn ang="0">
                    <a:pos x="4" y="67"/>
                  </a:cxn>
                  <a:cxn ang="0">
                    <a:pos x="6" y="67"/>
                  </a:cxn>
                  <a:cxn ang="0">
                    <a:pos x="7" y="66"/>
                  </a:cxn>
                  <a:cxn ang="0">
                    <a:pos x="9" y="65"/>
                  </a:cxn>
                  <a:cxn ang="0">
                    <a:pos x="9" y="65"/>
                  </a:cxn>
                  <a:cxn ang="0">
                    <a:pos x="46" y="8"/>
                  </a:cxn>
                  <a:cxn ang="0">
                    <a:pos x="46" y="8"/>
                  </a:cxn>
                  <a:cxn ang="0">
                    <a:pos x="47" y="6"/>
                  </a:cxn>
                  <a:cxn ang="0">
                    <a:pos x="47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40" y="1"/>
                  </a:cxn>
                  <a:cxn ang="0">
                    <a:pos x="38" y="2"/>
                  </a:cxn>
                  <a:cxn ang="0">
                    <a:pos x="38" y="2"/>
                  </a:cxn>
                </a:cxnLst>
                <a:rect l="0" t="0" r="r" b="b"/>
                <a:pathLst>
                  <a:path w="47" h="67">
                    <a:moveTo>
                      <a:pt x="38" y="2"/>
                    </a:moveTo>
                    <a:lnTo>
                      <a:pt x="38" y="2"/>
                    </a:lnTo>
                    <a:lnTo>
                      <a:pt x="1" y="59"/>
                    </a:lnTo>
                    <a:lnTo>
                      <a:pt x="1" y="59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1" y="65"/>
                    </a:lnTo>
                    <a:lnTo>
                      <a:pt x="2" y="66"/>
                    </a:lnTo>
                    <a:lnTo>
                      <a:pt x="4" y="67"/>
                    </a:lnTo>
                    <a:lnTo>
                      <a:pt x="6" y="67"/>
                    </a:lnTo>
                    <a:lnTo>
                      <a:pt x="7" y="66"/>
                    </a:lnTo>
                    <a:lnTo>
                      <a:pt x="9" y="65"/>
                    </a:lnTo>
                    <a:lnTo>
                      <a:pt x="9" y="65"/>
                    </a:lnTo>
                    <a:lnTo>
                      <a:pt x="46" y="8"/>
                    </a:lnTo>
                    <a:lnTo>
                      <a:pt x="46" y="8"/>
                    </a:lnTo>
                    <a:lnTo>
                      <a:pt x="47" y="6"/>
                    </a:lnTo>
                    <a:lnTo>
                      <a:pt x="47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40" y="1"/>
                    </a:lnTo>
                    <a:lnTo>
                      <a:pt x="38" y="2"/>
                    </a:lnTo>
                    <a:lnTo>
                      <a:pt x="3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4" name="Freeform 1008"/>
              <p:cNvSpPr/>
              <p:nvPr/>
            </p:nvSpPr>
            <p:spPr bwMode="auto">
              <a:xfrm>
                <a:off x="4095751" y="2149476"/>
                <a:ext cx="746125" cy="649288"/>
              </a:xfrm>
              <a:custGeom>
                <a:avLst/>
                <a:gdLst/>
                <a:ahLst/>
                <a:cxnLst>
                  <a:cxn ang="0">
                    <a:pos x="1140" y="1223"/>
                  </a:cxn>
                  <a:cxn ang="0">
                    <a:pos x="915" y="1215"/>
                  </a:cxn>
                  <a:cxn ang="0">
                    <a:pos x="541" y="1215"/>
                  </a:cxn>
                  <a:cxn ang="0">
                    <a:pos x="268" y="1224"/>
                  </a:cxn>
                  <a:cxn ang="0">
                    <a:pos x="95" y="1200"/>
                  </a:cxn>
                  <a:cxn ang="0">
                    <a:pos x="40" y="1159"/>
                  </a:cxn>
                  <a:cxn ang="0">
                    <a:pos x="16" y="1026"/>
                  </a:cxn>
                  <a:cxn ang="0">
                    <a:pos x="25" y="1009"/>
                  </a:cxn>
                  <a:cxn ang="0">
                    <a:pos x="19" y="875"/>
                  </a:cxn>
                  <a:cxn ang="0">
                    <a:pos x="9" y="625"/>
                  </a:cxn>
                  <a:cxn ang="0">
                    <a:pos x="6" y="418"/>
                  </a:cxn>
                  <a:cxn ang="0">
                    <a:pos x="7" y="289"/>
                  </a:cxn>
                  <a:cxn ang="0">
                    <a:pos x="52" y="230"/>
                  </a:cxn>
                  <a:cxn ang="0">
                    <a:pos x="151" y="213"/>
                  </a:cxn>
                  <a:cxn ang="0">
                    <a:pos x="235" y="218"/>
                  </a:cxn>
                  <a:cxn ang="0">
                    <a:pos x="289" y="31"/>
                  </a:cxn>
                  <a:cxn ang="0">
                    <a:pos x="307" y="12"/>
                  </a:cxn>
                  <a:cxn ang="0">
                    <a:pos x="441" y="1"/>
                  </a:cxn>
                  <a:cxn ang="0">
                    <a:pos x="695" y="15"/>
                  </a:cxn>
                  <a:cxn ang="0">
                    <a:pos x="756" y="83"/>
                  </a:cxn>
                  <a:cxn ang="0">
                    <a:pos x="793" y="203"/>
                  </a:cxn>
                  <a:cxn ang="0">
                    <a:pos x="1105" y="200"/>
                  </a:cxn>
                  <a:cxn ang="0">
                    <a:pos x="1230" y="198"/>
                  </a:cxn>
                  <a:cxn ang="0">
                    <a:pos x="1356" y="241"/>
                  </a:cxn>
                  <a:cxn ang="0">
                    <a:pos x="1396" y="318"/>
                  </a:cxn>
                  <a:cxn ang="0">
                    <a:pos x="1403" y="390"/>
                  </a:cxn>
                  <a:cxn ang="0">
                    <a:pos x="1406" y="426"/>
                  </a:cxn>
                  <a:cxn ang="0">
                    <a:pos x="1379" y="431"/>
                  </a:cxn>
                  <a:cxn ang="0">
                    <a:pos x="1365" y="363"/>
                  </a:cxn>
                  <a:cxn ang="0">
                    <a:pos x="1332" y="271"/>
                  </a:cxn>
                  <a:cxn ang="0">
                    <a:pos x="1211" y="232"/>
                  </a:cxn>
                  <a:cxn ang="0">
                    <a:pos x="1047" y="238"/>
                  </a:cxn>
                  <a:cxn ang="0">
                    <a:pos x="777" y="239"/>
                  </a:cxn>
                  <a:cxn ang="0">
                    <a:pos x="760" y="229"/>
                  </a:cxn>
                  <a:cxn ang="0">
                    <a:pos x="747" y="174"/>
                  </a:cxn>
                  <a:cxn ang="0">
                    <a:pos x="714" y="77"/>
                  </a:cxn>
                  <a:cxn ang="0">
                    <a:pos x="647" y="43"/>
                  </a:cxn>
                  <a:cxn ang="0">
                    <a:pos x="476" y="39"/>
                  </a:cxn>
                  <a:cxn ang="0">
                    <a:pos x="320" y="66"/>
                  </a:cxn>
                  <a:cxn ang="0">
                    <a:pos x="298" y="168"/>
                  </a:cxn>
                  <a:cxn ang="0">
                    <a:pos x="267" y="232"/>
                  </a:cxn>
                  <a:cxn ang="0">
                    <a:pos x="264" y="252"/>
                  </a:cxn>
                  <a:cxn ang="0">
                    <a:pos x="245" y="258"/>
                  </a:cxn>
                  <a:cxn ang="0">
                    <a:pos x="175" y="252"/>
                  </a:cxn>
                  <a:cxn ang="0">
                    <a:pos x="80" y="259"/>
                  </a:cxn>
                  <a:cxn ang="0">
                    <a:pos x="44" y="298"/>
                  </a:cxn>
                  <a:cxn ang="0">
                    <a:pos x="46" y="541"/>
                  </a:cxn>
                  <a:cxn ang="0">
                    <a:pos x="55" y="893"/>
                  </a:cxn>
                  <a:cxn ang="0">
                    <a:pos x="56" y="1019"/>
                  </a:cxn>
                  <a:cxn ang="0">
                    <a:pos x="58" y="1106"/>
                  </a:cxn>
                  <a:cxn ang="0">
                    <a:pos x="101" y="1162"/>
                  </a:cxn>
                  <a:cxn ang="0">
                    <a:pos x="279" y="1186"/>
                  </a:cxn>
                  <a:cxn ang="0">
                    <a:pos x="440" y="1189"/>
                  </a:cxn>
                  <a:cxn ang="0">
                    <a:pos x="599" y="1178"/>
                  </a:cxn>
                  <a:cxn ang="0">
                    <a:pos x="880" y="1179"/>
                  </a:cxn>
                  <a:cxn ang="0">
                    <a:pos x="1084" y="1180"/>
                  </a:cxn>
                  <a:cxn ang="0">
                    <a:pos x="1208" y="1188"/>
                  </a:cxn>
                  <a:cxn ang="0">
                    <a:pos x="1248" y="1188"/>
                  </a:cxn>
                  <a:cxn ang="0">
                    <a:pos x="1276" y="1173"/>
                  </a:cxn>
                  <a:cxn ang="0">
                    <a:pos x="1296" y="1192"/>
                  </a:cxn>
                  <a:cxn ang="0">
                    <a:pos x="1261" y="1223"/>
                  </a:cxn>
                </a:cxnLst>
                <a:rect l="0" t="0" r="r" b="b"/>
                <a:pathLst>
                  <a:path w="1409" h="1227">
                    <a:moveTo>
                      <a:pt x="1221" y="1227"/>
                    </a:moveTo>
                    <a:lnTo>
                      <a:pt x="1221" y="1227"/>
                    </a:lnTo>
                    <a:lnTo>
                      <a:pt x="1205" y="1226"/>
                    </a:lnTo>
                    <a:lnTo>
                      <a:pt x="1190" y="1226"/>
                    </a:lnTo>
                    <a:lnTo>
                      <a:pt x="1190" y="1226"/>
                    </a:lnTo>
                    <a:lnTo>
                      <a:pt x="1176" y="1225"/>
                    </a:lnTo>
                    <a:lnTo>
                      <a:pt x="1176" y="1225"/>
                    </a:lnTo>
                    <a:lnTo>
                      <a:pt x="1140" y="1223"/>
                    </a:lnTo>
                    <a:lnTo>
                      <a:pt x="1105" y="1221"/>
                    </a:lnTo>
                    <a:lnTo>
                      <a:pt x="1104" y="1221"/>
                    </a:lnTo>
                    <a:lnTo>
                      <a:pt x="1104" y="1221"/>
                    </a:lnTo>
                    <a:lnTo>
                      <a:pt x="1049" y="1218"/>
                    </a:lnTo>
                    <a:lnTo>
                      <a:pt x="1021" y="1217"/>
                    </a:lnTo>
                    <a:lnTo>
                      <a:pt x="993" y="1216"/>
                    </a:lnTo>
                    <a:lnTo>
                      <a:pt x="993" y="1216"/>
                    </a:lnTo>
                    <a:lnTo>
                      <a:pt x="915" y="1215"/>
                    </a:lnTo>
                    <a:lnTo>
                      <a:pt x="838" y="1214"/>
                    </a:lnTo>
                    <a:lnTo>
                      <a:pt x="838" y="1214"/>
                    </a:lnTo>
                    <a:lnTo>
                      <a:pt x="760" y="1213"/>
                    </a:lnTo>
                    <a:lnTo>
                      <a:pt x="681" y="1212"/>
                    </a:lnTo>
                    <a:lnTo>
                      <a:pt x="681" y="1212"/>
                    </a:lnTo>
                    <a:lnTo>
                      <a:pt x="608" y="1213"/>
                    </a:lnTo>
                    <a:lnTo>
                      <a:pt x="541" y="1215"/>
                    </a:lnTo>
                    <a:lnTo>
                      <a:pt x="541" y="1215"/>
                    </a:lnTo>
                    <a:lnTo>
                      <a:pt x="494" y="1218"/>
                    </a:lnTo>
                    <a:lnTo>
                      <a:pt x="489" y="1218"/>
                    </a:lnTo>
                    <a:lnTo>
                      <a:pt x="489" y="1218"/>
                    </a:lnTo>
                    <a:lnTo>
                      <a:pt x="399" y="1223"/>
                    </a:lnTo>
                    <a:lnTo>
                      <a:pt x="354" y="1224"/>
                    </a:lnTo>
                    <a:lnTo>
                      <a:pt x="309" y="1225"/>
                    </a:lnTo>
                    <a:lnTo>
                      <a:pt x="309" y="1225"/>
                    </a:lnTo>
                    <a:lnTo>
                      <a:pt x="268" y="1224"/>
                    </a:lnTo>
                    <a:lnTo>
                      <a:pt x="228" y="1223"/>
                    </a:lnTo>
                    <a:lnTo>
                      <a:pt x="191" y="1220"/>
                    </a:lnTo>
                    <a:lnTo>
                      <a:pt x="157" y="1215"/>
                    </a:lnTo>
                    <a:lnTo>
                      <a:pt x="157" y="1215"/>
                    </a:lnTo>
                    <a:lnTo>
                      <a:pt x="141" y="1213"/>
                    </a:lnTo>
                    <a:lnTo>
                      <a:pt x="126" y="1209"/>
                    </a:lnTo>
                    <a:lnTo>
                      <a:pt x="109" y="1205"/>
                    </a:lnTo>
                    <a:lnTo>
                      <a:pt x="95" y="1200"/>
                    </a:lnTo>
                    <a:lnTo>
                      <a:pt x="80" y="1194"/>
                    </a:lnTo>
                    <a:lnTo>
                      <a:pt x="67" y="1187"/>
                    </a:lnTo>
                    <a:lnTo>
                      <a:pt x="61" y="1183"/>
                    </a:lnTo>
                    <a:lnTo>
                      <a:pt x="55" y="1177"/>
                    </a:lnTo>
                    <a:lnTo>
                      <a:pt x="50" y="1172"/>
                    </a:lnTo>
                    <a:lnTo>
                      <a:pt x="45" y="1167"/>
                    </a:lnTo>
                    <a:lnTo>
                      <a:pt x="45" y="1167"/>
                    </a:lnTo>
                    <a:lnTo>
                      <a:pt x="40" y="1159"/>
                    </a:lnTo>
                    <a:lnTo>
                      <a:pt x="36" y="1150"/>
                    </a:lnTo>
                    <a:lnTo>
                      <a:pt x="27" y="1134"/>
                    </a:lnTo>
                    <a:lnTo>
                      <a:pt x="22" y="1117"/>
                    </a:lnTo>
                    <a:lnTo>
                      <a:pt x="19" y="1101"/>
                    </a:lnTo>
                    <a:lnTo>
                      <a:pt x="17" y="1083"/>
                    </a:lnTo>
                    <a:lnTo>
                      <a:pt x="16" y="1065"/>
                    </a:lnTo>
                    <a:lnTo>
                      <a:pt x="16" y="1029"/>
                    </a:lnTo>
                    <a:lnTo>
                      <a:pt x="16" y="1026"/>
                    </a:lnTo>
                    <a:lnTo>
                      <a:pt x="16" y="1026"/>
                    </a:lnTo>
                    <a:lnTo>
                      <a:pt x="17" y="1023"/>
                    </a:lnTo>
                    <a:lnTo>
                      <a:pt x="18" y="1019"/>
                    </a:lnTo>
                    <a:lnTo>
                      <a:pt x="20" y="1016"/>
                    </a:lnTo>
                    <a:lnTo>
                      <a:pt x="23" y="1013"/>
                    </a:lnTo>
                    <a:lnTo>
                      <a:pt x="24" y="1012"/>
                    </a:lnTo>
                    <a:lnTo>
                      <a:pt x="25" y="1009"/>
                    </a:lnTo>
                    <a:lnTo>
                      <a:pt x="25" y="1009"/>
                    </a:lnTo>
                    <a:lnTo>
                      <a:pt x="25" y="1001"/>
                    </a:lnTo>
                    <a:lnTo>
                      <a:pt x="25" y="1001"/>
                    </a:lnTo>
                    <a:lnTo>
                      <a:pt x="23" y="961"/>
                    </a:lnTo>
                    <a:lnTo>
                      <a:pt x="23" y="959"/>
                    </a:lnTo>
                    <a:lnTo>
                      <a:pt x="23" y="959"/>
                    </a:lnTo>
                    <a:lnTo>
                      <a:pt x="22" y="927"/>
                    </a:lnTo>
                    <a:lnTo>
                      <a:pt x="22" y="927"/>
                    </a:lnTo>
                    <a:lnTo>
                      <a:pt x="19" y="875"/>
                    </a:lnTo>
                    <a:lnTo>
                      <a:pt x="19" y="875"/>
                    </a:lnTo>
                    <a:lnTo>
                      <a:pt x="18" y="830"/>
                    </a:lnTo>
                    <a:lnTo>
                      <a:pt x="15" y="786"/>
                    </a:lnTo>
                    <a:lnTo>
                      <a:pt x="15" y="786"/>
                    </a:lnTo>
                    <a:lnTo>
                      <a:pt x="12" y="759"/>
                    </a:lnTo>
                    <a:lnTo>
                      <a:pt x="11" y="732"/>
                    </a:lnTo>
                    <a:lnTo>
                      <a:pt x="9" y="679"/>
                    </a:lnTo>
                    <a:lnTo>
                      <a:pt x="9" y="625"/>
                    </a:lnTo>
                    <a:lnTo>
                      <a:pt x="10" y="572"/>
                    </a:lnTo>
                    <a:lnTo>
                      <a:pt x="10" y="570"/>
                    </a:lnTo>
                    <a:lnTo>
                      <a:pt x="10" y="570"/>
                    </a:lnTo>
                    <a:lnTo>
                      <a:pt x="10" y="522"/>
                    </a:lnTo>
                    <a:lnTo>
                      <a:pt x="10" y="475"/>
                    </a:lnTo>
                    <a:lnTo>
                      <a:pt x="10" y="475"/>
                    </a:lnTo>
                    <a:lnTo>
                      <a:pt x="9" y="448"/>
                    </a:lnTo>
                    <a:lnTo>
                      <a:pt x="6" y="418"/>
                    </a:lnTo>
                    <a:lnTo>
                      <a:pt x="6" y="418"/>
                    </a:lnTo>
                    <a:lnTo>
                      <a:pt x="2" y="394"/>
                    </a:lnTo>
                    <a:lnTo>
                      <a:pt x="0" y="370"/>
                    </a:lnTo>
                    <a:lnTo>
                      <a:pt x="0" y="345"/>
                    </a:lnTo>
                    <a:lnTo>
                      <a:pt x="0" y="322"/>
                    </a:lnTo>
                    <a:lnTo>
                      <a:pt x="2" y="311"/>
                    </a:lnTo>
                    <a:lnTo>
                      <a:pt x="3" y="299"/>
                    </a:lnTo>
                    <a:lnTo>
                      <a:pt x="7" y="289"/>
                    </a:lnTo>
                    <a:lnTo>
                      <a:pt x="10" y="279"/>
                    </a:lnTo>
                    <a:lnTo>
                      <a:pt x="14" y="269"/>
                    </a:lnTo>
                    <a:lnTo>
                      <a:pt x="20" y="260"/>
                    </a:lnTo>
                    <a:lnTo>
                      <a:pt x="26" y="252"/>
                    </a:lnTo>
                    <a:lnTo>
                      <a:pt x="34" y="243"/>
                    </a:lnTo>
                    <a:lnTo>
                      <a:pt x="34" y="243"/>
                    </a:lnTo>
                    <a:lnTo>
                      <a:pt x="42" y="236"/>
                    </a:lnTo>
                    <a:lnTo>
                      <a:pt x="52" y="230"/>
                    </a:lnTo>
                    <a:lnTo>
                      <a:pt x="63" y="225"/>
                    </a:lnTo>
                    <a:lnTo>
                      <a:pt x="74" y="221"/>
                    </a:lnTo>
                    <a:lnTo>
                      <a:pt x="87" y="218"/>
                    </a:lnTo>
                    <a:lnTo>
                      <a:pt x="101" y="214"/>
                    </a:lnTo>
                    <a:lnTo>
                      <a:pt x="116" y="213"/>
                    </a:lnTo>
                    <a:lnTo>
                      <a:pt x="133" y="213"/>
                    </a:lnTo>
                    <a:lnTo>
                      <a:pt x="133" y="213"/>
                    </a:lnTo>
                    <a:lnTo>
                      <a:pt x="151" y="213"/>
                    </a:lnTo>
                    <a:lnTo>
                      <a:pt x="167" y="214"/>
                    </a:lnTo>
                    <a:lnTo>
                      <a:pt x="202" y="218"/>
                    </a:lnTo>
                    <a:lnTo>
                      <a:pt x="204" y="218"/>
                    </a:lnTo>
                    <a:lnTo>
                      <a:pt x="204" y="218"/>
                    </a:lnTo>
                    <a:lnTo>
                      <a:pt x="228" y="221"/>
                    </a:lnTo>
                    <a:lnTo>
                      <a:pt x="233" y="221"/>
                    </a:lnTo>
                    <a:lnTo>
                      <a:pt x="235" y="218"/>
                    </a:lnTo>
                    <a:lnTo>
                      <a:pt x="235" y="218"/>
                    </a:lnTo>
                    <a:lnTo>
                      <a:pt x="245" y="193"/>
                    </a:lnTo>
                    <a:lnTo>
                      <a:pt x="255" y="169"/>
                    </a:lnTo>
                    <a:lnTo>
                      <a:pt x="264" y="146"/>
                    </a:lnTo>
                    <a:lnTo>
                      <a:pt x="271" y="122"/>
                    </a:lnTo>
                    <a:lnTo>
                      <a:pt x="277" y="98"/>
                    </a:lnTo>
                    <a:lnTo>
                      <a:pt x="282" y="76"/>
                    </a:lnTo>
                    <a:lnTo>
                      <a:pt x="286" y="53"/>
                    </a:lnTo>
                    <a:lnTo>
                      <a:pt x="289" y="31"/>
                    </a:lnTo>
                    <a:lnTo>
                      <a:pt x="289" y="31"/>
                    </a:lnTo>
                    <a:lnTo>
                      <a:pt x="291" y="25"/>
                    </a:lnTo>
                    <a:lnTo>
                      <a:pt x="294" y="20"/>
                    </a:lnTo>
                    <a:lnTo>
                      <a:pt x="298" y="17"/>
                    </a:lnTo>
                    <a:lnTo>
                      <a:pt x="304" y="13"/>
                    </a:lnTo>
                    <a:lnTo>
                      <a:pt x="306" y="13"/>
                    </a:lnTo>
                    <a:lnTo>
                      <a:pt x="307" y="12"/>
                    </a:lnTo>
                    <a:lnTo>
                      <a:pt x="307" y="12"/>
                    </a:lnTo>
                    <a:lnTo>
                      <a:pt x="310" y="9"/>
                    </a:lnTo>
                    <a:lnTo>
                      <a:pt x="312" y="8"/>
                    </a:lnTo>
                    <a:lnTo>
                      <a:pt x="316" y="7"/>
                    </a:lnTo>
                    <a:lnTo>
                      <a:pt x="320" y="6"/>
                    </a:lnTo>
                    <a:lnTo>
                      <a:pt x="320" y="6"/>
                    </a:lnTo>
                    <a:lnTo>
                      <a:pt x="361" y="4"/>
                    </a:lnTo>
                    <a:lnTo>
                      <a:pt x="401" y="2"/>
                    </a:lnTo>
                    <a:lnTo>
                      <a:pt x="441" y="1"/>
                    </a:lnTo>
                    <a:lnTo>
                      <a:pt x="479" y="0"/>
                    </a:lnTo>
                    <a:lnTo>
                      <a:pt x="479" y="0"/>
                    </a:lnTo>
                    <a:lnTo>
                      <a:pt x="532" y="1"/>
                    </a:lnTo>
                    <a:lnTo>
                      <a:pt x="584" y="3"/>
                    </a:lnTo>
                    <a:lnTo>
                      <a:pt x="634" y="7"/>
                    </a:lnTo>
                    <a:lnTo>
                      <a:pt x="681" y="12"/>
                    </a:lnTo>
                    <a:lnTo>
                      <a:pt x="681" y="12"/>
                    </a:lnTo>
                    <a:lnTo>
                      <a:pt x="695" y="15"/>
                    </a:lnTo>
                    <a:lnTo>
                      <a:pt x="707" y="20"/>
                    </a:lnTo>
                    <a:lnTo>
                      <a:pt x="719" y="26"/>
                    </a:lnTo>
                    <a:lnTo>
                      <a:pt x="729" y="33"/>
                    </a:lnTo>
                    <a:lnTo>
                      <a:pt x="737" y="42"/>
                    </a:lnTo>
                    <a:lnTo>
                      <a:pt x="745" y="54"/>
                    </a:lnTo>
                    <a:lnTo>
                      <a:pt x="751" y="67"/>
                    </a:lnTo>
                    <a:lnTo>
                      <a:pt x="756" y="83"/>
                    </a:lnTo>
                    <a:lnTo>
                      <a:pt x="756" y="83"/>
                    </a:lnTo>
                    <a:lnTo>
                      <a:pt x="766" y="118"/>
                    </a:lnTo>
                    <a:lnTo>
                      <a:pt x="766" y="118"/>
                    </a:lnTo>
                    <a:lnTo>
                      <a:pt x="774" y="138"/>
                    </a:lnTo>
                    <a:lnTo>
                      <a:pt x="779" y="157"/>
                    </a:lnTo>
                    <a:lnTo>
                      <a:pt x="784" y="177"/>
                    </a:lnTo>
                    <a:lnTo>
                      <a:pt x="787" y="198"/>
                    </a:lnTo>
                    <a:lnTo>
                      <a:pt x="788" y="203"/>
                    </a:lnTo>
                    <a:lnTo>
                      <a:pt x="793" y="203"/>
                    </a:lnTo>
                    <a:lnTo>
                      <a:pt x="793" y="203"/>
                    </a:lnTo>
                    <a:lnTo>
                      <a:pt x="901" y="204"/>
                    </a:lnTo>
                    <a:lnTo>
                      <a:pt x="901" y="204"/>
                    </a:lnTo>
                    <a:lnTo>
                      <a:pt x="1026" y="204"/>
                    </a:lnTo>
                    <a:lnTo>
                      <a:pt x="1026" y="204"/>
                    </a:lnTo>
                    <a:lnTo>
                      <a:pt x="1046" y="204"/>
                    </a:lnTo>
                    <a:lnTo>
                      <a:pt x="1066" y="203"/>
                    </a:lnTo>
                    <a:lnTo>
                      <a:pt x="1105" y="200"/>
                    </a:lnTo>
                    <a:lnTo>
                      <a:pt x="1105" y="200"/>
                    </a:lnTo>
                    <a:lnTo>
                      <a:pt x="1144" y="197"/>
                    </a:lnTo>
                    <a:lnTo>
                      <a:pt x="1163" y="195"/>
                    </a:lnTo>
                    <a:lnTo>
                      <a:pt x="1182" y="195"/>
                    </a:lnTo>
                    <a:lnTo>
                      <a:pt x="1182" y="195"/>
                    </a:lnTo>
                    <a:lnTo>
                      <a:pt x="1207" y="196"/>
                    </a:lnTo>
                    <a:lnTo>
                      <a:pt x="1230" y="198"/>
                    </a:lnTo>
                    <a:lnTo>
                      <a:pt x="1230" y="198"/>
                    </a:lnTo>
                    <a:lnTo>
                      <a:pt x="1249" y="202"/>
                    </a:lnTo>
                    <a:lnTo>
                      <a:pt x="1271" y="206"/>
                    </a:lnTo>
                    <a:lnTo>
                      <a:pt x="1294" y="212"/>
                    </a:lnTo>
                    <a:lnTo>
                      <a:pt x="1317" y="221"/>
                    </a:lnTo>
                    <a:lnTo>
                      <a:pt x="1327" y="225"/>
                    </a:lnTo>
                    <a:lnTo>
                      <a:pt x="1337" y="230"/>
                    </a:lnTo>
                    <a:lnTo>
                      <a:pt x="1348" y="235"/>
                    </a:lnTo>
                    <a:lnTo>
                      <a:pt x="1356" y="241"/>
                    </a:lnTo>
                    <a:lnTo>
                      <a:pt x="1364" y="249"/>
                    </a:lnTo>
                    <a:lnTo>
                      <a:pt x="1372" y="256"/>
                    </a:lnTo>
                    <a:lnTo>
                      <a:pt x="1378" y="263"/>
                    </a:lnTo>
                    <a:lnTo>
                      <a:pt x="1383" y="273"/>
                    </a:lnTo>
                    <a:lnTo>
                      <a:pt x="1383" y="273"/>
                    </a:lnTo>
                    <a:lnTo>
                      <a:pt x="1388" y="287"/>
                    </a:lnTo>
                    <a:lnTo>
                      <a:pt x="1393" y="303"/>
                    </a:lnTo>
                    <a:lnTo>
                      <a:pt x="1396" y="318"/>
                    </a:lnTo>
                    <a:lnTo>
                      <a:pt x="1400" y="335"/>
                    </a:lnTo>
                    <a:lnTo>
                      <a:pt x="1401" y="345"/>
                    </a:lnTo>
                    <a:lnTo>
                      <a:pt x="1401" y="345"/>
                    </a:lnTo>
                    <a:lnTo>
                      <a:pt x="1402" y="356"/>
                    </a:lnTo>
                    <a:lnTo>
                      <a:pt x="1402" y="370"/>
                    </a:lnTo>
                    <a:lnTo>
                      <a:pt x="1402" y="370"/>
                    </a:lnTo>
                    <a:lnTo>
                      <a:pt x="1402" y="379"/>
                    </a:lnTo>
                    <a:lnTo>
                      <a:pt x="1403" y="390"/>
                    </a:lnTo>
                    <a:lnTo>
                      <a:pt x="1404" y="399"/>
                    </a:lnTo>
                    <a:lnTo>
                      <a:pt x="1407" y="408"/>
                    </a:lnTo>
                    <a:lnTo>
                      <a:pt x="1407" y="408"/>
                    </a:lnTo>
                    <a:lnTo>
                      <a:pt x="1409" y="412"/>
                    </a:lnTo>
                    <a:lnTo>
                      <a:pt x="1409" y="418"/>
                    </a:lnTo>
                    <a:lnTo>
                      <a:pt x="1408" y="422"/>
                    </a:lnTo>
                    <a:lnTo>
                      <a:pt x="1406" y="426"/>
                    </a:lnTo>
                    <a:lnTo>
                      <a:pt x="1406" y="426"/>
                    </a:lnTo>
                    <a:lnTo>
                      <a:pt x="1403" y="430"/>
                    </a:lnTo>
                    <a:lnTo>
                      <a:pt x="1399" y="433"/>
                    </a:lnTo>
                    <a:lnTo>
                      <a:pt x="1394" y="435"/>
                    </a:lnTo>
                    <a:lnTo>
                      <a:pt x="1389" y="436"/>
                    </a:lnTo>
                    <a:lnTo>
                      <a:pt x="1389" y="436"/>
                    </a:lnTo>
                    <a:lnTo>
                      <a:pt x="1385" y="435"/>
                    </a:lnTo>
                    <a:lnTo>
                      <a:pt x="1382" y="433"/>
                    </a:lnTo>
                    <a:lnTo>
                      <a:pt x="1379" y="431"/>
                    </a:lnTo>
                    <a:lnTo>
                      <a:pt x="1376" y="427"/>
                    </a:lnTo>
                    <a:lnTo>
                      <a:pt x="1376" y="427"/>
                    </a:lnTo>
                    <a:lnTo>
                      <a:pt x="1373" y="419"/>
                    </a:lnTo>
                    <a:lnTo>
                      <a:pt x="1371" y="411"/>
                    </a:lnTo>
                    <a:lnTo>
                      <a:pt x="1367" y="395"/>
                    </a:lnTo>
                    <a:lnTo>
                      <a:pt x="1365" y="378"/>
                    </a:lnTo>
                    <a:lnTo>
                      <a:pt x="1365" y="363"/>
                    </a:lnTo>
                    <a:lnTo>
                      <a:pt x="1365" y="363"/>
                    </a:lnTo>
                    <a:lnTo>
                      <a:pt x="1363" y="335"/>
                    </a:lnTo>
                    <a:lnTo>
                      <a:pt x="1361" y="321"/>
                    </a:lnTo>
                    <a:lnTo>
                      <a:pt x="1358" y="307"/>
                    </a:lnTo>
                    <a:lnTo>
                      <a:pt x="1358" y="307"/>
                    </a:lnTo>
                    <a:lnTo>
                      <a:pt x="1354" y="297"/>
                    </a:lnTo>
                    <a:lnTo>
                      <a:pt x="1348" y="288"/>
                    </a:lnTo>
                    <a:lnTo>
                      <a:pt x="1340" y="280"/>
                    </a:lnTo>
                    <a:lnTo>
                      <a:pt x="1332" y="271"/>
                    </a:lnTo>
                    <a:lnTo>
                      <a:pt x="1322" y="265"/>
                    </a:lnTo>
                    <a:lnTo>
                      <a:pt x="1311" y="258"/>
                    </a:lnTo>
                    <a:lnTo>
                      <a:pt x="1300" y="253"/>
                    </a:lnTo>
                    <a:lnTo>
                      <a:pt x="1288" y="248"/>
                    </a:lnTo>
                    <a:lnTo>
                      <a:pt x="1275" y="243"/>
                    </a:lnTo>
                    <a:lnTo>
                      <a:pt x="1263" y="240"/>
                    </a:lnTo>
                    <a:lnTo>
                      <a:pt x="1237" y="235"/>
                    </a:lnTo>
                    <a:lnTo>
                      <a:pt x="1211" y="232"/>
                    </a:lnTo>
                    <a:lnTo>
                      <a:pt x="1188" y="231"/>
                    </a:lnTo>
                    <a:lnTo>
                      <a:pt x="1188" y="231"/>
                    </a:lnTo>
                    <a:lnTo>
                      <a:pt x="1181" y="231"/>
                    </a:lnTo>
                    <a:lnTo>
                      <a:pt x="1181" y="231"/>
                    </a:lnTo>
                    <a:lnTo>
                      <a:pt x="1140" y="233"/>
                    </a:lnTo>
                    <a:lnTo>
                      <a:pt x="1101" y="235"/>
                    </a:lnTo>
                    <a:lnTo>
                      <a:pt x="1101" y="235"/>
                    </a:lnTo>
                    <a:lnTo>
                      <a:pt x="1047" y="238"/>
                    </a:lnTo>
                    <a:lnTo>
                      <a:pt x="1019" y="239"/>
                    </a:lnTo>
                    <a:lnTo>
                      <a:pt x="991" y="239"/>
                    </a:lnTo>
                    <a:lnTo>
                      <a:pt x="991" y="239"/>
                    </a:lnTo>
                    <a:lnTo>
                      <a:pt x="975" y="239"/>
                    </a:lnTo>
                    <a:lnTo>
                      <a:pt x="975" y="239"/>
                    </a:lnTo>
                    <a:lnTo>
                      <a:pt x="920" y="239"/>
                    </a:lnTo>
                    <a:lnTo>
                      <a:pt x="872" y="239"/>
                    </a:lnTo>
                    <a:lnTo>
                      <a:pt x="777" y="239"/>
                    </a:lnTo>
                    <a:lnTo>
                      <a:pt x="777" y="239"/>
                    </a:lnTo>
                    <a:lnTo>
                      <a:pt x="771" y="238"/>
                    </a:lnTo>
                    <a:lnTo>
                      <a:pt x="767" y="237"/>
                    </a:lnTo>
                    <a:lnTo>
                      <a:pt x="764" y="234"/>
                    </a:lnTo>
                    <a:lnTo>
                      <a:pt x="762" y="231"/>
                    </a:lnTo>
                    <a:lnTo>
                      <a:pt x="761" y="230"/>
                    </a:lnTo>
                    <a:lnTo>
                      <a:pt x="760" y="229"/>
                    </a:lnTo>
                    <a:lnTo>
                      <a:pt x="760" y="229"/>
                    </a:lnTo>
                    <a:lnTo>
                      <a:pt x="756" y="227"/>
                    </a:lnTo>
                    <a:lnTo>
                      <a:pt x="754" y="223"/>
                    </a:lnTo>
                    <a:lnTo>
                      <a:pt x="753" y="219"/>
                    </a:lnTo>
                    <a:lnTo>
                      <a:pt x="752" y="214"/>
                    </a:lnTo>
                    <a:lnTo>
                      <a:pt x="752" y="214"/>
                    </a:lnTo>
                    <a:lnTo>
                      <a:pt x="752" y="204"/>
                    </a:lnTo>
                    <a:lnTo>
                      <a:pt x="751" y="194"/>
                    </a:lnTo>
                    <a:lnTo>
                      <a:pt x="747" y="174"/>
                    </a:lnTo>
                    <a:lnTo>
                      <a:pt x="740" y="154"/>
                    </a:lnTo>
                    <a:lnTo>
                      <a:pt x="734" y="135"/>
                    </a:lnTo>
                    <a:lnTo>
                      <a:pt x="734" y="135"/>
                    </a:lnTo>
                    <a:lnTo>
                      <a:pt x="727" y="114"/>
                    </a:lnTo>
                    <a:lnTo>
                      <a:pt x="721" y="92"/>
                    </a:lnTo>
                    <a:lnTo>
                      <a:pt x="721" y="92"/>
                    </a:lnTo>
                    <a:lnTo>
                      <a:pt x="719" y="84"/>
                    </a:lnTo>
                    <a:lnTo>
                      <a:pt x="714" y="77"/>
                    </a:lnTo>
                    <a:lnTo>
                      <a:pt x="710" y="69"/>
                    </a:lnTo>
                    <a:lnTo>
                      <a:pt x="705" y="64"/>
                    </a:lnTo>
                    <a:lnTo>
                      <a:pt x="699" y="59"/>
                    </a:lnTo>
                    <a:lnTo>
                      <a:pt x="693" y="55"/>
                    </a:lnTo>
                    <a:lnTo>
                      <a:pt x="686" y="52"/>
                    </a:lnTo>
                    <a:lnTo>
                      <a:pt x="679" y="49"/>
                    </a:lnTo>
                    <a:lnTo>
                      <a:pt x="664" y="46"/>
                    </a:lnTo>
                    <a:lnTo>
                      <a:pt x="647" y="43"/>
                    </a:lnTo>
                    <a:lnTo>
                      <a:pt x="631" y="42"/>
                    </a:lnTo>
                    <a:lnTo>
                      <a:pt x="615" y="42"/>
                    </a:lnTo>
                    <a:lnTo>
                      <a:pt x="605" y="42"/>
                    </a:lnTo>
                    <a:lnTo>
                      <a:pt x="605" y="42"/>
                    </a:lnTo>
                    <a:lnTo>
                      <a:pt x="530" y="41"/>
                    </a:lnTo>
                    <a:lnTo>
                      <a:pt x="528" y="40"/>
                    </a:lnTo>
                    <a:lnTo>
                      <a:pt x="528" y="40"/>
                    </a:lnTo>
                    <a:lnTo>
                      <a:pt x="476" y="39"/>
                    </a:lnTo>
                    <a:lnTo>
                      <a:pt x="424" y="39"/>
                    </a:lnTo>
                    <a:lnTo>
                      <a:pt x="424" y="39"/>
                    </a:lnTo>
                    <a:lnTo>
                      <a:pt x="374" y="39"/>
                    </a:lnTo>
                    <a:lnTo>
                      <a:pt x="329" y="41"/>
                    </a:lnTo>
                    <a:lnTo>
                      <a:pt x="324" y="42"/>
                    </a:lnTo>
                    <a:lnTo>
                      <a:pt x="323" y="47"/>
                    </a:lnTo>
                    <a:lnTo>
                      <a:pt x="323" y="47"/>
                    </a:lnTo>
                    <a:lnTo>
                      <a:pt x="320" y="66"/>
                    </a:lnTo>
                    <a:lnTo>
                      <a:pt x="316" y="87"/>
                    </a:lnTo>
                    <a:lnTo>
                      <a:pt x="308" y="126"/>
                    </a:lnTo>
                    <a:lnTo>
                      <a:pt x="308" y="127"/>
                    </a:lnTo>
                    <a:lnTo>
                      <a:pt x="308" y="127"/>
                    </a:lnTo>
                    <a:lnTo>
                      <a:pt x="302" y="153"/>
                    </a:lnTo>
                    <a:lnTo>
                      <a:pt x="302" y="153"/>
                    </a:lnTo>
                    <a:lnTo>
                      <a:pt x="300" y="162"/>
                    </a:lnTo>
                    <a:lnTo>
                      <a:pt x="298" y="168"/>
                    </a:lnTo>
                    <a:lnTo>
                      <a:pt x="292" y="178"/>
                    </a:lnTo>
                    <a:lnTo>
                      <a:pt x="292" y="178"/>
                    </a:lnTo>
                    <a:lnTo>
                      <a:pt x="287" y="184"/>
                    </a:lnTo>
                    <a:lnTo>
                      <a:pt x="283" y="193"/>
                    </a:lnTo>
                    <a:lnTo>
                      <a:pt x="283" y="193"/>
                    </a:lnTo>
                    <a:lnTo>
                      <a:pt x="274" y="214"/>
                    </a:lnTo>
                    <a:lnTo>
                      <a:pt x="274" y="214"/>
                    </a:lnTo>
                    <a:lnTo>
                      <a:pt x="267" y="232"/>
                    </a:lnTo>
                    <a:lnTo>
                      <a:pt x="266" y="234"/>
                    </a:lnTo>
                    <a:lnTo>
                      <a:pt x="267" y="235"/>
                    </a:lnTo>
                    <a:lnTo>
                      <a:pt x="267" y="235"/>
                    </a:lnTo>
                    <a:lnTo>
                      <a:pt x="268" y="239"/>
                    </a:lnTo>
                    <a:lnTo>
                      <a:pt x="267" y="245"/>
                    </a:lnTo>
                    <a:lnTo>
                      <a:pt x="266" y="248"/>
                    </a:lnTo>
                    <a:lnTo>
                      <a:pt x="264" y="252"/>
                    </a:lnTo>
                    <a:lnTo>
                      <a:pt x="264" y="252"/>
                    </a:lnTo>
                    <a:lnTo>
                      <a:pt x="262" y="255"/>
                    </a:lnTo>
                    <a:lnTo>
                      <a:pt x="258" y="256"/>
                    </a:lnTo>
                    <a:lnTo>
                      <a:pt x="254" y="258"/>
                    </a:lnTo>
                    <a:lnTo>
                      <a:pt x="250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5" y="258"/>
                    </a:lnTo>
                    <a:lnTo>
                      <a:pt x="245" y="258"/>
                    </a:lnTo>
                    <a:lnTo>
                      <a:pt x="241" y="258"/>
                    </a:lnTo>
                    <a:lnTo>
                      <a:pt x="241" y="258"/>
                    </a:lnTo>
                    <a:lnTo>
                      <a:pt x="240" y="258"/>
                    </a:lnTo>
                    <a:lnTo>
                      <a:pt x="240" y="258"/>
                    </a:lnTo>
                    <a:lnTo>
                      <a:pt x="208" y="255"/>
                    </a:lnTo>
                    <a:lnTo>
                      <a:pt x="208" y="255"/>
                    </a:lnTo>
                    <a:lnTo>
                      <a:pt x="175" y="252"/>
                    </a:lnTo>
                    <a:lnTo>
                      <a:pt x="157" y="251"/>
                    </a:lnTo>
                    <a:lnTo>
                      <a:pt x="140" y="250"/>
                    </a:lnTo>
                    <a:lnTo>
                      <a:pt x="140" y="250"/>
                    </a:lnTo>
                    <a:lnTo>
                      <a:pt x="127" y="251"/>
                    </a:lnTo>
                    <a:lnTo>
                      <a:pt x="113" y="252"/>
                    </a:lnTo>
                    <a:lnTo>
                      <a:pt x="101" y="254"/>
                    </a:lnTo>
                    <a:lnTo>
                      <a:pt x="91" y="256"/>
                    </a:lnTo>
                    <a:lnTo>
                      <a:pt x="80" y="259"/>
                    </a:lnTo>
                    <a:lnTo>
                      <a:pt x="72" y="264"/>
                    </a:lnTo>
                    <a:lnTo>
                      <a:pt x="65" y="268"/>
                    </a:lnTo>
                    <a:lnTo>
                      <a:pt x="58" y="275"/>
                    </a:lnTo>
                    <a:lnTo>
                      <a:pt x="58" y="275"/>
                    </a:lnTo>
                    <a:lnTo>
                      <a:pt x="53" y="280"/>
                    </a:lnTo>
                    <a:lnTo>
                      <a:pt x="49" y="286"/>
                    </a:lnTo>
                    <a:lnTo>
                      <a:pt x="46" y="292"/>
                    </a:lnTo>
                    <a:lnTo>
                      <a:pt x="44" y="298"/>
                    </a:lnTo>
                    <a:lnTo>
                      <a:pt x="42" y="306"/>
                    </a:lnTo>
                    <a:lnTo>
                      <a:pt x="41" y="314"/>
                    </a:lnTo>
                    <a:lnTo>
                      <a:pt x="40" y="322"/>
                    </a:lnTo>
                    <a:lnTo>
                      <a:pt x="40" y="332"/>
                    </a:lnTo>
                    <a:lnTo>
                      <a:pt x="41" y="368"/>
                    </a:lnTo>
                    <a:lnTo>
                      <a:pt x="41" y="368"/>
                    </a:lnTo>
                    <a:lnTo>
                      <a:pt x="44" y="483"/>
                    </a:lnTo>
                    <a:lnTo>
                      <a:pt x="46" y="541"/>
                    </a:lnTo>
                    <a:lnTo>
                      <a:pt x="46" y="599"/>
                    </a:lnTo>
                    <a:lnTo>
                      <a:pt x="46" y="599"/>
                    </a:lnTo>
                    <a:lnTo>
                      <a:pt x="46" y="658"/>
                    </a:lnTo>
                    <a:lnTo>
                      <a:pt x="48" y="720"/>
                    </a:lnTo>
                    <a:lnTo>
                      <a:pt x="50" y="783"/>
                    </a:lnTo>
                    <a:lnTo>
                      <a:pt x="53" y="850"/>
                    </a:lnTo>
                    <a:lnTo>
                      <a:pt x="53" y="850"/>
                    </a:lnTo>
                    <a:lnTo>
                      <a:pt x="55" y="893"/>
                    </a:lnTo>
                    <a:lnTo>
                      <a:pt x="55" y="893"/>
                    </a:lnTo>
                    <a:lnTo>
                      <a:pt x="56" y="932"/>
                    </a:lnTo>
                    <a:lnTo>
                      <a:pt x="59" y="972"/>
                    </a:lnTo>
                    <a:lnTo>
                      <a:pt x="59" y="972"/>
                    </a:lnTo>
                    <a:lnTo>
                      <a:pt x="59" y="985"/>
                    </a:lnTo>
                    <a:lnTo>
                      <a:pt x="59" y="996"/>
                    </a:lnTo>
                    <a:lnTo>
                      <a:pt x="56" y="1019"/>
                    </a:lnTo>
                    <a:lnTo>
                      <a:pt x="56" y="1019"/>
                    </a:lnTo>
                    <a:lnTo>
                      <a:pt x="53" y="1035"/>
                    </a:lnTo>
                    <a:lnTo>
                      <a:pt x="52" y="1052"/>
                    </a:lnTo>
                    <a:lnTo>
                      <a:pt x="52" y="1052"/>
                    </a:lnTo>
                    <a:lnTo>
                      <a:pt x="52" y="1053"/>
                    </a:lnTo>
                    <a:lnTo>
                      <a:pt x="52" y="1053"/>
                    </a:lnTo>
                    <a:lnTo>
                      <a:pt x="53" y="1076"/>
                    </a:lnTo>
                    <a:lnTo>
                      <a:pt x="56" y="1097"/>
                    </a:lnTo>
                    <a:lnTo>
                      <a:pt x="58" y="1106"/>
                    </a:lnTo>
                    <a:lnTo>
                      <a:pt x="61" y="1115"/>
                    </a:lnTo>
                    <a:lnTo>
                      <a:pt x="65" y="1123"/>
                    </a:lnTo>
                    <a:lnTo>
                      <a:pt x="69" y="1132"/>
                    </a:lnTo>
                    <a:lnTo>
                      <a:pt x="73" y="1139"/>
                    </a:lnTo>
                    <a:lnTo>
                      <a:pt x="79" y="1145"/>
                    </a:lnTo>
                    <a:lnTo>
                      <a:pt x="85" y="1151"/>
                    </a:lnTo>
                    <a:lnTo>
                      <a:pt x="93" y="1157"/>
                    </a:lnTo>
                    <a:lnTo>
                      <a:pt x="101" y="1162"/>
                    </a:lnTo>
                    <a:lnTo>
                      <a:pt x="110" y="1166"/>
                    </a:lnTo>
                    <a:lnTo>
                      <a:pt x="122" y="1169"/>
                    </a:lnTo>
                    <a:lnTo>
                      <a:pt x="133" y="1171"/>
                    </a:lnTo>
                    <a:lnTo>
                      <a:pt x="133" y="1171"/>
                    </a:lnTo>
                    <a:lnTo>
                      <a:pt x="175" y="1178"/>
                    </a:lnTo>
                    <a:lnTo>
                      <a:pt x="211" y="1183"/>
                    </a:lnTo>
                    <a:lnTo>
                      <a:pt x="246" y="1186"/>
                    </a:lnTo>
                    <a:lnTo>
                      <a:pt x="279" y="1186"/>
                    </a:lnTo>
                    <a:lnTo>
                      <a:pt x="279" y="1186"/>
                    </a:lnTo>
                    <a:lnTo>
                      <a:pt x="311" y="1187"/>
                    </a:lnTo>
                    <a:lnTo>
                      <a:pt x="342" y="1188"/>
                    </a:lnTo>
                    <a:lnTo>
                      <a:pt x="342" y="1188"/>
                    </a:lnTo>
                    <a:lnTo>
                      <a:pt x="376" y="1189"/>
                    </a:lnTo>
                    <a:lnTo>
                      <a:pt x="409" y="1190"/>
                    </a:lnTo>
                    <a:lnTo>
                      <a:pt x="409" y="1190"/>
                    </a:lnTo>
                    <a:lnTo>
                      <a:pt x="440" y="1189"/>
                    </a:lnTo>
                    <a:lnTo>
                      <a:pt x="440" y="1189"/>
                    </a:lnTo>
                    <a:lnTo>
                      <a:pt x="472" y="1187"/>
                    </a:lnTo>
                    <a:lnTo>
                      <a:pt x="504" y="1184"/>
                    </a:lnTo>
                    <a:lnTo>
                      <a:pt x="504" y="1184"/>
                    </a:lnTo>
                    <a:lnTo>
                      <a:pt x="552" y="1180"/>
                    </a:lnTo>
                    <a:lnTo>
                      <a:pt x="576" y="1178"/>
                    </a:lnTo>
                    <a:lnTo>
                      <a:pt x="599" y="1178"/>
                    </a:lnTo>
                    <a:lnTo>
                      <a:pt x="599" y="1178"/>
                    </a:lnTo>
                    <a:lnTo>
                      <a:pt x="612" y="1178"/>
                    </a:lnTo>
                    <a:lnTo>
                      <a:pt x="612" y="1178"/>
                    </a:lnTo>
                    <a:lnTo>
                      <a:pt x="691" y="1179"/>
                    </a:lnTo>
                    <a:lnTo>
                      <a:pt x="784" y="1180"/>
                    </a:lnTo>
                    <a:lnTo>
                      <a:pt x="784" y="1180"/>
                    </a:lnTo>
                    <a:lnTo>
                      <a:pt x="873" y="1179"/>
                    </a:lnTo>
                    <a:lnTo>
                      <a:pt x="880" y="1179"/>
                    </a:lnTo>
                    <a:lnTo>
                      <a:pt x="880" y="1179"/>
                    </a:lnTo>
                    <a:lnTo>
                      <a:pt x="976" y="1179"/>
                    </a:lnTo>
                    <a:lnTo>
                      <a:pt x="976" y="1179"/>
                    </a:lnTo>
                    <a:lnTo>
                      <a:pt x="1009" y="1179"/>
                    </a:lnTo>
                    <a:lnTo>
                      <a:pt x="1011" y="1179"/>
                    </a:lnTo>
                    <a:lnTo>
                      <a:pt x="1011" y="1179"/>
                    </a:lnTo>
                    <a:lnTo>
                      <a:pt x="1041" y="1179"/>
                    </a:lnTo>
                    <a:lnTo>
                      <a:pt x="1041" y="1179"/>
                    </a:lnTo>
                    <a:lnTo>
                      <a:pt x="1084" y="1180"/>
                    </a:lnTo>
                    <a:lnTo>
                      <a:pt x="1107" y="1181"/>
                    </a:lnTo>
                    <a:lnTo>
                      <a:pt x="1130" y="1184"/>
                    </a:lnTo>
                    <a:lnTo>
                      <a:pt x="1130" y="1184"/>
                    </a:lnTo>
                    <a:lnTo>
                      <a:pt x="1159" y="1187"/>
                    </a:lnTo>
                    <a:lnTo>
                      <a:pt x="1174" y="1188"/>
                    </a:lnTo>
                    <a:lnTo>
                      <a:pt x="1189" y="1188"/>
                    </a:lnTo>
                    <a:lnTo>
                      <a:pt x="1189" y="1188"/>
                    </a:lnTo>
                    <a:lnTo>
                      <a:pt x="1208" y="1188"/>
                    </a:lnTo>
                    <a:lnTo>
                      <a:pt x="1208" y="1188"/>
                    </a:lnTo>
                    <a:lnTo>
                      <a:pt x="1210" y="1188"/>
                    </a:lnTo>
                    <a:lnTo>
                      <a:pt x="1210" y="1188"/>
                    </a:lnTo>
                    <a:lnTo>
                      <a:pt x="1219" y="1188"/>
                    </a:lnTo>
                    <a:lnTo>
                      <a:pt x="1219" y="1188"/>
                    </a:lnTo>
                    <a:lnTo>
                      <a:pt x="1237" y="1189"/>
                    </a:lnTo>
                    <a:lnTo>
                      <a:pt x="1237" y="1189"/>
                    </a:lnTo>
                    <a:lnTo>
                      <a:pt x="1248" y="1188"/>
                    </a:lnTo>
                    <a:lnTo>
                      <a:pt x="1255" y="1187"/>
                    </a:lnTo>
                    <a:lnTo>
                      <a:pt x="1260" y="1185"/>
                    </a:lnTo>
                    <a:lnTo>
                      <a:pt x="1262" y="1183"/>
                    </a:lnTo>
                    <a:lnTo>
                      <a:pt x="1262" y="1183"/>
                    </a:lnTo>
                    <a:lnTo>
                      <a:pt x="1265" y="1178"/>
                    </a:lnTo>
                    <a:lnTo>
                      <a:pt x="1268" y="1176"/>
                    </a:lnTo>
                    <a:lnTo>
                      <a:pt x="1272" y="1174"/>
                    </a:lnTo>
                    <a:lnTo>
                      <a:pt x="1276" y="1173"/>
                    </a:lnTo>
                    <a:lnTo>
                      <a:pt x="1276" y="1173"/>
                    </a:lnTo>
                    <a:lnTo>
                      <a:pt x="1281" y="1174"/>
                    </a:lnTo>
                    <a:lnTo>
                      <a:pt x="1287" y="1176"/>
                    </a:lnTo>
                    <a:lnTo>
                      <a:pt x="1291" y="1179"/>
                    </a:lnTo>
                    <a:lnTo>
                      <a:pt x="1294" y="1184"/>
                    </a:lnTo>
                    <a:lnTo>
                      <a:pt x="1294" y="1184"/>
                    </a:lnTo>
                    <a:lnTo>
                      <a:pt x="1295" y="1188"/>
                    </a:lnTo>
                    <a:lnTo>
                      <a:pt x="1296" y="1192"/>
                    </a:lnTo>
                    <a:lnTo>
                      <a:pt x="1295" y="1196"/>
                    </a:lnTo>
                    <a:lnTo>
                      <a:pt x="1293" y="1200"/>
                    </a:lnTo>
                    <a:lnTo>
                      <a:pt x="1293" y="1200"/>
                    </a:lnTo>
                    <a:lnTo>
                      <a:pt x="1290" y="1204"/>
                    </a:lnTo>
                    <a:lnTo>
                      <a:pt x="1287" y="1208"/>
                    </a:lnTo>
                    <a:lnTo>
                      <a:pt x="1279" y="1215"/>
                    </a:lnTo>
                    <a:lnTo>
                      <a:pt x="1270" y="1219"/>
                    </a:lnTo>
                    <a:lnTo>
                      <a:pt x="1261" y="1223"/>
                    </a:lnTo>
                    <a:lnTo>
                      <a:pt x="1251" y="1225"/>
                    </a:lnTo>
                    <a:lnTo>
                      <a:pt x="1241" y="1226"/>
                    </a:lnTo>
                    <a:lnTo>
                      <a:pt x="1221" y="1227"/>
                    </a:lnTo>
                    <a:lnTo>
                      <a:pt x="1221" y="122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5" name="Freeform 1010"/>
              <p:cNvSpPr/>
              <p:nvPr/>
            </p:nvSpPr>
            <p:spPr bwMode="auto">
              <a:xfrm>
                <a:off x="4127500" y="2363788"/>
                <a:ext cx="822325" cy="422275"/>
              </a:xfrm>
              <a:custGeom>
                <a:avLst/>
                <a:gdLst/>
                <a:ahLst/>
                <a:cxnLst>
                  <a:cxn ang="0">
                    <a:pos x="1224" y="794"/>
                  </a:cxn>
                  <a:cxn ang="0">
                    <a:pos x="1217" y="774"/>
                  </a:cxn>
                  <a:cxn ang="0">
                    <a:pos x="1226" y="760"/>
                  </a:cxn>
                  <a:cxn ang="0">
                    <a:pos x="1240" y="724"/>
                  </a:cxn>
                  <a:cxn ang="0">
                    <a:pos x="1256" y="649"/>
                  </a:cxn>
                  <a:cxn ang="0">
                    <a:pos x="1286" y="584"/>
                  </a:cxn>
                  <a:cxn ang="0">
                    <a:pos x="1313" y="525"/>
                  </a:cxn>
                  <a:cxn ang="0">
                    <a:pos x="1351" y="435"/>
                  </a:cxn>
                  <a:cxn ang="0">
                    <a:pos x="1404" y="353"/>
                  </a:cxn>
                  <a:cxn ang="0">
                    <a:pos x="1460" y="252"/>
                  </a:cxn>
                  <a:cxn ang="0">
                    <a:pos x="1509" y="131"/>
                  </a:cxn>
                  <a:cxn ang="0">
                    <a:pos x="1516" y="71"/>
                  </a:cxn>
                  <a:cxn ang="0">
                    <a:pos x="1506" y="49"/>
                  </a:cxn>
                  <a:cxn ang="0">
                    <a:pos x="1465" y="35"/>
                  </a:cxn>
                  <a:cxn ang="0">
                    <a:pos x="1425" y="37"/>
                  </a:cxn>
                  <a:cxn ang="0">
                    <a:pos x="781" y="47"/>
                  </a:cxn>
                  <a:cxn ang="0">
                    <a:pos x="307" y="65"/>
                  </a:cxn>
                  <a:cxn ang="0">
                    <a:pos x="295" y="101"/>
                  </a:cxn>
                  <a:cxn ang="0">
                    <a:pos x="257" y="189"/>
                  </a:cxn>
                  <a:cxn ang="0">
                    <a:pos x="245" y="243"/>
                  </a:cxn>
                  <a:cxn ang="0">
                    <a:pos x="228" y="311"/>
                  </a:cxn>
                  <a:cxn ang="0">
                    <a:pos x="196" y="371"/>
                  </a:cxn>
                  <a:cxn ang="0">
                    <a:pos x="150" y="466"/>
                  </a:cxn>
                  <a:cxn ang="0">
                    <a:pos x="135" y="518"/>
                  </a:cxn>
                  <a:cxn ang="0">
                    <a:pos x="104" y="613"/>
                  </a:cxn>
                  <a:cxn ang="0">
                    <a:pos x="74" y="660"/>
                  </a:cxn>
                  <a:cxn ang="0">
                    <a:pos x="52" y="709"/>
                  </a:cxn>
                  <a:cxn ang="0">
                    <a:pos x="36" y="756"/>
                  </a:cxn>
                  <a:cxn ang="0">
                    <a:pos x="32" y="773"/>
                  </a:cxn>
                  <a:cxn ang="0">
                    <a:pos x="17" y="780"/>
                  </a:cxn>
                  <a:cxn ang="0">
                    <a:pos x="4" y="774"/>
                  </a:cxn>
                  <a:cxn ang="0">
                    <a:pos x="0" y="762"/>
                  </a:cxn>
                  <a:cxn ang="0">
                    <a:pos x="13" y="713"/>
                  </a:cxn>
                  <a:cxn ang="0">
                    <a:pos x="42" y="646"/>
                  </a:cxn>
                  <a:cxn ang="0">
                    <a:pos x="79" y="583"/>
                  </a:cxn>
                  <a:cxn ang="0">
                    <a:pos x="98" y="520"/>
                  </a:cxn>
                  <a:cxn ang="0">
                    <a:pos x="128" y="431"/>
                  </a:cxn>
                  <a:cxn ang="0">
                    <a:pos x="164" y="359"/>
                  </a:cxn>
                  <a:cxn ang="0">
                    <a:pos x="198" y="289"/>
                  </a:cxn>
                  <a:cxn ang="0">
                    <a:pos x="212" y="219"/>
                  </a:cxn>
                  <a:cxn ang="0">
                    <a:pos x="237" y="133"/>
                  </a:cxn>
                  <a:cxn ang="0">
                    <a:pos x="265" y="77"/>
                  </a:cxn>
                  <a:cxn ang="0">
                    <a:pos x="276" y="43"/>
                  </a:cxn>
                  <a:cxn ang="0">
                    <a:pos x="303" y="24"/>
                  </a:cxn>
                  <a:cxn ang="0">
                    <a:pos x="375" y="18"/>
                  </a:cxn>
                  <a:cxn ang="0">
                    <a:pos x="411" y="13"/>
                  </a:cxn>
                  <a:cxn ang="0">
                    <a:pos x="479" y="13"/>
                  </a:cxn>
                  <a:cxn ang="0">
                    <a:pos x="668" y="15"/>
                  </a:cxn>
                  <a:cxn ang="0">
                    <a:pos x="1159" y="4"/>
                  </a:cxn>
                  <a:cxn ang="0">
                    <a:pos x="1375" y="1"/>
                  </a:cxn>
                  <a:cxn ang="0">
                    <a:pos x="1481" y="2"/>
                  </a:cxn>
                  <a:cxn ang="0">
                    <a:pos x="1535" y="17"/>
                  </a:cxn>
                  <a:cxn ang="0">
                    <a:pos x="1547" y="34"/>
                  </a:cxn>
                  <a:cxn ang="0">
                    <a:pos x="1550" y="109"/>
                  </a:cxn>
                  <a:cxn ang="0">
                    <a:pos x="1516" y="216"/>
                  </a:cxn>
                  <a:cxn ang="0">
                    <a:pos x="1472" y="303"/>
                  </a:cxn>
                  <a:cxn ang="0">
                    <a:pos x="1406" y="412"/>
                  </a:cxn>
                  <a:cxn ang="0">
                    <a:pos x="1362" y="503"/>
                  </a:cxn>
                  <a:cxn ang="0">
                    <a:pos x="1315" y="608"/>
                  </a:cxn>
                  <a:cxn ang="0">
                    <a:pos x="1277" y="715"/>
                  </a:cxn>
                  <a:cxn ang="0">
                    <a:pos x="1261" y="773"/>
                  </a:cxn>
                  <a:cxn ang="0">
                    <a:pos x="1244" y="796"/>
                  </a:cxn>
                </a:cxnLst>
                <a:rect l="0" t="0" r="r" b="b"/>
                <a:pathLst>
                  <a:path w="1553" h="798">
                    <a:moveTo>
                      <a:pt x="1235" y="798"/>
                    </a:moveTo>
                    <a:lnTo>
                      <a:pt x="1235" y="798"/>
                    </a:lnTo>
                    <a:lnTo>
                      <a:pt x="1229" y="797"/>
                    </a:lnTo>
                    <a:lnTo>
                      <a:pt x="1226" y="796"/>
                    </a:lnTo>
                    <a:lnTo>
                      <a:pt x="1224" y="794"/>
                    </a:lnTo>
                    <a:lnTo>
                      <a:pt x="1220" y="792"/>
                    </a:lnTo>
                    <a:lnTo>
                      <a:pt x="1219" y="789"/>
                    </a:lnTo>
                    <a:lnTo>
                      <a:pt x="1217" y="786"/>
                    </a:lnTo>
                    <a:lnTo>
                      <a:pt x="1217" y="781"/>
                    </a:lnTo>
                    <a:lnTo>
                      <a:pt x="1217" y="774"/>
                    </a:lnTo>
                    <a:lnTo>
                      <a:pt x="1217" y="774"/>
                    </a:lnTo>
                    <a:lnTo>
                      <a:pt x="1218" y="770"/>
                    </a:lnTo>
                    <a:lnTo>
                      <a:pt x="1219" y="766"/>
                    </a:lnTo>
                    <a:lnTo>
                      <a:pt x="1222" y="763"/>
                    </a:lnTo>
                    <a:lnTo>
                      <a:pt x="1226" y="760"/>
                    </a:lnTo>
                    <a:lnTo>
                      <a:pt x="1228" y="759"/>
                    </a:lnTo>
                    <a:lnTo>
                      <a:pt x="1229" y="757"/>
                    </a:lnTo>
                    <a:lnTo>
                      <a:pt x="1229" y="757"/>
                    </a:lnTo>
                    <a:lnTo>
                      <a:pt x="1235" y="741"/>
                    </a:lnTo>
                    <a:lnTo>
                      <a:pt x="1240" y="724"/>
                    </a:lnTo>
                    <a:lnTo>
                      <a:pt x="1244" y="705"/>
                    </a:lnTo>
                    <a:lnTo>
                      <a:pt x="1248" y="686"/>
                    </a:lnTo>
                    <a:lnTo>
                      <a:pt x="1248" y="686"/>
                    </a:lnTo>
                    <a:lnTo>
                      <a:pt x="1251" y="667"/>
                    </a:lnTo>
                    <a:lnTo>
                      <a:pt x="1256" y="649"/>
                    </a:lnTo>
                    <a:lnTo>
                      <a:pt x="1256" y="649"/>
                    </a:lnTo>
                    <a:lnTo>
                      <a:pt x="1262" y="632"/>
                    </a:lnTo>
                    <a:lnTo>
                      <a:pt x="1269" y="616"/>
                    </a:lnTo>
                    <a:lnTo>
                      <a:pt x="1277" y="599"/>
                    </a:lnTo>
                    <a:lnTo>
                      <a:pt x="1286" y="584"/>
                    </a:lnTo>
                    <a:lnTo>
                      <a:pt x="1286" y="584"/>
                    </a:lnTo>
                    <a:lnTo>
                      <a:pt x="1294" y="566"/>
                    </a:lnTo>
                    <a:lnTo>
                      <a:pt x="1302" y="549"/>
                    </a:lnTo>
                    <a:lnTo>
                      <a:pt x="1302" y="549"/>
                    </a:lnTo>
                    <a:lnTo>
                      <a:pt x="1313" y="525"/>
                    </a:lnTo>
                    <a:lnTo>
                      <a:pt x="1323" y="500"/>
                    </a:lnTo>
                    <a:lnTo>
                      <a:pt x="1323" y="500"/>
                    </a:lnTo>
                    <a:lnTo>
                      <a:pt x="1336" y="468"/>
                    </a:lnTo>
                    <a:lnTo>
                      <a:pt x="1351" y="435"/>
                    </a:lnTo>
                    <a:lnTo>
                      <a:pt x="1351" y="435"/>
                    </a:lnTo>
                    <a:lnTo>
                      <a:pt x="1359" y="421"/>
                    </a:lnTo>
                    <a:lnTo>
                      <a:pt x="1368" y="405"/>
                    </a:lnTo>
                    <a:lnTo>
                      <a:pt x="1387" y="377"/>
                    </a:lnTo>
                    <a:lnTo>
                      <a:pt x="1387" y="377"/>
                    </a:lnTo>
                    <a:lnTo>
                      <a:pt x="1404" y="353"/>
                    </a:lnTo>
                    <a:lnTo>
                      <a:pt x="1411" y="340"/>
                    </a:lnTo>
                    <a:lnTo>
                      <a:pt x="1419" y="328"/>
                    </a:lnTo>
                    <a:lnTo>
                      <a:pt x="1430" y="307"/>
                    </a:lnTo>
                    <a:lnTo>
                      <a:pt x="1430" y="307"/>
                    </a:lnTo>
                    <a:lnTo>
                      <a:pt x="1460" y="252"/>
                    </a:lnTo>
                    <a:lnTo>
                      <a:pt x="1474" y="222"/>
                    </a:lnTo>
                    <a:lnTo>
                      <a:pt x="1488" y="192"/>
                    </a:lnTo>
                    <a:lnTo>
                      <a:pt x="1499" y="162"/>
                    </a:lnTo>
                    <a:lnTo>
                      <a:pt x="1504" y="146"/>
                    </a:lnTo>
                    <a:lnTo>
                      <a:pt x="1509" y="131"/>
                    </a:lnTo>
                    <a:lnTo>
                      <a:pt x="1512" y="116"/>
                    </a:lnTo>
                    <a:lnTo>
                      <a:pt x="1514" y="101"/>
                    </a:lnTo>
                    <a:lnTo>
                      <a:pt x="1515" y="85"/>
                    </a:lnTo>
                    <a:lnTo>
                      <a:pt x="1516" y="71"/>
                    </a:lnTo>
                    <a:lnTo>
                      <a:pt x="1516" y="71"/>
                    </a:lnTo>
                    <a:lnTo>
                      <a:pt x="1515" y="65"/>
                    </a:lnTo>
                    <a:lnTo>
                      <a:pt x="1514" y="60"/>
                    </a:lnTo>
                    <a:lnTo>
                      <a:pt x="1512" y="56"/>
                    </a:lnTo>
                    <a:lnTo>
                      <a:pt x="1510" y="52"/>
                    </a:lnTo>
                    <a:lnTo>
                      <a:pt x="1506" y="49"/>
                    </a:lnTo>
                    <a:lnTo>
                      <a:pt x="1503" y="46"/>
                    </a:lnTo>
                    <a:lnTo>
                      <a:pt x="1495" y="42"/>
                    </a:lnTo>
                    <a:lnTo>
                      <a:pt x="1486" y="38"/>
                    </a:lnTo>
                    <a:lnTo>
                      <a:pt x="1475" y="36"/>
                    </a:lnTo>
                    <a:lnTo>
                      <a:pt x="1465" y="35"/>
                    </a:lnTo>
                    <a:lnTo>
                      <a:pt x="1456" y="35"/>
                    </a:lnTo>
                    <a:lnTo>
                      <a:pt x="1456" y="35"/>
                    </a:lnTo>
                    <a:lnTo>
                      <a:pt x="1439" y="36"/>
                    </a:lnTo>
                    <a:lnTo>
                      <a:pt x="1425" y="37"/>
                    </a:lnTo>
                    <a:lnTo>
                      <a:pt x="1425" y="37"/>
                    </a:lnTo>
                    <a:lnTo>
                      <a:pt x="1404" y="37"/>
                    </a:lnTo>
                    <a:lnTo>
                      <a:pt x="1272" y="37"/>
                    </a:lnTo>
                    <a:lnTo>
                      <a:pt x="1272" y="37"/>
                    </a:lnTo>
                    <a:lnTo>
                      <a:pt x="1092" y="41"/>
                    </a:lnTo>
                    <a:lnTo>
                      <a:pt x="781" y="47"/>
                    </a:lnTo>
                    <a:lnTo>
                      <a:pt x="314" y="57"/>
                    </a:lnTo>
                    <a:lnTo>
                      <a:pt x="309" y="57"/>
                    </a:lnTo>
                    <a:lnTo>
                      <a:pt x="308" y="61"/>
                    </a:lnTo>
                    <a:lnTo>
                      <a:pt x="308" y="61"/>
                    </a:lnTo>
                    <a:lnTo>
                      <a:pt x="307" y="65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1" y="83"/>
                    </a:lnTo>
                    <a:lnTo>
                      <a:pt x="295" y="101"/>
                    </a:lnTo>
                    <a:lnTo>
                      <a:pt x="280" y="134"/>
                    </a:lnTo>
                    <a:lnTo>
                      <a:pt x="280" y="134"/>
                    </a:lnTo>
                    <a:lnTo>
                      <a:pt x="272" y="151"/>
                    </a:lnTo>
                    <a:lnTo>
                      <a:pt x="264" y="170"/>
                    </a:lnTo>
                    <a:lnTo>
                      <a:pt x="257" y="189"/>
                    </a:lnTo>
                    <a:lnTo>
                      <a:pt x="251" y="207"/>
                    </a:lnTo>
                    <a:lnTo>
                      <a:pt x="251" y="207"/>
                    </a:lnTo>
                    <a:lnTo>
                      <a:pt x="248" y="225"/>
                    </a:lnTo>
                    <a:lnTo>
                      <a:pt x="245" y="243"/>
                    </a:lnTo>
                    <a:lnTo>
                      <a:pt x="245" y="243"/>
                    </a:lnTo>
                    <a:lnTo>
                      <a:pt x="241" y="272"/>
                    </a:lnTo>
                    <a:lnTo>
                      <a:pt x="238" y="285"/>
                    </a:lnTo>
                    <a:lnTo>
                      <a:pt x="234" y="299"/>
                    </a:lnTo>
                    <a:lnTo>
                      <a:pt x="234" y="299"/>
                    </a:lnTo>
                    <a:lnTo>
                      <a:pt x="228" y="311"/>
                    </a:lnTo>
                    <a:lnTo>
                      <a:pt x="222" y="322"/>
                    </a:lnTo>
                    <a:lnTo>
                      <a:pt x="210" y="345"/>
                    </a:lnTo>
                    <a:lnTo>
                      <a:pt x="210" y="345"/>
                    </a:lnTo>
                    <a:lnTo>
                      <a:pt x="196" y="371"/>
                    </a:lnTo>
                    <a:lnTo>
                      <a:pt x="196" y="371"/>
                    </a:lnTo>
                    <a:lnTo>
                      <a:pt x="182" y="400"/>
                    </a:lnTo>
                    <a:lnTo>
                      <a:pt x="182" y="400"/>
                    </a:lnTo>
                    <a:lnTo>
                      <a:pt x="171" y="422"/>
                    </a:lnTo>
                    <a:lnTo>
                      <a:pt x="159" y="444"/>
                    </a:lnTo>
                    <a:lnTo>
                      <a:pt x="150" y="466"/>
                    </a:lnTo>
                    <a:lnTo>
                      <a:pt x="146" y="477"/>
                    </a:lnTo>
                    <a:lnTo>
                      <a:pt x="143" y="487"/>
                    </a:lnTo>
                    <a:lnTo>
                      <a:pt x="143" y="487"/>
                    </a:lnTo>
                    <a:lnTo>
                      <a:pt x="135" y="518"/>
                    </a:lnTo>
                    <a:lnTo>
                      <a:pt x="135" y="518"/>
                    </a:lnTo>
                    <a:lnTo>
                      <a:pt x="126" y="553"/>
                    </a:lnTo>
                    <a:lnTo>
                      <a:pt x="116" y="588"/>
                    </a:lnTo>
                    <a:lnTo>
                      <a:pt x="116" y="588"/>
                    </a:lnTo>
                    <a:lnTo>
                      <a:pt x="110" y="600"/>
                    </a:lnTo>
                    <a:lnTo>
                      <a:pt x="104" y="613"/>
                    </a:lnTo>
                    <a:lnTo>
                      <a:pt x="97" y="625"/>
                    </a:lnTo>
                    <a:lnTo>
                      <a:pt x="89" y="637"/>
                    </a:lnTo>
                    <a:lnTo>
                      <a:pt x="89" y="637"/>
                    </a:lnTo>
                    <a:lnTo>
                      <a:pt x="81" y="648"/>
                    </a:lnTo>
                    <a:lnTo>
                      <a:pt x="74" y="660"/>
                    </a:lnTo>
                    <a:lnTo>
                      <a:pt x="68" y="673"/>
                    </a:lnTo>
                    <a:lnTo>
                      <a:pt x="62" y="686"/>
                    </a:lnTo>
                    <a:lnTo>
                      <a:pt x="62" y="686"/>
                    </a:lnTo>
                    <a:lnTo>
                      <a:pt x="58" y="697"/>
                    </a:lnTo>
                    <a:lnTo>
                      <a:pt x="52" y="709"/>
                    </a:lnTo>
                    <a:lnTo>
                      <a:pt x="52" y="709"/>
                    </a:lnTo>
                    <a:lnTo>
                      <a:pt x="47" y="723"/>
                    </a:lnTo>
                    <a:lnTo>
                      <a:pt x="41" y="736"/>
                    </a:lnTo>
                    <a:lnTo>
                      <a:pt x="38" y="750"/>
                    </a:lnTo>
                    <a:lnTo>
                      <a:pt x="36" y="756"/>
                    </a:lnTo>
                    <a:lnTo>
                      <a:pt x="36" y="762"/>
                    </a:lnTo>
                    <a:lnTo>
                      <a:pt x="36" y="762"/>
                    </a:lnTo>
                    <a:lnTo>
                      <a:pt x="35" y="766"/>
                    </a:lnTo>
                    <a:lnTo>
                      <a:pt x="34" y="770"/>
                    </a:lnTo>
                    <a:lnTo>
                      <a:pt x="32" y="773"/>
                    </a:lnTo>
                    <a:lnTo>
                      <a:pt x="30" y="775"/>
                    </a:lnTo>
                    <a:lnTo>
                      <a:pt x="26" y="777"/>
                    </a:lnTo>
                    <a:lnTo>
                      <a:pt x="23" y="779"/>
                    </a:lnTo>
                    <a:lnTo>
                      <a:pt x="17" y="780"/>
                    </a:lnTo>
                    <a:lnTo>
                      <a:pt x="17" y="780"/>
                    </a:lnTo>
                    <a:lnTo>
                      <a:pt x="13" y="780"/>
                    </a:lnTo>
                    <a:lnTo>
                      <a:pt x="10" y="779"/>
                    </a:lnTo>
                    <a:lnTo>
                      <a:pt x="7" y="776"/>
                    </a:lnTo>
                    <a:lnTo>
                      <a:pt x="4" y="774"/>
                    </a:lnTo>
                    <a:lnTo>
                      <a:pt x="4" y="774"/>
                    </a:lnTo>
                    <a:lnTo>
                      <a:pt x="2" y="772"/>
                    </a:lnTo>
                    <a:lnTo>
                      <a:pt x="1" y="769"/>
                    </a:lnTo>
                    <a:lnTo>
                      <a:pt x="0" y="766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1" y="750"/>
                    </a:lnTo>
                    <a:lnTo>
                      <a:pt x="4" y="737"/>
                    </a:lnTo>
                    <a:lnTo>
                      <a:pt x="8" y="726"/>
                    </a:lnTo>
                    <a:lnTo>
                      <a:pt x="13" y="713"/>
                    </a:lnTo>
                    <a:lnTo>
                      <a:pt x="13" y="713"/>
                    </a:lnTo>
                    <a:lnTo>
                      <a:pt x="18" y="703"/>
                    </a:lnTo>
                    <a:lnTo>
                      <a:pt x="22" y="690"/>
                    </a:lnTo>
                    <a:lnTo>
                      <a:pt x="22" y="690"/>
                    </a:lnTo>
                    <a:lnTo>
                      <a:pt x="32" y="668"/>
                    </a:lnTo>
                    <a:lnTo>
                      <a:pt x="42" y="646"/>
                    </a:lnTo>
                    <a:lnTo>
                      <a:pt x="54" y="624"/>
                    </a:lnTo>
                    <a:lnTo>
                      <a:pt x="69" y="602"/>
                    </a:lnTo>
                    <a:lnTo>
                      <a:pt x="69" y="602"/>
                    </a:lnTo>
                    <a:lnTo>
                      <a:pt x="74" y="593"/>
                    </a:lnTo>
                    <a:lnTo>
                      <a:pt x="79" y="583"/>
                    </a:lnTo>
                    <a:lnTo>
                      <a:pt x="83" y="573"/>
                    </a:lnTo>
                    <a:lnTo>
                      <a:pt x="87" y="563"/>
                    </a:lnTo>
                    <a:lnTo>
                      <a:pt x="93" y="541"/>
                    </a:lnTo>
                    <a:lnTo>
                      <a:pt x="98" y="520"/>
                    </a:lnTo>
                    <a:lnTo>
                      <a:pt x="98" y="520"/>
                    </a:lnTo>
                    <a:lnTo>
                      <a:pt x="104" y="492"/>
                    </a:lnTo>
                    <a:lnTo>
                      <a:pt x="104" y="492"/>
                    </a:lnTo>
                    <a:lnTo>
                      <a:pt x="110" y="472"/>
                    </a:lnTo>
                    <a:lnTo>
                      <a:pt x="119" y="451"/>
                    </a:lnTo>
                    <a:lnTo>
                      <a:pt x="128" y="431"/>
                    </a:lnTo>
                    <a:lnTo>
                      <a:pt x="137" y="412"/>
                    </a:lnTo>
                    <a:lnTo>
                      <a:pt x="143" y="401"/>
                    </a:lnTo>
                    <a:lnTo>
                      <a:pt x="143" y="401"/>
                    </a:lnTo>
                    <a:lnTo>
                      <a:pt x="153" y="381"/>
                    </a:lnTo>
                    <a:lnTo>
                      <a:pt x="164" y="359"/>
                    </a:lnTo>
                    <a:lnTo>
                      <a:pt x="164" y="359"/>
                    </a:lnTo>
                    <a:lnTo>
                      <a:pt x="183" y="325"/>
                    </a:lnTo>
                    <a:lnTo>
                      <a:pt x="191" y="307"/>
                    </a:lnTo>
                    <a:lnTo>
                      <a:pt x="198" y="289"/>
                    </a:lnTo>
                    <a:lnTo>
                      <a:pt x="198" y="289"/>
                    </a:lnTo>
                    <a:lnTo>
                      <a:pt x="202" y="277"/>
                    </a:lnTo>
                    <a:lnTo>
                      <a:pt x="205" y="264"/>
                    </a:lnTo>
                    <a:lnTo>
                      <a:pt x="209" y="240"/>
                    </a:lnTo>
                    <a:lnTo>
                      <a:pt x="209" y="240"/>
                    </a:lnTo>
                    <a:lnTo>
                      <a:pt x="212" y="219"/>
                    </a:lnTo>
                    <a:lnTo>
                      <a:pt x="216" y="198"/>
                    </a:lnTo>
                    <a:lnTo>
                      <a:pt x="216" y="198"/>
                    </a:lnTo>
                    <a:lnTo>
                      <a:pt x="222" y="176"/>
                    </a:lnTo>
                    <a:lnTo>
                      <a:pt x="230" y="155"/>
                    </a:lnTo>
                    <a:lnTo>
                      <a:pt x="237" y="133"/>
                    </a:lnTo>
                    <a:lnTo>
                      <a:pt x="246" y="113"/>
                    </a:lnTo>
                    <a:lnTo>
                      <a:pt x="246" y="113"/>
                    </a:lnTo>
                    <a:lnTo>
                      <a:pt x="253" y="99"/>
                    </a:lnTo>
                    <a:lnTo>
                      <a:pt x="253" y="99"/>
                    </a:lnTo>
                    <a:lnTo>
                      <a:pt x="265" y="77"/>
                    </a:lnTo>
                    <a:lnTo>
                      <a:pt x="269" y="65"/>
                    </a:lnTo>
                    <a:lnTo>
                      <a:pt x="273" y="54"/>
                    </a:lnTo>
                    <a:lnTo>
                      <a:pt x="273" y="54"/>
                    </a:lnTo>
                    <a:lnTo>
                      <a:pt x="274" y="48"/>
                    </a:lnTo>
                    <a:lnTo>
                      <a:pt x="276" y="43"/>
                    </a:lnTo>
                    <a:lnTo>
                      <a:pt x="278" y="38"/>
                    </a:lnTo>
                    <a:lnTo>
                      <a:pt x="282" y="34"/>
                    </a:lnTo>
                    <a:lnTo>
                      <a:pt x="287" y="31"/>
                    </a:lnTo>
                    <a:lnTo>
                      <a:pt x="292" y="28"/>
                    </a:lnTo>
                    <a:lnTo>
                      <a:pt x="303" y="24"/>
                    </a:lnTo>
                    <a:lnTo>
                      <a:pt x="316" y="22"/>
                    </a:lnTo>
                    <a:lnTo>
                      <a:pt x="329" y="20"/>
                    </a:lnTo>
                    <a:lnTo>
                      <a:pt x="356" y="19"/>
                    </a:lnTo>
                    <a:lnTo>
                      <a:pt x="356" y="19"/>
                    </a:lnTo>
                    <a:lnTo>
                      <a:pt x="375" y="18"/>
                    </a:lnTo>
                    <a:lnTo>
                      <a:pt x="382" y="18"/>
                    </a:lnTo>
                    <a:lnTo>
                      <a:pt x="389" y="16"/>
                    </a:lnTo>
                    <a:lnTo>
                      <a:pt x="389" y="16"/>
                    </a:lnTo>
                    <a:lnTo>
                      <a:pt x="400" y="14"/>
                    </a:lnTo>
                    <a:lnTo>
                      <a:pt x="411" y="13"/>
                    </a:lnTo>
                    <a:lnTo>
                      <a:pt x="423" y="12"/>
                    </a:lnTo>
                    <a:lnTo>
                      <a:pt x="437" y="12"/>
                    </a:lnTo>
                    <a:lnTo>
                      <a:pt x="437" y="12"/>
                    </a:lnTo>
                    <a:lnTo>
                      <a:pt x="459" y="12"/>
                    </a:lnTo>
                    <a:lnTo>
                      <a:pt x="479" y="13"/>
                    </a:lnTo>
                    <a:lnTo>
                      <a:pt x="479" y="13"/>
                    </a:lnTo>
                    <a:lnTo>
                      <a:pt x="500" y="14"/>
                    </a:lnTo>
                    <a:lnTo>
                      <a:pt x="519" y="15"/>
                    </a:lnTo>
                    <a:lnTo>
                      <a:pt x="668" y="15"/>
                    </a:lnTo>
                    <a:lnTo>
                      <a:pt x="668" y="15"/>
                    </a:lnTo>
                    <a:lnTo>
                      <a:pt x="751" y="14"/>
                    </a:lnTo>
                    <a:lnTo>
                      <a:pt x="833" y="13"/>
                    </a:lnTo>
                    <a:lnTo>
                      <a:pt x="997" y="8"/>
                    </a:lnTo>
                    <a:lnTo>
                      <a:pt x="997" y="8"/>
                    </a:lnTo>
                    <a:lnTo>
                      <a:pt x="1159" y="4"/>
                    </a:lnTo>
                    <a:lnTo>
                      <a:pt x="1241" y="2"/>
                    </a:lnTo>
                    <a:lnTo>
                      <a:pt x="1323" y="2"/>
                    </a:lnTo>
                    <a:lnTo>
                      <a:pt x="1323" y="2"/>
                    </a:lnTo>
                    <a:lnTo>
                      <a:pt x="1375" y="1"/>
                    </a:lnTo>
                    <a:lnTo>
                      <a:pt x="1375" y="1"/>
                    </a:lnTo>
                    <a:lnTo>
                      <a:pt x="1427" y="0"/>
                    </a:lnTo>
                    <a:lnTo>
                      <a:pt x="1427" y="0"/>
                    </a:lnTo>
                    <a:lnTo>
                      <a:pt x="1456" y="1"/>
                    </a:lnTo>
                    <a:lnTo>
                      <a:pt x="1481" y="2"/>
                    </a:lnTo>
                    <a:lnTo>
                      <a:pt x="1481" y="2"/>
                    </a:lnTo>
                    <a:lnTo>
                      <a:pt x="1496" y="3"/>
                    </a:lnTo>
                    <a:lnTo>
                      <a:pt x="1506" y="5"/>
                    </a:lnTo>
                    <a:lnTo>
                      <a:pt x="1517" y="7"/>
                    </a:lnTo>
                    <a:lnTo>
                      <a:pt x="1526" y="12"/>
                    </a:lnTo>
                    <a:lnTo>
                      <a:pt x="1535" y="17"/>
                    </a:lnTo>
                    <a:lnTo>
                      <a:pt x="1539" y="21"/>
                    </a:lnTo>
                    <a:lnTo>
                      <a:pt x="1542" y="25"/>
                    </a:lnTo>
                    <a:lnTo>
                      <a:pt x="1545" y="29"/>
                    </a:lnTo>
                    <a:lnTo>
                      <a:pt x="1547" y="34"/>
                    </a:lnTo>
                    <a:lnTo>
                      <a:pt x="1547" y="34"/>
                    </a:lnTo>
                    <a:lnTo>
                      <a:pt x="1550" y="49"/>
                    </a:lnTo>
                    <a:lnTo>
                      <a:pt x="1552" y="63"/>
                    </a:lnTo>
                    <a:lnTo>
                      <a:pt x="1553" y="78"/>
                    </a:lnTo>
                    <a:lnTo>
                      <a:pt x="1552" y="93"/>
                    </a:lnTo>
                    <a:lnTo>
                      <a:pt x="1550" y="109"/>
                    </a:lnTo>
                    <a:lnTo>
                      <a:pt x="1548" y="123"/>
                    </a:lnTo>
                    <a:lnTo>
                      <a:pt x="1544" y="139"/>
                    </a:lnTo>
                    <a:lnTo>
                      <a:pt x="1540" y="155"/>
                    </a:lnTo>
                    <a:lnTo>
                      <a:pt x="1528" y="186"/>
                    </a:lnTo>
                    <a:lnTo>
                      <a:pt x="1516" y="216"/>
                    </a:lnTo>
                    <a:lnTo>
                      <a:pt x="1502" y="244"/>
                    </a:lnTo>
                    <a:lnTo>
                      <a:pt x="1489" y="271"/>
                    </a:lnTo>
                    <a:lnTo>
                      <a:pt x="1486" y="277"/>
                    </a:lnTo>
                    <a:lnTo>
                      <a:pt x="1486" y="277"/>
                    </a:lnTo>
                    <a:lnTo>
                      <a:pt x="1472" y="303"/>
                    </a:lnTo>
                    <a:lnTo>
                      <a:pt x="1457" y="329"/>
                    </a:lnTo>
                    <a:lnTo>
                      <a:pt x="1427" y="378"/>
                    </a:lnTo>
                    <a:lnTo>
                      <a:pt x="1427" y="378"/>
                    </a:lnTo>
                    <a:lnTo>
                      <a:pt x="1406" y="412"/>
                    </a:lnTo>
                    <a:lnTo>
                      <a:pt x="1406" y="412"/>
                    </a:lnTo>
                    <a:lnTo>
                      <a:pt x="1393" y="433"/>
                    </a:lnTo>
                    <a:lnTo>
                      <a:pt x="1382" y="456"/>
                    </a:lnTo>
                    <a:lnTo>
                      <a:pt x="1372" y="479"/>
                    </a:lnTo>
                    <a:lnTo>
                      <a:pt x="1362" y="503"/>
                    </a:lnTo>
                    <a:lnTo>
                      <a:pt x="1362" y="503"/>
                    </a:lnTo>
                    <a:lnTo>
                      <a:pt x="1346" y="540"/>
                    </a:lnTo>
                    <a:lnTo>
                      <a:pt x="1346" y="540"/>
                    </a:lnTo>
                    <a:lnTo>
                      <a:pt x="1327" y="581"/>
                    </a:lnTo>
                    <a:lnTo>
                      <a:pt x="1327" y="581"/>
                    </a:lnTo>
                    <a:lnTo>
                      <a:pt x="1315" y="608"/>
                    </a:lnTo>
                    <a:lnTo>
                      <a:pt x="1302" y="633"/>
                    </a:lnTo>
                    <a:lnTo>
                      <a:pt x="1292" y="660"/>
                    </a:lnTo>
                    <a:lnTo>
                      <a:pt x="1284" y="689"/>
                    </a:lnTo>
                    <a:lnTo>
                      <a:pt x="1284" y="689"/>
                    </a:lnTo>
                    <a:lnTo>
                      <a:pt x="1277" y="715"/>
                    </a:lnTo>
                    <a:lnTo>
                      <a:pt x="1277" y="715"/>
                    </a:lnTo>
                    <a:lnTo>
                      <a:pt x="1272" y="735"/>
                    </a:lnTo>
                    <a:lnTo>
                      <a:pt x="1267" y="755"/>
                    </a:lnTo>
                    <a:lnTo>
                      <a:pt x="1264" y="765"/>
                    </a:lnTo>
                    <a:lnTo>
                      <a:pt x="1261" y="773"/>
                    </a:lnTo>
                    <a:lnTo>
                      <a:pt x="1256" y="783"/>
                    </a:lnTo>
                    <a:lnTo>
                      <a:pt x="1251" y="790"/>
                    </a:lnTo>
                    <a:lnTo>
                      <a:pt x="1251" y="790"/>
                    </a:lnTo>
                    <a:lnTo>
                      <a:pt x="1248" y="794"/>
                    </a:lnTo>
                    <a:lnTo>
                      <a:pt x="1244" y="796"/>
                    </a:lnTo>
                    <a:lnTo>
                      <a:pt x="1240" y="798"/>
                    </a:lnTo>
                    <a:lnTo>
                      <a:pt x="1235" y="798"/>
                    </a:lnTo>
                    <a:lnTo>
                      <a:pt x="1235" y="79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3380823" y="4461917"/>
              <a:ext cx="2472589" cy="1398881"/>
              <a:chOff x="9092491" y="2281082"/>
              <a:chExt cx="2472589" cy="1398881"/>
            </a:xfrm>
          </p:grpSpPr>
          <p:sp>
            <p:nvSpPr>
              <p:cNvPr id="77" name="文本框 76"/>
              <p:cNvSpPr txBox="1"/>
              <p:nvPr/>
            </p:nvSpPr>
            <p:spPr>
              <a:xfrm>
                <a:off x="9092491" y="2281082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78" name="Text Placeholder 32"/>
              <p:cNvSpPr txBox="1"/>
              <p:nvPr/>
            </p:nvSpPr>
            <p:spPr>
              <a:xfrm>
                <a:off x="9311762" y="2697749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79" name="组合 78"/>
            <p:cNvGrpSpPr/>
            <p:nvPr/>
          </p:nvGrpSpPr>
          <p:grpSpPr>
            <a:xfrm>
              <a:off x="6338587" y="2265790"/>
              <a:ext cx="1944166" cy="1478004"/>
              <a:chOff x="4095751" y="2149476"/>
              <a:chExt cx="854074" cy="649288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80" name="Freeform 981"/>
              <p:cNvSpPr/>
              <p:nvPr/>
            </p:nvSpPr>
            <p:spPr bwMode="auto">
              <a:xfrm>
                <a:off x="4114801" y="2484438"/>
                <a:ext cx="41275" cy="42863"/>
              </a:xfrm>
              <a:custGeom>
                <a:avLst/>
                <a:gdLst/>
                <a:ahLst/>
                <a:cxnLst>
                  <a:cxn ang="0">
                    <a:pos x="72" y="1"/>
                  </a:cxn>
                  <a:cxn ang="0">
                    <a:pos x="72" y="1"/>
                  </a:cxn>
                  <a:cxn ang="0">
                    <a:pos x="51" y="17"/>
                  </a:cxn>
                  <a:cxn ang="0">
                    <a:pos x="33" y="34"/>
                  </a:cxn>
                  <a:cxn ang="0">
                    <a:pos x="23" y="45"/>
                  </a:cxn>
                  <a:cxn ang="0">
                    <a:pos x="15" y="54"/>
                  </a:cxn>
                  <a:cxn ang="0">
                    <a:pos x="8" y="64"/>
                  </a:cxn>
                  <a:cxn ang="0">
                    <a:pos x="1" y="76"/>
                  </a:cxn>
                  <a:cxn ang="0">
                    <a:pos x="1" y="76"/>
                  </a:cxn>
                  <a:cxn ang="0">
                    <a:pos x="0" y="78"/>
                  </a:cxn>
                  <a:cxn ang="0">
                    <a:pos x="1" y="79"/>
                  </a:cxn>
                  <a:cxn ang="0">
                    <a:pos x="2" y="81"/>
                  </a:cxn>
                  <a:cxn ang="0">
                    <a:pos x="3" y="82"/>
                  </a:cxn>
                  <a:cxn ang="0">
                    <a:pos x="4" y="83"/>
                  </a:cxn>
                  <a:cxn ang="0">
                    <a:pos x="6" y="83"/>
                  </a:cxn>
                  <a:cxn ang="0">
                    <a:pos x="8" y="82"/>
                  </a:cxn>
                  <a:cxn ang="0">
                    <a:pos x="9" y="80"/>
                  </a:cxn>
                  <a:cxn ang="0">
                    <a:pos x="9" y="80"/>
                  </a:cxn>
                  <a:cxn ang="0">
                    <a:pos x="15" y="70"/>
                  </a:cxn>
                  <a:cxn ang="0">
                    <a:pos x="23" y="60"/>
                  </a:cxn>
                  <a:cxn ang="0">
                    <a:pos x="31" y="51"/>
                  </a:cxn>
                  <a:cxn ang="0">
                    <a:pos x="39" y="42"/>
                  </a:cxn>
                  <a:cxn ang="0">
                    <a:pos x="58" y="25"/>
                  </a:cxn>
                  <a:cxn ang="0">
                    <a:pos x="77" y="9"/>
                  </a:cxn>
                  <a:cxn ang="0">
                    <a:pos x="77" y="9"/>
                  </a:cxn>
                  <a:cxn ang="0">
                    <a:pos x="78" y="7"/>
                  </a:cxn>
                  <a:cxn ang="0">
                    <a:pos x="79" y="6"/>
                  </a:cxn>
                  <a:cxn ang="0">
                    <a:pos x="78" y="2"/>
                  </a:cxn>
                  <a:cxn ang="0">
                    <a:pos x="77" y="1"/>
                  </a:cxn>
                  <a:cxn ang="0">
                    <a:pos x="75" y="0"/>
                  </a:cxn>
                  <a:cxn ang="0">
                    <a:pos x="74" y="0"/>
                  </a:cxn>
                  <a:cxn ang="0">
                    <a:pos x="72" y="1"/>
                  </a:cxn>
                  <a:cxn ang="0">
                    <a:pos x="72" y="1"/>
                  </a:cxn>
                </a:cxnLst>
                <a:rect l="0" t="0" r="r" b="b"/>
                <a:pathLst>
                  <a:path w="79" h="83">
                    <a:moveTo>
                      <a:pt x="72" y="1"/>
                    </a:moveTo>
                    <a:lnTo>
                      <a:pt x="72" y="1"/>
                    </a:lnTo>
                    <a:lnTo>
                      <a:pt x="51" y="17"/>
                    </a:lnTo>
                    <a:lnTo>
                      <a:pt x="33" y="34"/>
                    </a:lnTo>
                    <a:lnTo>
                      <a:pt x="23" y="45"/>
                    </a:lnTo>
                    <a:lnTo>
                      <a:pt x="15" y="54"/>
                    </a:lnTo>
                    <a:lnTo>
                      <a:pt x="8" y="64"/>
                    </a:lnTo>
                    <a:lnTo>
                      <a:pt x="1" y="76"/>
                    </a:lnTo>
                    <a:lnTo>
                      <a:pt x="1" y="76"/>
                    </a:lnTo>
                    <a:lnTo>
                      <a:pt x="0" y="78"/>
                    </a:lnTo>
                    <a:lnTo>
                      <a:pt x="1" y="79"/>
                    </a:lnTo>
                    <a:lnTo>
                      <a:pt x="2" y="81"/>
                    </a:lnTo>
                    <a:lnTo>
                      <a:pt x="3" y="82"/>
                    </a:lnTo>
                    <a:lnTo>
                      <a:pt x="4" y="83"/>
                    </a:lnTo>
                    <a:lnTo>
                      <a:pt x="6" y="83"/>
                    </a:lnTo>
                    <a:lnTo>
                      <a:pt x="8" y="82"/>
                    </a:lnTo>
                    <a:lnTo>
                      <a:pt x="9" y="80"/>
                    </a:lnTo>
                    <a:lnTo>
                      <a:pt x="9" y="80"/>
                    </a:lnTo>
                    <a:lnTo>
                      <a:pt x="15" y="70"/>
                    </a:lnTo>
                    <a:lnTo>
                      <a:pt x="23" y="60"/>
                    </a:lnTo>
                    <a:lnTo>
                      <a:pt x="31" y="51"/>
                    </a:lnTo>
                    <a:lnTo>
                      <a:pt x="39" y="42"/>
                    </a:lnTo>
                    <a:lnTo>
                      <a:pt x="58" y="25"/>
                    </a:lnTo>
                    <a:lnTo>
                      <a:pt x="77" y="9"/>
                    </a:lnTo>
                    <a:lnTo>
                      <a:pt x="77" y="9"/>
                    </a:lnTo>
                    <a:lnTo>
                      <a:pt x="78" y="7"/>
                    </a:lnTo>
                    <a:lnTo>
                      <a:pt x="79" y="6"/>
                    </a:lnTo>
                    <a:lnTo>
                      <a:pt x="78" y="2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4" y="0"/>
                    </a:lnTo>
                    <a:lnTo>
                      <a:pt x="72" y="1"/>
                    </a:lnTo>
                    <a:lnTo>
                      <a:pt x="7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1" name="Freeform 982"/>
              <p:cNvSpPr/>
              <p:nvPr/>
            </p:nvSpPr>
            <p:spPr bwMode="auto">
              <a:xfrm>
                <a:off x="4122738" y="2492376"/>
                <a:ext cx="60325" cy="63500"/>
              </a:xfrm>
              <a:custGeom>
                <a:avLst/>
                <a:gdLst/>
                <a:ahLst/>
                <a:cxnLst>
                  <a:cxn ang="0">
                    <a:pos x="106" y="1"/>
                  </a:cxn>
                  <a:cxn ang="0">
                    <a:pos x="106" y="1"/>
                  </a:cxn>
                  <a:cxn ang="0">
                    <a:pos x="44" y="63"/>
                  </a:cxn>
                  <a:cxn ang="0">
                    <a:pos x="44" y="63"/>
                  </a:cxn>
                  <a:cxn ang="0">
                    <a:pos x="20" y="87"/>
                  </a:cxn>
                  <a:cxn ang="0">
                    <a:pos x="10" y="99"/>
                  </a:cxn>
                  <a:cxn ang="0">
                    <a:pos x="4" y="105"/>
                  </a:cxn>
                  <a:cxn ang="0">
                    <a:pos x="0" y="113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0" y="117"/>
                  </a:cxn>
                  <a:cxn ang="0">
                    <a:pos x="2" y="119"/>
                  </a:cxn>
                  <a:cxn ang="0">
                    <a:pos x="4" y="120"/>
                  </a:cxn>
                  <a:cxn ang="0">
                    <a:pos x="6" y="120"/>
                  </a:cxn>
                  <a:cxn ang="0">
                    <a:pos x="7" y="119"/>
                  </a:cxn>
                  <a:cxn ang="0">
                    <a:pos x="8" y="118"/>
                  </a:cxn>
                  <a:cxn ang="0">
                    <a:pos x="8" y="118"/>
                  </a:cxn>
                  <a:cxn ang="0">
                    <a:pos x="13" y="110"/>
                  </a:cxn>
                  <a:cxn ang="0">
                    <a:pos x="18" y="103"/>
                  </a:cxn>
                  <a:cxn ang="0">
                    <a:pos x="30" y="90"/>
                  </a:cxn>
                  <a:cxn ang="0">
                    <a:pos x="55" y="65"/>
                  </a:cxn>
                  <a:cxn ang="0">
                    <a:pos x="55" y="65"/>
                  </a:cxn>
                  <a:cxn ang="0">
                    <a:pos x="113" y="7"/>
                  </a:cxn>
                  <a:cxn ang="0">
                    <a:pos x="113" y="7"/>
                  </a:cxn>
                  <a:cxn ang="0">
                    <a:pos x="114" y="6"/>
                  </a:cxn>
                  <a:cxn ang="0">
                    <a:pos x="114" y="4"/>
                  </a:cxn>
                  <a:cxn ang="0">
                    <a:pos x="114" y="2"/>
                  </a:cxn>
                  <a:cxn ang="0">
                    <a:pos x="113" y="1"/>
                  </a:cxn>
                  <a:cxn ang="0">
                    <a:pos x="111" y="0"/>
                  </a:cxn>
                  <a:cxn ang="0">
                    <a:pos x="110" y="0"/>
                  </a:cxn>
                  <a:cxn ang="0">
                    <a:pos x="108" y="0"/>
                  </a:cxn>
                  <a:cxn ang="0">
                    <a:pos x="106" y="1"/>
                  </a:cxn>
                  <a:cxn ang="0">
                    <a:pos x="106" y="1"/>
                  </a:cxn>
                </a:cxnLst>
                <a:rect l="0" t="0" r="r" b="b"/>
                <a:pathLst>
                  <a:path w="114" h="120">
                    <a:moveTo>
                      <a:pt x="106" y="1"/>
                    </a:moveTo>
                    <a:lnTo>
                      <a:pt x="106" y="1"/>
                    </a:lnTo>
                    <a:lnTo>
                      <a:pt x="44" y="63"/>
                    </a:lnTo>
                    <a:lnTo>
                      <a:pt x="44" y="63"/>
                    </a:lnTo>
                    <a:lnTo>
                      <a:pt x="20" y="87"/>
                    </a:lnTo>
                    <a:lnTo>
                      <a:pt x="10" y="99"/>
                    </a:lnTo>
                    <a:lnTo>
                      <a:pt x="4" y="105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0" y="117"/>
                    </a:lnTo>
                    <a:lnTo>
                      <a:pt x="2" y="119"/>
                    </a:lnTo>
                    <a:lnTo>
                      <a:pt x="4" y="120"/>
                    </a:lnTo>
                    <a:lnTo>
                      <a:pt x="6" y="120"/>
                    </a:lnTo>
                    <a:lnTo>
                      <a:pt x="7" y="119"/>
                    </a:lnTo>
                    <a:lnTo>
                      <a:pt x="8" y="118"/>
                    </a:lnTo>
                    <a:lnTo>
                      <a:pt x="8" y="118"/>
                    </a:lnTo>
                    <a:lnTo>
                      <a:pt x="13" y="110"/>
                    </a:lnTo>
                    <a:lnTo>
                      <a:pt x="18" y="103"/>
                    </a:lnTo>
                    <a:lnTo>
                      <a:pt x="30" y="90"/>
                    </a:lnTo>
                    <a:lnTo>
                      <a:pt x="55" y="65"/>
                    </a:lnTo>
                    <a:lnTo>
                      <a:pt x="55" y="65"/>
                    </a:lnTo>
                    <a:lnTo>
                      <a:pt x="113" y="7"/>
                    </a:lnTo>
                    <a:lnTo>
                      <a:pt x="113" y="7"/>
                    </a:lnTo>
                    <a:lnTo>
                      <a:pt x="114" y="6"/>
                    </a:lnTo>
                    <a:lnTo>
                      <a:pt x="114" y="4"/>
                    </a:lnTo>
                    <a:lnTo>
                      <a:pt x="114" y="2"/>
                    </a:lnTo>
                    <a:lnTo>
                      <a:pt x="113" y="1"/>
                    </a:lnTo>
                    <a:lnTo>
                      <a:pt x="111" y="0"/>
                    </a:lnTo>
                    <a:lnTo>
                      <a:pt x="110" y="0"/>
                    </a:lnTo>
                    <a:lnTo>
                      <a:pt x="108" y="0"/>
                    </a:lnTo>
                    <a:lnTo>
                      <a:pt x="106" y="1"/>
                    </a:lnTo>
                    <a:lnTo>
                      <a:pt x="10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2" name="Freeform 983"/>
              <p:cNvSpPr/>
              <p:nvPr/>
            </p:nvSpPr>
            <p:spPr bwMode="auto">
              <a:xfrm>
                <a:off x="4133851" y="2506663"/>
                <a:ext cx="88900" cy="85725"/>
              </a:xfrm>
              <a:custGeom>
                <a:avLst/>
                <a:gdLst/>
                <a:ahLst/>
                <a:cxnLst>
                  <a:cxn ang="0">
                    <a:pos x="161" y="1"/>
                  </a:cxn>
                  <a:cxn ang="0">
                    <a:pos x="161" y="1"/>
                  </a:cxn>
                  <a:cxn ang="0">
                    <a:pos x="141" y="21"/>
                  </a:cxn>
                  <a:cxn ang="0">
                    <a:pos x="122" y="41"/>
                  </a:cxn>
                  <a:cxn ang="0">
                    <a:pos x="82" y="79"/>
                  </a:cxn>
                  <a:cxn ang="0">
                    <a:pos x="41" y="118"/>
                  </a:cxn>
                  <a:cxn ang="0">
                    <a:pos x="2" y="156"/>
                  </a:cxn>
                  <a:cxn ang="0">
                    <a:pos x="2" y="156"/>
                  </a:cxn>
                  <a:cxn ang="0">
                    <a:pos x="0" y="158"/>
                  </a:cxn>
                  <a:cxn ang="0">
                    <a:pos x="0" y="160"/>
                  </a:cxn>
                  <a:cxn ang="0">
                    <a:pos x="1" y="161"/>
                  </a:cxn>
                  <a:cxn ang="0">
                    <a:pos x="2" y="163"/>
                  </a:cxn>
                  <a:cxn ang="0">
                    <a:pos x="3" y="164"/>
                  </a:cxn>
                  <a:cxn ang="0">
                    <a:pos x="5" y="164"/>
                  </a:cxn>
                  <a:cxn ang="0">
                    <a:pos x="6" y="164"/>
                  </a:cxn>
                  <a:cxn ang="0">
                    <a:pos x="8" y="163"/>
                  </a:cxn>
                  <a:cxn ang="0">
                    <a:pos x="8" y="163"/>
                  </a:cxn>
                  <a:cxn ang="0">
                    <a:pos x="49" y="125"/>
                  </a:cxn>
                  <a:cxn ang="0">
                    <a:pos x="89" y="87"/>
                  </a:cxn>
                  <a:cxn ang="0">
                    <a:pos x="128" y="48"/>
                  </a:cxn>
                  <a:cxn ang="0">
                    <a:pos x="148" y="29"/>
                  </a:cxn>
                  <a:cxn ang="0">
                    <a:pos x="167" y="8"/>
                  </a:cxn>
                  <a:cxn ang="0">
                    <a:pos x="167" y="8"/>
                  </a:cxn>
                  <a:cxn ang="0">
                    <a:pos x="168" y="6"/>
                  </a:cxn>
                  <a:cxn ang="0">
                    <a:pos x="168" y="4"/>
                  </a:cxn>
                  <a:cxn ang="0">
                    <a:pos x="168" y="3"/>
                  </a:cxn>
                  <a:cxn ang="0">
                    <a:pos x="167" y="1"/>
                  </a:cxn>
                  <a:cxn ang="0">
                    <a:pos x="165" y="0"/>
                  </a:cxn>
                  <a:cxn ang="0">
                    <a:pos x="164" y="0"/>
                  </a:cxn>
                  <a:cxn ang="0">
                    <a:pos x="162" y="0"/>
                  </a:cxn>
                  <a:cxn ang="0">
                    <a:pos x="161" y="1"/>
                  </a:cxn>
                  <a:cxn ang="0">
                    <a:pos x="161" y="1"/>
                  </a:cxn>
                </a:cxnLst>
                <a:rect l="0" t="0" r="r" b="b"/>
                <a:pathLst>
                  <a:path w="168" h="164">
                    <a:moveTo>
                      <a:pt x="161" y="1"/>
                    </a:moveTo>
                    <a:lnTo>
                      <a:pt x="161" y="1"/>
                    </a:lnTo>
                    <a:lnTo>
                      <a:pt x="141" y="21"/>
                    </a:lnTo>
                    <a:lnTo>
                      <a:pt x="122" y="41"/>
                    </a:lnTo>
                    <a:lnTo>
                      <a:pt x="82" y="79"/>
                    </a:lnTo>
                    <a:lnTo>
                      <a:pt x="41" y="118"/>
                    </a:lnTo>
                    <a:lnTo>
                      <a:pt x="2" y="156"/>
                    </a:lnTo>
                    <a:lnTo>
                      <a:pt x="2" y="156"/>
                    </a:lnTo>
                    <a:lnTo>
                      <a:pt x="0" y="158"/>
                    </a:lnTo>
                    <a:lnTo>
                      <a:pt x="0" y="160"/>
                    </a:lnTo>
                    <a:lnTo>
                      <a:pt x="1" y="161"/>
                    </a:lnTo>
                    <a:lnTo>
                      <a:pt x="2" y="163"/>
                    </a:lnTo>
                    <a:lnTo>
                      <a:pt x="3" y="164"/>
                    </a:lnTo>
                    <a:lnTo>
                      <a:pt x="5" y="164"/>
                    </a:lnTo>
                    <a:lnTo>
                      <a:pt x="6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49" y="125"/>
                    </a:lnTo>
                    <a:lnTo>
                      <a:pt x="89" y="87"/>
                    </a:lnTo>
                    <a:lnTo>
                      <a:pt x="128" y="48"/>
                    </a:lnTo>
                    <a:lnTo>
                      <a:pt x="148" y="29"/>
                    </a:lnTo>
                    <a:lnTo>
                      <a:pt x="167" y="8"/>
                    </a:lnTo>
                    <a:lnTo>
                      <a:pt x="167" y="8"/>
                    </a:lnTo>
                    <a:lnTo>
                      <a:pt x="168" y="6"/>
                    </a:lnTo>
                    <a:lnTo>
                      <a:pt x="168" y="4"/>
                    </a:lnTo>
                    <a:lnTo>
                      <a:pt x="168" y="3"/>
                    </a:lnTo>
                    <a:lnTo>
                      <a:pt x="167" y="1"/>
                    </a:lnTo>
                    <a:lnTo>
                      <a:pt x="165" y="0"/>
                    </a:lnTo>
                    <a:lnTo>
                      <a:pt x="164" y="0"/>
                    </a:lnTo>
                    <a:lnTo>
                      <a:pt x="162" y="0"/>
                    </a:lnTo>
                    <a:lnTo>
                      <a:pt x="161" y="1"/>
                    </a:lnTo>
                    <a:lnTo>
                      <a:pt x="161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3" name="Freeform 984"/>
              <p:cNvSpPr/>
              <p:nvPr/>
            </p:nvSpPr>
            <p:spPr bwMode="auto">
              <a:xfrm>
                <a:off x="4135438" y="2541588"/>
                <a:ext cx="88900" cy="87313"/>
              </a:xfrm>
              <a:custGeom>
                <a:avLst/>
                <a:gdLst/>
                <a:ahLst/>
                <a:cxnLst>
                  <a:cxn ang="0">
                    <a:pos x="162" y="1"/>
                  </a:cxn>
                  <a:cxn ang="0">
                    <a:pos x="162" y="1"/>
                  </a:cxn>
                  <a:cxn ang="0">
                    <a:pos x="150" y="9"/>
                  </a:cxn>
                  <a:cxn ang="0">
                    <a:pos x="140" y="19"/>
                  </a:cxn>
                  <a:cxn ang="0">
                    <a:pos x="119" y="37"/>
                  </a:cxn>
                  <a:cxn ang="0">
                    <a:pos x="81" y="78"/>
                  </a:cxn>
                  <a:cxn ang="0">
                    <a:pos x="81" y="78"/>
                  </a:cxn>
                  <a:cxn ang="0">
                    <a:pos x="71" y="88"/>
                  </a:cxn>
                  <a:cxn ang="0">
                    <a:pos x="58" y="97"/>
                  </a:cxn>
                  <a:cxn ang="0">
                    <a:pos x="47" y="107"/>
                  </a:cxn>
                  <a:cxn ang="0">
                    <a:pos x="35" y="116"/>
                  </a:cxn>
                  <a:cxn ang="0">
                    <a:pos x="35" y="116"/>
                  </a:cxn>
                  <a:cxn ang="0">
                    <a:pos x="26" y="126"/>
                  </a:cxn>
                  <a:cxn ang="0">
                    <a:pos x="17" y="136"/>
                  </a:cxn>
                  <a:cxn ang="0">
                    <a:pos x="8" y="147"/>
                  </a:cxn>
                  <a:cxn ang="0">
                    <a:pos x="1" y="158"/>
                  </a:cxn>
                  <a:cxn ang="0">
                    <a:pos x="1" y="158"/>
                  </a:cxn>
                  <a:cxn ang="0">
                    <a:pos x="0" y="160"/>
                  </a:cxn>
                  <a:cxn ang="0">
                    <a:pos x="0" y="162"/>
                  </a:cxn>
                  <a:cxn ang="0">
                    <a:pos x="1" y="163"/>
                  </a:cxn>
                  <a:cxn ang="0">
                    <a:pos x="2" y="165"/>
                  </a:cxn>
                  <a:cxn ang="0">
                    <a:pos x="4" y="165"/>
                  </a:cxn>
                  <a:cxn ang="0">
                    <a:pos x="6" y="165"/>
                  </a:cxn>
                  <a:cxn ang="0">
                    <a:pos x="7" y="165"/>
                  </a:cxn>
                  <a:cxn ang="0">
                    <a:pos x="9" y="163"/>
                  </a:cxn>
                  <a:cxn ang="0">
                    <a:pos x="9" y="163"/>
                  </a:cxn>
                  <a:cxn ang="0">
                    <a:pos x="17" y="152"/>
                  </a:cxn>
                  <a:cxn ang="0">
                    <a:pos x="25" y="142"/>
                  </a:cxn>
                  <a:cxn ang="0">
                    <a:pos x="33" y="132"/>
                  </a:cxn>
                  <a:cxn ang="0">
                    <a:pos x="43" y="123"/>
                  </a:cxn>
                  <a:cxn ang="0">
                    <a:pos x="62" y="106"/>
                  </a:cxn>
                  <a:cxn ang="0">
                    <a:pos x="82" y="89"/>
                  </a:cxn>
                  <a:cxn ang="0">
                    <a:pos x="82" y="89"/>
                  </a:cxn>
                  <a:cxn ang="0">
                    <a:pos x="92" y="80"/>
                  </a:cxn>
                  <a:cxn ang="0">
                    <a:pos x="103" y="69"/>
                  </a:cxn>
                  <a:cxn ang="0">
                    <a:pos x="120" y="49"/>
                  </a:cxn>
                  <a:cxn ang="0">
                    <a:pos x="120" y="49"/>
                  </a:cxn>
                  <a:cxn ang="0">
                    <a:pos x="132" y="38"/>
                  </a:cxn>
                  <a:cxn ang="0">
                    <a:pos x="142" y="28"/>
                  </a:cxn>
                  <a:cxn ang="0">
                    <a:pos x="166" y="9"/>
                  </a:cxn>
                  <a:cxn ang="0">
                    <a:pos x="166" y="9"/>
                  </a:cxn>
                  <a:cxn ang="0">
                    <a:pos x="168" y="7"/>
                  </a:cxn>
                  <a:cxn ang="0">
                    <a:pos x="168" y="6"/>
                  </a:cxn>
                  <a:cxn ang="0">
                    <a:pos x="167" y="2"/>
                  </a:cxn>
                  <a:cxn ang="0">
                    <a:pos x="166" y="1"/>
                  </a:cxn>
                  <a:cxn ang="0">
                    <a:pos x="165" y="0"/>
                  </a:cxn>
                  <a:cxn ang="0">
                    <a:pos x="163" y="0"/>
                  </a:cxn>
                  <a:cxn ang="0">
                    <a:pos x="162" y="1"/>
                  </a:cxn>
                  <a:cxn ang="0">
                    <a:pos x="162" y="1"/>
                  </a:cxn>
                </a:cxnLst>
                <a:rect l="0" t="0" r="r" b="b"/>
                <a:pathLst>
                  <a:path w="168" h="165">
                    <a:moveTo>
                      <a:pt x="162" y="1"/>
                    </a:moveTo>
                    <a:lnTo>
                      <a:pt x="162" y="1"/>
                    </a:lnTo>
                    <a:lnTo>
                      <a:pt x="150" y="9"/>
                    </a:lnTo>
                    <a:lnTo>
                      <a:pt x="140" y="19"/>
                    </a:lnTo>
                    <a:lnTo>
                      <a:pt x="119" y="37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71" y="88"/>
                    </a:lnTo>
                    <a:lnTo>
                      <a:pt x="58" y="97"/>
                    </a:lnTo>
                    <a:lnTo>
                      <a:pt x="47" y="107"/>
                    </a:lnTo>
                    <a:lnTo>
                      <a:pt x="35" y="116"/>
                    </a:lnTo>
                    <a:lnTo>
                      <a:pt x="35" y="116"/>
                    </a:lnTo>
                    <a:lnTo>
                      <a:pt x="26" y="126"/>
                    </a:lnTo>
                    <a:lnTo>
                      <a:pt x="17" y="136"/>
                    </a:lnTo>
                    <a:lnTo>
                      <a:pt x="8" y="147"/>
                    </a:lnTo>
                    <a:lnTo>
                      <a:pt x="1" y="158"/>
                    </a:lnTo>
                    <a:lnTo>
                      <a:pt x="1" y="158"/>
                    </a:lnTo>
                    <a:lnTo>
                      <a:pt x="0" y="160"/>
                    </a:lnTo>
                    <a:lnTo>
                      <a:pt x="0" y="162"/>
                    </a:lnTo>
                    <a:lnTo>
                      <a:pt x="1" y="163"/>
                    </a:lnTo>
                    <a:lnTo>
                      <a:pt x="2" y="165"/>
                    </a:lnTo>
                    <a:lnTo>
                      <a:pt x="4" y="165"/>
                    </a:lnTo>
                    <a:lnTo>
                      <a:pt x="6" y="165"/>
                    </a:lnTo>
                    <a:lnTo>
                      <a:pt x="7" y="165"/>
                    </a:lnTo>
                    <a:lnTo>
                      <a:pt x="9" y="163"/>
                    </a:lnTo>
                    <a:lnTo>
                      <a:pt x="9" y="163"/>
                    </a:lnTo>
                    <a:lnTo>
                      <a:pt x="17" y="152"/>
                    </a:lnTo>
                    <a:lnTo>
                      <a:pt x="25" y="142"/>
                    </a:lnTo>
                    <a:lnTo>
                      <a:pt x="33" y="132"/>
                    </a:lnTo>
                    <a:lnTo>
                      <a:pt x="43" y="123"/>
                    </a:lnTo>
                    <a:lnTo>
                      <a:pt x="62" y="106"/>
                    </a:lnTo>
                    <a:lnTo>
                      <a:pt x="82" y="89"/>
                    </a:lnTo>
                    <a:lnTo>
                      <a:pt x="82" y="89"/>
                    </a:lnTo>
                    <a:lnTo>
                      <a:pt x="92" y="80"/>
                    </a:lnTo>
                    <a:lnTo>
                      <a:pt x="103" y="69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32" y="38"/>
                    </a:lnTo>
                    <a:lnTo>
                      <a:pt x="142" y="28"/>
                    </a:lnTo>
                    <a:lnTo>
                      <a:pt x="166" y="9"/>
                    </a:lnTo>
                    <a:lnTo>
                      <a:pt x="166" y="9"/>
                    </a:lnTo>
                    <a:lnTo>
                      <a:pt x="168" y="7"/>
                    </a:lnTo>
                    <a:lnTo>
                      <a:pt x="168" y="6"/>
                    </a:lnTo>
                    <a:lnTo>
                      <a:pt x="167" y="2"/>
                    </a:lnTo>
                    <a:lnTo>
                      <a:pt x="166" y="1"/>
                    </a:lnTo>
                    <a:lnTo>
                      <a:pt x="165" y="0"/>
                    </a:lnTo>
                    <a:lnTo>
                      <a:pt x="163" y="0"/>
                    </a:lnTo>
                    <a:lnTo>
                      <a:pt x="162" y="1"/>
                    </a:lnTo>
                    <a:lnTo>
                      <a:pt x="16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4" name="Freeform 985"/>
              <p:cNvSpPr/>
              <p:nvPr/>
            </p:nvSpPr>
            <p:spPr bwMode="auto">
              <a:xfrm>
                <a:off x="4129088" y="2597151"/>
                <a:ext cx="71438" cy="68263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108" y="14"/>
                  </a:cxn>
                  <a:cxn ang="0">
                    <a:pos x="94" y="29"/>
                  </a:cxn>
                  <a:cxn ang="0">
                    <a:pos x="65" y="60"/>
                  </a:cxn>
                  <a:cxn ang="0">
                    <a:pos x="65" y="60"/>
                  </a:cxn>
                  <a:cxn ang="0">
                    <a:pos x="49" y="75"/>
                  </a:cxn>
                  <a:cxn ang="0">
                    <a:pos x="34" y="91"/>
                  </a:cxn>
                  <a:cxn ang="0">
                    <a:pos x="1" y="121"/>
                  </a:cxn>
                  <a:cxn ang="0">
                    <a:pos x="1" y="121"/>
                  </a:cxn>
                  <a:cxn ang="0">
                    <a:pos x="0" y="122"/>
                  </a:cxn>
                  <a:cxn ang="0">
                    <a:pos x="0" y="124"/>
                  </a:cxn>
                  <a:cxn ang="0">
                    <a:pos x="0" y="126"/>
                  </a:cxn>
                  <a:cxn ang="0">
                    <a:pos x="1" y="127"/>
                  </a:cxn>
                  <a:cxn ang="0">
                    <a:pos x="3" y="128"/>
                  </a:cxn>
                  <a:cxn ang="0">
                    <a:pos x="4" y="129"/>
                  </a:cxn>
                  <a:cxn ang="0">
                    <a:pos x="6" y="128"/>
                  </a:cxn>
                  <a:cxn ang="0">
                    <a:pos x="8" y="127"/>
                  </a:cxn>
                  <a:cxn ang="0">
                    <a:pos x="8" y="127"/>
                  </a:cxn>
                  <a:cxn ang="0">
                    <a:pos x="38" y="100"/>
                  </a:cxn>
                  <a:cxn ang="0">
                    <a:pos x="67" y="71"/>
                  </a:cxn>
                  <a:cxn ang="0">
                    <a:pos x="67" y="71"/>
                  </a:cxn>
                  <a:cxn ang="0">
                    <a:pos x="98" y="38"/>
                  </a:cxn>
                  <a:cxn ang="0">
                    <a:pos x="115" y="22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2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7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9">
                    <a:moveTo>
                      <a:pt x="125" y="1"/>
                    </a:moveTo>
                    <a:lnTo>
                      <a:pt x="125" y="1"/>
                    </a:lnTo>
                    <a:lnTo>
                      <a:pt x="108" y="14"/>
                    </a:lnTo>
                    <a:lnTo>
                      <a:pt x="94" y="29"/>
                    </a:lnTo>
                    <a:lnTo>
                      <a:pt x="65" y="60"/>
                    </a:lnTo>
                    <a:lnTo>
                      <a:pt x="65" y="60"/>
                    </a:lnTo>
                    <a:lnTo>
                      <a:pt x="49" y="75"/>
                    </a:lnTo>
                    <a:lnTo>
                      <a:pt x="34" y="91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0" y="122"/>
                    </a:lnTo>
                    <a:lnTo>
                      <a:pt x="0" y="124"/>
                    </a:lnTo>
                    <a:lnTo>
                      <a:pt x="0" y="126"/>
                    </a:lnTo>
                    <a:lnTo>
                      <a:pt x="1" y="127"/>
                    </a:lnTo>
                    <a:lnTo>
                      <a:pt x="3" y="128"/>
                    </a:lnTo>
                    <a:lnTo>
                      <a:pt x="4" y="129"/>
                    </a:lnTo>
                    <a:lnTo>
                      <a:pt x="6" y="128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38" y="100"/>
                    </a:lnTo>
                    <a:lnTo>
                      <a:pt x="67" y="71"/>
                    </a:lnTo>
                    <a:lnTo>
                      <a:pt x="67" y="71"/>
                    </a:lnTo>
                    <a:lnTo>
                      <a:pt x="98" y="38"/>
                    </a:lnTo>
                    <a:lnTo>
                      <a:pt x="115" y="22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2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7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5" name="Freeform 986"/>
              <p:cNvSpPr/>
              <p:nvPr/>
            </p:nvSpPr>
            <p:spPr bwMode="auto">
              <a:xfrm>
                <a:off x="4129088" y="2630488"/>
                <a:ext cx="71438" cy="66675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92" y="28"/>
                  </a:cxn>
                  <a:cxn ang="0">
                    <a:pos x="59" y="57"/>
                  </a:cxn>
                  <a:cxn ang="0">
                    <a:pos x="43" y="71"/>
                  </a:cxn>
                  <a:cxn ang="0">
                    <a:pos x="29" y="86"/>
                  </a:cxn>
                  <a:cxn ang="0">
                    <a:pos x="14" y="103"/>
                  </a:cxn>
                  <a:cxn ang="0">
                    <a:pos x="1" y="119"/>
                  </a:cxn>
                  <a:cxn ang="0">
                    <a:pos x="1" y="119"/>
                  </a:cxn>
                  <a:cxn ang="0">
                    <a:pos x="0" y="121"/>
                  </a:cxn>
                  <a:cxn ang="0">
                    <a:pos x="0" y="122"/>
                  </a:cxn>
                  <a:cxn ang="0">
                    <a:pos x="1" y="124"/>
                  </a:cxn>
                  <a:cxn ang="0">
                    <a:pos x="2" y="125"/>
                  </a:cxn>
                  <a:cxn ang="0">
                    <a:pos x="5" y="125"/>
                  </a:cxn>
                  <a:cxn ang="0">
                    <a:pos x="7" y="125"/>
                  </a:cxn>
                  <a:cxn ang="0">
                    <a:pos x="9" y="124"/>
                  </a:cxn>
                  <a:cxn ang="0">
                    <a:pos x="9" y="124"/>
                  </a:cxn>
                  <a:cxn ang="0">
                    <a:pos x="21" y="108"/>
                  </a:cxn>
                  <a:cxn ang="0">
                    <a:pos x="36" y="92"/>
                  </a:cxn>
                  <a:cxn ang="0">
                    <a:pos x="51" y="77"/>
                  </a:cxn>
                  <a:cxn ang="0">
                    <a:pos x="67" y="62"/>
                  </a:cxn>
                  <a:cxn ang="0">
                    <a:pos x="99" y="34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3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6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5">
                    <a:moveTo>
                      <a:pt x="125" y="1"/>
                    </a:moveTo>
                    <a:lnTo>
                      <a:pt x="125" y="1"/>
                    </a:lnTo>
                    <a:lnTo>
                      <a:pt x="92" y="28"/>
                    </a:lnTo>
                    <a:lnTo>
                      <a:pt x="59" y="57"/>
                    </a:lnTo>
                    <a:lnTo>
                      <a:pt x="43" y="71"/>
                    </a:lnTo>
                    <a:lnTo>
                      <a:pt x="29" y="86"/>
                    </a:lnTo>
                    <a:lnTo>
                      <a:pt x="14" y="103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0" y="121"/>
                    </a:lnTo>
                    <a:lnTo>
                      <a:pt x="0" y="122"/>
                    </a:lnTo>
                    <a:lnTo>
                      <a:pt x="1" y="124"/>
                    </a:lnTo>
                    <a:lnTo>
                      <a:pt x="2" y="125"/>
                    </a:lnTo>
                    <a:lnTo>
                      <a:pt x="5" y="125"/>
                    </a:lnTo>
                    <a:lnTo>
                      <a:pt x="7" y="125"/>
                    </a:lnTo>
                    <a:lnTo>
                      <a:pt x="9" y="124"/>
                    </a:lnTo>
                    <a:lnTo>
                      <a:pt x="9" y="124"/>
                    </a:lnTo>
                    <a:lnTo>
                      <a:pt x="21" y="108"/>
                    </a:lnTo>
                    <a:lnTo>
                      <a:pt x="36" y="92"/>
                    </a:lnTo>
                    <a:lnTo>
                      <a:pt x="51" y="77"/>
                    </a:lnTo>
                    <a:lnTo>
                      <a:pt x="67" y="62"/>
                    </a:lnTo>
                    <a:lnTo>
                      <a:pt x="99" y="34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3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6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6" name="Freeform 987"/>
              <p:cNvSpPr/>
              <p:nvPr/>
            </p:nvSpPr>
            <p:spPr bwMode="auto">
              <a:xfrm>
                <a:off x="4127501" y="2670176"/>
                <a:ext cx="55563" cy="55563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97" y="1"/>
                  </a:cxn>
                  <a:cxn ang="0">
                    <a:pos x="82" y="10"/>
                  </a:cxn>
                  <a:cxn ang="0">
                    <a:pos x="69" y="20"/>
                  </a:cxn>
                  <a:cxn ang="0">
                    <a:pos x="55" y="32"/>
                  </a:cxn>
                  <a:cxn ang="0">
                    <a:pos x="43" y="43"/>
                  </a:cxn>
                  <a:cxn ang="0">
                    <a:pos x="32" y="56"/>
                  </a:cxn>
                  <a:cxn ang="0">
                    <a:pos x="20" y="69"/>
                  </a:cxn>
                  <a:cxn ang="0">
                    <a:pos x="10" y="8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99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3"/>
                  </a:cxn>
                  <a:cxn ang="0">
                    <a:pos x="4" y="104"/>
                  </a:cxn>
                  <a:cxn ang="0">
                    <a:pos x="6" y="104"/>
                  </a:cxn>
                  <a:cxn ang="0">
                    <a:pos x="7" y="103"/>
                  </a:cxn>
                  <a:cxn ang="0">
                    <a:pos x="9" y="102"/>
                  </a:cxn>
                  <a:cxn ang="0">
                    <a:pos x="9" y="102"/>
                  </a:cxn>
                  <a:cxn ang="0">
                    <a:pos x="17" y="88"/>
                  </a:cxn>
                  <a:cxn ang="0">
                    <a:pos x="27" y="75"/>
                  </a:cxn>
                  <a:cxn ang="0">
                    <a:pos x="39" y="62"/>
                  </a:cxn>
                  <a:cxn ang="0">
                    <a:pos x="50" y="50"/>
                  </a:cxn>
                  <a:cxn ang="0">
                    <a:pos x="62" y="38"/>
                  </a:cxn>
                  <a:cxn ang="0">
                    <a:pos x="75" y="28"/>
                  </a:cxn>
                  <a:cxn ang="0">
                    <a:pos x="88" y="17"/>
                  </a:cxn>
                  <a:cxn ang="0">
                    <a:pos x="102" y="8"/>
                  </a:cxn>
                  <a:cxn ang="0">
                    <a:pos x="102" y="8"/>
                  </a:cxn>
                  <a:cxn ang="0">
                    <a:pos x="103" y="7"/>
                  </a:cxn>
                  <a:cxn ang="0">
                    <a:pos x="104" y="5"/>
                  </a:cxn>
                  <a:cxn ang="0">
                    <a:pos x="104" y="4"/>
                  </a:cxn>
                  <a:cxn ang="0">
                    <a:pos x="103" y="2"/>
                  </a:cxn>
                  <a:cxn ang="0">
                    <a:pos x="102" y="1"/>
                  </a:cxn>
                  <a:cxn ang="0">
                    <a:pos x="101" y="0"/>
                  </a:cxn>
                  <a:cxn ang="0">
                    <a:pos x="99" y="0"/>
                  </a:cxn>
                  <a:cxn ang="0">
                    <a:pos x="97" y="1"/>
                  </a:cxn>
                  <a:cxn ang="0">
                    <a:pos x="97" y="1"/>
                  </a:cxn>
                </a:cxnLst>
                <a:rect l="0" t="0" r="r" b="b"/>
                <a:pathLst>
                  <a:path w="104" h="104">
                    <a:moveTo>
                      <a:pt x="97" y="1"/>
                    </a:moveTo>
                    <a:lnTo>
                      <a:pt x="97" y="1"/>
                    </a:lnTo>
                    <a:lnTo>
                      <a:pt x="82" y="10"/>
                    </a:lnTo>
                    <a:lnTo>
                      <a:pt x="69" y="20"/>
                    </a:lnTo>
                    <a:lnTo>
                      <a:pt x="55" y="32"/>
                    </a:lnTo>
                    <a:lnTo>
                      <a:pt x="43" y="43"/>
                    </a:lnTo>
                    <a:lnTo>
                      <a:pt x="32" y="56"/>
                    </a:lnTo>
                    <a:lnTo>
                      <a:pt x="20" y="69"/>
                    </a:lnTo>
                    <a:lnTo>
                      <a:pt x="10" y="8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3"/>
                    </a:lnTo>
                    <a:lnTo>
                      <a:pt x="4" y="104"/>
                    </a:lnTo>
                    <a:lnTo>
                      <a:pt x="6" y="104"/>
                    </a:lnTo>
                    <a:lnTo>
                      <a:pt x="7" y="103"/>
                    </a:lnTo>
                    <a:lnTo>
                      <a:pt x="9" y="102"/>
                    </a:lnTo>
                    <a:lnTo>
                      <a:pt x="9" y="102"/>
                    </a:lnTo>
                    <a:lnTo>
                      <a:pt x="17" y="88"/>
                    </a:lnTo>
                    <a:lnTo>
                      <a:pt x="27" y="75"/>
                    </a:lnTo>
                    <a:lnTo>
                      <a:pt x="39" y="62"/>
                    </a:lnTo>
                    <a:lnTo>
                      <a:pt x="50" y="50"/>
                    </a:lnTo>
                    <a:lnTo>
                      <a:pt x="62" y="38"/>
                    </a:lnTo>
                    <a:lnTo>
                      <a:pt x="75" y="28"/>
                    </a:lnTo>
                    <a:lnTo>
                      <a:pt x="88" y="17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103" y="7"/>
                    </a:lnTo>
                    <a:lnTo>
                      <a:pt x="104" y="5"/>
                    </a:lnTo>
                    <a:lnTo>
                      <a:pt x="104" y="4"/>
                    </a:lnTo>
                    <a:lnTo>
                      <a:pt x="103" y="2"/>
                    </a:lnTo>
                    <a:lnTo>
                      <a:pt x="102" y="1"/>
                    </a:lnTo>
                    <a:lnTo>
                      <a:pt x="101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7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7" name="Freeform 988"/>
              <p:cNvSpPr/>
              <p:nvPr/>
            </p:nvSpPr>
            <p:spPr bwMode="auto">
              <a:xfrm>
                <a:off x="4213226" y="2727326"/>
                <a:ext cx="26988" cy="46038"/>
              </a:xfrm>
              <a:custGeom>
                <a:avLst/>
                <a:gdLst/>
                <a:ahLst/>
                <a:cxnLst>
                  <a:cxn ang="0">
                    <a:pos x="42" y="3"/>
                  </a:cxn>
                  <a:cxn ang="0">
                    <a:pos x="42" y="3"/>
                  </a:cxn>
                  <a:cxn ang="0">
                    <a:pos x="37" y="14"/>
                  </a:cxn>
                  <a:cxn ang="0">
                    <a:pos x="32" y="24"/>
                  </a:cxn>
                  <a:cxn ang="0">
                    <a:pos x="21" y="43"/>
                  </a:cxn>
                  <a:cxn ang="0">
                    <a:pos x="10" y="63"/>
                  </a:cxn>
                  <a:cxn ang="0">
                    <a:pos x="4" y="73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3" y="88"/>
                  </a:cxn>
                  <a:cxn ang="0">
                    <a:pos x="5" y="88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10" y="85"/>
                  </a:cxn>
                  <a:cxn ang="0">
                    <a:pos x="10" y="85"/>
                  </a:cxn>
                  <a:cxn ang="0">
                    <a:pos x="14" y="75"/>
                  </a:cxn>
                  <a:cxn ang="0">
                    <a:pos x="19" y="65"/>
                  </a:cxn>
                  <a:cxn ang="0">
                    <a:pos x="30" y="46"/>
                  </a:cxn>
                  <a:cxn ang="0">
                    <a:pos x="42" y="26"/>
                  </a:cxn>
                  <a:cxn ang="0">
                    <a:pos x="47" y="17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5"/>
                  </a:cxn>
                  <a:cxn ang="0">
                    <a:pos x="50" y="2"/>
                  </a:cxn>
                  <a:cxn ang="0">
                    <a:pos x="49" y="1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43" y="2"/>
                  </a:cxn>
                  <a:cxn ang="0">
                    <a:pos x="42" y="3"/>
                  </a:cxn>
                  <a:cxn ang="0">
                    <a:pos x="42" y="3"/>
                  </a:cxn>
                </a:cxnLst>
                <a:rect l="0" t="0" r="r" b="b"/>
                <a:pathLst>
                  <a:path w="51" h="88">
                    <a:moveTo>
                      <a:pt x="42" y="3"/>
                    </a:moveTo>
                    <a:lnTo>
                      <a:pt x="42" y="3"/>
                    </a:lnTo>
                    <a:lnTo>
                      <a:pt x="37" y="14"/>
                    </a:lnTo>
                    <a:lnTo>
                      <a:pt x="32" y="24"/>
                    </a:lnTo>
                    <a:lnTo>
                      <a:pt x="21" y="43"/>
                    </a:lnTo>
                    <a:lnTo>
                      <a:pt x="10" y="63"/>
                    </a:lnTo>
                    <a:lnTo>
                      <a:pt x="4" y="7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3" y="88"/>
                    </a:lnTo>
                    <a:lnTo>
                      <a:pt x="5" y="88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10" y="85"/>
                    </a:lnTo>
                    <a:lnTo>
                      <a:pt x="10" y="85"/>
                    </a:lnTo>
                    <a:lnTo>
                      <a:pt x="14" y="75"/>
                    </a:lnTo>
                    <a:lnTo>
                      <a:pt x="19" y="65"/>
                    </a:lnTo>
                    <a:lnTo>
                      <a:pt x="30" y="46"/>
                    </a:lnTo>
                    <a:lnTo>
                      <a:pt x="42" y="26"/>
                    </a:lnTo>
                    <a:lnTo>
                      <a:pt x="47" y="1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2"/>
                    </a:lnTo>
                    <a:lnTo>
                      <a:pt x="49" y="1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3" y="2"/>
                    </a:lnTo>
                    <a:lnTo>
                      <a:pt x="42" y="3"/>
                    </a:lnTo>
                    <a:lnTo>
                      <a:pt x="4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8" name="Freeform 989"/>
              <p:cNvSpPr/>
              <p:nvPr/>
            </p:nvSpPr>
            <p:spPr bwMode="auto">
              <a:xfrm>
                <a:off x="4268788" y="2722563"/>
                <a:ext cx="44450" cy="61913"/>
              </a:xfrm>
              <a:custGeom>
                <a:avLst/>
                <a:gdLst/>
                <a:ahLst/>
                <a:cxnLst>
                  <a:cxn ang="0">
                    <a:pos x="74" y="1"/>
                  </a:cxn>
                  <a:cxn ang="0">
                    <a:pos x="74" y="1"/>
                  </a:cxn>
                  <a:cxn ang="0">
                    <a:pos x="51" y="23"/>
                  </a:cxn>
                  <a:cxn ang="0">
                    <a:pos x="40" y="35"/>
                  </a:cxn>
                  <a:cxn ang="0">
                    <a:pos x="30" y="48"/>
                  </a:cxn>
                  <a:cxn ang="0">
                    <a:pos x="30" y="48"/>
                  </a:cxn>
                  <a:cxn ang="0">
                    <a:pos x="21" y="62"/>
                  </a:cxn>
                  <a:cxn ang="0">
                    <a:pos x="13" y="78"/>
                  </a:cxn>
                  <a:cxn ang="0">
                    <a:pos x="6" y="94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2" y="116"/>
                  </a:cxn>
                  <a:cxn ang="0">
                    <a:pos x="3" y="117"/>
                  </a:cxn>
                  <a:cxn ang="0">
                    <a:pos x="5" y="117"/>
                  </a:cxn>
                  <a:cxn ang="0">
                    <a:pos x="7" y="116"/>
                  </a:cxn>
                  <a:cxn ang="0">
                    <a:pos x="8" y="115"/>
                  </a:cxn>
                  <a:cxn ang="0">
                    <a:pos x="9" y="114"/>
                  </a:cxn>
                  <a:cxn ang="0">
                    <a:pos x="9" y="114"/>
                  </a:cxn>
                  <a:cxn ang="0">
                    <a:pos x="15" y="96"/>
                  </a:cxn>
                  <a:cxn ang="0">
                    <a:pos x="23" y="79"/>
                  </a:cxn>
                  <a:cxn ang="0">
                    <a:pos x="31" y="62"/>
                  </a:cxn>
                  <a:cxn ang="0">
                    <a:pos x="36" y="55"/>
                  </a:cxn>
                  <a:cxn ang="0">
                    <a:pos x="41" y="48"/>
                  </a:cxn>
                  <a:cxn ang="0">
                    <a:pos x="41" y="48"/>
                  </a:cxn>
                  <a:cxn ang="0">
                    <a:pos x="51" y="37"/>
                  </a:cxn>
                  <a:cxn ang="0">
                    <a:pos x="61" y="27"/>
                  </a:cxn>
                  <a:cxn ang="0">
                    <a:pos x="81" y="8"/>
                  </a:cxn>
                  <a:cxn ang="0">
                    <a:pos x="81" y="8"/>
                  </a:cxn>
                  <a:cxn ang="0">
                    <a:pos x="82" y="6"/>
                  </a:cxn>
                  <a:cxn ang="0">
                    <a:pos x="83" y="4"/>
                  </a:cxn>
                  <a:cxn ang="0">
                    <a:pos x="82" y="3"/>
                  </a:cxn>
                  <a:cxn ang="0">
                    <a:pos x="81" y="1"/>
                  </a:cxn>
                  <a:cxn ang="0">
                    <a:pos x="80" y="0"/>
                  </a:cxn>
                  <a:cxn ang="0">
                    <a:pos x="78" y="0"/>
                  </a:cxn>
                  <a:cxn ang="0">
                    <a:pos x="76" y="0"/>
                  </a:cxn>
                  <a:cxn ang="0">
                    <a:pos x="74" y="1"/>
                  </a:cxn>
                  <a:cxn ang="0">
                    <a:pos x="74" y="1"/>
                  </a:cxn>
                </a:cxnLst>
                <a:rect l="0" t="0" r="r" b="b"/>
                <a:pathLst>
                  <a:path w="83" h="117">
                    <a:moveTo>
                      <a:pt x="74" y="1"/>
                    </a:moveTo>
                    <a:lnTo>
                      <a:pt x="74" y="1"/>
                    </a:lnTo>
                    <a:lnTo>
                      <a:pt x="51" y="23"/>
                    </a:lnTo>
                    <a:lnTo>
                      <a:pt x="40" y="35"/>
                    </a:lnTo>
                    <a:lnTo>
                      <a:pt x="30" y="48"/>
                    </a:lnTo>
                    <a:lnTo>
                      <a:pt x="30" y="48"/>
                    </a:lnTo>
                    <a:lnTo>
                      <a:pt x="21" y="62"/>
                    </a:lnTo>
                    <a:lnTo>
                      <a:pt x="13" y="78"/>
                    </a:lnTo>
                    <a:lnTo>
                      <a:pt x="6" y="94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2" y="116"/>
                    </a:lnTo>
                    <a:lnTo>
                      <a:pt x="3" y="117"/>
                    </a:lnTo>
                    <a:lnTo>
                      <a:pt x="5" y="117"/>
                    </a:lnTo>
                    <a:lnTo>
                      <a:pt x="7" y="116"/>
                    </a:lnTo>
                    <a:lnTo>
                      <a:pt x="8" y="115"/>
                    </a:lnTo>
                    <a:lnTo>
                      <a:pt x="9" y="114"/>
                    </a:lnTo>
                    <a:lnTo>
                      <a:pt x="9" y="114"/>
                    </a:lnTo>
                    <a:lnTo>
                      <a:pt x="15" y="96"/>
                    </a:lnTo>
                    <a:lnTo>
                      <a:pt x="23" y="79"/>
                    </a:lnTo>
                    <a:lnTo>
                      <a:pt x="31" y="62"/>
                    </a:lnTo>
                    <a:lnTo>
                      <a:pt x="36" y="55"/>
                    </a:lnTo>
                    <a:lnTo>
                      <a:pt x="41" y="48"/>
                    </a:lnTo>
                    <a:lnTo>
                      <a:pt x="41" y="48"/>
                    </a:lnTo>
                    <a:lnTo>
                      <a:pt x="51" y="37"/>
                    </a:lnTo>
                    <a:lnTo>
                      <a:pt x="61" y="27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2" y="6"/>
                    </a:lnTo>
                    <a:lnTo>
                      <a:pt x="83" y="4"/>
                    </a:lnTo>
                    <a:lnTo>
                      <a:pt x="82" y="3"/>
                    </a:lnTo>
                    <a:lnTo>
                      <a:pt x="81" y="1"/>
                    </a:lnTo>
                    <a:lnTo>
                      <a:pt x="80" y="0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4" y="1"/>
                    </a:lnTo>
                    <a:lnTo>
                      <a:pt x="74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9" name="Freeform 990"/>
              <p:cNvSpPr/>
              <p:nvPr/>
            </p:nvSpPr>
            <p:spPr bwMode="auto">
              <a:xfrm>
                <a:off x="4346576" y="2727326"/>
                <a:ext cx="36513" cy="47625"/>
              </a:xfrm>
              <a:custGeom>
                <a:avLst/>
                <a:gdLst/>
                <a:ahLst/>
                <a:cxnLst>
                  <a:cxn ang="0">
                    <a:pos x="61" y="2"/>
                  </a:cxn>
                  <a:cxn ang="0">
                    <a:pos x="61" y="2"/>
                  </a:cxn>
                  <a:cxn ang="0">
                    <a:pos x="57" y="9"/>
                  </a:cxn>
                  <a:cxn ang="0">
                    <a:pos x="52" y="15"/>
                  </a:cxn>
                  <a:cxn ang="0">
                    <a:pos x="42" y="26"/>
                  </a:cxn>
                  <a:cxn ang="0">
                    <a:pos x="32" y="37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16" y="59"/>
                  </a:cxn>
                  <a:cxn ang="0">
                    <a:pos x="12" y="66"/>
                  </a:cxn>
                  <a:cxn ang="0">
                    <a:pos x="8" y="70"/>
                  </a:cxn>
                  <a:cxn ang="0">
                    <a:pos x="8" y="70"/>
                  </a:cxn>
                  <a:cxn ang="0">
                    <a:pos x="3" y="76"/>
                  </a:cxn>
                  <a:cxn ang="0">
                    <a:pos x="1" y="79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4" y="88"/>
                  </a:cxn>
                  <a:cxn ang="0">
                    <a:pos x="5" y="89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9" y="85"/>
                  </a:cxn>
                  <a:cxn ang="0">
                    <a:pos x="9" y="85"/>
                  </a:cxn>
                  <a:cxn ang="0">
                    <a:pos x="11" y="81"/>
                  </a:cxn>
                  <a:cxn ang="0">
                    <a:pos x="13" y="79"/>
                  </a:cxn>
                  <a:cxn ang="0">
                    <a:pos x="17" y="76"/>
                  </a:cxn>
                  <a:cxn ang="0">
                    <a:pos x="19" y="73"/>
                  </a:cxn>
                  <a:cxn ang="0">
                    <a:pos x="19" y="73"/>
                  </a:cxn>
                  <a:cxn ang="0">
                    <a:pos x="22" y="67"/>
                  </a:cxn>
                  <a:cxn ang="0">
                    <a:pos x="26" y="60"/>
                  </a:cxn>
                  <a:cxn ang="0">
                    <a:pos x="34" y="49"/>
                  </a:cxn>
                  <a:cxn ang="0">
                    <a:pos x="34" y="49"/>
                  </a:cxn>
                  <a:cxn ang="0">
                    <a:pos x="42" y="38"/>
                  </a:cxn>
                  <a:cxn ang="0">
                    <a:pos x="52" y="28"/>
                  </a:cxn>
                  <a:cxn ang="0">
                    <a:pos x="61" y="18"/>
                  </a:cxn>
                  <a:cxn ang="0">
                    <a:pos x="65" y="13"/>
                  </a:cxn>
                  <a:cxn ang="0">
                    <a:pos x="68" y="8"/>
                  </a:cxn>
                  <a:cxn ang="0">
                    <a:pos x="68" y="8"/>
                  </a:cxn>
                  <a:cxn ang="0">
                    <a:pos x="69" y="6"/>
                  </a:cxn>
                  <a:cxn ang="0">
                    <a:pos x="69" y="3"/>
                  </a:cxn>
                  <a:cxn ang="0">
                    <a:pos x="68" y="2"/>
                  </a:cxn>
                  <a:cxn ang="0">
                    <a:pos x="67" y="1"/>
                  </a:cxn>
                  <a:cxn ang="0">
                    <a:pos x="65" y="0"/>
                  </a:cxn>
                  <a:cxn ang="0">
                    <a:pos x="63" y="0"/>
                  </a:cxn>
                  <a:cxn ang="0">
                    <a:pos x="62" y="1"/>
                  </a:cxn>
                  <a:cxn ang="0">
                    <a:pos x="61" y="2"/>
                  </a:cxn>
                  <a:cxn ang="0">
                    <a:pos x="61" y="2"/>
                  </a:cxn>
                </a:cxnLst>
                <a:rect l="0" t="0" r="r" b="b"/>
                <a:pathLst>
                  <a:path w="69" h="89">
                    <a:moveTo>
                      <a:pt x="61" y="2"/>
                    </a:moveTo>
                    <a:lnTo>
                      <a:pt x="61" y="2"/>
                    </a:lnTo>
                    <a:lnTo>
                      <a:pt x="57" y="9"/>
                    </a:lnTo>
                    <a:lnTo>
                      <a:pt x="52" y="15"/>
                    </a:lnTo>
                    <a:lnTo>
                      <a:pt x="42" y="26"/>
                    </a:lnTo>
                    <a:lnTo>
                      <a:pt x="32" y="37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16" y="59"/>
                    </a:lnTo>
                    <a:lnTo>
                      <a:pt x="12" y="66"/>
                    </a:lnTo>
                    <a:lnTo>
                      <a:pt x="8" y="70"/>
                    </a:lnTo>
                    <a:lnTo>
                      <a:pt x="8" y="70"/>
                    </a:lnTo>
                    <a:lnTo>
                      <a:pt x="3" y="76"/>
                    </a:lnTo>
                    <a:lnTo>
                      <a:pt x="1" y="79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4" y="88"/>
                    </a:lnTo>
                    <a:lnTo>
                      <a:pt x="5" y="89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9" y="85"/>
                    </a:lnTo>
                    <a:lnTo>
                      <a:pt x="9" y="85"/>
                    </a:lnTo>
                    <a:lnTo>
                      <a:pt x="11" y="81"/>
                    </a:lnTo>
                    <a:lnTo>
                      <a:pt x="13" y="79"/>
                    </a:lnTo>
                    <a:lnTo>
                      <a:pt x="17" y="76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22" y="67"/>
                    </a:lnTo>
                    <a:lnTo>
                      <a:pt x="26" y="60"/>
                    </a:lnTo>
                    <a:lnTo>
                      <a:pt x="34" y="49"/>
                    </a:lnTo>
                    <a:lnTo>
                      <a:pt x="34" y="49"/>
                    </a:lnTo>
                    <a:lnTo>
                      <a:pt x="42" y="38"/>
                    </a:lnTo>
                    <a:lnTo>
                      <a:pt x="52" y="28"/>
                    </a:lnTo>
                    <a:lnTo>
                      <a:pt x="61" y="18"/>
                    </a:lnTo>
                    <a:lnTo>
                      <a:pt x="65" y="13"/>
                    </a:lnTo>
                    <a:lnTo>
                      <a:pt x="68" y="8"/>
                    </a:lnTo>
                    <a:lnTo>
                      <a:pt x="68" y="8"/>
                    </a:lnTo>
                    <a:lnTo>
                      <a:pt x="69" y="6"/>
                    </a:lnTo>
                    <a:lnTo>
                      <a:pt x="69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2" y="1"/>
                    </a:lnTo>
                    <a:lnTo>
                      <a:pt x="61" y="2"/>
                    </a:lnTo>
                    <a:lnTo>
                      <a:pt x="6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0" name="Freeform 991"/>
              <p:cNvSpPr/>
              <p:nvPr/>
            </p:nvSpPr>
            <p:spPr bwMode="auto">
              <a:xfrm>
                <a:off x="4402138" y="2727326"/>
                <a:ext cx="28575" cy="49213"/>
              </a:xfrm>
              <a:custGeom>
                <a:avLst/>
                <a:gdLst/>
                <a:ahLst/>
                <a:cxnLst>
                  <a:cxn ang="0">
                    <a:pos x="44" y="6"/>
                  </a:cxn>
                  <a:cxn ang="0">
                    <a:pos x="44" y="6"/>
                  </a:cxn>
                  <a:cxn ang="0">
                    <a:pos x="43" y="10"/>
                  </a:cxn>
                  <a:cxn ang="0">
                    <a:pos x="42" y="12"/>
                  </a:cxn>
                  <a:cxn ang="0">
                    <a:pos x="41" y="14"/>
                  </a:cxn>
                  <a:cxn ang="0">
                    <a:pos x="40" y="15"/>
                  </a:cxn>
                  <a:cxn ang="0">
                    <a:pos x="37" y="17"/>
                  </a:cxn>
                  <a:cxn ang="0">
                    <a:pos x="36" y="18"/>
                  </a:cxn>
                  <a:cxn ang="0">
                    <a:pos x="35" y="20"/>
                  </a:cxn>
                  <a:cxn ang="0">
                    <a:pos x="35" y="20"/>
                  </a:cxn>
                  <a:cxn ang="0">
                    <a:pos x="31" y="25"/>
                  </a:cxn>
                  <a:cxn ang="0">
                    <a:pos x="27" y="30"/>
                  </a:cxn>
                  <a:cxn ang="0">
                    <a:pos x="22" y="36"/>
                  </a:cxn>
                  <a:cxn ang="0">
                    <a:pos x="19" y="41"/>
                  </a:cxn>
                  <a:cxn ang="0">
                    <a:pos x="19" y="41"/>
                  </a:cxn>
                  <a:cxn ang="0">
                    <a:pos x="14" y="52"/>
                  </a:cxn>
                  <a:cxn ang="0">
                    <a:pos x="10" y="64"/>
                  </a:cxn>
                  <a:cxn ang="0">
                    <a:pos x="6" y="75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7"/>
                  </a:cxn>
                  <a:cxn ang="0">
                    <a:pos x="0" y="88"/>
                  </a:cxn>
                  <a:cxn ang="0">
                    <a:pos x="1" y="91"/>
                  </a:cxn>
                  <a:cxn ang="0">
                    <a:pos x="2" y="92"/>
                  </a:cxn>
                  <a:cxn ang="0">
                    <a:pos x="4" y="92"/>
                  </a:cxn>
                  <a:cxn ang="0">
                    <a:pos x="5" y="92"/>
                  </a:cxn>
                  <a:cxn ang="0">
                    <a:pos x="7" y="92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2" y="83"/>
                  </a:cxn>
                  <a:cxn ang="0">
                    <a:pos x="15" y="77"/>
                  </a:cxn>
                  <a:cxn ang="0">
                    <a:pos x="21" y="63"/>
                  </a:cxn>
                  <a:cxn ang="0">
                    <a:pos x="28" y="49"/>
                  </a:cxn>
                  <a:cxn ang="0">
                    <a:pos x="31" y="43"/>
                  </a:cxn>
                  <a:cxn ang="0">
                    <a:pos x="36" y="37"/>
                  </a:cxn>
                  <a:cxn ang="0">
                    <a:pos x="36" y="37"/>
                  </a:cxn>
                  <a:cxn ang="0">
                    <a:pos x="41" y="29"/>
                  </a:cxn>
                  <a:cxn ang="0">
                    <a:pos x="47" y="22"/>
                  </a:cxn>
                  <a:cxn ang="0">
                    <a:pos x="51" y="14"/>
                  </a:cxn>
                  <a:cxn ang="0">
                    <a:pos x="53" y="10"/>
                  </a:cxn>
                  <a:cxn ang="0">
                    <a:pos x="54" y="6"/>
                  </a:cxn>
                  <a:cxn ang="0">
                    <a:pos x="54" y="6"/>
                  </a:cxn>
                  <a:cxn ang="0">
                    <a:pos x="54" y="3"/>
                  </a:cxn>
                  <a:cxn ang="0">
                    <a:pos x="53" y="1"/>
                  </a:cxn>
                  <a:cxn ang="0">
                    <a:pos x="50" y="0"/>
                  </a:cxn>
                  <a:cxn ang="0">
                    <a:pos x="49" y="0"/>
                  </a:cxn>
                  <a:cxn ang="0">
                    <a:pos x="45" y="1"/>
                  </a:cxn>
                  <a:cxn ang="0">
                    <a:pos x="44" y="3"/>
                  </a:cxn>
                  <a:cxn ang="0">
                    <a:pos x="44" y="6"/>
                  </a:cxn>
                  <a:cxn ang="0">
                    <a:pos x="44" y="6"/>
                  </a:cxn>
                </a:cxnLst>
                <a:rect l="0" t="0" r="r" b="b"/>
                <a:pathLst>
                  <a:path w="54" h="92">
                    <a:moveTo>
                      <a:pt x="44" y="6"/>
                    </a:moveTo>
                    <a:lnTo>
                      <a:pt x="44" y="6"/>
                    </a:lnTo>
                    <a:lnTo>
                      <a:pt x="43" y="10"/>
                    </a:lnTo>
                    <a:lnTo>
                      <a:pt x="42" y="12"/>
                    </a:lnTo>
                    <a:lnTo>
                      <a:pt x="41" y="14"/>
                    </a:lnTo>
                    <a:lnTo>
                      <a:pt x="40" y="15"/>
                    </a:lnTo>
                    <a:lnTo>
                      <a:pt x="37" y="17"/>
                    </a:lnTo>
                    <a:lnTo>
                      <a:pt x="36" y="18"/>
                    </a:lnTo>
                    <a:lnTo>
                      <a:pt x="35" y="20"/>
                    </a:lnTo>
                    <a:lnTo>
                      <a:pt x="35" y="20"/>
                    </a:lnTo>
                    <a:lnTo>
                      <a:pt x="31" y="25"/>
                    </a:lnTo>
                    <a:lnTo>
                      <a:pt x="27" y="30"/>
                    </a:lnTo>
                    <a:lnTo>
                      <a:pt x="22" y="36"/>
                    </a:lnTo>
                    <a:lnTo>
                      <a:pt x="19" y="41"/>
                    </a:lnTo>
                    <a:lnTo>
                      <a:pt x="19" y="41"/>
                    </a:lnTo>
                    <a:lnTo>
                      <a:pt x="14" y="52"/>
                    </a:lnTo>
                    <a:lnTo>
                      <a:pt x="10" y="64"/>
                    </a:lnTo>
                    <a:lnTo>
                      <a:pt x="6" y="75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0" y="88"/>
                    </a:lnTo>
                    <a:lnTo>
                      <a:pt x="1" y="91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5" y="92"/>
                    </a:lnTo>
                    <a:lnTo>
                      <a:pt x="7" y="92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2" y="83"/>
                    </a:lnTo>
                    <a:lnTo>
                      <a:pt x="15" y="77"/>
                    </a:lnTo>
                    <a:lnTo>
                      <a:pt x="21" y="63"/>
                    </a:lnTo>
                    <a:lnTo>
                      <a:pt x="28" y="49"/>
                    </a:lnTo>
                    <a:lnTo>
                      <a:pt x="31" y="43"/>
                    </a:lnTo>
                    <a:lnTo>
                      <a:pt x="36" y="37"/>
                    </a:lnTo>
                    <a:lnTo>
                      <a:pt x="36" y="37"/>
                    </a:lnTo>
                    <a:lnTo>
                      <a:pt x="41" y="29"/>
                    </a:lnTo>
                    <a:lnTo>
                      <a:pt x="47" y="22"/>
                    </a:lnTo>
                    <a:lnTo>
                      <a:pt x="51" y="14"/>
                    </a:lnTo>
                    <a:lnTo>
                      <a:pt x="53" y="10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54" y="3"/>
                    </a:lnTo>
                    <a:lnTo>
                      <a:pt x="53" y="1"/>
                    </a:lnTo>
                    <a:lnTo>
                      <a:pt x="50" y="0"/>
                    </a:lnTo>
                    <a:lnTo>
                      <a:pt x="49" y="0"/>
                    </a:lnTo>
                    <a:lnTo>
                      <a:pt x="45" y="1"/>
                    </a:lnTo>
                    <a:lnTo>
                      <a:pt x="44" y="3"/>
                    </a:lnTo>
                    <a:lnTo>
                      <a:pt x="44" y="6"/>
                    </a:lnTo>
                    <a:lnTo>
                      <a:pt x="44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1" name="Freeform 992"/>
              <p:cNvSpPr/>
              <p:nvPr/>
            </p:nvSpPr>
            <p:spPr bwMode="auto">
              <a:xfrm>
                <a:off x="4464051" y="2733676"/>
                <a:ext cx="26988" cy="36513"/>
              </a:xfrm>
              <a:custGeom>
                <a:avLst/>
                <a:gdLst/>
                <a:ahLst/>
                <a:cxnLst>
                  <a:cxn ang="0">
                    <a:pos x="41" y="2"/>
                  </a:cxn>
                  <a:cxn ang="0">
                    <a:pos x="41" y="2"/>
                  </a:cxn>
                  <a:cxn ang="0">
                    <a:pos x="37" y="10"/>
                  </a:cxn>
                  <a:cxn ang="0">
                    <a:pos x="32" y="18"/>
                  </a:cxn>
                  <a:cxn ang="0">
                    <a:pos x="21" y="33"/>
                  </a:cxn>
                  <a:cxn ang="0">
                    <a:pos x="21" y="33"/>
                  </a:cxn>
                  <a:cxn ang="0">
                    <a:pos x="10" y="48"/>
                  </a:cxn>
                  <a:cxn ang="0">
                    <a:pos x="1" y="65"/>
                  </a:cxn>
                  <a:cxn ang="0">
                    <a:pos x="1" y="65"/>
                  </a:cxn>
                  <a:cxn ang="0">
                    <a:pos x="0" y="66"/>
                  </a:cxn>
                  <a:cxn ang="0">
                    <a:pos x="0" y="68"/>
                  </a:cxn>
                  <a:cxn ang="0">
                    <a:pos x="1" y="70"/>
                  </a:cxn>
                  <a:cxn ang="0">
                    <a:pos x="3" y="71"/>
                  </a:cxn>
                  <a:cxn ang="0">
                    <a:pos x="4" y="71"/>
                  </a:cxn>
                  <a:cxn ang="0">
                    <a:pos x="6" y="71"/>
                  </a:cxn>
                  <a:cxn ang="0">
                    <a:pos x="7" y="71"/>
                  </a:cxn>
                  <a:cxn ang="0">
                    <a:pos x="9" y="69"/>
                  </a:cxn>
                  <a:cxn ang="0">
                    <a:pos x="9" y="69"/>
                  </a:cxn>
                  <a:cxn ang="0">
                    <a:pos x="18" y="54"/>
                  </a:cxn>
                  <a:cxn ang="0">
                    <a:pos x="29" y="37"/>
                  </a:cxn>
                  <a:cxn ang="0">
                    <a:pos x="29" y="37"/>
                  </a:cxn>
                  <a:cxn ang="0">
                    <a:pos x="40" y="21"/>
                  </a:cxn>
                  <a:cxn ang="0">
                    <a:pos x="46" y="13"/>
                  </a:cxn>
                  <a:cxn ang="0">
                    <a:pos x="51" y="5"/>
                  </a:cxn>
                  <a:cxn ang="0">
                    <a:pos x="51" y="5"/>
                  </a:cxn>
                  <a:cxn ang="0">
                    <a:pos x="51" y="3"/>
                  </a:cxn>
                  <a:cxn ang="0">
                    <a:pos x="51" y="1"/>
                  </a:cxn>
                  <a:cxn ang="0">
                    <a:pos x="50" y="0"/>
                  </a:cxn>
                  <a:cxn ang="0">
                    <a:pos x="47" y="0"/>
                  </a:cxn>
                  <a:cxn ang="0">
                    <a:pos x="44" y="0"/>
                  </a:cxn>
                  <a:cxn ang="0">
                    <a:pos x="42" y="1"/>
                  </a:cxn>
                  <a:cxn ang="0">
                    <a:pos x="41" y="2"/>
                  </a:cxn>
                  <a:cxn ang="0">
                    <a:pos x="41" y="2"/>
                  </a:cxn>
                </a:cxnLst>
                <a:rect l="0" t="0" r="r" b="b"/>
                <a:pathLst>
                  <a:path w="51" h="71">
                    <a:moveTo>
                      <a:pt x="41" y="2"/>
                    </a:moveTo>
                    <a:lnTo>
                      <a:pt x="41" y="2"/>
                    </a:lnTo>
                    <a:lnTo>
                      <a:pt x="37" y="10"/>
                    </a:lnTo>
                    <a:lnTo>
                      <a:pt x="32" y="18"/>
                    </a:lnTo>
                    <a:lnTo>
                      <a:pt x="21" y="33"/>
                    </a:lnTo>
                    <a:lnTo>
                      <a:pt x="21" y="33"/>
                    </a:lnTo>
                    <a:lnTo>
                      <a:pt x="10" y="48"/>
                    </a:lnTo>
                    <a:lnTo>
                      <a:pt x="1" y="65"/>
                    </a:lnTo>
                    <a:lnTo>
                      <a:pt x="1" y="65"/>
                    </a:lnTo>
                    <a:lnTo>
                      <a:pt x="0" y="66"/>
                    </a:lnTo>
                    <a:lnTo>
                      <a:pt x="0" y="68"/>
                    </a:lnTo>
                    <a:lnTo>
                      <a:pt x="1" y="70"/>
                    </a:lnTo>
                    <a:lnTo>
                      <a:pt x="3" y="71"/>
                    </a:lnTo>
                    <a:lnTo>
                      <a:pt x="4" y="71"/>
                    </a:lnTo>
                    <a:lnTo>
                      <a:pt x="6" y="71"/>
                    </a:lnTo>
                    <a:lnTo>
                      <a:pt x="7" y="71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8" y="54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40" y="21"/>
                    </a:lnTo>
                    <a:lnTo>
                      <a:pt x="46" y="13"/>
                    </a:lnTo>
                    <a:lnTo>
                      <a:pt x="51" y="5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1" y="1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42" y="1"/>
                    </a:lnTo>
                    <a:lnTo>
                      <a:pt x="41" y="2"/>
                    </a:lnTo>
                    <a:lnTo>
                      <a:pt x="4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2" name="Freeform 993"/>
              <p:cNvSpPr/>
              <p:nvPr/>
            </p:nvSpPr>
            <p:spPr bwMode="auto">
              <a:xfrm>
                <a:off x="4532313" y="2736851"/>
                <a:ext cx="30163" cy="42863"/>
              </a:xfrm>
              <a:custGeom>
                <a:avLst/>
                <a:gdLst/>
                <a:ahLst/>
                <a:cxnLst>
                  <a:cxn ang="0">
                    <a:pos x="49" y="3"/>
                  </a:cxn>
                  <a:cxn ang="0">
                    <a:pos x="49" y="3"/>
                  </a:cxn>
                  <a:cxn ang="0">
                    <a:pos x="43" y="13"/>
                  </a:cxn>
                  <a:cxn ang="0">
                    <a:pos x="37" y="24"/>
                  </a:cxn>
                  <a:cxn ang="0">
                    <a:pos x="29" y="34"/>
                  </a:cxn>
                  <a:cxn ang="0">
                    <a:pos x="22" y="43"/>
                  </a:cxn>
                  <a:cxn ang="0">
                    <a:pos x="22" y="43"/>
                  </a:cxn>
                  <a:cxn ang="0">
                    <a:pos x="15" y="50"/>
                  </a:cxn>
                  <a:cxn ang="0">
                    <a:pos x="10" y="57"/>
                  </a:cxn>
                  <a:cxn ang="0">
                    <a:pos x="4" y="65"/>
                  </a:cxn>
                  <a:cxn ang="0">
                    <a:pos x="1" y="74"/>
                  </a:cxn>
                  <a:cxn ang="0">
                    <a:pos x="1" y="74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79"/>
                  </a:cxn>
                  <a:cxn ang="0">
                    <a:pos x="6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10" y="76"/>
                  </a:cxn>
                  <a:cxn ang="0">
                    <a:pos x="10" y="76"/>
                  </a:cxn>
                  <a:cxn ang="0">
                    <a:pos x="13" y="70"/>
                  </a:cxn>
                  <a:cxn ang="0">
                    <a:pos x="15" y="65"/>
                  </a:cxn>
                  <a:cxn ang="0">
                    <a:pos x="22" y="56"/>
                  </a:cxn>
                  <a:cxn ang="0">
                    <a:pos x="22" y="56"/>
                  </a:cxn>
                  <a:cxn ang="0">
                    <a:pos x="29" y="50"/>
                  </a:cxn>
                  <a:cxn ang="0">
                    <a:pos x="32" y="46"/>
                  </a:cxn>
                  <a:cxn ang="0">
                    <a:pos x="35" y="43"/>
                  </a:cxn>
                  <a:cxn ang="0">
                    <a:pos x="35" y="43"/>
                  </a:cxn>
                  <a:cxn ang="0">
                    <a:pos x="41" y="33"/>
                  </a:cxn>
                  <a:cxn ang="0">
                    <a:pos x="46" y="25"/>
                  </a:cxn>
                  <a:cxn ang="0">
                    <a:pos x="52" y="17"/>
                  </a:cxn>
                  <a:cxn ang="0">
                    <a:pos x="57" y="7"/>
                  </a:cxn>
                  <a:cxn ang="0">
                    <a:pos x="57" y="7"/>
                  </a:cxn>
                  <a:cxn ang="0">
                    <a:pos x="57" y="5"/>
                  </a:cxn>
                  <a:cxn ang="0">
                    <a:pos x="57" y="4"/>
                  </a:cxn>
                  <a:cxn ang="0">
                    <a:pos x="56" y="2"/>
                  </a:cxn>
                  <a:cxn ang="0">
                    <a:pos x="55" y="1"/>
                  </a:cxn>
                  <a:cxn ang="0">
                    <a:pos x="53" y="0"/>
                  </a:cxn>
                  <a:cxn ang="0">
                    <a:pos x="52" y="0"/>
                  </a:cxn>
                  <a:cxn ang="0">
                    <a:pos x="50" y="1"/>
                  </a:cxn>
                  <a:cxn ang="0">
                    <a:pos x="49" y="3"/>
                  </a:cxn>
                  <a:cxn ang="0">
                    <a:pos x="49" y="3"/>
                  </a:cxn>
                </a:cxnLst>
                <a:rect l="0" t="0" r="r" b="b"/>
                <a:pathLst>
                  <a:path w="57" h="80">
                    <a:moveTo>
                      <a:pt x="49" y="3"/>
                    </a:moveTo>
                    <a:lnTo>
                      <a:pt x="49" y="3"/>
                    </a:lnTo>
                    <a:lnTo>
                      <a:pt x="43" y="13"/>
                    </a:lnTo>
                    <a:lnTo>
                      <a:pt x="37" y="24"/>
                    </a:lnTo>
                    <a:lnTo>
                      <a:pt x="29" y="34"/>
                    </a:lnTo>
                    <a:lnTo>
                      <a:pt x="22" y="43"/>
                    </a:lnTo>
                    <a:lnTo>
                      <a:pt x="22" y="43"/>
                    </a:lnTo>
                    <a:lnTo>
                      <a:pt x="15" y="50"/>
                    </a:lnTo>
                    <a:lnTo>
                      <a:pt x="10" y="57"/>
                    </a:lnTo>
                    <a:lnTo>
                      <a:pt x="4" y="65"/>
                    </a:lnTo>
                    <a:lnTo>
                      <a:pt x="1" y="74"/>
                    </a:lnTo>
                    <a:lnTo>
                      <a:pt x="1" y="74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79"/>
                    </a:lnTo>
                    <a:lnTo>
                      <a:pt x="6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10" y="76"/>
                    </a:lnTo>
                    <a:lnTo>
                      <a:pt x="10" y="76"/>
                    </a:lnTo>
                    <a:lnTo>
                      <a:pt x="13" y="70"/>
                    </a:lnTo>
                    <a:lnTo>
                      <a:pt x="15" y="65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9" y="50"/>
                    </a:lnTo>
                    <a:lnTo>
                      <a:pt x="32" y="46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41" y="33"/>
                    </a:lnTo>
                    <a:lnTo>
                      <a:pt x="46" y="25"/>
                    </a:lnTo>
                    <a:lnTo>
                      <a:pt x="52" y="17"/>
                    </a:lnTo>
                    <a:lnTo>
                      <a:pt x="57" y="7"/>
                    </a:lnTo>
                    <a:lnTo>
                      <a:pt x="57" y="7"/>
                    </a:lnTo>
                    <a:lnTo>
                      <a:pt x="57" y="5"/>
                    </a:lnTo>
                    <a:lnTo>
                      <a:pt x="57" y="4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3" y="0"/>
                    </a:lnTo>
                    <a:lnTo>
                      <a:pt x="52" y="0"/>
                    </a:lnTo>
                    <a:lnTo>
                      <a:pt x="50" y="1"/>
                    </a:lnTo>
                    <a:lnTo>
                      <a:pt x="49" y="3"/>
                    </a:lnTo>
                    <a:lnTo>
                      <a:pt x="4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3" name="Freeform 994"/>
              <p:cNvSpPr/>
              <p:nvPr/>
            </p:nvSpPr>
            <p:spPr bwMode="auto">
              <a:xfrm>
                <a:off x="4589463" y="2735263"/>
                <a:ext cx="22225" cy="34925"/>
              </a:xfrm>
              <a:custGeom>
                <a:avLst/>
                <a:gdLst/>
                <a:ahLst/>
                <a:cxnLst>
                  <a:cxn ang="0">
                    <a:pos x="33" y="2"/>
                  </a:cxn>
                  <a:cxn ang="0">
                    <a:pos x="33" y="2"/>
                  </a:cxn>
                  <a:cxn ang="0">
                    <a:pos x="24" y="16"/>
                  </a:cxn>
                  <a:cxn ang="0">
                    <a:pos x="16" y="31"/>
                  </a:cxn>
                  <a:cxn ang="0">
                    <a:pos x="7" y="46"/>
                  </a:cxn>
                  <a:cxn ang="0">
                    <a:pos x="1" y="61"/>
                  </a:cxn>
                  <a:cxn ang="0">
                    <a:pos x="1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7" y="66"/>
                  </a:cxn>
                  <a:cxn ang="0">
                    <a:pos x="8" y="65"/>
                  </a:cxn>
                  <a:cxn ang="0">
                    <a:pos x="10" y="63"/>
                  </a:cxn>
                  <a:cxn ang="0">
                    <a:pos x="10" y="63"/>
                  </a:cxn>
                  <a:cxn ang="0">
                    <a:pos x="17" y="49"/>
                  </a:cxn>
                  <a:cxn ang="0">
                    <a:pos x="24" y="34"/>
                  </a:cxn>
                  <a:cxn ang="0">
                    <a:pos x="32" y="21"/>
                  </a:cxn>
                  <a:cxn ang="0">
                    <a:pos x="42" y="7"/>
                  </a:cxn>
                  <a:cxn ang="0">
                    <a:pos x="42" y="7"/>
                  </a:cxn>
                  <a:cxn ang="0">
                    <a:pos x="42" y="5"/>
                  </a:cxn>
                  <a:cxn ang="0">
                    <a:pos x="42" y="4"/>
                  </a:cxn>
                  <a:cxn ang="0">
                    <a:pos x="41" y="2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4" y="1"/>
                  </a:cxn>
                  <a:cxn ang="0">
                    <a:pos x="33" y="2"/>
                  </a:cxn>
                  <a:cxn ang="0">
                    <a:pos x="33" y="2"/>
                  </a:cxn>
                </a:cxnLst>
                <a:rect l="0" t="0" r="r" b="b"/>
                <a:pathLst>
                  <a:path w="42" h="66">
                    <a:moveTo>
                      <a:pt x="33" y="2"/>
                    </a:moveTo>
                    <a:lnTo>
                      <a:pt x="33" y="2"/>
                    </a:lnTo>
                    <a:lnTo>
                      <a:pt x="24" y="16"/>
                    </a:lnTo>
                    <a:lnTo>
                      <a:pt x="16" y="31"/>
                    </a:lnTo>
                    <a:lnTo>
                      <a:pt x="7" y="46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7" y="66"/>
                    </a:lnTo>
                    <a:lnTo>
                      <a:pt x="8" y="65"/>
                    </a:lnTo>
                    <a:lnTo>
                      <a:pt x="10" y="63"/>
                    </a:lnTo>
                    <a:lnTo>
                      <a:pt x="10" y="63"/>
                    </a:lnTo>
                    <a:lnTo>
                      <a:pt x="17" y="49"/>
                    </a:lnTo>
                    <a:lnTo>
                      <a:pt x="24" y="34"/>
                    </a:lnTo>
                    <a:lnTo>
                      <a:pt x="32" y="21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5"/>
                    </a:lnTo>
                    <a:lnTo>
                      <a:pt x="42" y="4"/>
                    </a:lnTo>
                    <a:lnTo>
                      <a:pt x="41" y="2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4" y="1"/>
                    </a:lnTo>
                    <a:lnTo>
                      <a:pt x="33" y="2"/>
                    </a:lnTo>
                    <a:lnTo>
                      <a:pt x="33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4" name="Freeform 995"/>
              <p:cNvSpPr/>
              <p:nvPr/>
            </p:nvSpPr>
            <p:spPr bwMode="auto">
              <a:xfrm>
                <a:off x="4651376" y="2736851"/>
                <a:ext cx="25400" cy="42863"/>
              </a:xfrm>
              <a:custGeom>
                <a:avLst/>
                <a:gdLst/>
                <a:ahLst/>
                <a:cxnLst>
                  <a:cxn ang="0">
                    <a:pos x="39" y="4"/>
                  </a:cxn>
                  <a:cxn ang="0">
                    <a:pos x="39" y="4"/>
                  </a:cxn>
                  <a:cxn ang="0">
                    <a:pos x="36" y="13"/>
                  </a:cxn>
                  <a:cxn ang="0">
                    <a:pos x="31" y="22"/>
                  </a:cxn>
                  <a:cxn ang="0">
                    <a:pos x="22" y="39"/>
                  </a:cxn>
                  <a:cxn ang="0">
                    <a:pos x="11" y="56"/>
                  </a:cxn>
                  <a:cxn ang="0">
                    <a:pos x="0" y="73"/>
                  </a:cxn>
                  <a:cxn ang="0">
                    <a:pos x="0" y="73"/>
                  </a:cxn>
                  <a:cxn ang="0">
                    <a:pos x="0" y="75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80"/>
                  </a:cxn>
                  <a:cxn ang="0">
                    <a:pos x="5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9" y="78"/>
                  </a:cxn>
                  <a:cxn ang="0">
                    <a:pos x="20" y="60"/>
                  </a:cxn>
                  <a:cxn ang="0">
                    <a:pos x="30" y="43"/>
                  </a:cxn>
                  <a:cxn ang="0">
                    <a:pos x="41" y="25"/>
                  </a:cxn>
                  <a:cxn ang="0">
                    <a:pos x="44" y="16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8" y="4"/>
                  </a:cxn>
                  <a:cxn ang="0">
                    <a:pos x="47" y="3"/>
                  </a:cxn>
                  <a:cxn ang="0">
                    <a:pos x="46" y="1"/>
                  </a:cxn>
                  <a:cxn ang="0">
                    <a:pos x="44" y="1"/>
                  </a:cxn>
                  <a:cxn ang="0">
                    <a:pos x="43" y="0"/>
                  </a:cxn>
                  <a:cxn ang="0">
                    <a:pos x="41" y="1"/>
                  </a:cxn>
                  <a:cxn ang="0">
                    <a:pos x="40" y="2"/>
                  </a:cxn>
                  <a:cxn ang="0">
                    <a:pos x="39" y="4"/>
                  </a:cxn>
                  <a:cxn ang="0">
                    <a:pos x="39" y="4"/>
                  </a:cxn>
                </a:cxnLst>
                <a:rect l="0" t="0" r="r" b="b"/>
                <a:pathLst>
                  <a:path w="48" h="80">
                    <a:moveTo>
                      <a:pt x="39" y="4"/>
                    </a:moveTo>
                    <a:lnTo>
                      <a:pt x="39" y="4"/>
                    </a:lnTo>
                    <a:lnTo>
                      <a:pt x="36" y="13"/>
                    </a:lnTo>
                    <a:lnTo>
                      <a:pt x="31" y="22"/>
                    </a:lnTo>
                    <a:lnTo>
                      <a:pt x="22" y="39"/>
                    </a:lnTo>
                    <a:lnTo>
                      <a:pt x="11" y="56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75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80"/>
                    </a:lnTo>
                    <a:lnTo>
                      <a:pt x="5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9" y="78"/>
                    </a:lnTo>
                    <a:lnTo>
                      <a:pt x="20" y="60"/>
                    </a:lnTo>
                    <a:lnTo>
                      <a:pt x="30" y="43"/>
                    </a:lnTo>
                    <a:lnTo>
                      <a:pt x="41" y="25"/>
                    </a:lnTo>
                    <a:lnTo>
                      <a:pt x="44" y="16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8" y="4"/>
                    </a:lnTo>
                    <a:lnTo>
                      <a:pt x="47" y="3"/>
                    </a:lnTo>
                    <a:lnTo>
                      <a:pt x="46" y="1"/>
                    </a:lnTo>
                    <a:lnTo>
                      <a:pt x="44" y="1"/>
                    </a:lnTo>
                    <a:lnTo>
                      <a:pt x="43" y="0"/>
                    </a:lnTo>
                    <a:lnTo>
                      <a:pt x="41" y="1"/>
                    </a:lnTo>
                    <a:lnTo>
                      <a:pt x="40" y="2"/>
                    </a:lnTo>
                    <a:lnTo>
                      <a:pt x="39" y="4"/>
                    </a:lnTo>
                    <a:lnTo>
                      <a:pt x="3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5" name="Freeform 996"/>
              <p:cNvSpPr/>
              <p:nvPr/>
            </p:nvSpPr>
            <p:spPr bwMode="auto">
              <a:xfrm>
                <a:off x="4702176" y="2738438"/>
                <a:ext cx="22225" cy="38100"/>
              </a:xfrm>
              <a:custGeom>
                <a:avLst/>
                <a:gdLst/>
                <a:ahLst/>
                <a:cxnLst>
                  <a:cxn ang="0">
                    <a:pos x="35" y="3"/>
                  </a:cxn>
                  <a:cxn ang="0">
                    <a:pos x="35" y="3"/>
                  </a:cxn>
                  <a:cxn ang="0">
                    <a:pos x="30" y="10"/>
                  </a:cxn>
                  <a:cxn ang="0">
                    <a:pos x="26" y="18"/>
                  </a:cxn>
                  <a:cxn ang="0">
                    <a:pos x="14" y="32"/>
                  </a:cxn>
                  <a:cxn ang="0">
                    <a:pos x="10" y="40"/>
                  </a:cxn>
                  <a:cxn ang="0">
                    <a:pos x="5" y="48"/>
                  </a:cxn>
                  <a:cxn ang="0">
                    <a:pos x="2" y="55"/>
                  </a:cxn>
                  <a:cxn ang="0">
                    <a:pos x="0" y="64"/>
                  </a:cxn>
                  <a:cxn ang="0">
                    <a:pos x="0" y="64"/>
                  </a:cxn>
                  <a:cxn ang="0">
                    <a:pos x="0" y="66"/>
                  </a:cxn>
                  <a:cxn ang="0">
                    <a:pos x="0" y="67"/>
                  </a:cxn>
                  <a:cxn ang="0">
                    <a:pos x="3" y="70"/>
                  </a:cxn>
                  <a:cxn ang="0">
                    <a:pos x="5" y="71"/>
                  </a:cxn>
                  <a:cxn ang="0">
                    <a:pos x="7" y="70"/>
                  </a:cxn>
                  <a:cxn ang="0">
                    <a:pos x="8" y="69"/>
                  </a:cxn>
                  <a:cxn ang="0">
                    <a:pos x="9" y="66"/>
                  </a:cxn>
                  <a:cxn ang="0">
                    <a:pos x="9" y="66"/>
                  </a:cxn>
                  <a:cxn ang="0">
                    <a:pos x="11" y="58"/>
                  </a:cxn>
                  <a:cxn ang="0">
                    <a:pos x="14" y="51"/>
                  </a:cxn>
                  <a:cxn ang="0">
                    <a:pos x="18" y="44"/>
                  </a:cxn>
                  <a:cxn ang="0">
                    <a:pos x="23" y="36"/>
                  </a:cxn>
                  <a:cxn ang="0">
                    <a:pos x="34" y="22"/>
                  </a:cxn>
                  <a:cxn ang="0">
                    <a:pos x="39" y="15"/>
                  </a:cxn>
                  <a:cxn ang="0">
                    <a:pos x="43" y="7"/>
                  </a:cxn>
                  <a:cxn ang="0">
                    <a:pos x="43" y="7"/>
                  </a:cxn>
                  <a:cxn ang="0">
                    <a:pos x="43" y="5"/>
                  </a:cxn>
                  <a:cxn ang="0">
                    <a:pos x="43" y="4"/>
                  </a:cxn>
                  <a:cxn ang="0">
                    <a:pos x="42" y="2"/>
                  </a:cxn>
                  <a:cxn ang="0">
                    <a:pos x="41" y="1"/>
                  </a:cxn>
                  <a:cxn ang="0">
                    <a:pos x="39" y="0"/>
                  </a:cxn>
                  <a:cxn ang="0">
                    <a:pos x="38" y="0"/>
                  </a:cxn>
                  <a:cxn ang="0">
                    <a:pos x="36" y="1"/>
                  </a:cxn>
                  <a:cxn ang="0">
                    <a:pos x="35" y="3"/>
                  </a:cxn>
                  <a:cxn ang="0">
                    <a:pos x="35" y="3"/>
                  </a:cxn>
                </a:cxnLst>
                <a:rect l="0" t="0" r="r" b="b"/>
                <a:pathLst>
                  <a:path w="43" h="71">
                    <a:moveTo>
                      <a:pt x="35" y="3"/>
                    </a:moveTo>
                    <a:lnTo>
                      <a:pt x="35" y="3"/>
                    </a:lnTo>
                    <a:lnTo>
                      <a:pt x="30" y="10"/>
                    </a:lnTo>
                    <a:lnTo>
                      <a:pt x="26" y="18"/>
                    </a:lnTo>
                    <a:lnTo>
                      <a:pt x="14" y="32"/>
                    </a:lnTo>
                    <a:lnTo>
                      <a:pt x="10" y="40"/>
                    </a:lnTo>
                    <a:lnTo>
                      <a:pt x="5" y="48"/>
                    </a:lnTo>
                    <a:lnTo>
                      <a:pt x="2" y="55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6"/>
                    </a:lnTo>
                    <a:lnTo>
                      <a:pt x="0" y="67"/>
                    </a:lnTo>
                    <a:lnTo>
                      <a:pt x="3" y="70"/>
                    </a:lnTo>
                    <a:lnTo>
                      <a:pt x="5" y="71"/>
                    </a:lnTo>
                    <a:lnTo>
                      <a:pt x="7" y="70"/>
                    </a:lnTo>
                    <a:lnTo>
                      <a:pt x="8" y="69"/>
                    </a:lnTo>
                    <a:lnTo>
                      <a:pt x="9" y="66"/>
                    </a:lnTo>
                    <a:lnTo>
                      <a:pt x="9" y="66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8" y="44"/>
                    </a:lnTo>
                    <a:lnTo>
                      <a:pt x="23" y="36"/>
                    </a:lnTo>
                    <a:lnTo>
                      <a:pt x="34" y="22"/>
                    </a:lnTo>
                    <a:lnTo>
                      <a:pt x="39" y="15"/>
                    </a:lnTo>
                    <a:lnTo>
                      <a:pt x="43" y="7"/>
                    </a:lnTo>
                    <a:lnTo>
                      <a:pt x="43" y="7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2" y="2"/>
                    </a:lnTo>
                    <a:lnTo>
                      <a:pt x="41" y="1"/>
                    </a:lnTo>
                    <a:lnTo>
                      <a:pt x="39" y="0"/>
                    </a:lnTo>
                    <a:lnTo>
                      <a:pt x="38" y="0"/>
                    </a:lnTo>
                    <a:lnTo>
                      <a:pt x="36" y="1"/>
                    </a:lnTo>
                    <a:lnTo>
                      <a:pt x="35" y="3"/>
                    </a:lnTo>
                    <a:lnTo>
                      <a:pt x="35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6" name="Freeform 997"/>
              <p:cNvSpPr/>
              <p:nvPr/>
            </p:nvSpPr>
            <p:spPr bwMode="auto">
              <a:xfrm>
                <a:off x="4735513" y="2746376"/>
                <a:ext cx="25400" cy="30163"/>
              </a:xfrm>
              <a:custGeom>
                <a:avLst/>
                <a:gdLst/>
                <a:ahLst/>
                <a:cxnLst>
                  <a:cxn ang="0">
                    <a:pos x="39" y="1"/>
                  </a:cxn>
                  <a:cxn ang="0">
                    <a:pos x="39" y="1"/>
                  </a:cxn>
                  <a:cxn ang="0">
                    <a:pos x="29" y="12"/>
                  </a:cxn>
                  <a:cxn ang="0">
                    <a:pos x="20" y="23"/>
                  </a:cxn>
                  <a:cxn ang="0">
                    <a:pos x="1" y="48"/>
                  </a:cxn>
                  <a:cxn ang="0">
                    <a:pos x="1" y="48"/>
                  </a:cxn>
                  <a:cxn ang="0">
                    <a:pos x="0" y="50"/>
                  </a:cxn>
                  <a:cxn ang="0">
                    <a:pos x="0" y="51"/>
                  </a:cxn>
                  <a:cxn ang="0">
                    <a:pos x="2" y="56"/>
                  </a:cxn>
                  <a:cxn ang="0">
                    <a:pos x="3" y="57"/>
                  </a:cxn>
                  <a:cxn ang="0">
                    <a:pos x="4" y="57"/>
                  </a:cxn>
                  <a:cxn ang="0">
                    <a:pos x="6" y="57"/>
                  </a:cxn>
                  <a:cxn ang="0">
                    <a:pos x="8" y="55"/>
                  </a:cxn>
                  <a:cxn ang="0">
                    <a:pos x="8" y="55"/>
                  </a:cxn>
                  <a:cxn ang="0">
                    <a:pos x="26" y="31"/>
                  </a:cxn>
                  <a:cxn ang="0">
                    <a:pos x="35" y="18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6" y="6"/>
                  </a:cxn>
                  <a:cxn ang="0">
                    <a:pos x="48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40" y="0"/>
                  </a:cxn>
                  <a:cxn ang="0">
                    <a:pos x="39" y="1"/>
                  </a:cxn>
                  <a:cxn ang="0">
                    <a:pos x="39" y="1"/>
                  </a:cxn>
                </a:cxnLst>
                <a:rect l="0" t="0" r="r" b="b"/>
                <a:pathLst>
                  <a:path w="48" h="57">
                    <a:moveTo>
                      <a:pt x="39" y="1"/>
                    </a:moveTo>
                    <a:lnTo>
                      <a:pt x="39" y="1"/>
                    </a:lnTo>
                    <a:lnTo>
                      <a:pt x="29" y="12"/>
                    </a:lnTo>
                    <a:lnTo>
                      <a:pt x="20" y="23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0" y="50"/>
                    </a:lnTo>
                    <a:lnTo>
                      <a:pt x="0" y="51"/>
                    </a:lnTo>
                    <a:lnTo>
                      <a:pt x="2" y="56"/>
                    </a:lnTo>
                    <a:lnTo>
                      <a:pt x="3" y="57"/>
                    </a:lnTo>
                    <a:lnTo>
                      <a:pt x="4" y="57"/>
                    </a:lnTo>
                    <a:lnTo>
                      <a:pt x="6" y="57"/>
                    </a:lnTo>
                    <a:lnTo>
                      <a:pt x="8" y="55"/>
                    </a:lnTo>
                    <a:lnTo>
                      <a:pt x="8" y="55"/>
                    </a:lnTo>
                    <a:lnTo>
                      <a:pt x="26" y="31"/>
                    </a:lnTo>
                    <a:lnTo>
                      <a:pt x="35" y="18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6" y="6"/>
                    </a:lnTo>
                    <a:lnTo>
                      <a:pt x="48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0" y="0"/>
                    </a:lnTo>
                    <a:lnTo>
                      <a:pt x="39" y="1"/>
                    </a:lnTo>
                    <a:lnTo>
                      <a:pt x="3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7" name="Freeform 998"/>
              <p:cNvSpPr/>
              <p:nvPr/>
            </p:nvSpPr>
            <p:spPr bwMode="auto">
              <a:xfrm>
                <a:off x="4479926" y="2536826"/>
                <a:ext cx="31750" cy="34925"/>
              </a:xfrm>
              <a:custGeom>
                <a:avLst/>
                <a:gdLst/>
                <a:ahLst/>
                <a:cxnLst>
                  <a:cxn ang="0">
                    <a:pos x="52" y="1"/>
                  </a:cxn>
                  <a:cxn ang="0">
                    <a:pos x="52" y="1"/>
                  </a:cxn>
                  <a:cxn ang="0">
                    <a:pos x="38" y="15"/>
                  </a:cxn>
                  <a:cxn ang="0">
                    <a:pos x="26" y="30"/>
                  </a:cxn>
                  <a:cxn ang="0">
                    <a:pos x="13" y="44"/>
                  </a:cxn>
                  <a:cxn ang="0">
                    <a:pos x="1" y="58"/>
                  </a:cxn>
                  <a:cxn ang="0">
                    <a:pos x="1" y="58"/>
                  </a:cxn>
                  <a:cxn ang="0">
                    <a:pos x="0" y="60"/>
                  </a:cxn>
                  <a:cxn ang="0">
                    <a:pos x="0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6" y="66"/>
                  </a:cxn>
                  <a:cxn ang="0">
                    <a:pos x="7" y="65"/>
                  </a:cxn>
                  <a:cxn ang="0">
                    <a:pos x="7" y="65"/>
                  </a:cxn>
                  <a:cxn ang="0">
                    <a:pos x="21" y="50"/>
                  </a:cxn>
                  <a:cxn ang="0">
                    <a:pos x="33" y="36"/>
                  </a:cxn>
                  <a:cxn ang="0">
                    <a:pos x="46" y="21"/>
                  </a:cxn>
                  <a:cxn ang="0">
                    <a:pos x="58" y="7"/>
                  </a:cxn>
                  <a:cxn ang="0">
                    <a:pos x="58" y="7"/>
                  </a:cxn>
                  <a:cxn ang="0">
                    <a:pos x="59" y="6"/>
                  </a:cxn>
                  <a:cxn ang="0">
                    <a:pos x="60" y="4"/>
                  </a:cxn>
                  <a:cxn ang="0">
                    <a:pos x="59" y="2"/>
                  </a:cxn>
                  <a:cxn ang="0">
                    <a:pos x="58" y="1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4" y="0"/>
                  </a:cxn>
                  <a:cxn ang="0">
                    <a:pos x="52" y="1"/>
                  </a:cxn>
                  <a:cxn ang="0">
                    <a:pos x="52" y="1"/>
                  </a:cxn>
                </a:cxnLst>
                <a:rect l="0" t="0" r="r" b="b"/>
                <a:pathLst>
                  <a:path w="60" h="66">
                    <a:moveTo>
                      <a:pt x="52" y="1"/>
                    </a:moveTo>
                    <a:lnTo>
                      <a:pt x="52" y="1"/>
                    </a:lnTo>
                    <a:lnTo>
                      <a:pt x="38" y="15"/>
                    </a:lnTo>
                    <a:lnTo>
                      <a:pt x="26" y="30"/>
                    </a:lnTo>
                    <a:lnTo>
                      <a:pt x="13" y="44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6" y="66"/>
                    </a:lnTo>
                    <a:lnTo>
                      <a:pt x="7" y="65"/>
                    </a:lnTo>
                    <a:lnTo>
                      <a:pt x="7" y="65"/>
                    </a:lnTo>
                    <a:lnTo>
                      <a:pt x="21" y="50"/>
                    </a:lnTo>
                    <a:lnTo>
                      <a:pt x="33" y="36"/>
                    </a:lnTo>
                    <a:lnTo>
                      <a:pt x="46" y="21"/>
                    </a:lnTo>
                    <a:lnTo>
                      <a:pt x="58" y="7"/>
                    </a:lnTo>
                    <a:lnTo>
                      <a:pt x="58" y="7"/>
                    </a:lnTo>
                    <a:lnTo>
                      <a:pt x="59" y="6"/>
                    </a:lnTo>
                    <a:lnTo>
                      <a:pt x="60" y="4"/>
                    </a:lnTo>
                    <a:lnTo>
                      <a:pt x="59" y="2"/>
                    </a:lnTo>
                    <a:lnTo>
                      <a:pt x="58" y="1"/>
                    </a:lnTo>
                    <a:lnTo>
                      <a:pt x="57" y="0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2" y="1"/>
                    </a:lnTo>
                    <a:lnTo>
                      <a:pt x="5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8" name="Freeform 999"/>
              <p:cNvSpPr/>
              <p:nvPr/>
            </p:nvSpPr>
            <p:spPr bwMode="auto">
              <a:xfrm>
                <a:off x="4513263" y="2566988"/>
                <a:ext cx="34925" cy="49213"/>
              </a:xfrm>
              <a:custGeom>
                <a:avLst/>
                <a:gdLst/>
                <a:ahLst/>
                <a:cxnLst>
                  <a:cxn ang="0">
                    <a:pos x="57" y="3"/>
                  </a:cxn>
                  <a:cxn ang="0">
                    <a:pos x="57" y="3"/>
                  </a:cxn>
                  <a:cxn ang="0">
                    <a:pos x="55" y="8"/>
                  </a:cxn>
                  <a:cxn ang="0">
                    <a:pos x="52" y="13"/>
                  </a:cxn>
                  <a:cxn ang="0">
                    <a:pos x="44" y="23"/>
                  </a:cxn>
                  <a:cxn ang="0">
                    <a:pos x="35" y="31"/>
                  </a:cxn>
                  <a:cxn ang="0">
                    <a:pos x="27" y="39"/>
                  </a:cxn>
                  <a:cxn ang="0">
                    <a:pos x="27" y="39"/>
                  </a:cxn>
                  <a:cxn ang="0">
                    <a:pos x="22" y="44"/>
                  </a:cxn>
                  <a:cxn ang="0">
                    <a:pos x="18" y="49"/>
                  </a:cxn>
                  <a:cxn ang="0">
                    <a:pos x="12" y="61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1" y="90"/>
                  </a:cxn>
                  <a:cxn ang="0">
                    <a:pos x="2" y="91"/>
                  </a:cxn>
                  <a:cxn ang="0">
                    <a:pos x="4" y="91"/>
                  </a:cxn>
                  <a:cxn ang="0">
                    <a:pos x="6" y="91"/>
                  </a:cxn>
                  <a:cxn ang="0">
                    <a:pos x="7" y="91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6" y="75"/>
                  </a:cxn>
                  <a:cxn ang="0">
                    <a:pos x="22" y="63"/>
                  </a:cxn>
                  <a:cxn ang="0">
                    <a:pos x="30" y="50"/>
                  </a:cxn>
                  <a:cxn ang="0">
                    <a:pos x="34" y="45"/>
                  </a:cxn>
                  <a:cxn ang="0">
                    <a:pos x="40" y="40"/>
                  </a:cxn>
                  <a:cxn ang="0">
                    <a:pos x="40" y="40"/>
                  </a:cxn>
                  <a:cxn ang="0">
                    <a:pos x="48" y="33"/>
                  </a:cxn>
                  <a:cxn ang="0">
                    <a:pos x="55" y="25"/>
                  </a:cxn>
                  <a:cxn ang="0">
                    <a:pos x="61" y="15"/>
                  </a:cxn>
                  <a:cxn ang="0">
                    <a:pos x="66" y="6"/>
                  </a:cxn>
                  <a:cxn ang="0">
                    <a:pos x="66" y="6"/>
                  </a:cxn>
                  <a:cxn ang="0">
                    <a:pos x="66" y="4"/>
                  </a:cxn>
                  <a:cxn ang="0">
                    <a:pos x="66" y="2"/>
                  </a:cxn>
                  <a:cxn ang="0">
                    <a:pos x="65" y="1"/>
                  </a:cxn>
                  <a:cxn ang="0">
                    <a:pos x="63" y="0"/>
                  </a:cxn>
                  <a:cxn ang="0">
                    <a:pos x="60" y="0"/>
                  </a:cxn>
                  <a:cxn ang="0">
                    <a:pos x="58" y="1"/>
                  </a:cxn>
                  <a:cxn ang="0">
                    <a:pos x="57" y="3"/>
                  </a:cxn>
                  <a:cxn ang="0">
                    <a:pos x="57" y="3"/>
                  </a:cxn>
                </a:cxnLst>
                <a:rect l="0" t="0" r="r" b="b"/>
                <a:pathLst>
                  <a:path w="66" h="91">
                    <a:moveTo>
                      <a:pt x="57" y="3"/>
                    </a:moveTo>
                    <a:lnTo>
                      <a:pt x="57" y="3"/>
                    </a:lnTo>
                    <a:lnTo>
                      <a:pt x="55" y="8"/>
                    </a:lnTo>
                    <a:lnTo>
                      <a:pt x="52" y="13"/>
                    </a:lnTo>
                    <a:lnTo>
                      <a:pt x="44" y="23"/>
                    </a:lnTo>
                    <a:lnTo>
                      <a:pt x="35" y="31"/>
                    </a:lnTo>
                    <a:lnTo>
                      <a:pt x="27" y="39"/>
                    </a:lnTo>
                    <a:lnTo>
                      <a:pt x="27" y="39"/>
                    </a:lnTo>
                    <a:lnTo>
                      <a:pt x="22" y="44"/>
                    </a:lnTo>
                    <a:lnTo>
                      <a:pt x="18" y="49"/>
                    </a:lnTo>
                    <a:lnTo>
                      <a:pt x="12" y="61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1" y="90"/>
                    </a:lnTo>
                    <a:lnTo>
                      <a:pt x="2" y="91"/>
                    </a:lnTo>
                    <a:lnTo>
                      <a:pt x="4" y="91"/>
                    </a:lnTo>
                    <a:lnTo>
                      <a:pt x="6" y="91"/>
                    </a:lnTo>
                    <a:lnTo>
                      <a:pt x="7" y="91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6" y="75"/>
                    </a:lnTo>
                    <a:lnTo>
                      <a:pt x="22" y="63"/>
                    </a:lnTo>
                    <a:lnTo>
                      <a:pt x="30" y="50"/>
                    </a:lnTo>
                    <a:lnTo>
                      <a:pt x="34" y="45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5"/>
                    </a:lnTo>
                    <a:lnTo>
                      <a:pt x="61" y="15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4"/>
                    </a:lnTo>
                    <a:lnTo>
                      <a:pt x="66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8" y="1"/>
                    </a:lnTo>
                    <a:lnTo>
                      <a:pt x="57" y="3"/>
                    </a:lnTo>
                    <a:lnTo>
                      <a:pt x="5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9" name="Freeform 1000"/>
              <p:cNvSpPr/>
              <p:nvPr/>
            </p:nvSpPr>
            <p:spPr bwMode="auto">
              <a:xfrm>
                <a:off x="4645026" y="2497138"/>
                <a:ext cx="34925" cy="55563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8" y="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1" y="103"/>
                  </a:cxn>
                  <a:cxn ang="0">
                    <a:pos x="3" y="104"/>
                  </a:cxn>
                  <a:cxn ang="0">
                    <a:pos x="4" y="105"/>
                  </a:cxn>
                  <a:cxn ang="0">
                    <a:pos x="6" y="105"/>
                  </a:cxn>
                  <a:cxn ang="0">
                    <a:pos x="8" y="104"/>
                  </a:cxn>
                  <a:cxn ang="0">
                    <a:pos x="9" y="103"/>
                  </a:cxn>
                  <a:cxn ang="0">
                    <a:pos x="9" y="103"/>
                  </a:cxn>
                  <a:cxn ang="0">
                    <a:pos x="66" y="7"/>
                  </a:cxn>
                  <a:cxn ang="0">
                    <a:pos x="66" y="7"/>
                  </a:cxn>
                  <a:cxn ang="0">
                    <a:pos x="67" y="5"/>
                  </a:cxn>
                  <a:cxn ang="0">
                    <a:pos x="67" y="4"/>
                  </a:cxn>
                  <a:cxn ang="0">
                    <a:pos x="66" y="2"/>
                  </a:cxn>
                  <a:cxn ang="0">
                    <a:pos x="64" y="1"/>
                  </a:cxn>
                  <a:cxn ang="0">
                    <a:pos x="63" y="0"/>
                  </a:cxn>
                  <a:cxn ang="0">
                    <a:pos x="61" y="0"/>
                  </a:cxn>
                  <a:cxn ang="0">
                    <a:pos x="60" y="1"/>
                  </a:cxn>
                  <a:cxn ang="0">
                    <a:pos x="58" y="2"/>
                  </a:cxn>
                  <a:cxn ang="0">
                    <a:pos x="58" y="2"/>
                  </a:cxn>
                </a:cxnLst>
                <a:rect l="0" t="0" r="r" b="b"/>
                <a:pathLst>
                  <a:path w="67" h="105">
                    <a:moveTo>
                      <a:pt x="58" y="2"/>
                    </a:moveTo>
                    <a:lnTo>
                      <a:pt x="58" y="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1" y="103"/>
                    </a:lnTo>
                    <a:lnTo>
                      <a:pt x="3" y="104"/>
                    </a:lnTo>
                    <a:lnTo>
                      <a:pt x="4" y="105"/>
                    </a:lnTo>
                    <a:lnTo>
                      <a:pt x="6" y="105"/>
                    </a:lnTo>
                    <a:lnTo>
                      <a:pt x="8" y="104"/>
                    </a:lnTo>
                    <a:lnTo>
                      <a:pt x="9" y="103"/>
                    </a:lnTo>
                    <a:lnTo>
                      <a:pt x="9" y="103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7" y="5"/>
                    </a:lnTo>
                    <a:lnTo>
                      <a:pt x="67" y="4"/>
                    </a:lnTo>
                    <a:lnTo>
                      <a:pt x="66" y="2"/>
                    </a:lnTo>
                    <a:lnTo>
                      <a:pt x="64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0" y="1"/>
                    </a:lnTo>
                    <a:lnTo>
                      <a:pt x="58" y="2"/>
                    </a:lnTo>
                    <a:lnTo>
                      <a:pt x="5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0" name="Freeform 1001"/>
              <p:cNvSpPr/>
              <p:nvPr/>
            </p:nvSpPr>
            <p:spPr bwMode="auto">
              <a:xfrm>
                <a:off x="4681538" y="2509838"/>
                <a:ext cx="28575" cy="31750"/>
              </a:xfrm>
              <a:custGeom>
                <a:avLst/>
                <a:gdLst/>
                <a:ahLst/>
                <a:cxnLst>
                  <a:cxn ang="0">
                    <a:pos x="46" y="1"/>
                  </a:cxn>
                  <a:cxn ang="0">
                    <a:pos x="46" y="1"/>
                  </a:cxn>
                  <a:cxn ang="0">
                    <a:pos x="22" y="26"/>
                  </a:cxn>
                  <a:cxn ang="0">
                    <a:pos x="11" y="39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0" y="55"/>
                  </a:cxn>
                  <a:cxn ang="0">
                    <a:pos x="0" y="56"/>
                  </a:cxn>
                  <a:cxn ang="0">
                    <a:pos x="1" y="58"/>
                  </a:cxn>
                  <a:cxn ang="0">
                    <a:pos x="2" y="59"/>
                  </a:cxn>
                  <a:cxn ang="0">
                    <a:pos x="4" y="60"/>
                  </a:cxn>
                  <a:cxn ang="0">
                    <a:pos x="5" y="60"/>
                  </a:cxn>
                  <a:cxn ang="0">
                    <a:pos x="8" y="59"/>
                  </a:cxn>
                  <a:cxn ang="0">
                    <a:pos x="9" y="58"/>
                  </a:cxn>
                  <a:cxn ang="0">
                    <a:pos x="9" y="58"/>
                  </a:cxn>
                  <a:cxn ang="0">
                    <a:pos x="19" y="44"/>
                  </a:cxn>
                  <a:cxn ang="0">
                    <a:pos x="29" y="32"/>
                  </a:cxn>
                  <a:cxn ang="0">
                    <a:pos x="52" y="8"/>
                  </a:cxn>
                  <a:cxn ang="0">
                    <a:pos x="52" y="8"/>
                  </a:cxn>
                  <a:cxn ang="0">
                    <a:pos x="54" y="6"/>
                  </a:cxn>
                  <a:cxn ang="0">
                    <a:pos x="54" y="4"/>
                  </a:cxn>
                  <a:cxn ang="0">
                    <a:pos x="53" y="3"/>
                  </a:cxn>
                  <a:cxn ang="0">
                    <a:pos x="52" y="1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8" y="0"/>
                  </a:cxn>
                  <a:cxn ang="0">
                    <a:pos x="46" y="1"/>
                  </a:cxn>
                  <a:cxn ang="0">
                    <a:pos x="46" y="1"/>
                  </a:cxn>
                </a:cxnLst>
                <a:rect l="0" t="0" r="r" b="b"/>
                <a:pathLst>
                  <a:path w="54" h="60">
                    <a:moveTo>
                      <a:pt x="46" y="1"/>
                    </a:moveTo>
                    <a:lnTo>
                      <a:pt x="46" y="1"/>
                    </a:lnTo>
                    <a:lnTo>
                      <a:pt x="22" y="26"/>
                    </a:lnTo>
                    <a:lnTo>
                      <a:pt x="11" y="39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0" y="56"/>
                    </a:lnTo>
                    <a:lnTo>
                      <a:pt x="1" y="58"/>
                    </a:lnTo>
                    <a:lnTo>
                      <a:pt x="2" y="59"/>
                    </a:lnTo>
                    <a:lnTo>
                      <a:pt x="4" y="60"/>
                    </a:lnTo>
                    <a:lnTo>
                      <a:pt x="5" y="60"/>
                    </a:lnTo>
                    <a:lnTo>
                      <a:pt x="8" y="59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19" y="44"/>
                    </a:lnTo>
                    <a:lnTo>
                      <a:pt x="29" y="32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4" y="6"/>
                    </a:lnTo>
                    <a:lnTo>
                      <a:pt x="54" y="4"/>
                    </a:lnTo>
                    <a:lnTo>
                      <a:pt x="53" y="3"/>
                    </a:lnTo>
                    <a:lnTo>
                      <a:pt x="52" y="1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8" y="0"/>
                    </a:lnTo>
                    <a:lnTo>
                      <a:pt x="46" y="1"/>
                    </a:lnTo>
                    <a:lnTo>
                      <a:pt x="4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1" name="Freeform 1002"/>
              <p:cNvSpPr/>
              <p:nvPr/>
            </p:nvSpPr>
            <p:spPr bwMode="auto">
              <a:xfrm>
                <a:off x="4714876" y="2520951"/>
                <a:ext cx="61913" cy="74613"/>
              </a:xfrm>
              <a:custGeom>
                <a:avLst/>
                <a:gdLst/>
                <a:ahLst/>
                <a:cxnLst>
                  <a:cxn ang="0">
                    <a:pos x="109" y="1"/>
                  </a:cxn>
                  <a:cxn ang="0">
                    <a:pos x="109" y="1"/>
                  </a:cxn>
                  <a:cxn ang="0">
                    <a:pos x="101" y="7"/>
                  </a:cxn>
                  <a:cxn ang="0">
                    <a:pos x="93" y="14"/>
                  </a:cxn>
                  <a:cxn ang="0">
                    <a:pos x="78" y="30"/>
                  </a:cxn>
                  <a:cxn ang="0">
                    <a:pos x="65" y="46"/>
                  </a:cxn>
                  <a:cxn ang="0">
                    <a:pos x="51" y="64"/>
                  </a:cxn>
                  <a:cxn ang="0">
                    <a:pos x="26" y="99"/>
                  </a:cxn>
                  <a:cxn ang="0">
                    <a:pos x="14" y="117"/>
                  </a:cxn>
                  <a:cxn ang="0">
                    <a:pos x="1" y="134"/>
                  </a:cxn>
                  <a:cxn ang="0">
                    <a:pos x="1" y="134"/>
                  </a:cxn>
                  <a:cxn ang="0">
                    <a:pos x="0" y="136"/>
                  </a:cxn>
                  <a:cxn ang="0">
                    <a:pos x="0" y="137"/>
                  </a:cxn>
                  <a:cxn ang="0">
                    <a:pos x="2" y="142"/>
                  </a:cxn>
                  <a:cxn ang="0">
                    <a:pos x="3" y="143"/>
                  </a:cxn>
                  <a:cxn ang="0">
                    <a:pos x="5" y="143"/>
                  </a:cxn>
                  <a:cxn ang="0">
                    <a:pos x="6" y="143"/>
                  </a:cxn>
                  <a:cxn ang="0">
                    <a:pos x="8" y="141"/>
                  </a:cxn>
                  <a:cxn ang="0">
                    <a:pos x="8" y="141"/>
                  </a:cxn>
                  <a:cxn ang="0">
                    <a:pos x="20" y="124"/>
                  </a:cxn>
                  <a:cxn ang="0">
                    <a:pos x="33" y="106"/>
                  </a:cxn>
                  <a:cxn ang="0">
                    <a:pos x="58" y="71"/>
                  </a:cxn>
                  <a:cxn ang="0">
                    <a:pos x="70" y="55"/>
                  </a:cxn>
                  <a:cxn ang="0">
                    <a:pos x="83" y="38"/>
                  </a:cxn>
                  <a:cxn ang="0">
                    <a:pos x="98" y="22"/>
                  </a:cxn>
                  <a:cxn ang="0">
                    <a:pos x="106" y="15"/>
                  </a:cxn>
                  <a:cxn ang="0">
                    <a:pos x="115" y="9"/>
                  </a:cxn>
                  <a:cxn ang="0">
                    <a:pos x="115" y="9"/>
                  </a:cxn>
                  <a:cxn ang="0">
                    <a:pos x="116" y="7"/>
                  </a:cxn>
                  <a:cxn ang="0">
                    <a:pos x="117" y="5"/>
                  </a:cxn>
                  <a:cxn ang="0">
                    <a:pos x="116" y="2"/>
                  </a:cxn>
                  <a:cxn ang="0">
                    <a:pos x="115" y="1"/>
                  </a:cxn>
                  <a:cxn ang="0">
                    <a:pos x="114" y="0"/>
                  </a:cxn>
                  <a:cxn ang="0">
                    <a:pos x="111" y="0"/>
                  </a:cxn>
                  <a:cxn ang="0">
                    <a:pos x="109" y="1"/>
                  </a:cxn>
                  <a:cxn ang="0">
                    <a:pos x="109" y="1"/>
                  </a:cxn>
                </a:cxnLst>
                <a:rect l="0" t="0" r="r" b="b"/>
                <a:pathLst>
                  <a:path w="117" h="143">
                    <a:moveTo>
                      <a:pt x="109" y="1"/>
                    </a:moveTo>
                    <a:lnTo>
                      <a:pt x="109" y="1"/>
                    </a:lnTo>
                    <a:lnTo>
                      <a:pt x="101" y="7"/>
                    </a:lnTo>
                    <a:lnTo>
                      <a:pt x="93" y="14"/>
                    </a:lnTo>
                    <a:lnTo>
                      <a:pt x="78" y="30"/>
                    </a:lnTo>
                    <a:lnTo>
                      <a:pt x="65" y="46"/>
                    </a:lnTo>
                    <a:lnTo>
                      <a:pt x="51" y="64"/>
                    </a:lnTo>
                    <a:lnTo>
                      <a:pt x="26" y="99"/>
                    </a:lnTo>
                    <a:lnTo>
                      <a:pt x="14" y="117"/>
                    </a:lnTo>
                    <a:lnTo>
                      <a:pt x="1" y="134"/>
                    </a:lnTo>
                    <a:lnTo>
                      <a:pt x="1" y="134"/>
                    </a:lnTo>
                    <a:lnTo>
                      <a:pt x="0" y="136"/>
                    </a:lnTo>
                    <a:lnTo>
                      <a:pt x="0" y="137"/>
                    </a:lnTo>
                    <a:lnTo>
                      <a:pt x="2" y="142"/>
                    </a:lnTo>
                    <a:lnTo>
                      <a:pt x="3" y="143"/>
                    </a:lnTo>
                    <a:lnTo>
                      <a:pt x="5" y="143"/>
                    </a:lnTo>
                    <a:lnTo>
                      <a:pt x="6" y="143"/>
                    </a:lnTo>
                    <a:lnTo>
                      <a:pt x="8" y="141"/>
                    </a:lnTo>
                    <a:lnTo>
                      <a:pt x="8" y="141"/>
                    </a:lnTo>
                    <a:lnTo>
                      <a:pt x="20" y="124"/>
                    </a:lnTo>
                    <a:lnTo>
                      <a:pt x="33" y="106"/>
                    </a:lnTo>
                    <a:lnTo>
                      <a:pt x="58" y="71"/>
                    </a:lnTo>
                    <a:lnTo>
                      <a:pt x="70" y="55"/>
                    </a:lnTo>
                    <a:lnTo>
                      <a:pt x="83" y="38"/>
                    </a:lnTo>
                    <a:lnTo>
                      <a:pt x="98" y="22"/>
                    </a:lnTo>
                    <a:lnTo>
                      <a:pt x="106" y="15"/>
                    </a:lnTo>
                    <a:lnTo>
                      <a:pt x="115" y="9"/>
                    </a:lnTo>
                    <a:lnTo>
                      <a:pt x="115" y="9"/>
                    </a:lnTo>
                    <a:lnTo>
                      <a:pt x="116" y="7"/>
                    </a:lnTo>
                    <a:lnTo>
                      <a:pt x="117" y="5"/>
                    </a:lnTo>
                    <a:lnTo>
                      <a:pt x="116" y="2"/>
                    </a:lnTo>
                    <a:lnTo>
                      <a:pt x="115" y="1"/>
                    </a:lnTo>
                    <a:lnTo>
                      <a:pt x="114" y="0"/>
                    </a:lnTo>
                    <a:lnTo>
                      <a:pt x="111" y="0"/>
                    </a:lnTo>
                    <a:lnTo>
                      <a:pt x="109" y="1"/>
                    </a:lnTo>
                    <a:lnTo>
                      <a:pt x="10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2" name="Freeform 1003"/>
              <p:cNvSpPr/>
              <p:nvPr/>
            </p:nvSpPr>
            <p:spPr bwMode="auto">
              <a:xfrm>
                <a:off x="4278313" y="2235201"/>
                <a:ext cx="103188" cy="136525"/>
              </a:xfrm>
              <a:custGeom>
                <a:avLst/>
                <a:gdLst/>
                <a:ahLst/>
                <a:cxnLst>
                  <a:cxn ang="0">
                    <a:pos x="186" y="0"/>
                  </a:cxn>
                  <a:cxn ang="0">
                    <a:pos x="186" y="0"/>
                  </a:cxn>
                  <a:cxn ang="0">
                    <a:pos x="171" y="12"/>
                  </a:cxn>
                  <a:cxn ang="0">
                    <a:pos x="156" y="26"/>
                  </a:cxn>
                  <a:cxn ang="0">
                    <a:pos x="143" y="39"/>
                  </a:cxn>
                  <a:cxn ang="0">
                    <a:pos x="129" y="54"/>
                  </a:cxn>
                  <a:cxn ang="0">
                    <a:pos x="117" y="68"/>
                  </a:cxn>
                  <a:cxn ang="0">
                    <a:pos x="104" y="84"/>
                  </a:cxn>
                  <a:cxn ang="0">
                    <a:pos x="81" y="115"/>
                  </a:cxn>
                  <a:cxn ang="0">
                    <a:pos x="60" y="148"/>
                  </a:cxn>
                  <a:cxn ang="0">
                    <a:pos x="39" y="181"/>
                  </a:cxn>
                  <a:cxn ang="0">
                    <a:pos x="1" y="249"/>
                  </a:cxn>
                  <a:cxn ang="0">
                    <a:pos x="1" y="249"/>
                  </a:cxn>
                  <a:cxn ang="0">
                    <a:pos x="0" y="251"/>
                  </a:cxn>
                  <a:cxn ang="0">
                    <a:pos x="1" y="253"/>
                  </a:cxn>
                  <a:cxn ang="0">
                    <a:pos x="1" y="255"/>
                  </a:cxn>
                  <a:cxn ang="0">
                    <a:pos x="3" y="256"/>
                  </a:cxn>
                  <a:cxn ang="0">
                    <a:pos x="4" y="257"/>
                  </a:cxn>
                  <a:cxn ang="0">
                    <a:pos x="6" y="257"/>
                  </a:cxn>
                  <a:cxn ang="0">
                    <a:pos x="8" y="256"/>
                  </a:cxn>
                  <a:cxn ang="0">
                    <a:pos x="9" y="254"/>
                  </a:cxn>
                  <a:cxn ang="0">
                    <a:pos x="9" y="254"/>
                  </a:cxn>
                  <a:cxn ang="0">
                    <a:pos x="46" y="187"/>
                  </a:cxn>
                  <a:cxn ang="0">
                    <a:pos x="67" y="154"/>
                  </a:cxn>
                  <a:cxn ang="0">
                    <a:pos x="88" y="122"/>
                  </a:cxn>
                  <a:cxn ang="0">
                    <a:pos x="110" y="90"/>
                  </a:cxn>
                  <a:cxn ang="0">
                    <a:pos x="123" y="75"/>
                  </a:cxn>
                  <a:cxn ang="0">
                    <a:pos x="135" y="61"/>
                  </a:cxn>
                  <a:cxn ang="0">
                    <a:pos x="148" y="46"/>
                  </a:cxn>
                  <a:cxn ang="0">
                    <a:pos x="162" y="33"/>
                  </a:cxn>
                  <a:cxn ang="0">
                    <a:pos x="176" y="20"/>
                  </a:cxn>
                  <a:cxn ang="0">
                    <a:pos x="191" y="8"/>
                  </a:cxn>
                  <a:cxn ang="0">
                    <a:pos x="191" y="8"/>
                  </a:cxn>
                  <a:cxn ang="0">
                    <a:pos x="192" y="7"/>
                  </a:cxn>
                  <a:cxn ang="0">
                    <a:pos x="193" y="5"/>
                  </a:cxn>
                  <a:cxn ang="0">
                    <a:pos x="192" y="2"/>
                  </a:cxn>
                  <a:cxn ang="0">
                    <a:pos x="191" y="0"/>
                  </a:cxn>
                  <a:cxn ang="0">
                    <a:pos x="189" y="0"/>
                  </a:cxn>
                  <a:cxn ang="0">
                    <a:pos x="188" y="0"/>
                  </a:cxn>
                  <a:cxn ang="0">
                    <a:pos x="186" y="0"/>
                  </a:cxn>
                  <a:cxn ang="0">
                    <a:pos x="186" y="0"/>
                  </a:cxn>
                </a:cxnLst>
                <a:rect l="0" t="0" r="r" b="b"/>
                <a:pathLst>
                  <a:path w="193" h="257">
                    <a:moveTo>
                      <a:pt x="186" y="0"/>
                    </a:moveTo>
                    <a:lnTo>
                      <a:pt x="186" y="0"/>
                    </a:lnTo>
                    <a:lnTo>
                      <a:pt x="171" y="12"/>
                    </a:lnTo>
                    <a:lnTo>
                      <a:pt x="156" y="26"/>
                    </a:lnTo>
                    <a:lnTo>
                      <a:pt x="143" y="39"/>
                    </a:lnTo>
                    <a:lnTo>
                      <a:pt x="129" y="54"/>
                    </a:lnTo>
                    <a:lnTo>
                      <a:pt x="117" y="68"/>
                    </a:lnTo>
                    <a:lnTo>
                      <a:pt x="104" y="84"/>
                    </a:lnTo>
                    <a:lnTo>
                      <a:pt x="81" y="115"/>
                    </a:lnTo>
                    <a:lnTo>
                      <a:pt x="60" y="148"/>
                    </a:lnTo>
                    <a:lnTo>
                      <a:pt x="39" y="181"/>
                    </a:lnTo>
                    <a:lnTo>
                      <a:pt x="1" y="249"/>
                    </a:lnTo>
                    <a:lnTo>
                      <a:pt x="1" y="249"/>
                    </a:lnTo>
                    <a:lnTo>
                      <a:pt x="0" y="251"/>
                    </a:lnTo>
                    <a:lnTo>
                      <a:pt x="1" y="253"/>
                    </a:lnTo>
                    <a:lnTo>
                      <a:pt x="1" y="255"/>
                    </a:lnTo>
                    <a:lnTo>
                      <a:pt x="3" y="256"/>
                    </a:lnTo>
                    <a:lnTo>
                      <a:pt x="4" y="257"/>
                    </a:lnTo>
                    <a:lnTo>
                      <a:pt x="6" y="257"/>
                    </a:lnTo>
                    <a:lnTo>
                      <a:pt x="8" y="256"/>
                    </a:lnTo>
                    <a:lnTo>
                      <a:pt x="9" y="254"/>
                    </a:lnTo>
                    <a:lnTo>
                      <a:pt x="9" y="254"/>
                    </a:lnTo>
                    <a:lnTo>
                      <a:pt x="46" y="187"/>
                    </a:lnTo>
                    <a:lnTo>
                      <a:pt x="67" y="154"/>
                    </a:lnTo>
                    <a:lnTo>
                      <a:pt x="88" y="122"/>
                    </a:lnTo>
                    <a:lnTo>
                      <a:pt x="110" y="90"/>
                    </a:lnTo>
                    <a:lnTo>
                      <a:pt x="123" y="75"/>
                    </a:lnTo>
                    <a:lnTo>
                      <a:pt x="135" y="61"/>
                    </a:lnTo>
                    <a:lnTo>
                      <a:pt x="148" y="46"/>
                    </a:lnTo>
                    <a:lnTo>
                      <a:pt x="162" y="33"/>
                    </a:lnTo>
                    <a:lnTo>
                      <a:pt x="176" y="20"/>
                    </a:lnTo>
                    <a:lnTo>
                      <a:pt x="191" y="8"/>
                    </a:lnTo>
                    <a:lnTo>
                      <a:pt x="191" y="8"/>
                    </a:lnTo>
                    <a:lnTo>
                      <a:pt x="192" y="7"/>
                    </a:lnTo>
                    <a:lnTo>
                      <a:pt x="193" y="5"/>
                    </a:lnTo>
                    <a:lnTo>
                      <a:pt x="192" y="2"/>
                    </a:lnTo>
                    <a:lnTo>
                      <a:pt x="191" y="0"/>
                    </a:lnTo>
                    <a:lnTo>
                      <a:pt x="189" y="0"/>
                    </a:lnTo>
                    <a:lnTo>
                      <a:pt x="188" y="0"/>
                    </a:lnTo>
                    <a:lnTo>
                      <a:pt x="186" y="0"/>
                    </a:lnTo>
                    <a:lnTo>
                      <a:pt x="18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3" name="Freeform 1004"/>
              <p:cNvSpPr/>
              <p:nvPr/>
            </p:nvSpPr>
            <p:spPr bwMode="auto">
              <a:xfrm>
                <a:off x="4352926" y="2282826"/>
                <a:ext cx="65088" cy="74613"/>
              </a:xfrm>
              <a:custGeom>
                <a:avLst/>
                <a:gdLst/>
                <a:ahLst/>
                <a:cxnLst>
                  <a:cxn ang="0">
                    <a:pos x="115" y="2"/>
                  </a:cxn>
                  <a:cxn ang="0">
                    <a:pos x="115" y="2"/>
                  </a:cxn>
                  <a:cxn ang="0">
                    <a:pos x="109" y="9"/>
                  </a:cxn>
                  <a:cxn ang="0">
                    <a:pos x="102" y="16"/>
                  </a:cxn>
                  <a:cxn ang="0">
                    <a:pos x="89" y="31"/>
                  </a:cxn>
                  <a:cxn ang="0">
                    <a:pos x="74" y="44"/>
                  </a:cxn>
                  <a:cxn ang="0">
                    <a:pos x="67" y="52"/>
                  </a:cxn>
                  <a:cxn ang="0">
                    <a:pos x="61" y="59"/>
                  </a:cxn>
                  <a:cxn ang="0">
                    <a:pos x="61" y="59"/>
                  </a:cxn>
                  <a:cxn ang="0">
                    <a:pos x="1" y="133"/>
                  </a:cxn>
                  <a:cxn ang="0">
                    <a:pos x="1" y="133"/>
                  </a:cxn>
                  <a:cxn ang="0">
                    <a:pos x="0" y="136"/>
                  </a:cxn>
                  <a:cxn ang="0">
                    <a:pos x="0" y="138"/>
                  </a:cxn>
                  <a:cxn ang="0">
                    <a:pos x="3" y="141"/>
                  </a:cxn>
                  <a:cxn ang="0">
                    <a:pos x="4" y="142"/>
                  </a:cxn>
                  <a:cxn ang="0">
                    <a:pos x="6" y="142"/>
                  </a:cxn>
                  <a:cxn ang="0">
                    <a:pos x="7" y="142"/>
                  </a:cxn>
                  <a:cxn ang="0">
                    <a:pos x="9" y="141"/>
                  </a:cxn>
                  <a:cxn ang="0">
                    <a:pos x="9" y="141"/>
                  </a:cxn>
                  <a:cxn ang="0">
                    <a:pos x="67" y="66"/>
                  </a:cxn>
                  <a:cxn ang="0">
                    <a:pos x="67" y="66"/>
                  </a:cxn>
                  <a:cxn ang="0">
                    <a:pos x="74" y="58"/>
                  </a:cxn>
                  <a:cxn ang="0">
                    <a:pos x="81" y="51"/>
                  </a:cxn>
                  <a:cxn ang="0">
                    <a:pos x="96" y="36"/>
                  </a:cxn>
                  <a:cxn ang="0">
                    <a:pos x="110" y="23"/>
                  </a:cxn>
                  <a:cxn ang="0">
                    <a:pos x="118" y="14"/>
                  </a:cxn>
                  <a:cxn ang="0">
                    <a:pos x="124" y="6"/>
                  </a:cxn>
                  <a:cxn ang="0">
                    <a:pos x="124" y="6"/>
                  </a:cxn>
                  <a:cxn ang="0">
                    <a:pos x="125" y="5"/>
                  </a:cxn>
                  <a:cxn ang="0">
                    <a:pos x="124" y="3"/>
                  </a:cxn>
                  <a:cxn ang="0">
                    <a:pos x="124" y="2"/>
                  </a:cxn>
                  <a:cxn ang="0">
                    <a:pos x="122" y="1"/>
                  </a:cxn>
                  <a:cxn ang="0">
                    <a:pos x="119" y="0"/>
                  </a:cxn>
                  <a:cxn ang="0">
                    <a:pos x="117" y="0"/>
                  </a:cxn>
                  <a:cxn ang="0">
                    <a:pos x="115" y="2"/>
                  </a:cxn>
                  <a:cxn ang="0">
                    <a:pos x="115" y="2"/>
                  </a:cxn>
                </a:cxnLst>
                <a:rect l="0" t="0" r="r" b="b"/>
                <a:pathLst>
                  <a:path w="125" h="142">
                    <a:moveTo>
                      <a:pt x="115" y="2"/>
                    </a:moveTo>
                    <a:lnTo>
                      <a:pt x="115" y="2"/>
                    </a:lnTo>
                    <a:lnTo>
                      <a:pt x="109" y="9"/>
                    </a:lnTo>
                    <a:lnTo>
                      <a:pt x="102" y="16"/>
                    </a:lnTo>
                    <a:lnTo>
                      <a:pt x="89" y="31"/>
                    </a:lnTo>
                    <a:lnTo>
                      <a:pt x="74" y="44"/>
                    </a:lnTo>
                    <a:lnTo>
                      <a:pt x="67" y="52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1" y="133"/>
                    </a:lnTo>
                    <a:lnTo>
                      <a:pt x="1" y="133"/>
                    </a:lnTo>
                    <a:lnTo>
                      <a:pt x="0" y="136"/>
                    </a:lnTo>
                    <a:lnTo>
                      <a:pt x="0" y="138"/>
                    </a:lnTo>
                    <a:lnTo>
                      <a:pt x="3" y="141"/>
                    </a:lnTo>
                    <a:lnTo>
                      <a:pt x="4" y="142"/>
                    </a:lnTo>
                    <a:lnTo>
                      <a:pt x="6" y="142"/>
                    </a:lnTo>
                    <a:lnTo>
                      <a:pt x="7" y="142"/>
                    </a:lnTo>
                    <a:lnTo>
                      <a:pt x="9" y="141"/>
                    </a:lnTo>
                    <a:lnTo>
                      <a:pt x="9" y="141"/>
                    </a:lnTo>
                    <a:lnTo>
                      <a:pt x="67" y="66"/>
                    </a:lnTo>
                    <a:lnTo>
                      <a:pt x="67" y="66"/>
                    </a:lnTo>
                    <a:lnTo>
                      <a:pt x="74" y="58"/>
                    </a:lnTo>
                    <a:lnTo>
                      <a:pt x="81" y="51"/>
                    </a:lnTo>
                    <a:lnTo>
                      <a:pt x="96" y="36"/>
                    </a:lnTo>
                    <a:lnTo>
                      <a:pt x="110" y="23"/>
                    </a:lnTo>
                    <a:lnTo>
                      <a:pt x="118" y="14"/>
                    </a:lnTo>
                    <a:lnTo>
                      <a:pt x="124" y="6"/>
                    </a:lnTo>
                    <a:lnTo>
                      <a:pt x="124" y="6"/>
                    </a:lnTo>
                    <a:lnTo>
                      <a:pt x="125" y="5"/>
                    </a:lnTo>
                    <a:lnTo>
                      <a:pt x="124" y="3"/>
                    </a:lnTo>
                    <a:lnTo>
                      <a:pt x="124" y="2"/>
                    </a:lnTo>
                    <a:lnTo>
                      <a:pt x="122" y="1"/>
                    </a:lnTo>
                    <a:lnTo>
                      <a:pt x="119" y="0"/>
                    </a:lnTo>
                    <a:lnTo>
                      <a:pt x="117" y="0"/>
                    </a:lnTo>
                    <a:lnTo>
                      <a:pt x="115" y="2"/>
                    </a:lnTo>
                    <a:lnTo>
                      <a:pt x="115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4" name="Freeform 1005"/>
              <p:cNvSpPr/>
              <p:nvPr/>
            </p:nvSpPr>
            <p:spPr bwMode="auto">
              <a:xfrm>
                <a:off x="4564063" y="2312988"/>
                <a:ext cx="49213" cy="65088"/>
              </a:xfrm>
              <a:custGeom>
                <a:avLst/>
                <a:gdLst/>
                <a:ahLst/>
                <a:cxnLst>
                  <a:cxn ang="0">
                    <a:pos x="82" y="3"/>
                  </a:cxn>
                  <a:cxn ang="0">
                    <a:pos x="82" y="3"/>
                  </a:cxn>
                  <a:cxn ang="0">
                    <a:pos x="78" y="11"/>
                  </a:cxn>
                  <a:cxn ang="0">
                    <a:pos x="74" y="19"/>
                  </a:cxn>
                  <a:cxn ang="0">
                    <a:pos x="63" y="35"/>
                  </a:cxn>
                  <a:cxn ang="0">
                    <a:pos x="50" y="50"/>
                  </a:cxn>
                  <a:cxn ang="0">
                    <a:pos x="45" y="57"/>
                  </a:cxn>
                  <a:cxn ang="0">
                    <a:pos x="40" y="65"/>
                  </a:cxn>
                  <a:cxn ang="0">
                    <a:pos x="40" y="65"/>
                  </a:cxn>
                  <a:cxn ang="0">
                    <a:pos x="33" y="80"/>
                  </a:cxn>
                  <a:cxn ang="0">
                    <a:pos x="28" y="87"/>
                  </a:cxn>
                  <a:cxn ang="0">
                    <a:pos x="23" y="93"/>
                  </a:cxn>
                  <a:cxn ang="0">
                    <a:pos x="23" y="93"/>
                  </a:cxn>
                  <a:cxn ang="0">
                    <a:pos x="11" y="103"/>
                  </a:cxn>
                  <a:cxn ang="0">
                    <a:pos x="6" y="110"/>
                  </a:cxn>
                  <a:cxn ang="0">
                    <a:pos x="0" y="116"/>
                  </a:cxn>
                  <a:cxn ang="0">
                    <a:pos x="0" y="116"/>
                  </a:cxn>
                  <a:cxn ang="0">
                    <a:pos x="0" y="118"/>
                  </a:cxn>
                  <a:cxn ang="0">
                    <a:pos x="0" y="120"/>
                  </a:cxn>
                  <a:cxn ang="0">
                    <a:pos x="2" y="121"/>
                  </a:cxn>
                  <a:cxn ang="0">
                    <a:pos x="3" y="122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1"/>
                  </a:cxn>
                  <a:cxn ang="0">
                    <a:pos x="9" y="121"/>
                  </a:cxn>
                  <a:cxn ang="0">
                    <a:pos x="14" y="114"/>
                  </a:cxn>
                  <a:cxn ang="0">
                    <a:pos x="20" y="108"/>
                  </a:cxn>
                  <a:cxn ang="0">
                    <a:pos x="34" y="96"/>
                  </a:cxn>
                  <a:cxn ang="0">
                    <a:pos x="34" y="96"/>
                  </a:cxn>
                  <a:cxn ang="0">
                    <a:pos x="38" y="91"/>
                  </a:cxn>
                  <a:cxn ang="0">
                    <a:pos x="41" y="84"/>
                  </a:cxn>
                  <a:cxn ang="0">
                    <a:pos x="48" y="70"/>
                  </a:cxn>
                  <a:cxn ang="0">
                    <a:pos x="48" y="70"/>
                  </a:cxn>
                  <a:cxn ang="0">
                    <a:pos x="53" y="62"/>
                  </a:cxn>
                  <a:cxn ang="0">
                    <a:pos x="59" y="54"/>
                  </a:cxn>
                  <a:cxn ang="0">
                    <a:pos x="71" y="38"/>
                  </a:cxn>
                  <a:cxn ang="0">
                    <a:pos x="82" y="23"/>
                  </a:cxn>
                  <a:cxn ang="0">
                    <a:pos x="88" y="14"/>
                  </a:cxn>
                  <a:cxn ang="0">
                    <a:pos x="92" y="5"/>
                  </a:cxn>
                  <a:cxn ang="0">
                    <a:pos x="92" y="5"/>
                  </a:cxn>
                  <a:cxn ang="0">
                    <a:pos x="92" y="3"/>
                  </a:cxn>
                  <a:cxn ang="0">
                    <a:pos x="92" y="2"/>
                  </a:cxn>
                  <a:cxn ang="0">
                    <a:pos x="91" y="1"/>
                  </a:cxn>
                  <a:cxn ang="0">
                    <a:pos x="89" y="0"/>
                  </a:cxn>
                  <a:cxn ang="0">
                    <a:pos x="85" y="0"/>
                  </a:cxn>
                  <a:cxn ang="0">
                    <a:pos x="83" y="1"/>
                  </a:cxn>
                  <a:cxn ang="0">
                    <a:pos x="82" y="3"/>
                  </a:cxn>
                  <a:cxn ang="0">
                    <a:pos x="82" y="3"/>
                  </a:cxn>
                </a:cxnLst>
                <a:rect l="0" t="0" r="r" b="b"/>
                <a:pathLst>
                  <a:path w="92" h="123">
                    <a:moveTo>
                      <a:pt x="82" y="3"/>
                    </a:moveTo>
                    <a:lnTo>
                      <a:pt x="82" y="3"/>
                    </a:lnTo>
                    <a:lnTo>
                      <a:pt x="78" y="11"/>
                    </a:lnTo>
                    <a:lnTo>
                      <a:pt x="74" y="19"/>
                    </a:lnTo>
                    <a:lnTo>
                      <a:pt x="63" y="35"/>
                    </a:lnTo>
                    <a:lnTo>
                      <a:pt x="50" y="50"/>
                    </a:lnTo>
                    <a:lnTo>
                      <a:pt x="45" y="57"/>
                    </a:lnTo>
                    <a:lnTo>
                      <a:pt x="40" y="65"/>
                    </a:lnTo>
                    <a:lnTo>
                      <a:pt x="40" y="65"/>
                    </a:lnTo>
                    <a:lnTo>
                      <a:pt x="33" y="80"/>
                    </a:lnTo>
                    <a:lnTo>
                      <a:pt x="28" y="87"/>
                    </a:lnTo>
                    <a:lnTo>
                      <a:pt x="23" y="93"/>
                    </a:lnTo>
                    <a:lnTo>
                      <a:pt x="23" y="93"/>
                    </a:lnTo>
                    <a:lnTo>
                      <a:pt x="11" y="103"/>
                    </a:lnTo>
                    <a:lnTo>
                      <a:pt x="6" y="110"/>
                    </a:lnTo>
                    <a:lnTo>
                      <a:pt x="0" y="116"/>
                    </a:lnTo>
                    <a:lnTo>
                      <a:pt x="0" y="116"/>
                    </a:lnTo>
                    <a:lnTo>
                      <a:pt x="0" y="118"/>
                    </a:lnTo>
                    <a:lnTo>
                      <a:pt x="0" y="120"/>
                    </a:lnTo>
                    <a:lnTo>
                      <a:pt x="2" y="121"/>
                    </a:lnTo>
                    <a:lnTo>
                      <a:pt x="3" y="122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1"/>
                    </a:lnTo>
                    <a:lnTo>
                      <a:pt x="9" y="121"/>
                    </a:lnTo>
                    <a:lnTo>
                      <a:pt x="14" y="114"/>
                    </a:lnTo>
                    <a:lnTo>
                      <a:pt x="20" y="108"/>
                    </a:lnTo>
                    <a:lnTo>
                      <a:pt x="34" y="96"/>
                    </a:lnTo>
                    <a:lnTo>
                      <a:pt x="34" y="96"/>
                    </a:lnTo>
                    <a:lnTo>
                      <a:pt x="38" y="91"/>
                    </a:lnTo>
                    <a:lnTo>
                      <a:pt x="41" y="84"/>
                    </a:lnTo>
                    <a:lnTo>
                      <a:pt x="48" y="70"/>
                    </a:lnTo>
                    <a:lnTo>
                      <a:pt x="48" y="70"/>
                    </a:lnTo>
                    <a:lnTo>
                      <a:pt x="53" y="62"/>
                    </a:lnTo>
                    <a:lnTo>
                      <a:pt x="59" y="54"/>
                    </a:lnTo>
                    <a:lnTo>
                      <a:pt x="71" y="38"/>
                    </a:lnTo>
                    <a:lnTo>
                      <a:pt x="82" y="23"/>
                    </a:lnTo>
                    <a:lnTo>
                      <a:pt x="88" y="14"/>
                    </a:lnTo>
                    <a:lnTo>
                      <a:pt x="92" y="5"/>
                    </a:lnTo>
                    <a:lnTo>
                      <a:pt x="92" y="5"/>
                    </a:lnTo>
                    <a:lnTo>
                      <a:pt x="92" y="3"/>
                    </a:lnTo>
                    <a:lnTo>
                      <a:pt x="92" y="2"/>
                    </a:lnTo>
                    <a:lnTo>
                      <a:pt x="91" y="1"/>
                    </a:lnTo>
                    <a:lnTo>
                      <a:pt x="89" y="0"/>
                    </a:lnTo>
                    <a:lnTo>
                      <a:pt x="85" y="0"/>
                    </a:lnTo>
                    <a:lnTo>
                      <a:pt x="83" y="1"/>
                    </a:lnTo>
                    <a:lnTo>
                      <a:pt x="82" y="3"/>
                    </a:lnTo>
                    <a:lnTo>
                      <a:pt x="8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5" name="Freeform 1006"/>
              <p:cNvSpPr/>
              <p:nvPr/>
            </p:nvSpPr>
            <p:spPr bwMode="auto">
              <a:xfrm>
                <a:off x="4624388" y="2316163"/>
                <a:ext cx="38100" cy="47625"/>
              </a:xfrm>
              <a:custGeom>
                <a:avLst/>
                <a:gdLst/>
                <a:ahLst/>
                <a:cxnLst>
                  <a:cxn ang="0">
                    <a:pos x="64" y="4"/>
                  </a:cxn>
                  <a:cxn ang="0">
                    <a:pos x="64" y="4"/>
                  </a:cxn>
                  <a:cxn ang="0">
                    <a:pos x="63" y="10"/>
                  </a:cxn>
                  <a:cxn ang="0">
                    <a:pos x="60" y="16"/>
                  </a:cxn>
                  <a:cxn ang="0">
                    <a:pos x="55" y="22"/>
                  </a:cxn>
                  <a:cxn ang="0">
                    <a:pos x="51" y="27"/>
                  </a:cxn>
                  <a:cxn ang="0">
                    <a:pos x="42" y="37"/>
                  </a:cxn>
                  <a:cxn ang="0">
                    <a:pos x="33" y="47"/>
                  </a:cxn>
                  <a:cxn ang="0">
                    <a:pos x="33" y="47"/>
                  </a:cxn>
                  <a:cxn ang="0">
                    <a:pos x="16" y="64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2" y="89"/>
                  </a:cxn>
                  <a:cxn ang="0">
                    <a:pos x="3" y="91"/>
                  </a:cxn>
                  <a:cxn ang="0">
                    <a:pos x="6" y="91"/>
                  </a:cxn>
                  <a:cxn ang="0">
                    <a:pos x="8" y="91"/>
                  </a:cxn>
                  <a:cxn ang="0">
                    <a:pos x="9" y="89"/>
                  </a:cxn>
                  <a:cxn ang="0">
                    <a:pos x="9" y="89"/>
                  </a:cxn>
                  <a:cxn ang="0">
                    <a:pos x="19" y="76"/>
                  </a:cxn>
                  <a:cxn ang="0">
                    <a:pos x="30" y="63"/>
                  </a:cxn>
                  <a:cxn ang="0">
                    <a:pos x="52" y="39"/>
                  </a:cxn>
                  <a:cxn ang="0">
                    <a:pos x="52" y="39"/>
                  </a:cxn>
                  <a:cxn ang="0">
                    <a:pos x="60" y="32"/>
                  </a:cxn>
                  <a:cxn ang="0">
                    <a:pos x="66" y="24"/>
                  </a:cxn>
                  <a:cxn ang="0">
                    <a:pos x="71" y="14"/>
                  </a:cxn>
                  <a:cxn ang="0">
                    <a:pos x="72" y="9"/>
                  </a:cxn>
                  <a:cxn ang="0">
                    <a:pos x="73" y="4"/>
                  </a:cxn>
                  <a:cxn ang="0">
                    <a:pos x="73" y="4"/>
                  </a:cxn>
                  <a:cxn ang="0">
                    <a:pos x="73" y="2"/>
                  </a:cxn>
                  <a:cxn ang="0">
                    <a:pos x="72" y="1"/>
                  </a:cxn>
                  <a:cxn ang="0">
                    <a:pos x="71" y="0"/>
                  </a:cxn>
                  <a:cxn ang="0">
                    <a:pos x="69" y="0"/>
                  </a:cxn>
                  <a:cxn ang="0">
                    <a:pos x="66" y="1"/>
                  </a:cxn>
                  <a:cxn ang="0">
                    <a:pos x="65" y="2"/>
                  </a:cxn>
                  <a:cxn ang="0">
                    <a:pos x="64" y="4"/>
                  </a:cxn>
                  <a:cxn ang="0">
                    <a:pos x="64" y="4"/>
                  </a:cxn>
                </a:cxnLst>
                <a:rect l="0" t="0" r="r" b="b"/>
                <a:pathLst>
                  <a:path w="73" h="91">
                    <a:moveTo>
                      <a:pt x="64" y="4"/>
                    </a:moveTo>
                    <a:lnTo>
                      <a:pt x="64" y="4"/>
                    </a:lnTo>
                    <a:lnTo>
                      <a:pt x="63" y="10"/>
                    </a:lnTo>
                    <a:lnTo>
                      <a:pt x="60" y="16"/>
                    </a:lnTo>
                    <a:lnTo>
                      <a:pt x="55" y="22"/>
                    </a:lnTo>
                    <a:lnTo>
                      <a:pt x="51" y="27"/>
                    </a:lnTo>
                    <a:lnTo>
                      <a:pt x="42" y="37"/>
                    </a:lnTo>
                    <a:lnTo>
                      <a:pt x="33" y="47"/>
                    </a:lnTo>
                    <a:lnTo>
                      <a:pt x="33" y="47"/>
                    </a:lnTo>
                    <a:lnTo>
                      <a:pt x="16" y="64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2" y="89"/>
                    </a:lnTo>
                    <a:lnTo>
                      <a:pt x="3" y="91"/>
                    </a:lnTo>
                    <a:lnTo>
                      <a:pt x="6" y="91"/>
                    </a:lnTo>
                    <a:lnTo>
                      <a:pt x="8" y="91"/>
                    </a:lnTo>
                    <a:lnTo>
                      <a:pt x="9" y="89"/>
                    </a:lnTo>
                    <a:lnTo>
                      <a:pt x="9" y="89"/>
                    </a:lnTo>
                    <a:lnTo>
                      <a:pt x="19" y="76"/>
                    </a:lnTo>
                    <a:lnTo>
                      <a:pt x="30" y="63"/>
                    </a:lnTo>
                    <a:lnTo>
                      <a:pt x="52" y="39"/>
                    </a:lnTo>
                    <a:lnTo>
                      <a:pt x="52" y="39"/>
                    </a:lnTo>
                    <a:lnTo>
                      <a:pt x="60" y="32"/>
                    </a:lnTo>
                    <a:lnTo>
                      <a:pt x="66" y="24"/>
                    </a:lnTo>
                    <a:lnTo>
                      <a:pt x="71" y="14"/>
                    </a:lnTo>
                    <a:lnTo>
                      <a:pt x="72" y="9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3" y="2"/>
                    </a:lnTo>
                    <a:lnTo>
                      <a:pt x="72" y="1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6" y="1"/>
                    </a:lnTo>
                    <a:lnTo>
                      <a:pt x="65" y="2"/>
                    </a:lnTo>
                    <a:lnTo>
                      <a:pt x="64" y="4"/>
                    </a:lnTo>
                    <a:lnTo>
                      <a:pt x="6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6" name="Freeform 1007"/>
              <p:cNvSpPr/>
              <p:nvPr/>
            </p:nvSpPr>
            <p:spPr bwMode="auto">
              <a:xfrm>
                <a:off x="4687888" y="2322513"/>
                <a:ext cx="25400" cy="34925"/>
              </a:xfrm>
              <a:custGeom>
                <a:avLst/>
                <a:gdLst/>
                <a:ahLst/>
                <a:cxnLst>
                  <a:cxn ang="0">
                    <a:pos x="38" y="2"/>
                  </a:cxn>
                  <a:cxn ang="0">
                    <a:pos x="38" y="2"/>
                  </a:cxn>
                  <a:cxn ang="0">
                    <a:pos x="1" y="59"/>
                  </a:cxn>
                  <a:cxn ang="0">
                    <a:pos x="1" y="59"/>
                  </a:cxn>
                  <a:cxn ang="0">
                    <a:pos x="0" y="62"/>
                  </a:cxn>
                  <a:cxn ang="0">
                    <a:pos x="0" y="64"/>
                  </a:cxn>
                  <a:cxn ang="0">
                    <a:pos x="1" y="65"/>
                  </a:cxn>
                  <a:cxn ang="0">
                    <a:pos x="2" y="66"/>
                  </a:cxn>
                  <a:cxn ang="0">
                    <a:pos x="4" y="67"/>
                  </a:cxn>
                  <a:cxn ang="0">
                    <a:pos x="6" y="67"/>
                  </a:cxn>
                  <a:cxn ang="0">
                    <a:pos x="7" y="66"/>
                  </a:cxn>
                  <a:cxn ang="0">
                    <a:pos x="9" y="65"/>
                  </a:cxn>
                  <a:cxn ang="0">
                    <a:pos x="9" y="65"/>
                  </a:cxn>
                  <a:cxn ang="0">
                    <a:pos x="46" y="8"/>
                  </a:cxn>
                  <a:cxn ang="0">
                    <a:pos x="46" y="8"/>
                  </a:cxn>
                  <a:cxn ang="0">
                    <a:pos x="47" y="6"/>
                  </a:cxn>
                  <a:cxn ang="0">
                    <a:pos x="47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40" y="1"/>
                  </a:cxn>
                  <a:cxn ang="0">
                    <a:pos x="38" y="2"/>
                  </a:cxn>
                  <a:cxn ang="0">
                    <a:pos x="38" y="2"/>
                  </a:cxn>
                </a:cxnLst>
                <a:rect l="0" t="0" r="r" b="b"/>
                <a:pathLst>
                  <a:path w="47" h="67">
                    <a:moveTo>
                      <a:pt x="38" y="2"/>
                    </a:moveTo>
                    <a:lnTo>
                      <a:pt x="38" y="2"/>
                    </a:lnTo>
                    <a:lnTo>
                      <a:pt x="1" y="59"/>
                    </a:lnTo>
                    <a:lnTo>
                      <a:pt x="1" y="59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1" y="65"/>
                    </a:lnTo>
                    <a:lnTo>
                      <a:pt x="2" y="66"/>
                    </a:lnTo>
                    <a:lnTo>
                      <a:pt x="4" y="67"/>
                    </a:lnTo>
                    <a:lnTo>
                      <a:pt x="6" y="67"/>
                    </a:lnTo>
                    <a:lnTo>
                      <a:pt x="7" y="66"/>
                    </a:lnTo>
                    <a:lnTo>
                      <a:pt x="9" y="65"/>
                    </a:lnTo>
                    <a:lnTo>
                      <a:pt x="9" y="65"/>
                    </a:lnTo>
                    <a:lnTo>
                      <a:pt x="46" y="8"/>
                    </a:lnTo>
                    <a:lnTo>
                      <a:pt x="46" y="8"/>
                    </a:lnTo>
                    <a:lnTo>
                      <a:pt x="47" y="6"/>
                    </a:lnTo>
                    <a:lnTo>
                      <a:pt x="47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40" y="1"/>
                    </a:lnTo>
                    <a:lnTo>
                      <a:pt x="38" y="2"/>
                    </a:lnTo>
                    <a:lnTo>
                      <a:pt x="3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7" name="Freeform 1008"/>
              <p:cNvSpPr/>
              <p:nvPr/>
            </p:nvSpPr>
            <p:spPr bwMode="auto">
              <a:xfrm>
                <a:off x="4095751" y="2149476"/>
                <a:ext cx="746125" cy="649288"/>
              </a:xfrm>
              <a:custGeom>
                <a:avLst/>
                <a:gdLst/>
                <a:ahLst/>
                <a:cxnLst>
                  <a:cxn ang="0">
                    <a:pos x="1140" y="1223"/>
                  </a:cxn>
                  <a:cxn ang="0">
                    <a:pos x="915" y="1215"/>
                  </a:cxn>
                  <a:cxn ang="0">
                    <a:pos x="541" y="1215"/>
                  </a:cxn>
                  <a:cxn ang="0">
                    <a:pos x="268" y="1224"/>
                  </a:cxn>
                  <a:cxn ang="0">
                    <a:pos x="95" y="1200"/>
                  </a:cxn>
                  <a:cxn ang="0">
                    <a:pos x="40" y="1159"/>
                  </a:cxn>
                  <a:cxn ang="0">
                    <a:pos x="16" y="1026"/>
                  </a:cxn>
                  <a:cxn ang="0">
                    <a:pos x="25" y="1009"/>
                  </a:cxn>
                  <a:cxn ang="0">
                    <a:pos x="19" y="875"/>
                  </a:cxn>
                  <a:cxn ang="0">
                    <a:pos x="9" y="625"/>
                  </a:cxn>
                  <a:cxn ang="0">
                    <a:pos x="6" y="418"/>
                  </a:cxn>
                  <a:cxn ang="0">
                    <a:pos x="7" y="289"/>
                  </a:cxn>
                  <a:cxn ang="0">
                    <a:pos x="52" y="230"/>
                  </a:cxn>
                  <a:cxn ang="0">
                    <a:pos x="151" y="213"/>
                  </a:cxn>
                  <a:cxn ang="0">
                    <a:pos x="235" y="218"/>
                  </a:cxn>
                  <a:cxn ang="0">
                    <a:pos x="289" y="31"/>
                  </a:cxn>
                  <a:cxn ang="0">
                    <a:pos x="307" y="12"/>
                  </a:cxn>
                  <a:cxn ang="0">
                    <a:pos x="441" y="1"/>
                  </a:cxn>
                  <a:cxn ang="0">
                    <a:pos x="695" y="15"/>
                  </a:cxn>
                  <a:cxn ang="0">
                    <a:pos x="756" y="83"/>
                  </a:cxn>
                  <a:cxn ang="0">
                    <a:pos x="793" y="203"/>
                  </a:cxn>
                  <a:cxn ang="0">
                    <a:pos x="1105" y="200"/>
                  </a:cxn>
                  <a:cxn ang="0">
                    <a:pos x="1230" y="198"/>
                  </a:cxn>
                  <a:cxn ang="0">
                    <a:pos x="1356" y="241"/>
                  </a:cxn>
                  <a:cxn ang="0">
                    <a:pos x="1396" y="318"/>
                  </a:cxn>
                  <a:cxn ang="0">
                    <a:pos x="1403" y="390"/>
                  </a:cxn>
                  <a:cxn ang="0">
                    <a:pos x="1406" y="426"/>
                  </a:cxn>
                  <a:cxn ang="0">
                    <a:pos x="1379" y="431"/>
                  </a:cxn>
                  <a:cxn ang="0">
                    <a:pos x="1365" y="363"/>
                  </a:cxn>
                  <a:cxn ang="0">
                    <a:pos x="1332" y="271"/>
                  </a:cxn>
                  <a:cxn ang="0">
                    <a:pos x="1211" y="232"/>
                  </a:cxn>
                  <a:cxn ang="0">
                    <a:pos x="1047" y="238"/>
                  </a:cxn>
                  <a:cxn ang="0">
                    <a:pos x="777" y="239"/>
                  </a:cxn>
                  <a:cxn ang="0">
                    <a:pos x="760" y="229"/>
                  </a:cxn>
                  <a:cxn ang="0">
                    <a:pos x="747" y="174"/>
                  </a:cxn>
                  <a:cxn ang="0">
                    <a:pos x="714" y="77"/>
                  </a:cxn>
                  <a:cxn ang="0">
                    <a:pos x="647" y="43"/>
                  </a:cxn>
                  <a:cxn ang="0">
                    <a:pos x="476" y="39"/>
                  </a:cxn>
                  <a:cxn ang="0">
                    <a:pos x="320" y="66"/>
                  </a:cxn>
                  <a:cxn ang="0">
                    <a:pos x="298" y="168"/>
                  </a:cxn>
                  <a:cxn ang="0">
                    <a:pos x="267" y="232"/>
                  </a:cxn>
                  <a:cxn ang="0">
                    <a:pos x="264" y="252"/>
                  </a:cxn>
                  <a:cxn ang="0">
                    <a:pos x="245" y="258"/>
                  </a:cxn>
                  <a:cxn ang="0">
                    <a:pos x="175" y="252"/>
                  </a:cxn>
                  <a:cxn ang="0">
                    <a:pos x="80" y="259"/>
                  </a:cxn>
                  <a:cxn ang="0">
                    <a:pos x="44" y="298"/>
                  </a:cxn>
                  <a:cxn ang="0">
                    <a:pos x="46" y="541"/>
                  </a:cxn>
                  <a:cxn ang="0">
                    <a:pos x="55" y="893"/>
                  </a:cxn>
                  <a:cxn ang="0">
                    <a:pos x="56" y="1019"/>
                  </a:cxn>
                  <a:cxn ang="0">
                    <a:pos x="58" y="1106"/>
                  </a:cxn>
                  <a:cxn ang="0">
                    <a:pos x="101" y="1162"/>
                  </a:cxn>
                  <a:cxn ang="0">
                    <a:pos x="279" y="1186"/>
                  </a:cxn>
                  <a:cxn ang="0">
                    <a:pos x="440" y="1189"/>
                  </a:cxn>
                  <a:cxn ang="0">
                    <a:pos x="599" y="1178"/>
                  </a:cxn>
                  <a:cxn ang="0">
                    <a:pos x="880" y="1179"/>
                  </a:cxn>
                  <a:cxn ang="0">
                    <a:pos x="1084" y="1180"/>
                  </a:cxn>
                  <a:cxn ang="0">
                    <a:pos x="1208" y="1188"/>
                  </a:cxn>
                  <a:cxn ang="0">
                    <a:pos x="1248" y="1188"/>
                  </a:cxn>
                  <a:cxn ang="0">
                    <a:pos x="1276" y="1173"/>
                  </a:cxn>
                  <a:cxn ang="0">
                    <a:pos x="1296" y="1192"/>
                  </a:cxn>
                  <a:cxn ang="0">
                    <a:pos x="1261" y="1223"/>
                  </a:cxn>
                </a:cxnLst>
                <a:rect l="0" t="0" r="r" b="b"/>
                <a:pathLst>
                  <a:path w="1409" h="1227">
                    <a:moveTo>
                      <a:pt x="1221" y="1227"/>
                    </a:moveTo>
                    <a:lnTo>
                      <a:pt x="1221" y="1227"/>
                    </a:lnTo>
                    <a:lnTo>
                      <a:pt x="1205" y="1226"/>
                    </a:lnTo>
                    <a:lnTo>
                      <a:pt x="1190" y="1226"/>
                    </a:lnTo>
                    <a:lnTo>
                      <a:pt x="1190" y="1226"/>
                    </a:lnTo>
                    <a:lnTo>
                      <a:pt x="1176" y="1225"/>
                    </a:lnTo>
                    <a:lnTo>
                      <a:pt x="1176" y="1225"/>
                    </a:lnTo>
                    <a:lnTo>
                      <a:pt x="1140" y="1223"/>
                    </a:lnTo>
                    <a:lnTo>
                      <a:pt x="1105" y="1221"/>
                    </a:lnTo>
                    <a:lnTo>
                      <a:pt x="1104" y="1221"/>
                    </a:lnTo>
                    <a:lnTo>
                      <a:pt x="1104" y="1221"/>
                    </a:lnTo>
                    <a:lnTo>
                      <a:pt x="1049" y="1218"/>
                    </a:lnTo>
                    <a:lnTo>
                      <a:pt x="1021" y="1217"/>
                    </a:lnTo>
                    <a:lnTo>
                      <a:pt x="993" y="1216"/>
                    </a:lnTo>
                    <a:lnTo>
                      <a:pt x="993" y="1216"/>
                    </a:lnTo>
                    <a:lnTo>
                      <a:pt x="915" y="1215"/>
                    </a:lnTo>
                    <a:lnTo>
                      <a:pt x="838" y="1214"/>
                    </a:lnTo>
                    <a:lnTo>
                      <a:pt x="838" y="1214"/>
                    </a:lnTo>
                    <a:lnTo>
                      <a:pt x="760" y="1213"/>
                    </a:lnTo>
                    <a:lnTo>
                      <a:pt x="681" y="1212"/>
                    </a:lnTo>
                    <a:lnTo>
                      <a:pt x="681" y="1212"/>
                    </a:lnTo>
                    <a:lnTo>
                      <a:pt x="608" y="1213"/>
                    </a:lnTo>
                    <a:lnTo>
                      <a:pt x="541" y="1215"/>
                    </a:lnTo>
                    <a:lnTo>
                      <a:pt x="541" y="1215"/>
                    </a:lnTo>
                    <a:lnTo>
                      <a:pt x="494" y="1218"/>
                    </a:lnTo>
                    <a:lnTo>
                      <a:pt x="489" y="1218"/>
                    </a:lnTo>
                    <a:lnTo>
                      <a:pt x="489" y="1218"/>
                    </a:lnTo>
                    <a:lnTo>
                      <a:pt x="399" y="1223"/>
                    </a:lnTo>
                    <a:lnTo>
                      <a:pt x="354" y="1224"/>
                    </a:lnTo>
                    <a:lnTo>
                      <a:pt x="309" y="1225"/>
                    </a:lnTo>
                    <a:lnTo>
                      <a:pt x="309" y="1225"/>
                    </a:lnTo>
                    <a:lnTo>
                      <a:pt x="268" y="1224"/>
                    </a:lnTo>
                    <a:lnTo>
                      <a:pt x="228" y="1223"/>
                    </a:lnTo>
                    <a:lnTo>
                      <a:pt x="191" y="1220"/>
                    </a:lnTo>
                    <a:lnTo>
                      <a:pt x="157" y="1215"/>
                    </a:lnTo>
                    <a:lnTo>
                      <a:pt x="157" y="1215"/>
                    </a:lnTo>
                    <a:lnTo>
                      <a:pt x="141" y="1213"/>
                    </a:lnTo>
                    <a:lnTo>
                      <a:pt x="126" y="1209"/>
                    </a:lnTo>
                    <a:lnTo>
                      <a:pt x="109" y="1205"/>
                    </a:lnTo>
                    <a:lnTo>
                      <a:pt x="95" y="1200"/>
                    </a:lnTo>
                    <a:lnTo>
                      <a:pt x="80" y="1194"/>
                    </a:lnTo>
                    <a:lnTo>
                      <a:pt x="67" y="1187"/>
                    </a:lnTo>
                    <a:lnTo>
                      <a:pt x="61" y="1183"/>
                    </a:lnTo>
                    <a:lnTo>
                      <a:pt x="55" y="1177"/>
                    </a:lnTo>
                    <a:lnTo>
                      <a:pt x="50" y="1172"/>
                    </a:lnTo>
                    <a:lnTo>
                      <a:pt x="45" y="1167"/>
                    </a:lnTo>
                    <a:lnTo>
                      <a:pt x="45" y="1167"/>
                    </a:lnTo>
                    <a:lnTo>
                      <a:pt x="40" y="1159"/>
                    </a:lnTo>
                    <a:lnTo>
                      <a:pt x="36" y="1150"/>
                    </a:lnTo>
                    <a:lnTo>
                      <a:pt x="27" y="1134"/>
                    </a:lnTo>
                    <a:lnTo>
                      <a:pt x="22" y="1117"/>
                    </a:lnTo>
                    <a:lnTo>
                      <a:pt x="19" y="1101"/>
                    </a:lnTo>
                    <a:lnTo>
                      <a:pt x="17" y="1083"/>
                    </a:lnTo>
                    <a:lnTo>
                      <a:pt x="16" y="1065"/>
                    </a:lnTo>
                    <a:lnTo>
                      <a:pt x="16" y="1029"/>
                    </a:lnTo>
                    <a:lnTo>
                      <a:pt x="16" y="1026"/>
                    </a:lnTo>
                    <a:lnTo>
                      <a:pt x="16" y="1026"/>
                    </a:lnTo>
                    <a:lnTo>
                      <a:pt x="17" y="1023"/>
                    </a:lnTo>
                    <a:lnTo>
                      <a:pt x="18" y="1019"/>
                    </a:lnTo>
                    <a:lnTo>
                      <a:pt x="20" y="1016"/>
                    </a:lnTo>
                    <a:lnTo>
                      <a:pt x="23" y="1013"/>
                    </a:lnTo>
                    <a:lnTo>
                      <a:pt x="24" y="1012"/>
                    </a:lnTo>
                    <a:lnTo>
                      <a:pt x="25" y="1009"/>
                    </a:lnTo>
                    <a:lnTo>
                      <a:pt x="25" y="1009"/>
                    </a:lnTo>
                    <a:lnTo>
                      <a:pt x="25" y="1001"/>
                    </a:lnTo>
                    <a:lnTo>
                      <a:pt x="25" y="1001"/>
                    </a:lnTo>
                    <a:lnTo>
                      <a:pt x="23" y="961"/>
                    </a:lnTo>
                    <a:lnTo>
                      <a:pt x="23" y="959"/>
                    </a:lnTo>
                    <a:lnTo>
                      <a:pt x="23" y="959"/>
                    </a:lnTo>
                    <a:lnTo>
                      <a:pt x="22" y="927"/>
                    </a:lnTo>
                    <a:lnTo>
                      <a:pt x="22" y="927"/>
                    </a:lnTo>
                    <a:lnTo>
                      <a:pt x="19" y="875"/>
                    </a:lnTo>
                    <a:lnTo>
                      <a:pt x="19" y="875"/>
                    </a:lnTo>
                    <a:lnTo>
                      <a:pt x="18" y="830"/>
                    </a:lnTo>
                    <a:lnTo>
                      <a:pt x="15" y="786"/>
                    </a:lnTo>
                    <a:lnTo>
                      <a:pt x="15" y="786"/>
                    </a:lnTo>
                    <a:lnTo>
                      <a:pt x="12" y="759"/>
                    </a:lnTo>
                    <a:lnTo>
                      <a:pt x="11" y="732"/>
                    </a:lnTo>
                    <a:lnTo>
                      <a:pt x="9" y="679"/>
                    </a:lnTo>
                    <a:lnTo>
                      <a:pt x="9" y="625"/>
                    </a:lnTo>
                    <a:lnTo>
                      <a:pt x="10" y="572"/>
                    </a:lnTo>
                    <a:lnTo>
                      <a:pt x="10" y="570"/>
                    </a:lnTo>
                    <a:lnTo>
                      <a:pt x="10" y="570"/>
                    </a:lnTo>
                    <a:lnTo>
                      <a:pt x="10" y="522"/>
                    </a:lnTo>
                    <a:lnTo>
                      <a:pt x="10" y="475"/>
                    </a:lnTo>
                    <a:lnTo>
                      <a:pt x="10" y="475"/>
                    </a:lnTo>
                    <a:lnTo>
                      <a:pt x="9" y="448"/>
                    </a:lnTo>
                    <a:lnTo>
                      <a:pt x="6" y="418"/>
                    </a:lnTo>
                    <a:lnTo>
                      <a:pt x="6" y="418"/>
                    </a:lnTo>
                    <a:lnTo>
                      <a:pt x="2" y="394"/>
                    </a:lnTo>
                    <a:lnTo>
                      <a:pt x="0" y="370"/>
                    </a:lnTo>
                    <a:lnTo>
                      <a:pt x="0" y="345"/>
                    </a:lnTo>
                    <a:lnTo>
                      <a:pt x="0" y="322"/>
                    </a:lnTo>
                    <a:lnTo>
                      <a:pt x="2" y="311"/>
                    </a:lnTo>
                    <a:lnTo>
                      <a:pt x="3" y="299"/>
                    </a:lnTo>
                    <a:lnTo>
                      <a:pt x="7" y="289"/>
                    </a:lnTo>
                    <a:lnTo>
                      <a:pt x="10" y="279"/>
                    </a:lnTo>
                    <a:lnTo>
                      <a:pt x="14" y="269"/>
                    </a:lnTo>
                    <a:lnTo>
                      <a:pt x="20" y="260"/>
                    </a:lnTo>
                    <a:lnTo>
                      <a:pt x="26" y="252"/>
                    </a:lnTo>
                    <a:lnTo>
                      <a:pt x="34" y="243"/>
                    </a:lnTo>
                    <a:lnTo>
                      <a:pt x="34" y="243"/>
                    </a:lnTo>
                    <a:lnTo>
                      <a:pt x="42" y="236"/>
                    </a:lnTo>
                    <a:lnTo>
                      <a:pt x="52" y="230"/>
                    </a:lnTo>
                    <a:lnTo>
                      <a:pt x="63" y="225"/>
                    </a:lnTo>
                    <a:lnTo>
                      <a:pt x="74" y="221"/>
                    </a:lnTo>
                    <a:lnTo>
                      <a:pt x="87" y="218"/>
                    </a:lnTo>
                    <a:lnTo>
                      <a:pt x="101" y="214"/>
                    </a:lnTo>
                    <a:lnTo>
                      <a:pt x="116" y="213"/>
                    </a:lnTo>
                    <a:lnTo>
                      <a:pt x="133" y="213"/>
                    </a:lnTo>
                    <a:lnTo>
                      <a:pt x="133" y="213"/>
                    </a:lnTo>
                    <a:lnTo>
                      <a:pt x="151" y="213"/>
                    </a:lnTo>
                    <a:lnTo>
                      <a:pt x="167" y="214"/>
                    </a:lnTo>
                    <a:lnTo>
                      <a:pt x="202" y="218"/>
                    </a:lnTo>
                    <a:lnTo>
                      <a:pt x="204" y="218"/>
                    </a:lnTo>
                    <a:lnTo>
                      <a:pt x="204" y="218"/>
                    </a:lnTo>
                    <a:lnTo>
                      <a:pt x="228" y="221"/>
                    </a:lnTo>
                    <a:lnTo>
                      <a:pt x="233" y="221"/>
                    </a:lnTo>
                    <a:lnTo>
                      <a:pt x="235" y="218"/>
                    </a:lnTo>
                    <a:lnTo>
                      <a:pt x="235" y="218"/>
                    </a:lnTo>
                    <a:lnTo>
                      <a:pt x="245" y="193"/>
                    </a:lnTo>
                    <a:lnTo>
                      <a:pt x="255" y="169"/>
                    </a:lnTo>
                    <a:lnTo>
                      <a:pt x="264" y="146"/>
                    </a:lnTo>
                    <a:lnTo>
                      <a:pt x="271" y="122"/>
                    </a:lnTo>
                    <a:lnTo>
                      <a:pt x="277" y="98"/>
                    </a:lnTo>
                    <a:lnTo>
                      <a:pt x="282" y="76"/>
                    </a:lnTo>
                    <a:lnTo>
                      <a:pt x="286" y="53"/>
                    </a:lnTo>
                    <a:lnTo>
                      <a:pt x="289" y="31"/>
                    </a:lnTo>
                    <a:lnTo>
                      <a:pt x="289" y="31"/>
                    </a:lnTo>
                    <a:lnTo>
                      <a:pt x="291" y="25"/>
                    </a:lnTo>
                    <a:lnTo>
                      <a:pt x="294" y="20"/>
                    </a:lnTo>
                    <a:lnTo>
                      <a:pt x="298" y="17"/>
                    </a:lnTo>
                    <a:lnTo>
                      <a:pt x="304" y="13"/>
                    </a:lnTo>
                    <a:lnTo>
                      <a:pt x="306" y="13"/>
                    </a:lnTo>
                    <a:lnTo>
                      <a:pt x="307" y="12"/>
                    </a:lnTo>
                    <a:lnTo>
                      <a:pt x="307" y="12"/>
                    </a:lnTo>
                    <a:lnTo>
                      <a:pt x="310" y="9"/>
                    </a:lnTo>
                    <a:lnTo>
                      <a:pt x="312" y="8"/>
                    </a:lnTo>
                    <a:lnTo>
                      <a:pt x="316" y="7"/>
                    </a:lnTo>
                    <a:lnTo>
                      <a:pt x="320" y="6"/>
                    </a:lnTo>
                    <a:lnTo>
                      <a:pt x="320" y="6"/>
                    </a:lnTo>
                    <a:lnTo>
                      <a:pt x="361" y="4"/>
                    </a:lnTo>
                    <a:lnTo>
                      <a:pt x="401" y="2"/>
                    </a:lnTo>
                    <a:lnTo>
                      <a:pt x="441" y="1"/>
                    </a:lnTo>
                    <a:lnTo>
                      <a:pt x="479" y="0"/>
                    </a:lnTo>
                    <a:lnTo>
                      <a:pt x="479" y="0"/>
                    </a:lnTo>
                    <a:lnTo>
                      <a:pt x="532" y="1"/>
                    </a:lnTo>
                    <a:lnTo>
                      <a:pt x="584" y="3"/>
                    </a:lnTo>
                    <a:lnTo>
                      <a:pt x="634" y="7"/>
                    </a:lnTo>
                    <a:lnTo>
                      <a:pt x="681" y="12"/>
                    </a:lnTo>
                    <a:lnTo>
                      <a:pt x="681" y="12"/>
                    </a:lnTo>
                    <a:lnTo>
                      <a:pt x="695" y="15"/>
                    </a:lnTo>
                    <a:lnTo>
                      <a:pt x="707" y="20"/>
                    </a:lnTo>
                    <a:lnTo>
                      <a:pt x="719" y="26"/>
                    </a:lnTo>
                    <a:lnTo>
                      <a:pt x="729" y="33"/>
                    </a:lnTo>
                    <a:lnTo>
                      <a:pt x="737" y="42"/>
                    </a:lnTo>
                    <a:lnTo>
                      <a:pt x="745" y="54"/>
                    </a:lnTo>
                    <a:lnTo>
                      <a:pt x="751" y="67"/>
                    </a:lnTo>
                    <a:lnTo>
                      <a:pt x="756" y="83"/>
                    </a:lnTo>
                    <a:lnTo>
                      <a:pt x="756" y="83"/>
                    </a:lnTo>
                    <a:lnTo>
                      <a:pt x="766" y="118"/>
                    </a:lnTo>
                    <a:lnTo>
                      <a:pt x="766" y="118"/>
                    </a:lnTo>
                    <a:lnTo>
                      <a:pt x="774" y="138"/>
                    </a:lnTo>
                    <a:lnTo>
                      <a:pt x="779" y="157"/>
                    </a:lnTo>
                    <a:lnTo>
                      <a:pt x="784" y="177"/>
                    </a:lnTo>
                    <a:lnTo>
                      <a:pt x="787" y="198"/>
                    </a:lnTo>
                    <a:lnTo>
                      <a:pt x="788" y="203"/>
                    </a:lnTo>
                    <a:lnTo>
                      <a:pt x="793" y="203"/>
                    </a:lnTo>
                    <a:lnTo>
                      <a:pt x="793" y="203"/>
                    </a:lnTo>
                    <a:lnTo>
                      <a:pt x="901" y="204"/>
                    </a:lnTo>
                    <a:lnTo>
                      <a:pt x="901" y="204"/>
                    </a:lnTo>
                    <a:lnTo>
                      <a:pt x="1026" y="204"/>
                    </a:lnTo>
                    <a:lnTo>
                      <a:pt x="1026" y="204"/>
                    </a:lnTo>
                    <a:lnTo>
                      <a:pt x="1046" y="204"/>
                    </a:lnTo>
                    <a:lnTo>
                      <a:pt x="1066" y="203"/>
                    </a:lnTo>
                    <a:lnTo>
                      <a:pt x="1105" y="200"/>
                    </a:lnTo>
                    <a:lnTo>
                      <a:pt x="1105" y="200"/>
                    </a:lnTo>
                    <a:lnTo>
                      <a:pt x="1144" y="197"/>
                    </a:lnTo>
                    <a:lnTo>
                      <a:pt x="1163" y="195"/>
                    </a:lnTo>
                    <a:lnTo>
                      <a:pt x="1182" y="195"/>
                    </a:lnTo>
                    <a:lnTo>
                      <a:pt x="1182" y="195"/>
                    </a:lnTo>
                    <a:lnTo>
                      <a:pt x="1207" y="196"/>
                    </a:lnTo>
                    <a:lnTo>
                      <a:pt x="1230" y="198"/>
                    </a:lnTo>
                    <a:lnTo>
                      <a:pt x="1230" y="198"/>
                    </a:lnTo>
                    <a:lnTo>
                      <a:pt x="1249" y="202"/>
                    </a:lnTo>
                    <a:lnTo>
                      <a:pt x="1271" y="206"/>
                    </a:lnTo>
                    <a:lnTo>
                      <a:pt x="1294" y="212"/>
                    </a:lnTo>
                    <a:lnTo>
                      <a:pt x="1317" y="221"/>
                    </a:lnTo>
                    <a:lnTo>
                      <a:pt x="1327" y="225"/>
                    </a:lnTo>
                    <a:lnTo>
                      <a:pt x="1337" y="230"/>
                    </a:lnTo>
                    <a:lnTo>
                      <a:pt x="1348" y="235"/>
                    </a:lnTo>
                    <a:lnTo>
                      <a:pt x="1356" y="241"/>
                    </a:lnTo>
                    <a:lnTo>
                      <a:pt x="1364" y="249"/>
                    </a:lnTo>
                    <a:lnTo>
                      <a:pt x="1372" y="256"/>
                    </a:lnTo>
                    <a:lnTo>
                      <a:pt x="1378" y="263"/>
                    </a:lnTo>
                    <a:lnTo>
                      <a:pt x="1383" y="273"/>
                    </a:lnTo>
                    <a:lnTo>
                      <a:pt x="1383" y="273"/>
                    </a:lnTo>
                    <a:lnTo>
                      <a:pt x="1388" y="287"/>
                    </a:lnTo>
                    <a:lnTo>
                      <a:pt x="1393" y="303"/>
                    </a:lnTo>
                    <a:lnTo>
                      <a:pt x="1396" y="318"/>
                    </a:lnTo>
                    <a:lnTo>
                      <a:pt x="1400" y="335"/>
                    </a:lnTo>
                    <a:lnTo>
                      <a:pt x="1401" y="345"/>
                    </a:lnTo>
                    <a:lnTo>
                      <a:pt x="1401" y="345"/>
                    </a:lnTo>
                    <a:lnTo>
                      <a:pt x="1402" y="356"/>
                    </a:lnTo>
                    <a:lnTo>
                      <a:pt x="1402" y="370"/>
                    </a:lnTo>
                    <a:lnTo>
                      <a:pt x="1402" y="370"/>
                    </a:lnTo>
                    <a:lnTo>
                      <a:pt x="1402" y="379"/>
                    </a:lnTo>
                    <a:lnTo>
                      <a:pt x="1403" y="390"/>
                    </a:lnTo>
                    <a:lnTo>
                      <a:pt x="1404" y="399"/>
                    </a:lnTo>
                    <a:lnTo>
                      <a:pt x="1407" y="408"/>
                    </a:lnTo>
                    <a:lnTo>
                      <a:pt x="1407" y="408"/>
                    </a:lnTo>
                    <a:lnTo>
                      <a:pt x="1409" y="412"/>
                    </a:lnTo>
                    <a:lnTo>
                      <a:pt x="1409" y="418"/>
                    </a:lnTo>
                    <a:lnTo>
                      <a:pt x="1408" y="422"/>
                    </a:lnTo>
                    <a:lnTo>
                      <a:pt x="1406" y="426"/>
                    </a:lnTo>
                    <a:lnTo>
                      <a:pt x="1406" y="426"/>
                    </a:lnTo>
                    <a:lnTo>
                      <a:pt x="1403" y="430"/>
                    </a:lnTo>
                    <a:lnTo>
                      <a:pt x="1399" y="433"/>
                    </a:lnTo>
                    <a:lnTo>
                      <a:pt x="1394" y="435"/>
                    </a:lnTo>
                    <a:lnTo>
                      <a:pt x="1389" y="436"/>
                    </a:lnTo>
                    <a:lnTo>
                      <a:pt x="1389" y="436"/>
                    </a:lnTo>
                    <a:lnTo>
                      <a:pt x="1385" y="435"/>
                    </a:lnTo>
                    <a:lnTo>
                      <a:pt x="1382" y="433"/>
                    </a:lnTo>
                    <a:lnTo>
                      <a:pt x="1379" y="431"/>
                    </a:lnTo>
                    <a:lnTo>
                      <a:pt x="1376" y="427"/>
                    </a:lnTo>
                    <a:lnTo>
                      <a:pt x="1376" y="427"/>
                    </a:lnTo>
                    <a:lnTo>
                      <a:pt x="1373" y="419"/>
                    </a:lnTo>
                    <a:lnTo>
                      <a:pt x="1371" y="411"/>
                    </a:lnTo>
                    <a:lnTo>
                      <a:pt x="1367" y="395"/>
                    </a:lnTo>
                    <a:lnTo>
                      <a:pt x="1365" y="378"/>
                    </a:lnTo>
                    <a:lnTo>
                      <a:pt x="1365" y="363"/>
                    </a:lnTo>
                    <a:lnTo>
                      <a:pt x="1365" y="363"/>
                    </a:lnTo>
                    <a:lnTo>
                      <a:pt x="1363" y="335"/>
                    </a:lnTo>
                    <a:lnTo>
                      <a:pt x="1361" y="321"/>
                    </a:lnTo>
                    <a:lnTo>
                      <a:pt x="1358" y="307"/>
                    </a:lnTo>
                    <a:lnTo>
                      <a:pt x="1358" y="307"/>
                    </a:lnTo>
                    <a:lnTo>
                      <a:pt x="1354" y="297"/>
                    </a:lnTo>
                    <a:lnTo>
                      <a:pt x="1348" y="288"/>
                    </a:lnTo>
                    <a:lnTo>
                      <a:pt x="1340" y="280"/>
                    </a:lnTo>
                    <a:lnTo>
                      <a:pt x="1332" y="271"/>
                    </a:lnTo>
                    <a:lnTo>
                      <a:pt x="1322" y="265"/>
                    </a:lnTo>
                    <a:lnTo>
                      <a:pt x="1311" y="258"/>
                    </a:lnTo>
                    <a:lnTo>
                      <a:pt x="1300" y="253"/>
                    </a:lnTo>
                    <a:lnTo>
                      <a:pt x="1288" y="248"/>
                    </a:lnTo>
                    <a:lnTo>
                      <a:pt x="1275" y="243"/>
                    </a:lnTo>
                    <a:lnTo>
                      <a:pt x="1263" y="240"/>
                    </a:lnTo>
                    <a:lnTo>
                      <a:pt x="1237" y="235"/>
                    </a:lnTo>
                    <a:lnTo>
                      <a:pt x="1211" y="232"/>
                    </a:lnTo>
                    <a:lnTo>
                      <a:pt x="1188" y="231"/>
                    </a:lnTo>
                    <a:lnTo>
                      <a:pt x="1188" y="231"/>
                    </a:lnTo>
                    <a:lnTo>
                      <a:pt x="1181" y="231"/>
                    </a:lnTo>
                    <a:lnTo>
                      <a:pt x="1181" y="231"/>
                    </a:lnTo>
                    <a:lnTo>
                      <a:pt x="1140" y="233"/>
                    </a:lnTo>
                    <a:lnTo>
                      <a:pt x="1101" y="235"/>
                    </a:lnTo>
                    <a:lnTo>
                      <a:pt x="1101" y="235"/>
                    </a:lnTo>
                    <a:lnTo>
                      <a:pt x="1047" y="238"/>
                    </a:lnTo>
                    <a:lnTo>
                      <a:pt x="1019" y="239"/>
                    </a:lnTo>
                    <a:lnTo>
                      <a:pt x="991" y="239"/>
                    </a:lnTo>
                    <a:lnTo>
                      <a:pt x="991" y="239"/>
                    </a:lnTo>
                    <a:lnTo>
                      <a:pt x="975" y="239"/>
                    </a:lnTo>
                    <a:lnTo>
                      <a:pt x="975" y="239"/>
                    </a:lnTo>
                    <a:lnTo>
                      <a:pt x="920" y="239"/>
                    </a:lnTo>
                    <a:lnTo>
                      <a:pt x="872" y="239"/>
                    </a:lnTo>
                    <a:lnTo>
                      <a:pt x="777" y="239"/>
                    </a:lnTo>
                    <a:lnTo>
                      <a:pt x="777" y="239"/>
                    </a:lnTo>
                    <a:lnTo>
                      <a:pt x="771" y="238"/>
                    </a:lnTo>
                    <a:lnTo>
                      <a:pt x="767" y="237"/>
                    </a:lnTo>
                    <a:lnTo>
                      <a:pt x="764" y="234"/>
                    </a:lnTo>
                    <a:lnTo>
                      <a:pt x="762" y="231"/>
                    </a:lnTo>
                    <a:lnTo>
                      <a:pt x="761" y="230"/>
                    </a:lnTo>
                    <a:lnTo>
                      <a:pt x="760" y="229"/>
                    </a:lnTo>
                    <a:lnTo>
                      <a:pt x="760" y="229"/>
                    </a:lnTo>
                    <a:lnTo>
                      <a:pt x="756" y="227"/>
                    </a:lnTo>
                    <a:lnTo>
                      <a:pt x="754" y="223"/>
                    </a:lnTo>
                    <a:lnTo>
                      <a:pt x="753" y="219"/>
                    </a:lnTo>
                    <a:lnTo>
                      <a:pt x="752" y="214"/>
                    </a:lnTo>
                    <a:lnTo>
                      <a:pt x="752" y="214"/>
                    </a:lnTo>
                    <a:lnTo>
                      <a:pt x="752" y="204"/>
                    </a:lnTo>
                    <a:lnTo>
                      <a:pt x="751" y="194"/>
                    </a:lnTo>
                    <a:lnTo>
                      <a:pt x="747" y="174"/>
                    </a:lnTo>
                    <a:lnTo>
                      <a:pt x="740" y="154"/>
                    </a:lnTo>
                    <a:lnTo>
                      <a:pt x="734" y="135"/>
                    </a:lnTo>
                    <a:lnTo>
                      <a:pt x="734" y="135"/>
                    </a:lnTo>
                    <a:lnTo>
                      <a:pt x="727" y="114"/>
                    </a:lnTo>
                    <a:lnTo>
                      <a:pt x="721" y="92"/>
                    </a:lnTo>
                    <a:lnTo>
                      <a:pt x="721" y="92"/>
                    </a:lnTo>
                    <a:lnTo>
                      <a:pt x="719" y="84"/>
                    </a:lnTo>
                    <a:lnTo>
                      <a:pt x="714" y="77"/>
                    </a:lnTo>
                    <a:lnTo>
                      <a:pt x="710" y="69"/>
                    </a:lnTo>
                    <a:lnTo>
                      <a:pt x="705" y="64"/>
                    </a:lnTo>
                    <a:lnTo>
                      <a:pt x="699" y="59"/>
                    </a:lnTo>
                    <a:lnTo>
                      <a:pt x="693" y="55"/>
                    </a:lnTo>
                    <a:lnTo>
                      <a:pt x="686" y="52"/>
                    </a:lnTo>
                    <a:lnTo>
                      <a:pt x="679" y="49"/>
                    </a:lnTo>
                    <a:lnTo>
                      <a:pt x="664" y="46"/>
                    </a:lnTo>
                    <a:lnTo>
                      <a:pt x="647" y="43"/>
                    </a:lnTo>
                    <a:lnTo>
                      <a:pt x="631" y="42"/>
                    </a:lnTo>
                    <a:lnTo>
                      <a:pt x="615" y="42"/>
                    </a:lnTo>
                    <a:lnTo>
                      <a:pt x="605" y="42"/>
                    </a:lnTo>
                    <a:lnTo>
                      <a:pt x="605" y="42"/>
                    </a:lnTo>
                    <a:lnTo>
                      <a:pt x="530" y="41"/>
                    </a:lnTo>
                    <a:lnTo>
                      <a:pt x="528" y="40"/>
                    </a:lnTo>
                    <a:lnTo>
                      <a:pt x="528" y="40"/>
                    </a:lnTo>
                    <a:lnTo>
                      <a:pt x="476" y="39"/>
                    </a:lnTo>
                    <a:lnTo>
                      <a:pt x="424" y="39"/>
                    </a:lnTo>
                    <a:lnTo>
                      <a:pt x="424" y="39"/>
                    </a:lnTo>
                    <a:lnTo>
                      <a:pt x="374" y="39"/>
                    </a:lnTo>
                    <a:lnTo>
                      <a:pt x="329" y="41"/>
                    </a:lnTo>
                    <a:lnTo>
                      <a:pt x="324" y="42"/>
                    </a:lnTo>
                    <a:lnTo>
                      <a:pt x="323" y="47"/>
                    </a:lnTo>
                    <a:lnTo>
                      <a:pt x="323" y="47"/>
                    </a:lnTo>
                    <a:lnTo>
                      <a:pt x="320" y="66"/>
                    </a:lnTo>
                    <a:lnTo>
                      <a:pt x="316" y="87"/>
                    </a:lnTo>
                    <a:lnTo>
                      <a:pt x="308" y="126"/>
                    </a:lnTo>
                    <a:lnTo>
                      <a:pt x="308" y="127"/>
                    </a:lnTo>
                    <a:lnTo>
                      <a:pt x="308" y="127"/>
                    </a:lnTo>
                    <a:lnTo>
                      <a:pt x="302" y="153"/>
                    </a:lnTo>
                    <a:lnTo>
                      <a:pt x="302" y="153"/>
                    </a:lnTo>
                    <a:lnTo>
                      <a:pt x="300" y="162"/>
                    </a:lnTo>
                    <a:lnTo>
                      <a:pt x="298" y="168"/>
                    </a:lnTo>
                    <a:lnTo>
                      <a:pt x="292" y="178"/>
                    </a:lnTo>
                    <a:lnTo>
                      <a:pt x="292" y="178"/>
                    </a:lnTo>
                    <a:lnTo>
                      <a:pt x="287" y="184"/>
                    </a:lnTo>
                    <a:lnTo>
                      <a:pt x="283" y="193"/>
                    </a:lnTo>
                    <a:lnTo>
                      <a:pt x="283" y="193"/>
                    </a:lnTo>
                    <a:lnTo>
                      <a:pt x="274" y="214"/>
                    </a:lnTo>
                    <a:lnTo>
                      <a:pt x="274" y="214"/>
                    </a:lnTo>
                    <a:lnTo>
                      <a:pt x="267" y="232"/>
                    </a:lnTo>
                    <a:lnTo>
                      <a:pt x="266" y="234"/>
                    </a:lnTo>
                    <a:lnTo>
                      <a:pt x="267" y="235"/>
                    </a:lnTo>
                    <a:lnTo>
                      <a:pt x="267" y="235"/>
                    </a:lnTo>
                    <a:lnTo>
                      <a:pt x="268" y="239"/>
                    </a:lnTo>
                    <a:lnTo>
                      <a:pt x="267" y="245"/>
                    </a:lnTo>
                    <a:lnTo>
                      <a:pt x="266" y="248"/>
                    </a:lnTo>
                    <a:lnTo>
                      <a:pt x="264" y="252"/>
                    </a:lnTo>
                    <a:lnTo>
                      <a:pt x="264" y="252"/>
                    </a:lnTo>
                    <a:lnTo>
                      <a:pt x="262" y="255"/>
                    </a:lnTo>
                    <a:lnTo>
                      <a:pt x="258" y="256"/>
                    </a:lnTo>
                    <a:lnTo>
                      <a:pt x="254" y="258"/>
                    </a:lnTo>
                    <a:lnTo>
                      <a:pt x="250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5" y="258"/>
                    </a:lnTo>
                    <a:lnTo>
                      <a:pt x="245" y="258"/>
                    </a:lnTo>
                    <a:lnTo>
                      <a:pt x="241" y="258"/>
                    </a:lnTo>
                    <a:lnTo>
                      <a:pt x="241" y="258"/>
                    </a:lnTo>
                    <a:lnTo>
                      <a:pt x="240" y="258"/>
                    </a:lnTo>
                    <a:lnTo>
                      <a:pt x="240" y="258"/>
                    </a:lnTo>
                    <a:lnTo>
                      <a:pt x="208" y="255"/>
                    </a:lnTo>
                    <a:lnTo>
                      <a:pt x="208" y="255"/>
                    </a:lnTo>
                    <a:lnTo>
                      <a:pt x="175" y="252"/>
                    </a:lnTo>
                    <a:lnTo>
                      <a:pt x="157" y="251"/>
                    </a:lnTo>
                    <a:lnTo>
                      <a:pt x="140" y="250"/>
                    </a:lnTo>
                    <a:lnTo>
                      <a:pt x="140" y="250"/>
                    </a:lnTo>
                    <a:lnTo>
                      <a:pt x="127" y="251"/>
                    </a:lnTo>
                    <a:lnTo>
                      <a:pt x="113" y="252"/>
                    </a:lnTo>
                    <a:lnTo>
                      <a:pt x="101" y="254"/>
                    </a:lnTo>
                    <a:lnTo>
                      <a:pt x="91" y="256"/>
                    </a:lnTo>
                    <a:lnTo>
                      <a:pt x="80" y="259"/>
                    </a:lnTo>
                    <a:lnTo>
                      <a:pt x="72" y="264"/>
                    </a:lnTo>
                    <a:lnTo>
                      <a:pt x="65" y="268"/>
                    </a:lnTo>
                    <a:lnTo>
                      <a:pt x="58" y="275"/>
                    </a:lnTo>
                    <a:lnTo>
                      <a:pt x="58" y="275"/>
                    </a:lnTo>
                    <a:lnTo>
                      <a:pt x="53" y="280"/>
                    </a:lnTo>
                    <a:lnTo>
                      <a:pt x="49" y="286"/>
                    </a:lnTo>
                    <a:lnTo>
                      <a:pt x="46" y="292"/>
                    </a:lnTo>
                    <a:lnTo>
                      <a:pt x="44" y="298"/>
                    </a:lnTo>
                    <a:lnTo>
                      <a:pt x="42" y="306"/>
                    </a:lnTo>
                    <a:lnTo>
                      <a:pt x="41" y="314"/>
                    </a:lnTo>
                    <a:lnTo>
                      <a:pt x="40" y="322"/>
                    </a:lnTo>
                    <a:lnTo>
                      <a:pt x="40" y="332"/>
                    </a:lnTo>
                    <a:lnTo>
                      <a:pt x="41" y="368"/>
                    </a:lnTo>
                    <a:lnTo>
                      <a:pt x="41" y="368"/>
                    </a:lnTo>
                    <a:lnTo>
                      <a:pt x="44" y="483"/>
                    </a:lnTo>
                    <a:lnTo>
                      <a:pt x="46" y="541"/>
                    </a:lnTo>
                    <a:lnTo>
                      <a:pt x="46" y="599"/>
                    </a:lnTo>
                    <a:lnTo>
                      <a:pt x="46" y="599"/>
                    </a:lnTo>
                    <a:lnTo>
                      <a:pt x="46" y="658"/>
                    </a:lnTo>
                    <a:lnTo>
                      <a:pt x="48" y="720"/>
                    </a:lnTo>
                    <a:lnTo>
                      <a:pt x="50" y="783"/>
                    </a:lnTo>
                    <a:lnTo>
                      <a:pt x="53" y="850"/>
                    </a:lnTo>
                    <a:lnTo>
                      <a:pt x="53" y="850"/>
                    </a:lnTo>
                    <a:lnTo>
                      <a:pt x="55" y="893"/>
                    </a:lnTo>
                    <a:lnTo>
                      <a:pt x="55" y="893"/>
                    </a:lnTo>
                    <a:lnTo>
                      <a:pt x="56" y="932"/>
                    </a:lnTo>
                    <a:lnTo>
                      <a:pt x="59" y="972"/>
                    </a:lnTo>
                    <a:lnTo>
                      <a:pt x="59" y="972"/>
                    </a:lnTo>
                    <a:lnTo>
                      <a:pt x="59" y="985"/>
                    </a:lnTo>
                    <a:lnTo>
                      <a:pt x="59" y="996"/>
                    </a:lnTo>
                    <a:lnTo>
                      <a:pt x="56" y="1019"/>
                    </a:lnTo>
                    <a:lnTo>
                      <a:pt x="56" y="1019"/>
                    </a:lnTo>
                    <a:lnTo>
                      <a:pt x="53" y="1035"/>
                    </a:lnTo>
                    <a:lnTo>
                      <a:pt x="52" y="1052"/>
                    </a:lnTo>
                    <a:lnTo>
                      <a:pt x="52" y="1052"/>
                    </a:lnTo>
                    <a:lnTo>
                      <a:pt x="52" y="1053"/>
                    </a:lnTo>
                    <a:lnTo>
                      <a:pt x="52" y="1053"/>
                    </a:lnTo>
                    <a:lnTo>
                      <a:pt x="53" y="1076"/>
                    </a:lnTo>
                    <a:lnTo>
                      <a:pt x="56" y="1097"/>
                    </a:lnTo>
                    <a:lnTo>
                      <a:pt x="58" y="1106"/>
                    </a:lnTo>
                    <a:lnTo>
                      <a:pt x="61" y="1115"/>
                    </a:lnTo>
                    <a:lnTo>
                      <a:pt x="65" y="1123"/>
                    </a:lnTo>
                    <a:lnTo>
                      <a:pt x="69" y="1132"/>
                    </a:lnTo>
                    <a:lnTo>
                      <a:pt x="73" y="1139"/>
                    </a:lnTo>
                    <a:lnTo>
                      <a:pt x="79" y="1145"/>
                    </a:lnTo>
                    <a:lnTo>
                      <a:pt x="85" y="1151"/>
                    </a:lnTo>
                    <a:lnTo>
                      <a:pt x="93" y="1157"/>
                    </a:lnTo>
                    <a:lnTo>
                      <a:pt x="101" y="1162"/>
                    </a:lnTo>
                    <a:lnTo>
                      <a:pt x="110" y="1166"/>
                    </a:lnTo>
                    <a:lnTo>
                      <a:pt x="122" y="1169"/>
                    </a:lnTo>
                    <a:lnTo>
                      <a:pt x="133" y="1171"/>
                    </a:lnTo>
                    <a:lnTo>
                      <a:pt x="133" y="1171"/>
                    </a:lnTo>
                    <a:lnTo>
                      <a:pt x="175" y="1178"/>
                    </a:lnTo>
                    <a:lnTo>
                      <a:pt x="211" y="1183"/>
                    </a:lnTo>
                    <a:lnTo>
                      <a:pt x="246" y="1186"/>
                    </a:lnTo>
                    <a:lnTo>
                      <a:pt x="279" y="1186"/>
                    </a:lnTo>
                    <a:lnTo>
                      <a:pt x="279" y="1186"/>
                    </a:lnTo>
                    <a:lnTo>
                      <a:pt x="311" y="1187"/>
                    </a:lnTo>
                    <a:lnTo>
                      <a:pt x="342" y="1188"/>
                    </a:lnTo>
                    <a:lnTo>
                      <a:pt x="342" y="1188"/>
                    </a:lnTo>
                    <a:lnTo>
                      <a:pt x="376" y="1189"/>
                    </a:lnTo>
                    <a:lnTo>
                      <a:pt x="409" y="1190"/>
                    </a:lnTo>
                    <a:lnTo>
                      <a:pt x="409" y="1190"/>
                    </a:lnTo>
                    <a:lnTo>
                      <a:pt x="440" y="1189"/>
                    </a:lnTo>
                    <a:lnTo>
                      <a:pt x="440" y="1189"/>
                    </a:lnTo>
                    <a:lnTo>
                      <a:pt x="472" y="1187"/>
                    </a:lnTo>
                    <a:lnTo>
                      <a:pt x="504" y="1184"/>
                    </a:lnTo>
                    <a:lnTo>
                      <a:pt x="504" y="1184"/>
                    </a:lnTo>
                    <a:lnTo>
                      <a:pt x="552" y="1180"/>
                    </a:lnTo>
                    <a:lnTo>
                      <a:pt x="576" y="1178"/>
                    </a:lnTo>
                    <a:lnTo>
                      <a:pt x="599" y="1178"/>
                    </a:lnTo>
                    <a:lnTo>
                      <a:pt x="599" y="1178"/>
                    </a:lnTo>
                    <a:lnTo>
                      <a:pt x="612" y="1178"/>
                    </a:lnTo>
                    <a:lnTo>
                      <a:pt x="612" y="1178"/>
                    </a:lnTo>
                    <a:lnTo>
                      <a:pt x="691" y="1179"/>
                    </a:lnTo>
                    <a:lnTo>
                      <a:pt x="784" y="1180"/>
                    </a:lnTo>
                    <a:lnTo>
                      <a:pt x="784" y="1180"/>
                    </a:lnTo>
                    <a:lnTo>
                      <a:pt x="873" y="1179"/>
                    </a:lnTo>
                    <a:lnTo>
                      <a:pt x="880" y="1179"/>
                    </a:lnTo>
                    <a:lnTo>
                      <a:pt x="880" y="1179"/>
                    </a:lnTo>
                    <a:lnTo>
                      <a:pt x="976" y="1179"/>
                    </a:lnTo>
                    <a:lnTo>
                      <a:pt x="976" y="1179"/>
                    </a:lnTo>
                    <a:lnTo>
                      <a:pt x="1009" y="1179"/>
                    </a:lnTo>
                    <a:lnTo>
                      <a:pt x="1011" y="1179"/>
                    </a:lnTo>
                    <a:lnTo>
                      <a:pt x="1011" y="1179"/>
                    </a:lnTo>
                    <a:lnTo>
                      <a:pt x="1041" y="1179"/>
                    </a:lnTo>
                    <a:lnTo>
                      <a:pt x="1041" y="1179"/>
                    </a:lnTo>
                    <a:lnTo>
                      <a:pt x="1084" y="1180"/>
                    </a:lnTo>
                    <a:lnTo>
                      <a:pt x="1107" y="1181"/>
                    </a:lnTo>
                    <a:lnTo>
                      <a:pt x="1130" y="1184"/>
                    </a:lnTo>
                    <a:lnTo>
                      <a:pt x="1130" y="1184"/>
                    </a:lnTo>
                    <a:lnTo>
                      <a:pt x="1159" y="1187"/>
                    </a:lnTo>
                    <a:lnTo>
                      <a:pt x="1174" y="1188"/>
                    </a:lnTo>
                    <a:lnTo>
                      <a:pt x="1189" y="1188"/>
                    </a:lnTo>
                    <a:lnTo>
                      <a:pt x="1189" y="1188"/>
                    </a:lnTo>
                    <a:lnTo>
                      <a:pt x="1208" y="1188"/>
                    </a:lnTo>
                    <a:lnTo>
                      <a:pt x="1208" y="1188"/>
                    </a:lnTo>
                    <a:lnTo>
                      <a:pt x="1210" y="1188"/>
                    </a:lnTo>
                    <a:lnTo>
                      <a:pt x="1210" y="1188"/>
                    </a:lnTo>
                    <a:lnTo>
                      <a:pt x="1219" y="1188"/>
                    </a:lnTo>
                    <a:lnTo>
                      <a:pt x="1219" y="1188"/>
                    </a:lnTo>
                    <a:lnTo>
                      <a:pt x="1237" y="1189"/>
                    </a:lnTo>
                    <a:lnTo>
                      <a:pt x="1237" y="1189"/>
                    </a:lnTo>
                    <a:lnTo>
                      <a:pt x="1248" y="1188"/>
                    </a:lnTo>
                    <a:lnTo>
                      <a:pt x="1255" y="1187"/>
                    </a:lnTo>
                    <a:lnTo>
                      <a:pt x="1260" y="1185"/>
                    </a:lnTo>
                    <a:lnTo>
                      <a:pt x="1262" y="1183"/>
                    </a:lnTo>
                    <a:lnTo>
                      <a:pt x="1262" y="1183"/>
                    </a:lnTo>
                    <a:lnTo>
                      <a:pt x="1265" y="1178"/>
                    </a:lnTo>
                    <a:lnTo>
                      <a:pt x="1268" y="1176"/>
                    </a:lnTo>
                    <a:lnTo>
                      <a:pt x="1272" y="1174"/>
                    </a:lnTo>
                    <a:lnTo>
                      <a:pt x="1276" y="1173"/>
                    </a:lnTo>
                    <a:lnTo>
                      <a:pt x="1276" y="1173"/>
                    </a:lnTo>
                    <a:lnTo>
                      <a:pt x="1281" y="1174"/>
                    </a:lnTo>
                    <a:lnTo>
                      <a:pt x="1287" y="1176"/>
                    </a:lnTo>
                    <a:lnTo>
                      <a:pt x="1291" y="1179"/>
                    </a:lnTo>
                    <a:lnTo>
                      <a:pt x="1294" y="1184"/>
                    </a:lnTo>
                    <a:lnTo>
                      <a:pt x="1294" y="1184"/>
                    </a:lnTo>
                    <a:lnTo>
                      <a:pt x="1295" y="1188"/>
                    </a:lnTo>
                    <a:lnTo>
                      <a:pt x="1296" y="1192"/>
                    </a:lnTo>
                    <a:lnTo>
                      <a:pt x="1295" y="1196"/>
                    </a:lnTo>
                    <a:lnTo>
                      <a:pt x="1293" y="1200"/>
                    </a:lnTo>
                    <a:lnTo>
                      <a:pt x="1293" y="1200"/>
                    </a:lnTo>
                    <a:lnTo>
                      <a:pt x="1290" y="1204"/>
                    </a:lnTo>
                    <a:lnTo>
                      <a:pt x="1287" y="1208"/>
                    </a:lnTo>
                    <a:lnTo>
                      <a:pt x="1279" y="1215"/>
                    </a:lnTo>
                    <a:lnTo>
                      <a:pt x="1270" y="1219"/>
                    </a:lnTo>
                    <a:lnTo>
                      <a:pt x="1261" y="1223"/>
                    </a:lnTo>
                    <a:lnTo>
                      <a:pt x="1251" y="1225"/>
                    </a:lnTo>
                    <a:lnTo>
                      <a:pt x="1241" y="1226"/>
                    </a:lnTo>
                    <a:lnTo>
                      <a:pt x="1221" y="1227"/>
                    </a:lnTo>
                    <a:lnTo>
                      <a:pt x="1221" y="122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Freeform 1010"/>
              <p:cNvSpPr/>
              <p:nvPr/>
            </p:nvSpPr>
            <p:spPr bwMode="auto">
              <a:xfrm>
                <a:off x="4127500" y="2363788"/>
                <a:ext cx="822325" cy="422275"/>
              </a:xfrm>
              <a:custGeom>
                <a:avLst/>
                <a:gdLst/>
                <a:ahLst/>
                <a:cxnLst>
                  <a:cxn ang="0">
                    <a:pos x="1224" y="794"/>
                  </a:cxn>
                  <a:cxn ang="0">
                    <a:pos x="1217" y="774"/>
                  </a:cxn>
                  <a:cxn ang="0">
                    <a:pos x="1226" y="760"/>
                  </a:cxn>
                  <a:cxn ang="0">
                    <a:pos x="1240" y="724"/>
                  </a:cxn>
                  <a:cxn ang="0">
                    <a:pos x="1256" y="649"/>
                  </a:cxn>
                  <a:cxn ang="0">
                    <a:pos x="1286" y="584"/>
                  </a:cxn>
                  <a:cxn ang="0">
                    <a:pos x="1313" y="525"/>
                  </a:cxn>
                  <a:cxn ang="0">
                    <a:pos x="1351" y="435"/>
                  </a:cxn>
                  <a:cxn ang="0">
                    <a:pos x="1404" y="353"/>
                  </a:cxn>
                  <a:cxn ang="0">
                    <a:pos x="1460" y="252"/>
                  </a:cxn>
                  <a:cxn ang="0">
                    <a:pos x="1509" y="131"/>
                  </a:cxn>
                  <a:cxn ang="0">
                    <a:pos x="1516" y="71"/>
                  </a:cxn>
                  <a:cxn ang="0">
                    <a:pos x="1506" y="49"/>
                  </a:cxn>
                  <a:cxn ang="0">
                    <a:pos x="1465" y="35"/>
                  </a:cxn>
                  <a:cxn ang="0">
                    <a:pos x="1425" y="37"/>
                  </a:cxn>
                  <a:cxn ang="0">
                    <a:pos x="781" y="47"/>
                  </a:cxn>
                  <a:cxn ang="0">
                    <a:pos x="307" y="65"/>
                  </a:cxn>
                  <a:cxn ang="0">
                    <a:pos x="295" y="101"/>
                  </a:cxn>
                  <a:cxn ang="0">
                    <a:pos x="257" y="189"/>
                  </a:cxn>
                  <a:cxn ang="0">
                    <a:pos x="245" y="243"/>
                  </a:cxn>
                  <a:cxn ang="0">
                    <a:pos x="228" y="311"/>
                  </a:cxn>
                  <a:cxn ang="0">
                    <a:pos x="196" y="371"/>
                  </a:cxn>
                  <a:cxn ang="0">
                    <a:pos x="150" y="466"/>
                  </a:cxn>
                  <a:cxn ang="0">
                    <a:pos x="135" y="518"/>
                  </a:cxn>
                  <a:cxn ang="0">
                    <a:pos x="104" y="613"/>
                  </a:cxn>
                  <a:cxn ang="0">
                    <a:pos x="74" y="660"/>
                  </a:cxn>
                  <a:cxn ang="0">
                    <a:pos x="52" y="709"/>
                  </a:cxn>
                  <a:cxn ang="0">
                    <a:pos x="36" y="756"/>
                  </a:cxn>
                  <a:cxn ang="0">
                    <a:pos x="32" y="773"/>
                  </a:cxn>
                  <a:cxn ang="0">
                    <a:pos x="17" y="780"/>
                  </a:cxn>
                  <a:cxn ang="0">
                    <a:pos x="4" y="774"/>
                  </a:cxn>
                  <a:cxn ang="0">
                    <a:pos x="0" y="762"/>
                  </a:cxn>
                  <a:cxn ang="0">
                    <a:pos x="13" y="713"/>
                  </a:cxn>
                  <a:cxn ang="0">
                    <a:pos x="42" y="646"/>
                  </a:cxn>
                  <a:cxn ang="0">
                    <a:pos x="79" y="583"/>
                  </a:cxn>
                  <a:cxn ang="0">
                    <a:pos x="98" y="520"/>
                  </a:cxn>
                  <a:cxn ang="0">
                    <a:pos x="128" y="431"/>
                  </a:cxn>
                  <a:cxn ang="0">
                    <a:pos x="164" y="359"/>
                  </a:cxn>
                  <a:cxn ang="0">
                    <a:pos x="198" y="289"/>
                  </a:cxn>
                  <a:cxn ang="0">
                    <a:pos x="212" y="219"/>
                  </a:cxn>
                  <a:cxn ang="0">
                    <a:pos x="237" y="133"/>
                  </a:cxn>
                  <a:cxn ang="0">
                    <a:pos x="265" y="77"/>
                  </a:cxn>
                  <a:cxn ang="0">
                    <a:pos x="276" y="43"/>
                  </a:cxn>
                  <a:cxn ang="0">
                    <a:pos x="303" y="24"/>
                  </a:cxn>
                  <a:cxn ang="0">
                    <a:pos x="375" y="18"/>
                  </a:cxn>
                  <a:cxn ang="0">
                    <a:pos x="411" y="13"/>
                  </a:cxn>
                  <a:cxn ang="0">
                    <a:pos x="479" y="13"/>
                  </a:cxn>
                  <a:cxn ang="0">
                    <a:pos x="668" y="15"/>
                  </a:cxn>
                  <a:cxn ang="0">
                    <a:pos x="1159" y="4"/>
                  </a:cxn>
                  <a:cxn ang="0">
                    <a:pos x="1375" y="1"/>
                  </a:cxn>
                  <a:cxn ang="0">
                    <a:pos x="1481" y="2"/>
                  </a:cxn>
                  <a:cxn ang="0">
                    <a:pos x="1535" y="17"/>
                  </a:cxn>
                  <a:cxn ang="0">
                    <a:pos x="1547" y="34"/>
                  </a:cxn>
                  <a:cxn ang="0">
                    <a:pos x="1550" y="109"/>
                  </a:cxn>
                  <a:cxn ang="0">
                    <a:pos x="1516" y="216"/>
                  </a:cxn>
                  <a:cxn ang="0">
                    <a:pos x="1472" y="303"/>
                  </a:cxn>
                  <a:cxn ang="0">
                    <a:pos x="1406" y="412"/>
                  </a:cxn>
                  <a:cxn ang="0">
                    <a:pos x="1362" y="503"/>
                  </a:cxn>
                  <a:cxn ang="0">
                    <a:pos x="1315" y="608"/>
                  </a:cxn>
                  <a:cxn ang="0">
                    <a:pos x="1277" y="715"/>
                  </a:cxn>
                  <a:cxn ang="0">
                    <a:pos x="1261" y="773"/>
                  </a:cxn>
                  <a:cxn ang="0">
                    <a:pos x="1244" y="796"/>
                  </a:cxn>
                </a:cxnLst>
                <a:rect l="0" t="0" r="r" b="b"/>
                <a:pathLst>
                  <a:path w="1553" h="798">
                    <a:moveTo>
                      <a:pt x="1235" y="798"/>
                    </a:moveTo>
                    <a:lnTo>
                      <a:pt x="1235" y="798"/>
                    </a:lnTo>
                    <a:lnTo>
                      <a:pt x="1229" y="797"/>
                    </a:lnTo>
                    <a:lnTo>
                      <a:pt x="1226" y="796"/>
                    </a:lnTo>
                    <a:lnTo>
                      <a:pt x="1224" y="794"/>
                    </a:lnTo>
                    <a:lnTo>
                      <a:pt x="1220" y="792"/>
                    </a:lnTo>
                    <a:lnTo>
                      <a:pt x="1219" y="789"/>
                    </a:lnTo>
                    <a:lnTo>
                      <a:pt x="1217" y="786"/>
                    </a:lnTo>
                    <a:lnTo>
                      <a:pt x="1217" y="781"/>
                    </a:lnTo>
                    <a:lnTo>
                      <a:pt x="1217" y="774"/>
                    </a:lnTo>
                    <a:lnTo>
                      <a:pt x="1217" y="774"/>
                    </a:lnTo>
                    <a:lnTo>
                      <a:pt x="1218" y="770"/>
                    </a:lnTo>
                    <a:lnTo>
                      <a:pt x="1219" y="766"/>
                    </a:lnTo>
                    <a:lnTo>
                      <a:pt x="1222" y="763"/>
                    </a:lnTo>
                    <a:lnTo>
                      <a:pt x="1226" y="760"/>
                    </a:lnTo>
                    <a:lnTo>
                      <a:pt x="1228" y="759"/>
                    </a:lnTo>
                    <a:lnTo>
                      <a:pt x="1229" y="757"/>
                    </a:lnTo>
                    <a:lnTo>
                      <a:pt x="1229" y="757"/>
                    </a:lnTo>
                    <a:lnTo>
                      <a:pt x="1235" y="741"/>
                    </a:lnTo>
                    <a:lnTo>
                      <a:pt x="1240" y="724"/>
                    </a:lnTo>
                    <a:lnTo>
                      <a:pt x="1244" y="705"/>
                    </a:lnTo>
                    <a:lnTo>
                      <a:pt x="1248" y="686"/>
                    </a:lnTo>
                    <a:lnTo>
                      <a:pt x="1248" y="686"/>
                    </a:lnTo>
                    <a:lnTo>
                      <a:pt x="1251" y="667"/>
                    </a:lnTo>
                    <a:lnTo>
                      <a:pt x="1256" y="649"/>
                    </a:lnTo>
                    <a:lnTo>
                      <a:pt x="1256" y="649"/>
                    </a:lnTo>
                    <a:lnTo>
                      <a:pt x="1262" y="632"/>
                    </a:lnTo>
                    <a:lnTo>
                      <a:pt x="1269" y="616"/>
                    </a:lnTo>
                    <a:lnTo>
                      <a:pt x="1277" y="599"/>
                    </a:lnTo>
                    <a:lnTo>
                      <a:pt x="1286" y="584"/>
                    </a:lnTo>
                    <a:lnTo>
                      <a:pt x="1286" y="584"/>
                    </a:lnTo>
                    <a:lnTo>
                      <a:pt x="1294" y="566"/>
                    </a:lnTo>
                    <a:lnTo>
                      <a:pt x="1302" y="549"/>
                    </a:lnTo>
                    <a:lnTo>
                      <a:pt x="1302" y="549"/>
                    </a:lnTo>
                    <a:lnTo>
                      <a:pt x="1313" y="525"/>
                    </a:lnTo>
                    <a:lnTo>
                      <a:pt x="1323" y="500"/>
                    </a:lnTo>
                    <a:lnTo>
                      <a:pt x="1323" y="500"/>
                    </a:lnTo>
                    <a:lnTo>
                      <a:pt x="1336" y="468"/>
                    </a:lnTo>
                    <a:lnTo>
                      <a:pt x="1351" y="435"/>
                    </a:lnTo>
                    <a:lnTo>
                      <a:pt x="1351" y="435"/>
                    </a:lnTo>
                    <a:lnTo>
                      <a:pt x="1359" y="421"/>
                    </a:lnTo>
                    <a:lnTo>
                      <a:pt x="1368" y="405"/>
                    </a:lnTo>
                    <a:lnTo>
                      <a:pt x="1387" y="377"/>
                    </a:lnTo>
                    <a:lnTo>
                      <a:pt x="1387" y="377"/>
                    </a:lnTo>
                    <a:lnTo>
                      <a:pt x="1404" y="353"/>
                    </a:lnTo>
                    <a:lnTo>
                      <a:pt x="1411" y="340"/>
                    </a:lnTo>
                    <a:lnTo>
                      <a:pt x="1419" y="328"/>
                    </a:lnTo>
                    <a:lnTo>
                      <a:pt x="1430" y="307"/>
                    </a:lnTo>
                    <a:lnTo>
                      <a:pt x="1430" y="307"/>
                    </a:lnTo>
                    <a:lnTo>
                      <a:pt x="1460" y="252"/>
                    </a:lnTo>
                    <a:lnTo>
                      <a:pt x="1474" y="222"/>
                    </a:lnTo>
                    <a:lnTo>
                      <a:pt x="1488" y="192"/>
                    </a:lnTo>
                    <a:lnTo>
                      <a:pt x="1499" y="162"/>
                    </a:lnTo>
                    <a:lnTo>
                      <a:pt x="1504" y="146"/>
                    </a:lnTo>
                    <a:lnTo>
                      <a:pt x="1509" y="131"/>
                    </a:lnTo>
                    <a:lnTo>
                      <a:pt x="1512" y="116"/>
                    </a:lnTo>
                    <a:lnTo>
                      <a:pt x="1514" y="101"/>
                    </a:lnTo>
                    <a:lnTo>
                      <a:pt x="1515" y="85"/>
                    </a:lnTo>
                    <a:lnTo>
                      <a:pt x="1516" y="71"/>
                    </a:lnTo>
                    <a:lnTo>
                      <a:pt x="1516" y="71"/>
                    </a:lnTo>
                    <a:lnTo>
                      <a:pt x="1515" y="65"/>
                    </a:lnTo>
                    <a:lnTo>
                      <a:pt x="1514" y="60"/>
                    </a:lnTo>
                    <a:lnTo>
                      <a:pt x="1512" y="56"/>
                    </a:lnTo>
                    <a:lnTo>
                      <a:pt x="1510" y="52"/>
                    </a:lnTo>
                    <a:lnTo>
                      <a:pt x="1506" y="49"/>
                    </a:lnTo>
                    <a:lnTo>
                      <a:pt x="1503" y="46"/>
                    </a:lnTo>
                    <a:lnTo>
                      <a:pt x="1495" y="42"/>
                    </a:lnTo>
                    <a:lnTo>
                      <a:pt x="1486" y="38"/>
                    </a:lnTo>
                    <a:lnTo>
                      <a:pt x="1475" y="36"/>
                    </a:lnTo>
                    <a:lnTo>
                      <a:pt x="1465" y="35"/>
                    </a:lnTo>
                    <a:lnTo>
                      <a:pt x="1456" y="35"/>
                    </a:lnTo>
                    <a:lnTo>
                      <a:pt x="1456" y="35"/>
                    </a:lnTo>
                    <a:lnTo>
                      <a:pt x="1439" y="36"/>
                    </a:lnTo>
                    <a:lnTo>
                      <a:pt x="1425" y="37"/>
                    </a:lnTo>
                    <a:lnTo>
                      <a:pt x="1425" y="37"/>
                    </a:lnTo>
                    <a:lnTo>
                      <a:pt x="1404" y="37"/>
                    </a:lnTo>
                    <a:lnTo>
                      <a:pt x="1272" y="37"/>
                    </a:lnTo>
                    <a:lnTo>
                      <a:pt x="1272" y="37"/>
                    </a:lnTo>
                    <a:lnTo>
                      <a:pt x="1092" y="41"/>
                    </a:lnTo>
                    <a:lnTo>
                      <a:pt x="781" y="47"/>
                    </a:lnTo>
                    <a:lnTo>
                      <a:pt x="314" y="57"/>
                    </a:lnTo>
                    <a:lnTo>
                      <a:pt x="309" y="57"/>
                    </a:lnTo>
                    <a:lnTo>
                      <a:pt x="308" y="61"/>
                    </a:lnTo>
                    <a:lnTo>
                      <a:pt x="308" y="61"/>
                    </a:lnTo>
                    <a:lnTo>
                      <a:pt x="307" y="65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1" y="83"/>
                    </a:lnTo>
                    <a:lnTo>
                      <a:pt x="295" y="101"/>
                    </a:lnTo>
                    <a:lnTo>
                      <a:pt x="280" y="134"/>
                    </a:lnTo>
                    <a:lnTo>
                      <a:pt x="280" y="134"/>
                    </a:lnTo>
                    <a:lnTo>
                      <a:pt x="272" y="151"/>
                    </a:lnTo>
                    <a:lnTo>
                      <a:pt x="264" y="170"/>
                    </a:lnTo>
                    <a:lnTo>
                      <a:pt x="257" y="189"/>
                    </a:lnTo>
                    <a:lnTo>
                      <a:pt x="251" y="207"/>
                    </a:lnTo>
                    <a:lnTo>
                      <a:pt x="251" y="207"/>
                    </a:lnTo>
                    <a:lnTo>
                      <a:pt x="248" y="225"/>
                    </a:lnTo>
                    <a:lnTo>
                      <a:pt x="245" y="243"/>
                    </a:lnTo>
                    <a:lnTo>
                      <a:pt x="245" y="243"/>
                    </a:lnTo>
                    <a:lnTo>
                      <a:pt x="241" y="272"/>
                    </a:lnTo>
                    <a:lnTo>
                      <a:pt x="238" y="285"/>
                    </a:lnTo>
                    <a:lnTo>
                      <a:pt x="234" y="299"/>
                    </a:lnTo>
                    <a:lnTo>
                      <a:pt x="234" y="299"/>
                    </a:lnTo>
                    <a:lnTo>
                      <a:pt x="228" y="311"/>
                    </a:lnTo>
                    <a:lnTo>
                      <a:pt x="222" y="322"/>
                    </a:lnTo>
                    <a:lnTo>
                      <a:pt x="210" y="345"/>
                    </a:lnTo>
                    <a:lnTo>
                      <a:pt x="210" y="345"/>
                    </a:lnTo>
                    <a:lnTo>
                      <a:pt x="196" y="371"/>
                    </a:lnTo>
                    <a:lnTo>
                      <a:pt x="196" y="371"/>
                    </a:lnTo>
                    <a:lnTo>
                      <a:pt x="182" y="400"/>
                    </a:lnTo>
                    <a:lnTo>
                      <a:pt x="182" y="400"/>
                    </a:lnTo>
                    <a:lnTo>
                      <a:pt x="171" y="422"/>
                    </a:lnTo>
                    <a:lnTo>
                      <a:pt x="159" y="444"/>
                    </a:lnTo>
                    <a:lnTo>
                      <a:pt x="150" y="466"/>
                    </a:lnTo>
                    <a:lnTo>
                      <a:pt x="146" y="477"/>
                    </a:lnTo>
                    <a:lnTo>
                      <a:pt x="143" y="487"/>
                    </a:lnTo>
                    <a:lnTo>
                      <a:pt x="143" y="487"/>
                    </a:lnTo>
                    <a:lnTo>
                      <a:pt x="135" y="518"/>
                    </a:lnTo>
                    <a:lnTo>
                      <a:pt x="135" y="518"/>
                    </a:lnTo>
                    <a:lnTo>
                      <a:pt x="126" y="553"/>
                    </a:lnTo>
                    <a:lnTo>
                      <a:pt x="116" y="588"/>
                    </a:lnTo>
                    <a:lnTo>
                      <a:pt x="116" y="588"/>
                    </a:lnTo>
                    <a:lnTo>
                      <a:pt x="110" y="600"/>
                    </a:lnTo>
                    <a:lnTo>
                      <a:pt x="104" y="613"/>
                    </a:lnTo>
                    <a:lnTo>
                      <a:pt x="97" y="625"/>
                    </a:lnTo>
                    <a:lnTo>
                      <a:pt x="89" y="637"/>
                    </a:lnTo>
                    <a:lnTo>
                      <a:pt x="89" y="637"/>
                    </a:lnTo>
                    <a:lnTo>
                      <a:pt x="81" y="648"/>
                    </a:lnTo>
                    <a:lnTo>
                      <a:pt x="74" y="660"/>
                    </a:lnTo>
                    <a:lnTo>
                      <a:pt x="68" y="673"/>
                    </a:lnTo>
                    <a:lnTo>
                      <a:pt x="62" y="686"/>
                    </a:lnTo>
                    <a:lnTo>
                      <a:pt x="62" y="686"/>
                    </a:lnTo>
                    <a:lnTo>
                      <a:pt x="58" y="697"/>
                    </a:lnTo>
                    <a:lnTo>
                      <a:pt x="52" y="709"/>
                    </a:lnTo>
                    <a:lnTo>
                      <a:pt x="52" y="709"/>
                    </a:lnTo>
                    <a:lnTo>
                      <a:pt x="47" y="723"/>
                    </a:lnTo>
                    <a:lnTo>
                      <a:pt x="41" y="736"/>
                    </a:lnTo>
                    <a:lnTo>
                      <a:pt x="38" y="750"/>
                    </a:lnTo>
                    <a:lnTo>
                      <a:pt x="36" y="756"/>
                    </a:lnTo>
                    <a:lnTo>
                      <a:pt x="36" y="762"/>
                    </a:lnTo>
                    <a:lnTo>
                      <a:pt x="36" y="762"/>
                    </a:lnTo>
                    <a:lnTo>
                      <a:pt x="35" y="766"/>
                    </a:lnTo>
                    <a:lnTo>
                      <a:pt x="34" y="770"/>
                    </a:lnTo>
                    <a:lnTo>
                      <a:pt x="32" y="773"/>
                    </a:lnTo>
                    <a:lnTo>
                      <a:pt x="30" y="775"/>
                    </a:lnTo>
                    <a:lnTo>
                      <a:pt x="26" y="777"/>
                    </a:lnTo>
                    <a:lnTo>
                      <a:pt x="23" y="779"/>
                    </a:lnTo>
                    <a:lnTo>
                      <a:pt x="17" y="780"/>
                    </a:lnTo>
                    <a:lnTo>
                      <a:pt x="17" y="780"/>
                    </a:lnTo>
                    <a:lnTo>
                      <a:pt x="13" y="780"/>
                    </a:lnTo>
                    <a:lnTo>
                      <a:pt x="10" y="779"/>
                    </a:lnTo>
                    <a:lnTo>
                      <a:pt x="7" y="776"/>
                    </a:lnTo>
                    <a:lnTo>
                      <a:pt x="4" y="774"/>
                    </a:lnTo>
                    <a:lnTo>
                      <a:pt x="4" y="774"/>
                    </a:lnTo>
                    <a:lnTo>
                      <a:pt x="2" y="772"/>
                    </a:lnTo>
                    <a:lnTo>
                      <a:pt x="1" y="769"/>
                    </a:lnTo>
                    <a:lnTo>
                      <a:pt x="0" y="766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1" y="750"/>
                    </a:lnTo>
                    <a:lnTo>
                      <a:pt x="4" y="737"/>
                    </a:lnTo>
                    <a:lnTo>
                      <a:pt x="8" y="726"/>
                    </a:lnTo>
                    <a:lnTo>
                      <a:pt x="13" y="713"/>
                    </a:lnTo>
                    <a:lnTo>
                      <a:pt x="13" y="713"/>
                    </a:lnTo>
                    <a:lnTo>
                      <a:pt x="18" y="703"/>
                    </a:lnTo>
                    <a:lnTo>
                      <a:pt x="22" y="690"/>
                    </a:lnTo>
                    <a:lnTo>
                      <a:pt x="22" y="690"/>
                    </a:lnTo>
                    <a:lnTo>
                      <a:pt x="32" y="668"/>
                    </a:lnTo>
                    <a:lnTo>
                      <a:pt x="42" y="646"/>
                    </a:lnTo>
                    <a:lnTo>
                      <a:pt x="54" y="624"/>
                    </a:lnTo>
                    <a:lnTo>
                      <a:pt x="69" y="602"/>
                    </a:lnTo>
                    <a:lnTo>
                      <a:pt x="69" y="602"/>
                    </a:lnTo>
                    <a:lnTo>
                      <a:pt x="74" y="593"/>
                    </a:lnTo>
                    <a:lnTo>
                      <a:pt x="79" y="583"/>
                    </a:lnTo>
                    <a:lnTo>
                      <a:pt x="83" y="573"/>
                    </a:lnTo>
                    <a:lnTo>
                      <a:pt x="87" y="563"/>
                    </a:lnTo>
                    <a:lnTo>
                      <a:pt x="93" y="541"/>
                    </a:lnTo>
                    <a:lnTo>
                      <a:pt x="98" y="520"/>
                    </a:lnTo>
                    <a:lnTo>
                      <a:pt x="98" y="520"/>
                    </a:lnTo>
                    <a:lnTo>
                      <a:pt x="104" y="492"/>
                    </a:lnTo>
                    <a:lnTo>
                      <a:pt x="104" y="492"/>
                    </a:lnTo>
                    <a:lnTo>
                      <a:pt x="110" y="472"/>
                    </a:lnTo>
                    <a:lnTo>
                      <a:pt x="119" y="451"/>
                    </a:lnTo>
                    <a:lnTo>
                      <a:pt x="128" y="431"/>
                    </a:lnTo>
                    <a:lnTo>
                      <a:pt x="137" y="412"/>
                    </a:lnTo>
                    <a:lnTo>
                      <a:pt x="143" y="401"/>
                    </a:lnTo>
                    <a:lnTo>
                      <a:pt x="143" y="401"/>
                    </a:lnTo>
                    <a:lnTo>
                      <a:pt x="153" y="381"/>
                    </a:lnTo>
                    <a:lnTo>
                      <a:pt x="164" y="359"/>
                    </a:lnTo>
                    <a:lnTo>
                      <a:pt x="164" y="359"/>
                    </a:lnTo>
                    <a:lnTo>
                      <a:pt x="183" y="325"/>
                    </a:lnTo>
                    <a:lnTo>
                      <a:pt x="191" y="307"/>
                    </a:lnTo>
                    <a:lnTo>
                      <a:pt x="198" y="289"/>
                    </a:lnTo>
                    <a:lnTo>
                      <a:pt x="198" y="289"/>
                    </a:lnTo>
                    <a:lnTo>
                      <a:pt x="202" y="277"/>
                    </a:lnTo>
                    <a:lnTo>
                      <a:pt x="205" y="264"/>
                    </a:lnTo>
                    <a:lnTo>
                      <a:pt x="209" y="240"/>
                    </a:lnTo>
                    <a:lnTo>
                      <a:pt x="209" y="240"/>
                    </a:lnTo>
                    <a:lnTo>
                      <a:pt x="212" y="219"/>
                    </a:lnTo>
                    <a:lnTo>
                      <a:pt x="216" y="198"/>
                    </a:lnTo>
                    <a:lnTo>
                      <a:pt x="216" y="198"/>
                    </a:lnTo>
                    <a:lnTo>
                      <a:pt x="222" y="176"/>
                    </a:lnTo>
                    <a:lnTo>
                      <a:pt x="230" y="155"/>
                    </a:lnTo>
                    <a:lnTo>
                      <a:pt x="237" y="133"/>
                    </a:lnTo>
                    <a:lnTo>
                      <a:pt x="246" y="113"/>
                    </a:lnTo>
                    <a:lnTo>
                      <a:pt x="246" y="113"/>
                    </a:lnTo>
                    <a:lnTo>
                      <a:pt x="253" y="99"/>
                    </a:lnTo>
                    <a:lnTo>
                      <a:pt x="253" y="99"/>
                    </a:lnTo>
                    <a:lnTo>
                      <a:pt x="265" y="77"/>
                    </a:lnTo>
                    <a:lnTo>
                      <a:pt x="269" y="65"/>
                    </a:lnTo>
                    <a:lnTo>
                      <a:pt x="273" y="54"/>
                    </a:lnTo>
                    <a:lnTo>
                      <a:pt x="273" y="54"/>
                    </a:lnTo>
                    <a:lnTo>
                      <a:pt x="274" y="48"/>
                    </a:lnTo>
                    <a:lnTo>
                      <a:pt x="276" y="43"/>
                    </a:lnTo>
                    <a:lnTo>
                      <a:pt x="278" y="38"/>
                    </a:lnTo>
                    <a:lnTo>
                      <a:pt x="282" y="34"/>
                    </a:lnTo>
                    <a:lnTo>
                      <a:pt x="287" y="31"/>
                    </a:lnTo>
                    <a:lnTo>
                      <a:pt x="292" y="28"/>
                    </a:lnTo>
                    <a:lnTo>
                      <a:pt x="303" y="24"/>
                    </a:lnTo>
                    <a:lnTo>
                      <a:pt x="316" y="22"/>
                    </a:lnTo>
                    <a:lnTo>
                      <a:pt x="329" y="20"/>
                    </a:lnTo>
                    <a:lnTo>
                      <a:pt x="356" y="19"/>
                    </a:lnTo>
                    <a:lnTo>
                      <a:pt x="356" y="19"/>
                    </a:lnTo>
                    <a:lnTo>
                      <a:pt x="375" y="18"/>
                    </a:lnTo>
                    <a:lnTo>
                      <a:pt x="382" y="18"/>
                    </a:lnTo>
                    <a:lnTo>
                      <a:pt x="389" y="16"/>
                    </a:lnTo>
                    <a:lnTo>
                      <a:pt x="389" y="16"/>
                    </a:lnTo>
                    <a:lnTo>
                      <a:pt x="400" y="14"/>
                    </a:lnTo>
                    <a:lnTo>
                      <a:pt x="411" y="13"/>
                    </a:lnTo>
                    <a:lnTo>
                      <a:pt x="423" y="12"/>
                    </a:lnTo>
                    <a:lnTo>
                      <a:pt x="437" y="12"/>
                    </a:lnTo>
                    <a:lnTo>
                      <a:pt x="437" y="12"/>
                    </a:lnTo>
                    <a:lnTo>
                      <a:pt x="459" y="12"/>
                    </a:lnTo>
                    <a:lnTo>
                      <a:pt x="479" y="13"/>
                    </a:lnTo>
                    <a:lnTo>
                      <a:pt x="479" y="13"/>
                    </a:lnTo>
                    <a:lnTo>
                      <a:pt x="500" y="14"/>
                    </a:lnTo>
                    <a:lnTo>
                      <a:pt x="519" y="15"/>
                    </a:lnTo>
                    <a:lnTo>
                      <a:pt x="668" y="15"/>
                    </a:lnTo>
                    <a:lnTo>
                      <a:pt x="668" y="15"/>
                    </a:lnTo>
                    <a:lnTo>
                      <a:pt x="751" y="14"/>
                    </a:lnTo>
                    <a:lnTo>
                      <a:pt x="833" y="13"/>
                    </a:lnTo>
                    <a:lnTo>
                      <a:pt x="997" y="8"/>
                    </a:lnTo>
                    <a:lnTo>
                      <a:pt x="997" y="8"/>
                    </a:lnTo>
                    <a:lnTo>
                      <a:pt x="1159" y="4"/>
                    </a:lnTo>
                    <a:lnTo>
                      <a:pt x="1241" y="2"/>
                    </a:lnTo>
                    <a:lnTo>
                      <a:pt x="1323" y="2"/>
                    </a:lnTo>
                    <a:lnTo>
                      <a:pt x="1323" y="2"/>
                    </a:lnTo>
                    <a:lnTo>
                      <a:pt x="1375" y="1"/>
                    </a:lnTo>
                    <a:lnTo>
                      <a:pt x="1375" y="1"/>
                    </a:lnTo>
                    <a:lnTo>
                      <a:pt x="1427" y="0"/>
                    </a:lnTo>
                    <a:lnTo>
                      <a:pt x="1427" y="0"/>
                    </a:lnTo>
                    <a:lnTo>
                      <a:pt x="1456" y="1"/>
                    </a:lnTo>
                    <a:lnTo>
                      <a:pt x="1481" y="2"/>
                    </a:lnTo>
                    <a:lnTo>
                      <a:pt x="1481" y="2"/>
                    </a:lnTo>
                    <a:lnTo>
                      <a:pt x="1496" y="3"/>
                    </a:lnTo>
                    <a:lnTo>
                      <a:pt x="1506" y="5"/>
                    </a:lnTo>
                    <a:lnTo>
                      <a:pt x="1517" y="7"/>
                    </a:lnTo>
                    <a:lnTo>
                      <a:pt x="1526" y="12"/>
                    </a:lnTo>
                    <a:lnTo>
                      <a:pt x="1535" y="17"/>
                    </a:lnTo>
                    <a:lnTo>
                      <a:pt x="1539" y="21"/>
                    </a:lnTo>
                    <a:lnTo>
                      <a:pt x="1542" y="25"/>
                    </a:lnTo>
                    <a:lnTo>
                      <a:pt x="1545" y="29"/>
                    </a:lnTo>
                    <a:lnTo>
                      <a:pt x="1547" y="34"/>
                    </a:lnTo>
                    <a:lnTo>
                      <a:pt x="1547" y="34"/>
                    </a:lnTo>
                    <a:lnTo>
                      <a:pt x="1550" y="49"/>
                    </a:lnTo>
                    <a:lnTo>
                      <a:pt x="1552" y="63"/>
                    </a:lnTo>
                    <a:lnTo>
                      <a:pt x="1553" y="78"/>
                    </a:lnTo>
                    <a:lnTo>
                      <a:pt x="1552" y="93"/>
                    </a:lnTo>
                    <a:lnTo>
                      <a:pt x="1550" y="109"/>
                    </a:lnTo>
                    <a:lnTo>
                      <a:pt x="1548" y="123"/>
                    </a:lnTo>
                    <a:lnTo>
                      <a:pt x="1544" y="139"/>
                    </a:lnTo>
                    <a:lnTo>
                      <a:pt x="1540" y="155"/>
                    </a:lnTo>
                    <a:lnTo>
                      <a:pt x="1528" y="186"/>
                    </a:lnTo>
                    <a:lnTo>
                      <a:pt x="1516" y="216"/>
                    </a:lnTo>
                    <a:lnTo>
                      <a:pt x="1502" y="244"/>
                    </a:lnTo>
                    <a:lnTo>
                      <a:pt x="1489" y="271"/>
                    </a:lnTo>
                    <a:lnTo>
                      <a:pt x="1486" y="277"/>
                    </a:lnTo>
                    <a:lnTo>
                      <a:pt x="1486" y="277"/>
                    </a:lnTo>
                    <a:lnTo>
                      <a:pt x="1472" y="303"/>
                    </a:lnTo>
                    <a:lnTo>
                      <a:pt x="1457" y="329"/>
                    </a:lnTo>
                    <a:lnTo>
                      <a:pt x="1427" y="378"/>
                    </a:lnTo>
                    <a:lnTo>
                      <a:pt x="1427" y="378"/>
                    </a:lnTo>
                    <a:lnTo>
                      <a:pt x="1406" y="412"/>
                    </a:lnTo>
                    <a:lnTo>
                      <a:pt x="1406" y="412"/>
                    </a:lnTo>
                    <a:lnTo>
                      <a:pt x="1393" y="433"/>
                    </a:lnTo>
                    <a:lnTo>
                      <a:pt x="1382" y="456"/>
                    </a:lnTo>
                    <a:lnTo>
                      <a:pt x="1372" y="479"/>
                    </a:lnTo>
                    <a:lnTo>
                      <a:pt x="1362" y="503"/>
                    </a:lnTo>
                    <a:lnTo>
                      <a:pt x="1362" y="503"/>
                    </a:lnTo>
                    <a:lnTo>
                      <a:pt x="1346" y="540"/>
                    </a:lnTo>
                    <a:lnTo>
                      <a:pt x="1346" y="540"/>
                    </a:lnTo>
                    <a:lnTo>
                      <a:pt x="1327" y="581"/>
                    </a:lnTo>
                    <a:lnTo>
                      <a:pt x="1327" y="581"/>
                    </a:lnTo>
                    <a:lnTo>
                      <a:pt x="1315" y="608"/>
                    </a:lnTo>
                    <a:lnTo>
                      <a:pt x="1302" y="633"/>
                    </a:lnTo>
                    <a:lnTo>
                      <a:pt x="1292" y="660"/>
                    </a:lnTo>
                    <a:lnTo>
                      <a:pt x="1284" y="689"/>
                    </a:lnTo>
                    <a:lnTo>
                      <a:pt x="1284" y="689"/>
                    </a:lnTo>
                    <a:lnTo>
                      <a:pt x="1277" y="715"/>
                    </a:lnTo>
                    <a:lnTo>
                      <a:pt x="1277" y="715"/>
                    </a:lnTo>
                    <a:lnTo>
                      <a:pt x="1272" y="735"/>
                    </a:lnTo>
                    <a:lnTo>
                      <a:pt x="1267" y="755"/>
                    </a:lnTo>
                    <a:lnTo>
                      <a:pt x="1264" y="765"/>
                    </a:lnTo>
                    <a:lnTo>
                      <a:pt x="1261" y="773"/>
                    </a:lnTo>
                    <a:lnTo>
                      <a:pt x="1256" y="783"/>
                    </a:lnTo>
                    <a:lnTo>
                      <a:pt x="1251" y="790"/>
                    </a:lnTo>
                    <a:lnTo>
                      <a:pt x="1251" y="790"/>
                    </a:lnTo>
                    <a:lnTo>
                      <a:pt x="1248" y="794"/>
                    </a:lnTo>
                    <a:lnTo>
                      <a:pt x="1244" y="796"/>
                    </a:lnTo>
                    <a:lnTo>
                      <a:pt x="1240" y="798"/>
                    </a:lnTo>
                    <a:lnTo>
                      <a:pt x="1235" y="798"/>
                    </a:lnTo>
                    <a:lnTo>
                      <a:pt x="1235" y="79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09" name="组合 108"/>
            <p:cNvGrpSpPr/>
            <p:nvPr/>
          </p:nvGrpSpPr>
          <p:grpSpPr>
            <a:xfrm>
              <a:off x="8383129" y="2377623"/>
              <a:ext cx="2472589" cy="1398881"/>
              <a:chOff x="9092491" y="2281082"/>
              <a:chExt cx="2472589" cy="1398881"/>
            </a:xfrm>
          </p:grpSpPr>
          <p:sp>
            <p:nvSpPr>
              <p:cNvPr id="110" name="文本框 109"/>
              <p:cNvSpPr txBox="1"/>
              <p:nvPr/>
            </p:nvSpPr>
            <p:spPr>
              <a:xfrm>
                <a:off x="9092491" y="2281082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111" name="Text Placeholder 32"/>
              <p:cNvSpPr txBox="1"/>
              <p:nvPr/>
            </p:nvSpPr>
            <p:spPr>
              <a:xfrm>
                <a:off x="9311762" y="2697749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112" name="组合 111"/>
            <p:cNvGrpSpPr/>
            <p:nvPr/>
          </p:nvGrpSpPr>
          <p:grpSpPr>
            <a:xfrm>
              <a:off x="6338587" y="4350084"/>
              <a:ext cx="1944166" cy="1478004"/>
              <a:chOff x="4095751" y="2149476"/>
              <a:chExt cx="854074" cy="649288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13" name="Freeform 981"/>
              <p:cNvSpPr/>
              <p:nvPr/>
            </p:nvSpPr>
            <p:spPr bwMode="auto">
              <a:xfrm>
                <a:off x="4114801" y="2484438"/>
                <a:ext cx="41275" cy="42863"/>
              </a:xfrm>
              <a:custGeom>
                <a:avLst/>
                <a:gdLst/>
                <a:ahLst/>
                <a:cxnLst>
                  <a:cxn ang="0">
                    <a:pos x="72" y="1"/>
                  </a:cxn>
                  <a:cxn ang="0">
                    <a:pos x="72" y="1"/>
                  </a:cxn>
                  <a:cxn ang="0">
                    <a:pos x="51" y="17"/>
                  </a:cxn>
                  <a:cxn ang="0">
                    <a:pos x="33" y="34"/>
                  </a:cxn>
                  <a:cxn ang="0">
                    <a:pos x="23" y="45"/>
                  </a:cxn>
                  <a:cxn ang="0">
                    <a:pos x="15" y="54"/>
                  </a:cxn>
                  <a:cxn ang="0">
                    <a:pos x="8" y="64"/>
                  </a:cxn>
                  <a:cxn ang="0">
                    <a:pos x="1" y="76"/>
                  </a:cxn>
                  <a:cxn ang="0">
                    <a:pos x="1" y="76"/>
                  </a:cxn>
                  <a:cxn ang="0">
                    <a:pos x="0" y="78"/>
                  </a:cxn>
                  <a:cxn ang="0">
                    <a:pos x="1" y="79"/>
                  </a:cxn>
                  <a:cxn ang="0">
                    <a:pos x="2" y="81"/>
                  </a:cxn>
                  <a:cxn ang="0">
                    <a:pos x="3" y="82"/>
                  </a:cxn>
                  <a:cxn ang="0">
                    <a:pos x="4" y="83"/>
                  </a:cxn>
                  <a:cxn ang="0">
                    <a:pos x="6" y="83"/>
                  </a:cxn>
                  <a:cxn ang="0">
                    <a:pos x="8" y="82"/>
                  </a:cxn>
                  <a:cxn ang="0">
                    <a:pos x="9" y="80"/>
                  </a:cxn>
                  <a:cxn ang="0">
                    <a:pos x="9" y="80"/>
                  </a:cxn>
                  <a:cxn ang="0">
                    <a:pos x="15" y="70"/>
                  </a:cxn>
                  <a:cxn ang="0">
                    <a:pos x="23" y="60"/>
                  </a:cxn>
                  <a:cxn ang="0">
                    <a:pos x="31" y="51"/>
                  </a:cxn>
                  <a:cxn ang="0">
                    <a:pos x="39" y="42"/>
                  </a:cxn>
                  <a:cxn ang="0">
                    <a:pos x="58" y="25"/>
                  </a:cxn>
                  <a:cxn ang="0">
                    <a:pos x="77" y="9"/>
                  </a:cxn>
                  <a:cxn ang="0">
                    <a:pos x="77" y="9"/>
                  </a:cxn>
                  <a:cxn ang="0">
                    <a:pos x="78" y="7"/>
                  </a:cxn>
                  <a:cxn ang="0">
                    <a:pos x="79" y="6"/>
                  </a:cxn>
                  <a:cxn ang="0">
                    <a:pos x="78" y="2"/>
                  </a:cxn>
                  <a:cxn ang="0">
                    <a:pos x="77" y="1"/>
                  </a:cxn>
                  <a:cxn ang="0">
                    <a:pos x="75" y="0"/>
                  </a:cxn>
                  <a:cxn ang="0">
                    <a:pos x="74" y="0"/>
                  </a:cxn>
                  <a:cxn ang="0">
                    <a:pos x="72" y="1"/>
                  </a:cxn>
                  <a:cxn ang="0">
                    <a:pos x="72" y="1"/>
                  </a:cxn>
                </a:cxnLst>
                <a:rect l="0" t="0" r="r" b="b"/>
                <a:pathLst>
                  <a:path w="79" h="83">
                    <a:moveTo>
                      <a:pt x="72" y="1"/>
                    </a:moveTo>
                    <a:lnTo>
                      <a:pt x="72" y="1"/>
                    </a:lnTo>
                    <a:lnTo>
                      <a:pt x="51" y="17"/>
                    </a:lnTo>
                    <a:lnTo>
                      <a:pt x="33" y="34"/>
                    </a:lnTo>
                    <a:lnTo>
                      <a:pt x="23" y="45"/>
                    </a:lnTo>
                    <a:lnTo>
                      <a:pt x="15" y="54"/>
                    </a:lnTo>
                    <a:lnTo>
                      <a:pt x="8" y="64"/>
                    </a:lnTo>
                    <a:lnTo>
                      <a:pt x="1" y="76"/>
                    </a:lnTo>
                    <a:lnTo>
                      <a:pt x="1" y="76"/>
                    </a:lnTo>
                    <a:lnTo>
                      <a:pt x="0" y="78"/>
                    </a:lnTo>
                    <a:lnTo>
                      <a:pt x="1" y="79"/>
                    </a:lnTo>
                    <a:lnTo>
                      <a:pt x="2" y="81"/>
                    </a:lnTo>
                    <a:lnTo>
                      <a:pt x="3" y="82"/>
                    </a:lnTo>
                    <a:lnTo>
                      <a:pt x="4" y="83"/>
                    </a:lnTo>
                    <a:lnTo>
                      <a:pt x="6" y="83"/>
                    </a:lnTo>
                    <a:lnTo>
                      <a:pt x="8" y="82"/>
                    </a:lnTo>
                    <a:lnTo>
                      <a:pt x="9" y="80"/>
                    </a:lnTo>
                    <a:lnTo>
                      <a:pt x="9" y="80"/>
                    </a:lnTo>
                    <a:lnTo>
                      <a:pt x="15" y="70"/>
                    </a:lnTo>
                    <a:lnTo>
                      <a:pt x="23" y="60"/>
                    </a:lnTo>
                    <a:lnTo>
                      <a:pt x="31" y="51"/>
                    </a:lnTo>
                    <a:lnTo>
                      <a:pt x="39" y="42"/>
                    </a:lnTo>
                    <a:lnTo>
                      <a:pt x="58" y="25"/>
                    </a:lnTo>
                    <a:lnTo>
                      <a:pt x="77" y="9"/>
                    </a:lnTo>
                    <a:lnTo>
                      <a:pt x="77" y="9"/>
                    </a:lnTo>
                    <a:lnTo>
                      <a:pt x="78" y="7"/>
                    </a:lnTo>
                    <a:lnTo>
                      <a:pt x="79" y="6"/>
                    </a:lnTo>
                    <a:lnTo>
                      <a:pt x="78" y="2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4" y="0"/>
                    </a:lnTo>
                    <a:lnTo>
                      <a:pt x="72" y="1"/>
                    </a:lnTo>
                    <a:lnTo>
                      <a:pt x="7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4" name="Freeform 982"/>
              <p:cNvSpPr/>
              <p:nvPr/>
            </p:nvSpPr>
            <p:spPr bwMode="auto">
              <a:xfrm>
                <a:off x="4122738" y="2492376"/>
                <a:ext cx="60325" cy="63500"/>
              </a:xfrm>
              <a:custGeom>
                <a:avLst/>
                <a:gdLst/>
                <a:ahLst/>
                <a:cxnLst>
                  <a:cxn ang="0">
                    <a:pos x="106" y="1"/>
                  </a:cxn>
                  <a:cxn ang="0">
                    <a:pos x="106" y="1"/>
                  </a:cxn>
                  <a:cxn ang="0">
                    <a:pos x="44" y="63"/>
                  </a:cxn>
                  <a:cxn ang="0">
                    <a:pos x="44" y="63"/>
                  </a:cxn>
                  <a:cxn ang="0">
                    <a:pos x="20" y="87"/>
                  </a:cxn>
                  <a:cxn ang="0">
                    <a:pos x="10" y="99"/>
                  </a:cxn>
                  <a:cxn ang="0">
                    <a:pos x="4" y="105"/>
                  </a:cxn>
                  <a:cxn ang="0">
                    <a:pos x="0" y="113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0" y="117"/>
                  </a:cxn>
                  <a:cxn ang="0">
                    <a:pos x="2" y="119"/>
                  </a:cxn>
                  <a:cxn ang="0">
                    <a:pos x="4" y="120"/>
                  </a:cxn>
                  <a:cxn ang="0">
                    <a:pos x="6" y="120"/>
                  </a:cxn>
                  <a:cxn ang="0">
                    <a:pos x="7" y="119"/>
                  </a:cxn>
                  <a:cxn ang="0">
                    <a:pos x="8" y="118"/>
                  </a:cxn>
                  <a:cxn ang="0">
                    <a:pos x="8" y="118"/>
                  </a:cxn>
                  <a:cxn ang="0">
                    <a:pos x="13" y="110"/>
                  </a:cxn>
                  <a:cxn ang="0">
                    <a:pos x="18" y="103"/>
                  </a:cxn>
                  <a:cxn ang="0">
                    <a:pos x="30" y="90"/>
                  </a:cxn>
                  <a:cxn ang="0">
                    <a:pos x="55" y="65"/>
                  </a:cxn>
                  <a:cxn ang="0">
                    <a:pos x="55" y="65"/>
                  </a:cxn>
                  <a:cxn ang="0">
                    <a:pos x="113" y="7"/>
                  </a:cxn>
                  <a:cxn ang="0">
                    <a:pos x="113" y="7"/>
                  </a:cxn>
                  <a:cxn ang="0">
                    <a:pos x="114" y="6"/>
                  </a:cxn>
                  <a:cxn ang="0">
                    <a:pos x="114" y="4"/>
                  </a:cxn>
                  <a:cxn ang="0">
                    <a:pos x="114" y="2"/>
                  </a:cxn>
                  <a:cxn ang="0">
                    <a:pos x="113" y="1"/>
                  </a:cxn>
                  <a:cxn ang="0">
                    <a:pos x="111" y="0"/>
                  </a:cxn>
                  <a:cxn ang="0">
                    <a:pos x="110" y="0"/>
                  </a:cxn>
                  <a:cxn ang="0">
                    <a:pos x="108" y="0"/>
                  </a:cxn>
                  <a:cxn ang="0">
                    <a:pos x="106" y="1"/>
                  </a:cxn>
                  <a:cxn ang="0">
                    <a:pos x="106" y="1"/>
                  </a:cxn>
                </a:cxnLst>
                <a:rect l="0" t="0" r="r" b="b"/>
                <a:pathLst>
                  <a:path w="114" h="120">
                    <a:moveTo>
                      <a:pt x="106" y="1"/>
                    </a:moveTo>
                    <a:lnTo>
                      <a:pt x="106" y="1"/>
                    </a:lnTo>
                    <a:lnTo>
                      <a:pt x="44" y="63"/>
                    </a:lnTo>
                    <a:lnTo>
                      <a:pt x="44" y="63"/>
                    </a:lnTo>
                    <a:lnTo>
                      <a:pt x="20" y="87"/>
                    </a:lnTo>
                    <a:lnTo>
                      <a:pt x="10" y="99"/>
                    </a:lnTo>
                    <a:lnTo>
                      <a:pt x="4" y="105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0" y="117"/>
                    </a:lnTo>
                    <a:lnTo>
                      <a:pt x="2" y="119"/>
                    </a:lnTo>
                    <a:lnTo>
                      <a:pt x="4" y="120"/>
                    </a:lnTo>
                    <a:lnTo>
                      <a:pt x="6" y="120"/>
                    </a:lnTo>
                    <a:lnTo>
                      <a:pt x="7" y="119"/>
                    </a:lnTo>
                    <a:lnTo>
                      <a:pt x="8" y="118"/>
                    </a:lnTo>
                    <a:lnTo>
                      <a:pt x="8" y="118"/>
                    </a:lnTo>
                    <a:lnTo>
                      <a:pt x="13" y="110"/>
                    </a:lnTo>
                    <a:lnTo>
                      <a:pt x="18" y="103"/>
                    </a:lnTo>
                    <a:lnTo>
                      <a:pt x="30" y="90"/>
                    </a:lnTo>
                    <a:lnTo>
                      <a:pt x="55" y="65"/>
                    </a:lnTo>
                    <a:lnTo>
                      <a:pt x="55" y="65"/>
                    </a:lnTo>
                    <a:lnTo>
                      <a:pt x="113" y="7"/>
                    </a:lnTo>
                    <a:lnTo>
                      <a:pt x="113" y="7"/>
                    </a:lnTo>
                    <a:lnTo>
                      <a:pt x="114" y="6"/>
                    </a:lnTo>
                    <a:lnTo>
                      <a:pt x="114" y="4"/>
                    </a:lnTo>
                    <a:lnTo>
                      <a:pt x="114" y="2"/>
                    </a:lnTo>
                    <a:lnTo>
                      <a:pt x="113" y="1"/>
                    </a:lnTo>
                    <a:lnTo>
                      <a:pt x="111" y="0"/>
                    </a:lnTo>
                    <a:lnTo>
                      <a:pt x="110" y="0"/>
                    </a:lnTo>
                    <a:lnTo>
                      <a:pt x="108" y="0"/>
                    </a:lnTo>
                    <a:lnTo>
                      <a:pt x="106" y="1"/>
                    </a:lnTo>
                    <a:lnTo>
                      <a:pt x="10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5" name="Freeform 983"/>
              <p:cNvSpPr/>
              <p:nvPr/>
            </p:nvSpPr>
            <p:spPr bwMode="auto">
              <a:xfrm>
                <a:off x="4133851" y="2506663"/>
                <a:ext cx="88900" cy="85725"/>
              </a:xfrm>
              <a:custGeom>
                <a:avLst/>
                <a:gdLst/>
                <a:ahLst/>
                <a:cxnLst>
                  <a:cxn ang="0">
                    <a:pos x="161" y="1"/>
                  </a:cxn>
                  <a:cxn ang="0">
                    <a:pos x="161" y="1"/>
                  </a:cxn>
                  <a:cxn ang="0">
                    <a:pos x="141" y="21"/>
                  </a:cxn>
                  <a:cxn ang="0">
                    <a:pos x="122" y="41"/>
                  </a:cxn>
                  <a:cxn ang="0">
                    <a:pos x="82" y="79"/>
                  </a:cxn>
                  <a:cxn ang="0">
                    <a:pos x="41" y="118"/>
                  </a:cxn>
                  <a:cxn ang="0">
                    <a:pos x="2" y="156"/>
                  </a:cxn>
                  <a:cxn ang="0">
                    <a:pos x="2" y="156"/>
                  </a:cxn>
                  <a:cxn ang="0">
                    <a:pos x="0" y="158"/>
                  </a:cxn>
                  <a:cxn ang="0">
                    <a:pos x="0" y="160"/>
                  </a:cxn>
                  <a:cxn ang="0">
                    <a:pos x="1" y="161"/>
                  </a:cxn>
                  <a:cxn ang="0">
                    <a:pos x="2" y="163"/>
                  </a:cxn>
                  <a:cxn ang="0">
                    <a:pos x="3" y="164"/>
                  </a:cxn>
                  <a:cxn ang="0">
                    <a:pos x="5" y="164"/>
                  </a:cxn>
                  <a:cxn ang="0">
                    <a:pos x="6" y="164"/>
                  </a:cxn>
                  <a:cxn ang="0">
                    <a:pos x="8" y="163"/>
                  </a:cxn>
                  <a:cxn ang="0">
                    <a:pos x="8" y="163"/>
                  </a:cxn>
                  <a:cxn ang="0">
                    <a:pos x="49" y="125"/>
                  </a:cxn>
                  <a:cxn ang="0">
                    <a:pos x="89" y="87"/>
                  </a:cxn>
                  <a:cxn ang="0">
                    <a:pos x="128" y="48"/>
                  </a:cxn>
                  <a:cxn ang="0">
                    <a:pos x="148" y="29"/>
                  </a:cxn>
                  <a:cxn ang="0">
                    <a:pos x="167" y="8"/>
                  </a:cxn>
                  <a:cxn ang="0">
                    <a:pos x="167" y="8"/>
                  </a:cxn>
                  <a:cxn ang="0">
                    <a:pos x="168" y="6"/>
                  </a:cxn>
                  <a:cxn ang="0">
                    <a:pos x="168" y="4"/>
                  </a:cxn>
                  <a:cxn ang="0">
                    <a:pos x="168" y="3"/>
                  </a:cxn>
                  <a:cxn ang="0">
                    <a:pos x="167" y="1"/>
                  </a:cxn>
                  <a:cxn ang="0">
                    <a:pos x="165" y="0"/>
                  </a:cxn>
                  <a:cxn ang="0">
                    <a:pos x="164" y="0"/>
                  </a:cxn>
                  <a:cxn ang="0">
                    <a:pos x="162" y="0"/>
                  </a:cxn>
                  <a:cxn ang="0">
                    <a:pos x="161" y="1"/>
                  </a:cxn>
                  <a:cxn ang="0">
                    <a:pos x="161" y="1"/>
                  </a:cxn>
                </a:cxnLst>
                <a:rect l="0" t="0" r="r" b="b"/>
                <a:pathLst>
                  <a:path w="168" h="164">
                    <a:moveTo>
                      <a:pt x="161" y="1"/>
                    </a:moveTo>
                    <a:lnTo>
                      <a:pt x="161" y="1"/>
                    </a:lnTo>
                    <a:lnTo>
                      <a:pt x="141" y="21"/>
                    </a:lnTo>
                    <a:lnTo>
                      <a:pt x="122" y="41"/>
                    </a:lnTo>
                    <a:lnTo>
                      <a:pt x="82" y="79"/>
                    </a:lnTo>
                    <a:lnTo>
                      <a:pt x="41" y="118"/>
                    </a:lnTo>
                    <a:lnTo>
                      <a:pt x="2" y="156"/>
                    </a:lnTo>
                    <a:lnTo>
                      <a:pt x="2" y="156"/>
                    </a:lnTo>
                    <a:lnTo>
                      <a:pt x="0" y="158"/>
                    </a:lnTo>
                    <a:lnTo>
                      <a:pt x="0" y="160"/>
                    </a:lnTo>
                    <a:lnTo>
                      <a:pt x="1" y="161"/>
                    </a:lnTo>
                    <a:lnTo>
                      <a:pt x="2" y="163"/>
                    </a:lnTo>
                    <a:lnTo>
                      <a:pt x="3" y="164"/>
                    </a:lnTo>
                    <a:lnTo>
                      <a:pt x="5" y="164"/>
                    </a:lnTo>
                    <a:lnTo>
                      <a:pt x="6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49" y="125"/>
                    </a:lnTo>
                    <a:lnTo>
                      <a:pt x="89" y="87"/>
                    </a:lnTo>
                    <a:lnTo>
                      <a:pt x="128" y="48"/>
                    </a:lnTo>
                    <a:lnTo>
                      <a:pt x="148" y="29"/>
                    </a:lnTo>
                    <a:lnTo>
                      <a:pt x="167" y="8"/>
                    </a:lnTo>
                    <a:lnTo>
                      <a:pt x="167" y="8"/>
                    </a:lnTo>
                    <a:lnTo>
                      <a:pt x="168" y="6"/>
                    </a:lnTo>
                    <a:lnTo>
                      <a:pt x="168" y="4"/>
                    </a:lnTo>
                    <a:lnTo>
                      <a:pt x="168" y="3"/>
                    </a:lnTo>
                    <a:lnTo>
                      <a:pt x="167" y="1"/>
                    </a:lnTo>
                    <a:lnTo>
                      <a:pt x="165" y="0"/>
                    </a:lnTo>
                    <a:lnTo>
                      <a:pt x="164" y="0"/>
                    </a:lnTo>
                    <a:lnTo>
                      <a:pt x="162" y="0"/>
                    </a:lnTo>
                    <a:lnTo>
                      <a:pt x="161" y="1"/>
                    </a:lnTo>
                    <a:lnTo>
                      <a:pt x="161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6" name="Freeform 984"/>
              <p:cNvSpPr/>
              <p:nvPr/>
            </p:nvSpPr>
            <p:spPr bwMode="auto">
              <a:xfrm>
                <a:off x="4135438" y="2541588"/>
                <a:ext cx="88900" cy="87313"/>
              </a:xfrm>
              <a:custGeom>
                <a:avLst/>
                <a:gdLst/>
                <a:ahLst/>
                <a:cxnLst>
                  <a:cxn ang="0">
                    <a:pos x="162" y="1"/>
                  </a:cxn>
                  <a:cxn ang="0">
                    <a:pos x="162" y="1"/>
                  </a:cxn>
                  <a:cxn ang="0">
                    <a:pos x="150" y="9"/>
                  </a:cxn>
                  <a:cxn ang="0">
                    <a:pos x="140" y="19"/>
                  </a:cxn>
                  <a:cxn ang="0">
                    <a:pos x="119" y="37"/>
                  </a:cxn>
                  <a:cxn ang="0">
                    <a:pos x="81" y="78"/>
                  </a:cxn>
                  <a:cxn ang="0">
                    <a:pos x="81" y="78"/>
                  </a:cxn>
                  <a:cxn ang="0">
                    <a:pos x="71" y="88"/>
                  </a:cxn>
                  <a:cxn ang="0">
                    <a:pos x="58" y="97"/>
                  </a:cxn>
                  <a:cxn ang="0">
                    <a:pos x="47" y="107"/>
                  </a:cxn>
                  <a:cxn ang="0">
                    <a:pos x="35" y="116"/>
                  </a:cxn>
                  <a:cxn ang="0">
                    <a:pos x="35" y="116"/>
                  </a:cxn>
                  <a:cxn ang="0">
                    <a:pos x="26" y="126"/>
                  </a:cxn>
                  <a:cxn ang="0">
                    <a:pos x="17" y="136"/>
                  </a:cxn>
                  <a:cxn ang="0">
                    <a:pos x="8" y="147"/>
                  </a:cxn>
                  <a:cxn ang="0">
                    <a:pos x="1" y="158"/>
                  </a:cxn>
                  <a:cxn ang="0">
                    <a:pos x="1" y="158"/>
                  </a:cxn>
                  <a:cxn ang="0">
                    <a:pos x="0" y="160"/>
                  </a:cxn>
                  <a:cxn ang="0">
                    <a:pos x="0" y="162"/>
                  </a:cxn>
                  <a:cxn ang="0">
                    <a:pos x="1" y="163"/>
                  </a:cxn>
                  <a:cxn ang="0">
                    <a:pos x="2" y="165"/>
                  </a:cxn>
                  <a:cxn ang="0">
                    <a:pos x="4" y="165"/>
                  </a:cxn>
                  <a:cxn ang="0">
                    <a:pos x="6" y="165"/>
                  </a:cxn>
                  <a:cxn ang="0">
                    <a:pos x="7" y="165"/>
                  </a:cxn>
                  <a:cxn ang="0">
                    <a:pos x="9" y="163"/>
                  </a:cxn>
                  <a:cxn ang="0">
                    <a:pos x="9" y="163"/>
                  </a:cxn>
                  <a:cxn ang="0">
                    <a:pos x="17" y="152"/>
                  </a:cxn>
                  <a:cxn ang="0">
                    <a:pos x="25" y="142"/>
                  </a:cxn>
                  <a:cxn ang="0">
                    <a:pos x="33" y="132"/>
                  </a:cxn>
                  <a:cxn ang="0">
                    <a:pos x="43" y="123"/>
                  </a:cxn>
                  <a:cxn ang="0">
                    <a:pos x="62" y="106"/>
                  </a:cxn>
                  <a:cxn ang="0">
                    <a:pos x="82" y="89"/>
                  </a:cxn>
                  <a:cxn ang="0">
                    <a:pos x="82" y="89"/>
                  </a:cxn>
                  <a:cxn ang="0">
                    <a:pos x="92" y="80"/>
                  </a:cxn>
                  <a:cxn ang="0">
                    <a:pos x="103" y="69"/>
                  </a:cxn>
                  <a:cxn ang="0">
                    <a:pos x="120" y="49"/>
                  </a:cxn>
                  <a:cxn ang="0">
                    <a:pos x="120" y="49"/>
                  </a:cxn>
                  <a:cxn ang="0">
                    <a:pos x="132" y="38"/>
                  </a:cxn>
                  <a:cxn ang="0">
                    <a:pos x="142" y="28"/>
                  </a:cxn>
                  <a:cxn ang="0">
                    <a:pos x="166" y="9"/>
                  </a:cxn>
                  <a:cxn ang="0">
                    <a:pos x="166" y="9"/>
                  </a:cxn>
                  <a:cxn ang="0">
                    <a:pos x="168" y="7"/>
                  </a:cxn>
                  <a:cxn ang="0">
                    <a:pos x="168" y="6"/>
                  </a:cxn>
                  <a:cxn ang="0">
                    <a:pos x="167" y="2"/>
                  </a:cxn>
                  <a:cxn ang="0">
                    <a:pos x="166" y="1"/>
                  </a:cxn>
                  <a:cxn ang="0">
                    <a:pos x="165" y="0"/>
                  </a:cxn>
                  <a:cxn ang="0">
                    <a:pos x="163" y="0"/>
                  </a:cxn>
                  <a:cxn ang="0">
                    <a:pos x="162" y="1"/>
                  </a:cxn>
                  <a:cxn ang="0">
                    <a:pos x="162" y="1"/>
                  </a:cxn>
                </a:cxnLst>
                <a:rect l="0" t="0" r="r" b="b"/>
                <a:pathLst>
                  <a:path w="168" h="165">
                    <a:moveTo>
                      <a:pt x="162" y="1"/>
                    </a:moveTo>
                    <a:lnTo>
                      <a:pt x="162" y="1"/>
                    </a:lnTo>
                    <a:lnTo>
                      <a:pt x="150" y="9"/>
                    </a:lnTo>
                    <a:lnTo>
                      <a:pt x="140" y="19"/>
                    </a:lnTo>
                    <a:lnTo>
                      <a:pt x="119" y="37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71" y="88"/>
                    </a:lnTo>
                    <a:lnTo>
                      <a:pt x="58" y="97"/>
                    </a:lnTo>
                    <a:lnTo>
                      <a:pt x="47" y="107"/>
                    </a:lnTo>
                    <a:lnTo>
                      <a:pt x="35" y="116"/>
                    </a:lnTo>
                    <a:lnTo>
                      <a:pt x="35" y="116"/>
                    </a:lnTo>
                    <a:lnTo>
                      <a:pt x="26" y="126"/>
                    </a:lnTo>
                    <a:lnTo>
                      <a:pt x="17" y="136"/>
                    </a:lnTo>
                    <a:lnTo>
                      <a:pt x="8" y="147"/>
                    </a:lnTo>
                    <a:lnTo>
                      <a:pt x="1" y="158"/>
                    </a:lnTo>
                    <a:lnTo>
                      <a:pt x="1" y="158"/>
                    </a:lnTo>
                    <a:lnTo>
                      <a:pt x="0" y="160"/>
                    </a:lnTo>
                    <a:lnTo>
                      <a:pt x="0" y="162"/>
                    </a:lnTo>
                    <a:lnTo>
                      <a:pt x="1" y="163"/>
                    </a:lnTo>
                    <a:lnTo>
                      <a:pt x="2" y="165"/>
                    </a:lnTo>
                    <a:lnTo>
                      <a:pt x="4" y="165"/>
                    </a:lnTo>
                    <a:lnTo>
                      <a:pt x="6" y="165"/>
                    </a:lnTo>
                    <a:lnTo>
                      <a:pt x="7" y="165"/>
                    </a:lnTo>
                    <a:lnTo>
                      <a:pt x="9" y="163"/>
                    </a:lnTo>
                    <a:lnTo>
                      <a:pt x="9" y="163"/>
                    </a:lnTo>
                    <a:lnTo>
                      <a:pt x="17" y="152"/>
                    </a:lnTo>
                    <a:lnTo>
                      <a:pt x="25" y="142"/>
                    </a:lnTo>
                    <a:lnTo>
                      <a:pt x="33" y="132"/>
                    </a:lnTo>
                    <a:lnTo>
                      <a:pt x="43" y="123"/>
                    </a:lnTo>
                    <a:lnTo>
                      <a:pt x="62" y="106"/>
                    </a:lnTo>
                    <a:lnTo>
                      <a:pt x="82" y="89"/>
                    </a:lnTo>
                    <a:lnTo>
                      <a:pt x="82" y="89"/>
                    </a:lnTo>
                    <a:lnTo>
                      <a:pt x="92" y="80"/>
                    </a:lnTo>
                    <a:lnTo>
                      <a:pt x="103" y="69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32" y="38"/>
                    </a:lnTo>
                    <a:lnTo>
                      <a:pt x="142" y="28"/>
                    </a:lnTo>
                    <a:lnTo>
                      <a:pt x="166" y="9"/>
                    </a:lnTo>
                    <a:lnTo>
                      <a:pt x="166" y="9"/>
                    </a:lnTo>
                    <a:lnTo>
                      <a:pt x="168" y="7"/>
                    </a:lnTo>
                    <a:lnTo>
                      <a:pt x="168" y="6"/>
                    </a:lnTo>
                    <a:lnTo>
                      <a:pt x="167" y="2"/>
                    </a:lnTo>
                    <a:lnTo>
                      <a:pt x="166" y="1"/>
                    </a:lnTo>
                    <a:lnTo>
                      <a:pt x="165" y="0"/>
                    </a:lnTo>
                    <a:lnTo>
                      <a:pt x="163" y="0"/>
                    </a:lnTo>
                    <a:lnTo>
                      <a:pt x="162" y="1"/>
                    </a:lnTo>
                    <a:lnTo>
                      <a:pt x="16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7" name="Freeform 985"/>
              <p:cNvSpPr/>
              <p:nvPr/>
            </p:nvSpPr>
            <p:spPr bwMode="auto">
              <a:xfrm>
                <a:off x="4129088" y="2597151"/>
                <a:ext cx="71438" cy="68263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108" y="14"/>
                  </a:cxn>
                  <a:cxn ang="0">
                    <a:pos x="94" y="29"/>
                  </a:cxn>
                  <a:cxn ang="0">
                    <a:pos x="65" y="60"/>
                  </a:cxn>
                  <a:cxn ang="0">
                    <a:pos x="65" y="60"/>
                  </a:cxn>
                  <a:cxn ang="0">
                    <a:pos x="49" y="75"/>
                  </a:cxn>
                  <a:cxn ang="0">
                    <a:pos x="34" y="91"/>
                  </a:cxn>
                  <a:cxn ang="0">
                    <a:pos x="1" y="121"/>
                  </a:cxn>
                  <a:cxn ang="0">
                    <a:pos x="1" y="121"/>
                  </a:cxn>
                  <a:cxn ang="0">
                    <a:pos x="0" y="122"/>
                  </a:cxn>
                  <a:cxn ang="0">
                    <a:pos x="0" y="124"/>
                  </a:cxn>
                  <a:cxn ang="0">
                    <a:pos x="0" y="126"/>
                  </a:cxn>
                  <a:cxn ang="0">
                    <a:pos x="1" y="127"/>
                  </a:cxn>
                  <a:cxn ang="0">
                    <a:pos x="3" y="128"/>
                  </a:cxn>
                  <a:cxn ang="0">
                    <a:pos x="4" y="129"/>
                  </a:cxn>
                  <a:cxn ang="0">
                    <a:pos x="6" y="128"/>
                  </a:cxn>
                  <a:cxn ang="0">
                    <a:pos x="8" y="127"/>
                  </a:cxn>
                  <a:cxn ang="0">
                    <a:pos x="8" y="127"/>
                  </a:cxn>
                  <a:cxn ang="0">
                    <a:pos x="38" y="100"/>
                  </a:cxn>
                  <a:cxn ang="0">
                    <a:pos x="67" y="71"/>
                  </a:cxn>
                  <a:cxn ang="0">
                    <a:pos x="67" y="71"/>
                  </a:cxn>
                  <a:cxn ang="0">
                    <a:pos x="98" y="38"/>
                  </a:cxn>
                  <a:cxn ang="0">
                    <a:pos x="115" y="22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2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7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9">
                    <a:moveTo>
                      <a:pt x="125" y="1"/>
                    </a:moveTo>
                    <a:lnTo>
                      <a:pt x="125" y="1"/>
                    </a:lnTo>
                    <a:lnTo>
                      <a:pt x="108" y="14"/>
                    </a:lnTo>
                    <a:lnTo>
                      <a:pt x="94" y="29"/>
                    </a:lnTo>
                    <a:lnTo>
                      <a:pt x="65" y="60"/>
                    </a:lnTo>
                    <a:lnTo>
                      <a:pt x="65" y="60"/>
                    </a:lnTo>
                    <a:lnTo>
                      <a:pt x="49" y="75"/>
                    </a:lnTo>
                    <a:lnTo>
                      <a:pt x="34" y="91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0" y="122"/>
                    </a:lnTo>
                    <a:lnTo>
                      <a:pt x="0" y="124"/>
                    </a:lnTo>
                    <a:lnTo>
                      <a:pt x="0" y="126"/>
                    </a:lnTo>
                    <a:lnTo>
                      <a:pt x="1" y="127"/>
                    </a:lnTo>
                    <a:lnTo>
                      <a:pt x="3" y="128"/>
                    </a:lnTo>
                    <a:lnTo>
                      <a:pt x="4" y="129"/>
                    </a:lnTo>
                    <a:lnTo>
                      <a:pt x="6" y="128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38" y="100"/>
                    </a:lnTo>
                    <a:lnTo>
                      <a:pt x="67" y="71"/>
                    </a:lnTo>
                    <a:lnTo>
                      <a:pt x="67" y="71"/>
                    </a:lnTo>
                    <a:lnTo>
                      <a:pt x="98" y="38"/>
                    </a:lnTo>
                    <a:lnTo>
                      <a:pt x="115" y="22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2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7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8" name="Freeform 986"/>
              <p:cNvSpPr/>
              <p:nvPr/>
            </p:nvSpPr>
            <p:spPr bwMode="auto">
              <a:xfrm>
                <a:off x="4129088" y="2630488"/>
                <a:ext cx="71438" cy="66675"/>
              </a:xfrm>
              <a:custGeom>
                <a:avLst/>
                <a:gdLst/>
                <a:ahLst/>
                <a:cxnLst>
                  <a:cxn ang="0">
                    <a:pos x="125" y="1"/>
                  </a:cxn>
                  <a:cxn ang="0">
                    <a:pos x="125" y="1"/>
                  </a:cxn>
                  <a:cxn ang="0">
                    <a:pos x="92" y="28"/>
                  </a:cxn>
                  <a:cxn ang="0">
                    <a:pos x="59" y="57"/>
                  </a:cxn>
                  <a:cxn ang="0">
                    <a:pos x="43" y="71"/>
                  </a:cxn>
                  <a:cxn ang="0">
                    <a:pos x="29" y="86"/>
                  </a:cxn>
                  <a:cxn ang="0">
                    <a:pos x="14" y="103"/>
                  </a:cxn>
                  <a:cxn ang="0">
                    <a:pos x="1" y="119"/>
                  </a:cxn>
                  <a:cxn ang="0">
                    <a:pos x="1" y="119"/>
                  </a:cxn>
                  <a:cxn ang="0">
                    <a:pos x="0" y="121"/>
                  </a:cxn>
                  <a:cxn ang="0">
                    <a:pos x="0" y="122"/>
                  </a:cxn>
                  <a:cxn ang="0">
                    <a:pos x="1" y="124"/>
                  </a:cxn>
                  <a:cxn ang="0">
                    <a:pos x="2" y="125"/>
                  </a:cxn>
                  <a:cxn ang="0">
                    <a:pos x="5" y="125"/>
                  </a:cxn>
                  <a:cxn ang="0">
                    <a:pos x="7" y="125"/>
                  </a:cxn>
                  <a:cxn ang="0">
                    <a:pos x="9" y="124"/>
                  </a:cxn>
                  <a:cxn ang="0">
                    <a:pos x="9" y="124"/>
                  </a:cxn>
                  <a:cxn ang="0">
                    <a:pos x="21" y="108"/>
                  </a:cxn>
                  <a:cxn ang="0">
                    <a:pos x="36" y="92"/>
                  </a:cxn>
                  <a:cxn ang="0">
                    <a:pos x="51" y="77"/>
                  </a:cxn>
                  <a:cxn ang="0">
                    <a:pos x="67" y="62"/>
                  </a:cxn>
                  <a:cxn ang="0">
                    <a:pos x="99" y="34"/>
                  </a:cxn>
                  <a:cxn ang="0">
                    <a:pos x="131" y="7"/>
                  </a:cxn>
                  <a:cxn ang="0">
                    <a:pos x="131" y="7"/>
                  </a:cxn>
                  <a:cxn ang="0">
                    <a:pos x="132" y="6"/>
                  </a:cxn>
                  <a:cxn ang="0">
                    <a:pos x="133" y="4"/>
                  </a:cxn>
                  <a:cxn ang="0">
                    <a:pos x="132" y="3"/>
                  </a:cxn>
                  <a:cxn ang="0">
                    <a:pos x="131" y="1"/>
                  </a:cxn>
                  <a:cxn ang="0">
                    <a:pos x="128" y="0"/>
                  </a:cxn>
                  <a:cxn ang="0">
                    <a:pos x="126" y="0"/>
                  </a:cxn>
                  <a:cxn ang="0">
                    <a:pos x="125" y="1"/>
                  </a:cxn>
                  <a:cxn ang="0">
                    <a:pos x="125" y="1"/>
                  </a:cxn>
                </a:cxnLst>
                <a:rect l="0" t="0" r="r" b="b"/>
                <a:pathLst>
                  <a:path w="133" h="125">
                    <a:moveTo>
                      <a:pt x="125" y="1"/>
                    </a:moveTo>
                    <a:lnTo>
                      <a:pt x="125" y="1"/>
                    </a:lnTo>
                    <a:lnTo>
                      <a:pt x="92" y="28"/>
                    </a:lnTo>
                    <a:lnTo>
                      <a:pt x="59" y="57"/>
                    </a:lnTo>
                    <a:lnTo>
                      <a:pt x="43" y="71"/>
                    </a:lnTo>
                    <a:lnTo>
                      <a:pt x="29" y="86"/>
                    </a:lnTo>
                    <a:lnTo>
                      <a:pt x="14" y="103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0" y="121"/>
                    </a:lnTo>
                    <a:lnTo>
                      <a:pt x="0" y="122"/>
                    </a:lnTo>
                    <a:lnTo>
                      <a:pt x="1" y="124"/>
                    </a:lnTo>
                    <a:lnTo>
                      <a:pt x="2" y="125"/>
                    </a:lnTo>
                    <a:lnTo>
                      <a:pt x="5" y="125"/>
                    </a:lnTo>
                    <a:lnTo>
                      <a:pt x="7" y="125"/>
                    </a:lnTo>
                    <a:lnTo>
                      <a:pt x="9" y="124"/>
                    </a:lnTo>
                    <a:lnTo>
                      <a:pt x="9" y="124"/>
                    </a:lnTo>
                    <a:lnTo>
                      <a:pt x="21" y="108"/>
                    </a:lnTo>
                    <a:lnTo>
                      <a:pt x="36" y="92"/>
                    </a:lnTo>
                    <a:lnTo>
                      <a:pt x="51" y="77"/>
                    </a:lnTo>
                    <a:lnTo>
                      <a:pt x="67" y="62"/>
                    </a:lnTo>
                    <a:lnTo>
                      <a:pt x="99" y="34"/>
                    </a:lnTo>
                    <a:lnTo>
                      <a:pt x="131" y="7"/>
                    </a:lnTo>
                    <a:lnTo>
                      <a:pt x="131" y="7"/>
                    </a:lnTo>
                    <a:lnTo>
                      <a:pt x="132" y="6"/>
                    </a:lnTo>
                    <a:lnTo>
                      <a:pt x="133" y="4"/>
                    </a:lnTo>
                    <a:lnTo>
                      <a:pt x="132" y="3"/>
                    </a:lnTo>
                    <a:lnTo>
                      <a:pt x="131" y="1"/>
                    </a:lnTo>
                    <a:lnTo>
                      <a:pt x="128" y="0"/>
                    </a:lnTo>
                    <a:lnTo>
                      <a:pt x="126" y="0"/>
                    </a:lnTo>
                    <a:lnTo>
                      <a:pt x="125" y="1"/>
                    </a:lnTo>
                    <a:lnTo>
                      <a:pt x="12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9" name="Freeform 987"/>
              <p:cNvSpPr/>
              <p:nvPr/>
            </p:nvSpPr>
            <p:spPr bwMode="auto">
              <a:xfrm>
                <a:off x="4127501" y="2670176"/>
                <a:ext cx="55563" cy="55563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97" y="1"/>
                  </a:cxn>
                  <a:cxn ang="0">
                    <a:pos x="82" y="10"/>
                  </a:cxn>
                  <a:cxn ang="0">
                    <a:pos x="69" y="20"/>
                  </a:cxn>
                  <a:cxn ang="0">
                    <a:pos x="55" y="32"/>
                  </a:cxn>
                  <a:cxn ang="0">
                    <a:pos x="43" y="43"/>
                  </a:cxn>
                  <a:cxn ang="0">
                    <a:pos x="32" y="56"/>
                  </a:cxn>
                  <a:cxn ang="0">
                    <a:pos x="20" y="69"/>
                  </a:cxn>
                  <a:cxn ang="0">
                    <a:pos x="10" y="8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99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3"/>
                  </a:cxn>
                  <a:cxn ang="0">
                    <a:pos x="4" y="104"/>
                  </a:cxn>
                  <a:cxn ang="0">
                    <a:pos x="6" y="104"/>
                  </a:cxn>
                  <a:cxn ang="0">
                    <a:pos x="7" y="103"/>
                  </a:cxn>
                  <a:cxn ang="0">
                    <a:pos x="9" y="102"/>
                  </a:cxn>
                  <a:cxn ang="0">
                    <a:pos x="9" y="102"/>
                  </a:cxn>
                  <a:cxn ang="0">
                    <a:pos x="17" y="88"/>
                  </a:cxn>
                  <a:cxn ang="0">
                    <a:pos x="27" y="75"/>
                  </a:cxn>
                  <a:cxn ang="0">
                    <a:pos x="39" y="62"/>
                  </a:cxn>
                  <a:cxn ang="0">
                    <a:pos x="50" y="50"/>
                  </a:cxn>
                  <a:cxn ang="0">
                    <a:pos x="62" y="38"/>
                  </a:cxn>
                  <a:cxn ang="0">
                    <a:pos x="75" y="28"/>
                  </a:cxn>
                  <a:cxn ang="0">
                    <a:pos x="88" y="17"/>
                  </a:cxn>
                  <a:cxn ang="0">
                    <a:pos x="102" y="8"/>
                  </a:cxn>
                  <a:cxn ang="0">
                    <a:pos x="102" y="8"/>
                  </a:cxn>
                  <a:cxn ang="0">
                    <a:pos x="103" y="7"/>
                  </a:cxn>
                  <a:cxn ang="0">
                    <a:pos x="104" y="5"/>
                  </a:cxn>
                  <a:cxn ang="0">
                    <a:pos x="104" y="4"/>
                  </a:cxn>
                  <a:cxn ang="0">
                    <a:pos x="103" y="2"/>
                  </a:cxn>
                  <a:cxn ang="0">
                    <a:pos x="102" y="1"/>
                  </a:cxn>
                  <a:cxn ang="0">
                    <a:pos x="101" y="0"/>
                  </a:cxn>
                  <a:cxn ang="0">
                    <a:pos x="99" y="0"/>
                  </a:cxn>
                  <a:cxn ang="0">
                    <a:pos x="97" y="1"/>
                  </a:cxn>
                  <a:cxn ang="0">
                    <a:pos x="97" y="1"/>
                  </a:cxn>
                </a:cxnLst>
                <a:rect l="0" t="0" r="r" b="b"/>
                <a:pathLst>
                  <a:path w="104" h="104">
                    <a:moveTo>
                      <a:pt x="97" y="1"/>
                    </a:moveTo>
                    <a:lnTo>
                      <a:pt x="97" y="1"/>
                    </a:lnTo>
                    <a:lnTo>
                      <a:pt x="82" y="10"/>
                    </a:lnTo>
                    <a:lnTo>
                      <a:pt x="69" y="20"/>
                    </a:lnTo>
                    <a:lnTo>
                      <a:pt x="55" y="32"/>
                    </a:lnTo>
                    <a:lnTo>
                      <a:pt x="43" y="43"/>
                    </a:lnTo>
                    <a:lnTo>
                      <a:pt x="32" y="56"/>
                    </a:lnTo>
                    <a:lnTo>
                      <a:pt x="20" y="69"/>
                    </a:lnTo>
                    <a:lnTo>
                      <a:pt x="10" y="8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3"/>
                    </a:lnTo>
                    <a:lnTo>
                      <a:pt x="4" y="104"/>
                    </a:lnTo>
                    <a:lnTo>
                      <a:pt x="6" y="104"/>
                    </a:lnTo>
                    <a:lnTo>
                      <a:pt x="7" y="103"/>
                    </a:lnTo>
                    <a:lnTo>
                      <a:pt x="9" y="102"/>
                    </a:lnTo>
                    <a:lnTo>
                      <a:pt x="9" y="102"/>
                    </a:lnTo>
                    <a:lnTo>
                      <a:pt x="17" y="88"/>
                    </a:lnTo>
                    <a:lnTo>
                      <a:pt x="27" y="75"/>
                    </a:lnTo>
                    <a:lnTo>
                      <a:pt x="39" y="62"/>
                    </a:lnTo>
                    <a:lnTo>
                      <a:pt x="50" y="50"/>
                    </a:lnTo>
                    <a:lnTo>
                      <a:pt x="62" y="38"/>
                    </a:lnTo>
                    <a:lnTo>
                      <a:pt x="75" y="28"/>
                    </a:lnTo>
                    <a:lnTo>
                      <a:pt x="88" y="17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103" y="7"/>
                    </a:lnTo>
                    <a:lnTo>
                      <a:pt x="104" y="5"/>
                    </a:lnTo>
                    <a:lnTo>
                      <a:pt x="104" y="4"/>
                    </a:lnTo>
                    <a:lnTo>
                      <a:pt x="103" y="2"/>
                    </a:lnTo>
                    <a:lnTo>
                      <a:pt x="102" y="1"/>
                    </a:lnTo>
                    <a:lnTo>
                      <a:pt x="101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7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0" name="Freeform 988"/>
              <p:cNvSpPr/>
              <p:nvPr/>
            </p:nvSpPr>
            <p:spPr bwMode="auto">
              <a:xfrm>
                <a:off x="4213226" y="2727326"/>
                <a:ext cx="26988" cy="46038"/>
              </a:xfrm>
              <a:custGeom>
                <a:avLst/>
                <a:gdLst/>
                <a:ahLst/>
                <a:cxnLst>
                  <a:cxn ang="0">
                    <a:pos x="42" y="3"/>
                  </a:cxn>
                  <a:cxn ang="0">
                    <a:pos x="42" y="3"/>
                  </a:cxn>
                  <a:cxn ang="0">
                    <a:pos x="37" y="14"/>
                  </a:cxn>
                  <a:cxn ang="0">
                    <a:pos x="32" y="24"/>
                  </a:cxn>
                  <a:cxn ang="0">
                    <a:pos x="21" y="43"/>
                  </a:cxn>
                  <a:cxn ang="0">
                    <a:pos x="10" y="63"/>
                  </a:cxn>
                  <a:cxn ang="0">
                    <a:pos x="4" y="73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3" y="88"/>
                  </a:cxn>
                  <a:cxn ang="0">
                    <a:pos x="5" y="88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10" y="85"/>
                  </a:cxn>
                  <a:cxn ang="0">
                    <a:pos x="10" y="85"/>
                  </a:cxn>
                  <a:cxn ang="0">
                    <a:pos x="14" y="75"/>
                  </a:cxn>
                  <a:cxn ang="0">
                    <a:pos x="19" y="65"/>
                  </a:cxn>
                  <a:cxn ang="0">
                    <a:pos x="30" y="46"/>
                  </a:cxn>
                  <a:cxn ang="0">
                    <a:pos x="42" y="26"/>
                  </a:cxn>
                  <a:cxn ang="0">
                    <a:pos x="47" y="17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5"/>
                  </a:cxn>
                  <a:cxn ang="0">
                    <a:pos x="50" y="2"/>
                  </a:cxn>
                  <a:cxn ang="0">
                    <a:pos x="49" y="1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43" y="2"/>
                  </a:cxn>
                  <a:cxn ang="0">
                    <a:pos x="42" y="3"/>
                  </a:cxn>
                  <a:cxn ang="0">
                    <a:pos x="42" y="3"/>
                  </a:cxn>
                </a:cxnLst>
                <a:rect l="0" t="0" r="r" b="b"/>
                <a:pathLst>
                  <a:path w="51" h="88">
                    <a:moveTo>
                      <a:pt x="42" y="3"/>
                    </a:moveTo>
                    <a:lnTo>
                      <a:pt x="42" y="3"/>
                    </a:lnTo>
                    <a:lnTo>
                      <a:pt x="37" y="14"/>
                    </a:lnTo>
                    <a:lnTo>
                      <a:pt x="32" y="24"/>
                    </a:lnTo>
                    <a:lnTo>
                      <a:pt x="21" y="43"/>
                    </a:lnTo>
                    <a:lnTo>
                      <a:pt x="10" y="63"/>
                    </a:lnTo>
                    <a:lnTo>
                      <a:pt x="4" y="7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3" y="88"/>
                    </a:lnTo>
                    <a:lnTo>
                      <a:pt x="5" y="88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10" y="85"/>
                    </a:lnTo>
                    <a:lnTo>
                      <a:pt x="10" y="85"/>
                    </a:lnTo>
                    <a:lnTo>
                      <a:pt x="14" y="75"/>
                    </a:lnTo>
                    <a:lnTo>
                      <a:pt x="19" y="65"/>
                    </a:lnTo>
                    <a:lnTo>
                      <a:pt x="30" y="46"/>
                    </a:lnTo>
                    <a:lnTo>
                      <a:pt x="42" y="26"/>
                    </a:lnTo>
                    <a:lnTo>
                      <a:pt x="47" y="1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2"/>
                    </a:lnTo>
                    <a:lnTo>
                      <a:pt x="49" y="1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3" y="2"/>
                    </a:lnTo>
                    <a:lnTo>
                      <a:pt x="42" y="3"/>
                    </a:lnTo>
                    <a:lnTo>
                      <a:pt x="4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1" name="Freeform 989"/>
              <p:cNvSpPr/>
              <p:nvPr/>
            </p:nvSpPr>
            <p:spPr bwMode="auto">
              <a:xfrm>
                <a:off x="4268788" y="2722563"/>
                <a:ext cx="44450" cy="61913"/>
              </a:xfrm>
              <a:custGeom>
                <a:avLst/>
                <a:gdLst/>
                <a:ahLst/>
                <a:cxnLst>
                  <a:cxn ang="0">
                    <a:pos x="74" y="1"/>
                  </a:cxn>
                  <a:cxn ang="0">
                    <a:pos x="74" y="1"/>
                  </a:cxn>
                  <a:cxn ang="0">
                    <a:pos x="51" y="23"/>
                  </a:cxn>
                  <a:cxn ang="0">
                    <a:pos x="40" y="35"/>
                  </a:cxn>
                  <a:cxn ang="0">
                    <a:pos x="30" y="48"/>
                  </a:cxn>
                  <a:cxn ang="0">
                    <a:pos x="30" y="48"/>
                  </a:cxn>
                  <a:cxn ang="0">
                    <a:pos x="21" y="62"/>
                  </a:cxn>
                  <a:cxn ang="0">
                    <a:pos x="13" y="78"/>
                  </a:cxn>
                  <a:cxn ang="0">
                    <a:pos x="6" y="94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2" y="116"/>
                  </a:cxn>
                  <a:cxn ang="0">
                    <a:pos x="3" y="117"/>
                  </a:cxn>
                  <a:cxn ang="0">
                    <a:pos x="5" y="117"/>
                  </a:cxn>
                  <a:cxn ang="0">
                    <a:pos x="7" y="116"/>
                  </a:cxn>
                  <a:cxn ang="0">
                    <a:pos x="8" y="115"/>
                  </a:cxn>
                  <a:cxn ang="0">
                    <a:pos x="9" y="114"/>
                  </a:cxn>
                  <a:cxn ang="0">
                    <a:pos x="9" y="114"/>
                  </a:cxn>
                  <a:cxn ang="0">
                    <a:pos x="15" y="96"/>
                  </a:cxn>
                  <a:cxn ang="0">
                    <a:pos x="23" y="79"/>
                  </a:cxn>
                  <a:cxn ang="0">
                    <a:pos x="31" y="62"/>
                  </a:cxn>
                  <a:cxn ang="0">
                    <a:pos x="36" y="55"/>
                  </a:cxn>
                  <a:cxn ang="0">
                    <a:pos x="41" y="48"/>
                  </a:cxn>
                  <a:cxn ang="0">
                    <a:pos x="41" y="48"/>
                  </a:cxn>
                  <a:cxn ang="0">
                    <a:pos x="51" y="37"/>
                  </a:cxn>
                  <a:cxn ang="0">
                    <a:pos x="61" y="27"/>
                  </a:cxn>
                  <a:cxn ang="0">
                    <a:pos x="81" y="8"/>
                  </a:cxn>
                  <a:cxn ang="0">
                    <a:pos x="81" y="8"/>
                  </a:cxn>
                  <a:cxn ang="0">
                    <a:pos x="82" y="6"/>
                  </a:cxn>
                  <a:cxn ang="0">
                    <a:pos x="83" y="4"/>
                  </a:cxn>
                  <a:cxn ang="0">
                    <a:pos x="82" y="3"/>
                  </a:cxn>
                  <a:cxn ang="0">
                    <a:pos x="81" y="1"/>
                  </a:cxn>
                  <a:cxn ang="0">
                    <a:pos x="80" y="0"/>
                  </a:cxn>
                  <a:cxn ang="0">
                    <a:pos x="78" y="0"/>
                  </a:cxn>
                  <a:cxn ang="0">
                    <a:pos x="76" y="0"/>
                  </a:cxn>
                  <a:cxn ang="0">
                    <a:pos x="74" y="1"/>
                  </a:cxn>
                  <a:cxn ang="0">
                    <a:pos x="74" y="1"/>
                  </a:cxn>
                </a:cxnLst>
                <a:rect l="0" t="0" r="r" b="b"/>
                <a:pathLst>
                  <a:path w="83" h="117">
                    <a:moveTo>
                      <a:pt x="74" y="1"/>
                    </a:moveTo>
                    <a:lnTo>
                      <a:pt x="74" y="1"/>
                    </a:lnTo>
                    <a:lnTo>
                      <a:pt x="51" y="23"/>
                    </a:lnTo>
                    <a:lnTo>
                      <a:pt x="40" y="35"/>
                    </a:lnTo>
                    <a:lnTo>
                      <a:pt x="30" y="48"/>
                    </a:lnTo>
                    <a:lnTo>
                      <a:pt x="30" y="48"/>
                    </a:lnTo>
                    <a:lnTo>
                      <a:pt x="21" y="62"/>
                    </a:lnTo>
                    <a:lnTo>
                      <a:pt x="13" y="78"/>
                    </a:lnTo>
                    <a:lnTo>
                      <a:pt x="6" y="94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2" y="116"/>
                    </a:lnTo>
                    <a:lnTo>
                      <a:pt x="3" y="117"/>
                    </a:lnTo>
                    <a:lnTo>
                      <a:pt x="5" y="117"/>
                    </a:lnTo>
                    <a:lnTo>
                      <a:pt x="7" y="116"/>
                    </a:lnTo>
                    <a:lnTo>
                      <a:pt x="8" y="115"/>
                    </a:lnTo>
                    <a:lnTo>
                      <a:pt x="9" y="114"/>
                    </a:lnTo>
                    <a:lnTo>
                      <a:pt x="9" y="114"/>
                    </a:lnTo>
                    <a:lnTo>
                      <a:pt x="15" y="96"/>
                    </a:lnTo>
                    <a:lnTo>
                      <a:pt x="23" y="79"/>
                    </a:lnTo>
                    <a:lnTo>
                      <a:pt x="31" y="62"/>
                    </a:lnTo>
                    <a:lnTo>
                      <a:pt x="36" y="55"/>
                    </a:lnTo>
                    <a:lnTo>
                      <a:pt x="41" y="48"/>
                    </a:lnTo>
                    <a:lnTo>
                      <a:pt x="41" y="48"/>
                    </a:lnTo>
                    <a:lnTo>
                      <a:pt x="51" y="37"/>
                    </a:lnTo>
                    <a:lnTo>
                      <a:pt x="61" y="27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2" y="6"/>
                    </a:lnTo>
                    <a:lnTo>
                      <a:pt x="83" y="4"/>
                    </a:lnTo>
                    <a:lnTo>
                      <a:pt x="82" y="3"/>
                    </a:lnTo>
                    <a:lnTo>
                      <a:pt x="81" y="1"/>
                    </a:lnTo>
                    <a:lnTo>
                      <a:pt x="80" y="0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4" y="1"/>
                    </a:lnTo>
                    <a:lnTo>
                      <a:pt x="74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2" name="Freeform 990"/>
              <p:cNvSpPr/>
              <p:nvPr/>
            </p:nvSpPr>
            <p:spPr bwMode="auto">
              <a:xfrm>
                <a:off x="4346576" y="2727326"/>
                <a:ext cx="36513" cy="47625"/>
              </a:xfrm>
              <a:custGeom>
                <a:avLst/>
                <a:gdLst/>
                <a:ahLst/>
                <a:cxnLst>
                  <a:cxn ang="0">
                    <a:pos x="61" y="2"/>
                  </a:cxn>
                  <a:cxn ang="0">
                    <a:pos x="61" y="2"/>
                  </a:cxn>
                  <a:cxn ang="0">
                    <a:pos x="57" y="9"/>
                  </a:cxn>
                  <a:cxn ang="0">
                    <a:pos x="52" y="15"/>
                  </a:cxn>
                  <a:cxn ang="0">
                    <a:pos x="42" y="26"/>
                  </a:cxn>
                  <a:cxn ang="0">
                    <a:pos x="32" y="37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16" y="59"/>
                  </a:cxn>
                  <a:cxn ang="0">
                    <a:pos x="12" y="66"/>
                  </a:cxn>
                  <a:cxn ang="0">
                    <a:pos x="8" y="70"/>
                  </a:cxn>
                  <a:cxn ang="0">
                    <a:pos x="8" y="70"/>
                  </a:cxn>
                  <a:cxn ang="0">
                    <a:pos x="3" y="76"/>
                  </a:cxn>
                  <a:cxn ang="0">
                    <a:pos x="1" y="79"/>
                  </a:cxn>
                  <a:cxn ang="0">
                    <a:pos x="0" y="83"/>
                  </a:cxn>
                  <a:cxn ang="0">
                    <a:pos x="0" y="83"/>
                  </a:cxn>
                  <a:cxn ang="0">
                    <a:pos x="0" y="85"/>
                  </a:cxn>
                  <a:cxn ang="0">
                    <a:pos x="1" y="86"/>
                  </a:cxn>
                  <a:cxn ang="0">
                    <a:pos x="2" y="88"/>
                  </a:cxn>
                  <a:cxn ang="0">
                    <a:pos x="4" y="88"/>
                  </a:cxn>
                  <a:cxn ang="0">
                    <a:pos x="5" y="89"/>
                  </a:cxn>
                  <a:cxn ang="0">
                    <a:pos x="7" y="88"/>
                  </a:cxn>
                  <a:cxn ang="0">
                    <a:pos x="8" y="87"/>
                  </a:cxn>
                  <a:cxn ang="0">
                    <a:pos x="9" y="85"/>
                  </a:cxn>
                  <a:cxn ang="0">
                    <a:pos x="9" y="85"/>
                  </a:cxn>
                  <a:cxn ang="0">
                    <a:pos x="11" y="81"/>
                  </a:cxn>
                  <a:cxn ang="0">
                    <a:pos x="13" y="79"/>
                  </a:cxn>
                  <a:cxn ang="0">
                    <a:pos x="17" y="76"/>
                  </a:cxn>
                  <a:cxn ang="0">
                    <a:pos x="19" y="73"/>
                  </a:cxn>
                  <a:cxn ang="0">
                    <a:pos x="19" y="73"/>
                  </a:cxn>
                  <a:cxn ang="0">
                    <a:pos x="22" y="67"/>
                  </a:cxn>
                  <a:cxn ang="0">
                    <a:pos x="26" y="60"/>
                  </a:cxn>
                  <a:cxn ang="0">
                    <a:pos x="34" y="49"/>
                  </a:cxn>
                  <a:cxn ang="0">
                    <a:pos x="34" y="49"/>
                  </a:cxn>
                  <a:cxn ang="0">
                    <a:pos x="42" y="38"/>
                  </a:cxn>
                  <a:cxn ang="0">
                    <a:pos x="52" y="28"/>
                  </a:cxn>
                  <a:cxn ang="0">
                    <a:pos x="61" y="18"/>
                  </a:cxn>
                  <a:cxn ang="0">
                    <a:pos x="65" y="13"/>
                  </a:cxn>
                  <a:cxn ang="0">
                    <a:pos x="68" y="8"/>
                  </a:cxn>
                  <a:cxn ang="0">
                    <a:pos x="68" y="8"/>
                  </a:cxn>
                  <a:cxn ang="0">
                    <a:pos x="69" y="6"/>
                  </a:cxn>
                  <a:cxn ang="0">
                    <a:pos x="69" y="3"/>
                  </a:cxn>
                  <a:cxn ang="0">
                    <a:pos x="68" y="2"/>
                  </a:cxn>
                  <a:cxn ang="0">
                    <a:pos x="67" y="1"/>
                  </a:cxn>
                  <a:cxn ang="0">
                    <a:pos x="65" y="0"/>
                  </a:cxn>
                  <a:cxn ang="0">
                    <a:pos x="63" y="0"/>
                  </a:cxn>
                  <a:cxn ang="0">
                    <a:pos x="62" y="1"/>
                  </a:cxn>
                  <a:cxn ang="0">
                    <a:pos x="61" y="2"/>
                  </a:cxn>
                  <a:cxn ang="0">
                    <a:pos x="61" y="2"/>
                  </a:cxn>
                </a:cxnLst>
                <a:rect l="0" t="0" r="r" b="b"/>
                <a:pathLst>
                  <a:path w="69" h="89">
                    <a:moveTo>
                      <a:pt x="61" y="2"/>
                    </a:moveTo>
                    <a:lnTo>
                      <a:pt x="61" y="2"/>
                    </a:lnTo>
                    <a:lnTo>
                      <a:pt x="57" y="9"/>
                    </a:lnTo>
                    <a:lnTo>
                      <a:pt x="52" y="15"/>
                    </a:lnTo>
                    <a:lnTo>
                      <a:pt x="42" y="26"/>
                    </a:lnTo>
                    <a:lnTo>
                      <a:pt x="32" y="37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16" y="59"/>
                    </a:lnTo>
                    <a:lnTo>
                      <a:pt x="12" y="66"/>
                    </a:lnTo>
                    <a:lnTo>
                      <a:pt x="8" y="70"/>
                    </a:lnTo>
                    <a:lnTo>
                      <a:pt x="8" y="70"/>
                    </a:lnTo>
                    <a:lnTo>
                      <a:pt x="3" y="76"/>
                    </a:lnTo>
                    <a:lnTo>
                      <a:pt x="1" y="79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1" y="86"/>
                    </a:lnTo>
                    <a:lnTo>
                      <a:pt x="2" y="88"/>
                    </a:lnTo>
                    <a:lnTo>
                      <a:pt x="4" y="88"/>
                    </a:lnTo>
                    <a:lnTo>
                      <a:pt x="5" y="89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9" y="85"/>
                    </a:lnTo>
                    <a:lnTo>
                      <a:pt x="9" y="85"/>
                    </a:lnTo>
                    <a:lnTo>
                      <a:pt x="11" y="81"/>
                    </a:lnTo>
                    <a:lnTo>
                      <a:pt x="13" y="79"/>
                    </a:lnTo>
                    <a:lnTo>
                      <a:pt x="17" y="76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22" y="67"/>
                    </a:lnTo>
                    <a:lnTo>
                      <a:pt x="26" y="60"/>
                    </a:lnTo>
                    <a:lnTo>
                      <a:pt x="34" y="49"/>
                    </a:lnTo>
                    <a:lnTo>
                      <a:pt x="34" y="49"/>
                    </a:lnTo>
                    <a:lnTo>
                      <a:pt x="42" y="38"/>
                    </a:lnTo>
                    <a:lnTo>
                      <a:pt x="52" y="28"/>
                    </a:lnTo>
                    <a:lnTo>
                      <a:pt x="61" y="18"/>
                    </a:lnTo>
                    <a:lnTo>
                      <a:pt x="65" y="13"/>
                    </a:lnTo>
                    <a:lnTo>
                      <a:pt x="68" y="8"/>
                    </a:lnTo>
                    <a:lnTo>
                      <a:pt x="68" y="8"/>
                    </a:lnTo>
                    <a:lnTo>
                      <a:pt x="69" y="6"/>
                    </a:lnTo>
                    <a:lnTo>
                      <a:pt x="69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2" y="1"/>
                    </a:lnTo>
                    <a:lnTo>
                      <a:pt x="61" y="2"/>
                    </a:lnTo>
                    <a:lnTo>
                      <a:pt x="6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3" name="Freeform 991"/>
              <p:cNvSpPr/>
              <p:nvPr/>
            </p:nvSpPr>
            <p:spPr bwMode="auto">
              <a:xfrm>
                <a:off x="4402138" y="2727326"/>
                <a:ext cx="28575" cy="49213"/>
              </a:xfrm>
              <a:custGeom>
                <a:avLst/>
                <a:gdLst/>
                <a:ahLst/>
                <a:cxnLst>
                  <a:cxn ang="0">
                    <a:pos x="44" y="6"/>
                  </a:cxn>
                  <a:cxn ang="0">
                    <a:pos x="44" y="6"/>
                  </a:cxn>
                  <a:cxn ang="0">
                    <a:pos x="43" y="10"/>
                  </a:cxn>
                  <a:cxn ang="0">
                    <a:pos x="42" y="12"/>
                  </a:cxn>
                  <a:cxn ang="0">
                    <a:pos x="41" y="14"/>
                  </a:cxn>
                  <a:cxn ang="0">
                    <a:pos x="40" y="15"/>
                  </a:cxn>
                  <a:cxn ang="0">
                    <a:pos x="37" y="17"/>
                  </a:cxn>
                  <a:cxn ang="0">
                    <a:pos x="36" y="18"/>
                  </a:cxn>
                  <a:cxn ang="0">
                    <a:pos x="35" y="20"/>
                  </a:cxn>
                  <a:cxn ang="0">
                    <a:pos x="35" y="20"/>
                  </a:cxn>
                  <a:cxn ang="0">
                    <a:pos x="31" y="25"/>
                  </a:cxn>
                  <a:cxn ang="0">
                    <a:pos x="27" y="30"/>
                  </a:cxn>
                  <a:cxn ang="0">
                    <a:pos x="22" y="36"/>
                  </a:cxn>
                  <a:cxn ang="0">
                    <a:pos x="19" y="41"/>
                  </a:cxn>
                  <a:cxn ang="0">
                    <a:pos x="19" y="41"/>
                  </a:cxn>
                  <a:cxn ang="0">
                    <a:pos x="14" y="52"/>
                  </a:cxn>
                  <a:cxn ang="0">
                    <a:pos x="10" y="64"/>
                  </a:cxn>
                  <a:cxn ang="0">
                    <a:pos x="6" y="75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7"/>
                  </a:cxn>
                  <a:cxn ang="0">
                    <a:pos x="0" y="88"/>
                  </a:cxn>
                  <a:cxn ang="0">
                    <a:pos x="1" y="91"/>
                  </a:cxn>
                  <a:cxn ang="0">
                    <a:pos x="2" y="92"/>
                  </a:cxn>
                  <a:cxn ang="0">
                    <a:pos x="4" y="92"/>
                  </a:cxn>
                  <a:cxn ang="0">
                    <a:pos x="5" y="92"/>
                  </a:cxn>
                  <a:cxn ang="0">
                    <a:pos x="7" y="92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2" y="83"/>
                  </a:cxn>
                  <a:cxn ang="0">
                    <a:pos x="15" y="77"/>
                  </a:cxn>
                  <a:cxn ang="0">
                    <a:pos x="21" y="63"/>
                  </a:cxn>
                  <a:cxn ang="0">
                    <a:pos x="28" y="49"/>
                  </a:cxn>
                  <a:cxn ang="0">
                    <a:pos x="31" y="43"/>
                  </a:cxn>
                  <a:cxn ang="0">
                    <a:pos x="36" y="37"/>
                  </a:cxn>
                  <a:cxn ang="0">
                    <a:pos x="36" y="37"/>
                  </a:cxn>
                  <a:cxn ang="0">
                    <a:pos x="41" y="29"/>
                  </a:cxn>
                  <a:cxn ang="0">
                    <a:pos x="47" y="22"/>
                  </a:cxn>
                  <a:cxn ang="0">
                    <a:pos x="51" y="14"/>
                  </a:cxn>
                  <a:cxn ang="0">
                    <a:pos x="53" y="10"/>
                  </a:cxn>
                  <a:cxn ang="0">
                    <a:pos x="54" y="6"/>
                  </a:cxn>
                  <a:cxn ang="0">
                    <a:pos x="54" y="6"/>
                  </a:cxn>
                  <a:cxn ang="0">
                    <a:pos x="54" y="3"/>
                  </a:cxn>
                  <a:cxn ang="0">
                    <a:pos x="53" y="1"/>
                  </a:cxn>
                  <a:cxn ang="0">
                    <a:pos x="50" y="0"/>
                  </a:cxn>
                  <a:cxn ang="0">
                    <a:pos x="49" y="0"/>
                  </a:cxn>
                  <a:cxn ang="0">
                    <a:pos x="45" y="1"/>
                  </a:cxn>
                  <a:cxn ang="0">
                    <a:pos x="44" y="3"/>
                  </a:cxn>
                  <a:cxn ang="0">
                    <a:pos x="44" y="6"/>
                  </a:cxn>
                  <a:cxn ang="0">
                    <a:pos x="44" y="6"/>
                  </a:cxn>
                </a:cxnLst>
                <a:rect l="0" t="0" r="r" b="b"/>
                <a:pathLst>
                  <a:path w="54" h="92">
                    <a:moveTo>
                      <a:pt x="44" y="6"/>
                    </a:moveTo>
                    <a:lnTo>
                      <a:pt x="44" y="6"/>
                    </a:lnTo>
                    <a:lnTo>
                      <a:pt x="43" y="10"/>
                    </a:lnTo>
                    <a:lnTo>
                      <a:pt x="42" y="12"/>
                    </a:lnTo>
                    <a:lnTo>
                      <a:pt x="41" y="14"/>
                    </a:lnTo>
                    <a:lnTo>
                      <a:pt x="40" y="15"/>
                    </a:lnTo>
                    <a:lnTo>
                      <a:pt x="37" y="17"/>
                    </a:lnTo>
                    <a:lnTo>
                      <a:pt x="36" y="18"/>
                    </a:lnTo>
                    <a:lnTo>
                      <a:pt x="35" y="20"/>
                    </a:lnTo>
                    <a:lnTo>
                      <a:pt x="35" y="20"/>
                    </a:lnTo>
                    <a:lnTo>
                      <a:pt x="31" y="25"/>
                    </a:lnTo>
                    <a:lnTo>
                      <a:pt x="27" y="30"/>
                    </a:lnTo>
                    <a:lnTo>
                      <a:pt x="22" y="36"/>
                    </a:lnTo>
                    <a:lnTo>
                      <a:pt x="19" y="41"/>
                    </a:lnTo>
                    <a:lnTo>
                      <a:pt x="19" y="41"/>
                    </a:lnTo>
                    <a:lnTo>
                      <a:pt x="14" y="52"/>
                    </a:lnTo>
                    <a:lnTo>
                      <a:pt x="10" y="64"/>
                    </a:lnTo>
                    <a:lnTo>
                      <a:pt x="6" y="75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0" y="88"/>
                    </a:lnTo>
                    <a:lnTo>
                      <a:pt x="1" y="91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5" y="92"/>
                    </a:lnTo>
                    <a:lnTo>
                      <a:pt x="7" y="92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2" y="83"/>
                    </a:lnTo>
                    <a:lnTo>
                      <a:pt x="15" y="77"/>
                    </a:lnTo>
                    <a:lnTo>
                      <a:pt x="21" y="63"/>
                    </a:lnTo>
                    <a:lnTo>
                      <a:pt x="28" y="49"/>
                    </a:lnTo>
                    <a:lnTo>
                      <a:pt x="31" y="43"/>
                    </a:lnTo>
                    <a:lnTo>
                      <a:pt x="36" y="37"/>
                    </a:lnTo>
                    <a:lnTo>
                      <a:pt x="36" y="37"/>
                    </a:lnTo>
                    <a:lnTo>
                      <a:pt x="41" y="29"/>
                    </a:lnTo>
                    <a:lnTo>
                      <a:pt x="47" y="22"/>
                    </a:lnTo>
                    <a:lnTo>
                      <a:pt x="51" y="14"/>
                    </a:lnTo>
                    <a:lnTo>
                      <a:pt x="53" y="10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54" y="3"/>
                    </a:lnTo>
                    <a:lnTo>
                      <a:pt x="53" y="1"/>
                    </a:lnTo>
                    <a:lnTo>
                      <a:pt x="50" y="0"/>
                    </a:lnTo>
                    <a:lnTo>
                      <a:pt x="49" y="0"/>
                    </a:lnTo>
                    <a:lnTo>
                      <a:pt x="45" y="1"/>
                    </a:lnTo>
                    <a:lnTo>
                      <a:pt x="44" y="3"/>
                    </a:lnTo>
                    <a:lnTo>
                      <a:pt x="44" y="6"/>
                    </a:lnTo>
                    <a:lnTo>
                      <a:pt x="44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4" name="Freeform 992"/>
              <p:cNvSpPr/>
              <p:nvPr/>
            </p:nvSpPr>
            <p:spPr bwMode="auto">
              <a:xfrm>
                <a:off x="4464051" y="2733676"/>
                <a:ext cx="26988" cy="36513"/>
              </a:xfrm>
              <a:custGeom>
                <a:avLst/>
                <a:gdLst/>
                <a:ahLst/>
                <a:cxnLst>
                  <a:cxn ang="0">
                    <a:pos x="41" y="2"/>
                  </a:cxn>
                  <a:cxn ang="0">
                    <a:pos x="41" y="2"/>
                  </a:cxn>
                  <a:cxn ang="0">
                    <a:pos x="37" y="10"/>
                  </a:cxn>
                  <a:cxn ang="0">
                    <a:pos x="32" y="18"/>
                  </a:cxn>
                  <a:cxn ang="0">
                    <a:pos x="21" y="33"/>
                  </a:cxn>
                  <a:cxn ang="0">
                    <a:pos x="21" y="33"/>
                  </a:cxn>
                  <a:cxn ang="0">
                    <a:pos x="10" y="48"/>
                  </a:cxn>
                  <a:cxn ang="0">
                    <a:pos x="1" y="65"/>
                  </a:cxn>
                  <a:cxn ang="0">
                    <a:pos x="1" y="65"/>
                  </a:cxn>
                  <a:cxn ang="0">
                    <a:pos x="0" y="66"/>
                  </a:cxn>
                  <a:cxn ang="0">
                    <a:pos x="0" y="68"/>
                  </a:cxn>
                  <a:cxn ang="0">
                    <a:pos x="1" y="70"/>
                  </a:cxn>
                  <a:cxn ang="0">
                    <a:pos x="3" y="71"/>
                  </a:cxn>
                  <a:cxn ang="0">
                    <a:pos x="4" y="71"/>
                  </a:cxn>
                  <a:cxn ang="0">
                    <a:pos x="6" y="71"/>
                  </a:cxn>
                  <a:cxn ang="0">
                    <a:pos x="7" y="71"/>
                  </a:cxn>
                  <a:cxn ang="0">
                    <a:pos x="9" y="69"/>
                  </a:cxn>
                  <a:cxn ang="0">
                    <a:pos x="9" y="69"/>
                  </a:cxn>
                  <a:cxn ang="0">
                    <a:pos x="18" y="54"/>
                  </a:cxn>
                  <a:cxn ang="0">
                    <a:pos x="29" y="37"/>
                  </a:cxn>
                  <a:cxn ang="0">
                    <a:pos x="29" y="37"/>
                  </a:cxn>
                  <a:cxn ang="0">
                    <a:pos x="40" y="21"/>
                  </a:cxn>
                  <a:cxn ang="0">
                    <a:pos x="46" y="13"/>
                  </a:cxn>
                  <a:cxn ang="0">
                    <a:pos x="51" y="5"/>
                  </a:cxn>
                  <a:cxn ang="0">
                    <a:pos x="51" y="5"/>
                  </a:cxn>
                  <a:cxn ang="0">
                    <a:pos x="51" y="3"/>
                  </a:cxn>
                  <a:cxn ang="0">
                    <a:pos x="51" y="1"/>
                  </a:cxn>
                  <a:cxn ang="0">
                    <a:pos x="50" y="0"/>
                  </a:cxn>
                  <a:cxn ang="0">
                    <a:pos x="47" y="0"/>
                  </a:cxn>
                  <a:cxn ang="0">
                    <a:pos x="44" y="0"/>
                  </a:cxn>
                  <a:cxn ang="0">
                    <a:pos x="42" y="1"/>
                  </a:cxn>
                  <a:cxn ang="0">
                    <a:pos x="41" y="2"/>
                  </a:cxn>
                  <a:cxn ang="0">
                    <a:pos x="41" y="2"/>
                  </a:cxn>
                </a:cxnLst>
                <a:rect l="0" t="0" r="r" b="b"/>
                <a:pathLst>
                  <a:path w="51" h="71">
                    <a:moveTo>
                      <a:pt x="41" y="2"/>
                    </a:moveTo>
                    <a:lnTo>
                      <a:pt x="41" y="2"/>
                    </a:lnTo>
                    <a:lnTo>
                      <a:pt x="37" y="10"/>
                    </a:lnTo>
                    <a:lnTo>
                      <a:pt x="32" y="18"/>
                    </a:lnTo>
                    <a:lnTo>
                      <a:pt x="21" y="33"/>
                    </a:lnTo>
                    <a:lnTo>
                      <a:pt x="21" y="33"/>
                    </a:lnTo>
                    <a:lnTo>
                      <a:pt x="10" y="48"/>
                    </a:lnTo>
                    <a:lnTo>
                      <a:pt x="1" y="65"/>
                    </a:lnTo>
                    <a:lnTo>
                      <a:pt x="1" y="65"/>
                    </a:lnTo>
                    <a:lnTo>
                      <a:pt x="0" y="66"/>
                    </a:lnTo>
                    <a:lnTo>
                      <a:pt x="0" y="68"/>
                    </a:lnTo>
                    <a:lnTo>
                      <a:pt x="1" y="70"/>
                    </a:lnTo>
                    <a:lnTo>
                      <a:pt x="3" y="71"/>
                    </a:lnTo>
                    <a:lnTo>
                      <a:pt x="4" y="71"/>
                    </a:lnTo>
                    <a:lnTo>
                      <a:pt x="6" y="71"/>
                    </a:lnTo>
                    <a:lnTo>
                      <a:pt x="7" y="71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8" y="54"/>
                    </a:lnTo>
                    <a:lnTo>
                      <a:pt x="29" y="37"/>
                    </a:lnTo>
                    <a:lnTo>
                      <a:pt x="29" y="37"/>
                    </a:lnTo>
                    <a:lnTo>
                      <a:pt x="40" y="21"/>
                    </a:lnTo>
                    <a:lnTo>
                      <a:pt x="46" y="13"/>
                    </a:lnTo>
                    <a:lnTo>
                      <a:pt x="51" y="5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1" y="1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42" y="1"/>
                    </a:lnTo>
                    <a:lnTo>
                      <a:pt x="41" y="2"/>
                    </a:lnTo>
                    <a:lnTo>
                      <a:pt x="4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5" name="Freeform 993"/>
              <p:cNvSpPr/>
              <p:nvPr/>
            </p:nvSpPr>
            <p:spPr bwMode="auto">
              <a:xfrm>
                <a:off x="4532313" y="2736851"/>
                <a:ext cx="30163" cy="42863"/>
              </a:xfrm>
              <a:custGeom>
                <a:avLst/>
                <a:gdLst/>
                <a:ahLst/>
                <a:cxnLst>
                  <a:cxn ang="0">
                    <a:pos x="49" y="3"/>
                  </a:cxn>
                  <a:cxn ang="0">
                    <a:pos x="49" y="3"/>
                  </a:cxn>
                  <a:cxn ang="0">
                    <a:pos x="43" y="13"/>
                  </a:cxn>
                  <a:cxn ang="0">
                    <a:pos x="37" y="24"/>
                  </a:cxn>
                  <a:cxn ang="0">
                    <a:pos x="29" y="34"/>
                  </a:cxn>
                  <a:cxn ang="0">
                    <a:pos x="22" y="43"/>
                  </a:cxn>
                  <a:cxn ang="0">
                    <a:pos x="22" y="43"/>
                  </a:cxn>
                  <a:cxn ang="0">
                    <a:pos x="15" y="50"/>
                  </a:cxn>
                  <a:cxn ang="0">
                    <a:pos x="10" y="57"/>
                  </a:cxn>
                  <a:cxn ang="0">
                    <a:pos x="4" y="65"/>
                  </a:cxn>
                  <a:cxn ang="0">
                    <a:pos x="1" y="74"/>
                  </a:cxn>
                  <a:cxn ang="0">
                    <a:pos x="1" y="74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79"/>
                  </a:cxn>
                  <a:cxn ang="0">
                    <a:pos x="6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10" y="76"/>
                  </a:cxn>
                  <a:cxn ang="0">
                    <a:pos x="10" y="76"/>
                  </a:cxn>
                  <a:cxn ang="0">
                    <a:pos x="13" y="70"/>
                  </a:cxn>
                  <a:cxn ang="0">
                    <a:pos x="15" y="65"/>
                  </a:cxn>
                  <a:cxn ang="0">
                    <a:pos x="22" y="56"/>
                  </a:cxn>
                  <a:cxn ang="0">
                    <a:pos x="22" y="56"/>
                  </a:cxn>
                  <a:cxn ang="0">
                    <a:pos x="29" y="50"/>
                  </a:cxn>
                  <a:cxn ang="0">
                    <a:pos x="32" y="46"/>
                  </a:cxn>
                  <a:cxn ang="0">
                    <a:pos x="35" y="43"/>
                  </a:cxn>
                  <a:cxn ang="0">
                    <a:pos x="35" y="43"/>
                  </a:cxn>
                  <a:cxn ang="0">
                    <a:pos x="41" y="33"/>
                  </a:cxn>
                  <a:cxn ang="0">
                    <a:pos x="46" y="25"/>
                  </a:cxn>
                  <a:cxn ang="0">
                    <a:pos x="52" y="17"/>
                  </a:cxn>
                  <a:cxn ang="0">
                    <a:pos x="57" y="7"/>
                  </a:cxn>
                  <a:cxn ang="0">
                    <a:pos x="57" y="7"/>
                  </a:cxn>
                  <a:cxn ang="0">
                    <a:pos x="57" y="5"/>
                  </a:cxn>
                  <a:cxn ang="0">
                    <a:pos x="57" y="4"/>
                  </a:cxn>
                  <a:cxn ang="0">
                    <a:pos x="56" y="2"/>
                  </a:cxn>
                  <a:cxn ang="0">
                    <a:pos x="55" y="1"/>
                  </a:cxn>
                  <a:cxn ang="0">
                    <a:pos x="53" y="0"/>
                  </a:cxn>
                  <a:cxn ang="0">
                    <a:pos x="52" y="0"/>
                  </a:cxn>
                  <a:cxn ang="0">
                    <a:pos x="50" y="1"/>
                  </a:cxn>
                  <a:cxn ang="0">
                    <a:pos x="49" y="3"/>
                  </a:cxn>
                  <a:cxn ang="0">
                    <a:pos x="49" y="3"/>
                  </a:cxn>
                </a:cxnLst>
                <a:rect l="0" t="0" r="r" b="b"/>
                <a:pathLst>
                  <a:path w="57" h="80">
                    <a:moveTo>
                      <a:pt x="49" y="3"/>
                    </a:moveTo>
                    <a:lnTo>
                      <a:pt x="49" y="3"/>
                    </a:lnTo>
                    <a:lnTo>
                      <a:pt x="43" y="13"/>
                    </a:lnTo>
                    <a:lnTo>
                      <a:pt x="37" y="24"/>
                    </a:lnTo>
                    <a:lnTo>
                      <a:pt x="29" y="34"/>
                    </a:lnTo>
                    <a:lnTo>
                      <a:pt x="22" y="43"/>
                    </a:lnTo>
                    <a:lnTo>
                      <a:pt x="22" y="43"/>
                    </a:lnTo>
                    <a:lnTo>
                      <a:pt x="15" y="50"/>
                    </a:lnTo>
                    <a:lnTo>
                      <a:pt x="10" y="57"/>
                    </a:lnTo>
                    <a:lnTo>
                      <a:pt x="4" y="65"/>
                    </a:lnTo>
                    <a:lnTo>
                      <a:pt x="1" y="74"/>
                    </a:lnTo>
                    <a:lnTo>
                      <a:pt x="1" y="74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79"/>
                    </a:lnTo>
                    <a:lnTo>
                      <a:pt x="6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10" y="76"/>
                    </a:lnTo>
                    <a:lnTo>
                      <a:pt x="10" y="76"/>
                    </a:lnTo>
                    <a:lnTo>
                      <a:pt x="13" y="70"/>
                    </a:lnTo>
                    <a:lnTo>
                      <a:pt x="15" y="65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9" y="50"/>
                    </a:lnTo>
                    <a:lnTo>
                      <a:pt x="32" y="46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41" y="33"/>
                    </a:lnTo>
                    <a:lnTo>
                      <a:pt x="46" y="25"/>
                    </a:lnTo>
                    <a:lnTo>
                      <a:pt x="52" y="17"/>
                    </a:lnTo>
                    <a:lnTo>
                      <a:pt x="57" y="7"/>
                    </a:lnTo>
                    <a:lnTo>
                      <a:pt x="57" y="7"/>
                    </a:lnTo>
                    <a:lnTo>
                      <a:pt x="57" y="5"/>
                    </a:lnTo>
                    <a:lnTo>
                      <a:pt x="57" y="4"/>
                    </a:lnTo>
                    <a:lnTo>
                      <a:pt x="56" y="2"/>
                    </a:lnTo>
                    <a:lnTo>
                      <a:pt x="55" y="1"/>
                    </a:lnTo>
                    <a:lnTo>
                      <a:pt x="53" y="0"/>
                    </a:lnTo>
                    <a:lnTo>
                      <a:pt x="52" y="0"/>
                    </a:lnTo>
                    <a:lnTo>
                      <a:pt x="50" y="1"/>
                    </a:lnTo>
                    <a:lnTo>
                      <a:pt x="49" y="3"/>
                    </a:lnTo>
                    <a:lnTo>
                      <a:pt x="4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6" name="Freeform 994"/>
              <p:cNvSpPr/>
              <p:nvPr/>
            </p:nvSpPr>
            <p:spPr bwMode="auto">
              <a:xfrm>
                <a:off x="4589463" y="2735263"/>
                <a:ext cx="22225" cy="34925"/>
              </a:xfrm>
              <a:custGeom>
                <a:avLst/>
                <a:gdLst/>
                <a:ahLst/>
                <a:cxnLst>
                  <a:cxn ang="0">
                    <a:pos x="33" y="2"/>
                  </a:cxn>
                  <a:cxn ang="0">
                    <a:pos x="33" y="2"/>
                  </a:cxn>
                  <a:cxn ang="0">
                    <a:pos x="24" y="16"/>
                  </a:cxn>
                  <a:cxn ang="0">
                    <a:pos x="16" y="31"/>
                  </a:cxn>
                  <a:cxn ang="0">
                    <a:pos x="7" y="46"/>
                  </a:cxn>
                  <a:cxn ang="0">
                    <a:pos x="1" y="61"/>
                  </a:cxn>
                  <a:cxn ang="0">
                    <a:pos x="1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7" y="66"/>
                  </a:cxn>
                  <a:cxn ang="0">
                    <a:pos x="8" y="65"/>
                  </a:cxn>
                  <a:cxn ang="0">
                    <a:pos x="10" y="63"/>
                  </a:cxn>
                  <a:cxn ang="0">
                    <a:pos x="10" y="63"/>
                  </a:cxn>
                  <a:cxn ang="0">
                    <a:pos x="17" y="49"/>
                  </a:cxn>
                  <a:cxn ang="0">
                    <a:pos x="24" y="34"/>
                  </a:cxn>
                  <a:cxn ang="0">
                    <a:pos x="32" y="21"/>
                  </a:cxn>
                  <a:cxn ang="0">
                    <a:pos x="42" y="7"/>
                  </a:cxn>
                  <a:cxn ang="0">
                    <a:pos x="42" y="7"/>
                  </a:cxn>
                  <a:cxn ang="0">
                    <a:pos x="42" y="5"/>
                  </a:cxn>
                  <a:cxn ang="0">
                    <a:pos x="42" y="4"/>
                  </a:cxn>
                  <a:cxn ang="0">
                    <a:pos x="41" y="2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4" y="1"/>
                  </a:cxn>
                  <a:cxn ang="0">
                    <a:pos x="33" y="2"/>
                  </a:cxn>
                  <a:cxn ang="0">
                    <a:pos x="33" y="2"/>
                  </a:cxn>
                </a:cxnLst>
                <a:rect l="0" t="0" r="r" b="b"/>
                <a:pathLst>
                  <a:path w="42" h="66">
                    <a:moveTo>
                      <a:pt x="33" y="2"/>
                    </a:moveTo>
                    <a:lnTo>
                      <a:pt x="33" y="2"/>
                    </a:lnTo>
                    <a:lnTo>
                      <a:pt x="24" y="16"/>
                    </a:lnTo>
                    <a:lnTo>
                      <a:pt x="16" y="31"/>
                    </a:lnTo>
                    <a:lnTo>
                      <a:pt x="7" y="46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7" y="66"/>
                    </a:lnTo>
                    <a:lnTo>
                      <a:pt x="8" y="65"/>
                    </a:lnTo>
                    <a:lnTo>
                      <a:pt x="10" y="63"/>
                    </a:lnTo>
                    <a:lnTo>
                      <a:pt x="10" y="63"/>
                    </a:lnTo>
                    <a:lnTo>
                      <a:pt x="17" y="49"/>
                    </a:lnTo>
                    <a:lnTo>
                      <a:pt x="24" y="34"/>
                    </a:lnTo>
                    <a:lnTo>
                      <a:pt x="32" y="21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5"/>
                    </a:lnTo>
                    <a:lnTo>
                      <a:pt x="42" y="4"/>
                    </a:lnTo>
                    <a:lnTo>
                      <a:pt x="41" y="2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4" y="1"/>
                    </a:lnTo>
                    <a:lnTo>
                      <a:pt x="33" y="2"/>
                    </a:lnTo>
                    <a:lnTo>
                      <a:pt x="33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7" name="Freeform 995"/>
              <p:cNvSpPr/>
              <p:nvPr/>
            </p:nvSpPr>
            <p:spPr bwMode="auto">
              <a:xfrm>
                <a:off x="4651376" y="2736851"/>
                <a:ext cx="25400" cy="42863"/>
              </a:xfrm>
              <a:custGeom>
                <a:avLst/>
                <a:gdLst/>
                <a:ahLst/>
                <a:cxnLst>
                  <a:cxn ang="0">
                    <a:pos x="39" y="4"/>
                  </a:cxn>
                  <a:cxn ang="0">
                    <a:pos x="39" y="4"/>
                  </a:cxn>
                  <a:cxn ang="0">
                    <a:pos x="36" y="13"/>
                  </a:cxn>
                  <a:cxn ang="0">
                    <a:pos x="31" y="22"/>
                  </a:cxn>
                  <a:cxn ang="0">
                    <a:pos x="22" y="39"/>
                  </a:cxn>
                  <a:cxn ang="0">
                    <a:pos x="11" y="56"/>
                  </a:cxn>
                  <a:cxn ang="0">
                    <a:pos x="0" y="73"/>
                  </a:cxn>
                  <a:cxn ang="0">
                    <a:pos x="0" y="73"/>
                  </a:cxn>
                  <a:cxn ang="0">
                    <a:pos x="0" y="75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4" y="80"/>
                  </a:cxn>
                  <a:cxn ang="0">
                    <a:pos x="5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9" y="78"/>
                  </a:cxn>
                  <a:cxn ang="0">
                    <a:pos x="20" y="60"/>
                  </a:cxn>
                  <a:cxn ang="0">
                    <a:pos x="30" y="43"/>
                  </a:cxn>
                  <a:cxn ang="0">
                    <a:pos x="41" y="25"/>
                  </a:cxn>
                  <a:cxn ang="0">
                    <a:pos x="44" y="16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8" y="4"/>
                  </a:cxn>
                  <a:cxn ang="0">
                    <a:pos x="47" y="3"/>
                  </a:cxn>
                  <a:cxn ang="0">
                    <a:pos x="46" y="1"/>
                  </a:cxn>
                  <a:cxn ang="0">
                    <a:pos x="44" y="1"/>
                  </a:cxn>
                  <a:cxn ang="0">
                    <a:pos x="43" y="0"/>
                  </a:cxn>
                  <a:cxn ang="0">
                    <a:pos x="41" y="1"/>
                  </a:cxn>
                  <a:cxn ang="0">
                    <a:pos x="40" y="2"/>
                  </a:cxn>
                  <a:cxn ang="0">
                    <a:pos x="39" y="4"/>
                  </a:cxn>
                  <a:cxn ang="0">
                    <a:pos x="39" y="4"/>
                  </a:cxn>
                </a:cxnLst>
                <a:rect l="0" t="0" r="r" b="b"/>
                <a:pathLst>
                  <a:path w="48" h="80">
                    <a:moveTo>
                      <a:pt x="39" y="4"/>
                    </a:moveTo>
                    <a:lnTo>
                      <a:pt x="39" y="4"/>
                    </a:lnTo>
                    <a:lnTo>
                      <a:pt x="36" y="13"/>
                    </a:lnTo>
                    <a:lnTo>
                      <a:pt x="31" y="22"/>
                    </a:lnTo>
                    <a:lnTo>
                      <a:pt x="22" y="39"/>
                    </a:lnTo>
                    <a:lnTo>
                      <a:pt x="11" y="56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75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4" y="80"/>
                    </a:lnTo>
                    <a:lnTo>
                      <a:pt x="5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9" y="78"/>
                    </a:lnTo>
                    <a:lnTo>
                      <a:pt x="20" y="60"/>
                    </a:lnTo>
                    <a:lnTo>
                      <a:pt x="30" y="43"/>
                    </a:lnTo>
                    <a:lnTo>
                      <a:pt x="41" y="25"/>
                    </a:lnTo>
                    <a:lnTo>
                      <a:pt x="44" y="16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8" y="4"/>
                    </a:lnTo>
                    <a:lnTo>
                      <a:pt x="47" y="3"/>
                    </a:lnTo>
                    <a:lnTo>
                      <a:pt x="46" y="1"/>
                    </a:lnTo>
                    <a:lnTo>
                      <a:pt x="44" y="1"/>
                    </a:lnTo>
                    <a:lnTo>
                      <a:pt x="43" y="0"/>
                    </a:lnTo>
                    <a:lnTo>
                      <a:pt x="41" y="1"/>
                    </a:lnTo>
                    <a:lnTo>
                      <a:pt x="40" y="2"/>
                    </a:lnTo>
                    <a:lnTo>
                      <a:pt x="39" y="4"/>
                    </a:lnTo>
                    <a:lnTo>
                      <a:pt x="3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8" name="Freeform 996"/>
              <p:cNvSpPr/>
              <p:nvPr/>
            </p:nvSpPr>
            <p:spPr bwMode="auto">
              <a:xfrm>
                <a:off x="4702176" y="2738438"/>
                <a:ext cx="22225" cy="38100"/>
              </a:xfrm>
              <a:custGeom>
                <a:avLst/>
                <a:gdLst/>
                <a:ahLst/>
                <a:cxnLst>
                  <a:cxn ang="0">
                    <a:pos x="35" y="3"/>
                  </a:cxn>
                  <a:cxn ang="0">
                    <a:pos x="35" y="3"/>
                  </a:cxn>
                  <a:cxn ang="0">
                    <a:pos x="30" y="10"/>
                  </a:cxn>
                  <a:cxn ang="0">
                    <a:pos x="26" y="18"/>
                  </a:cxn>
                  <a:cxn ang="0">
                    <a:pos x="14" y="32"/>
                  </a:cxn>
                  <a:cxn ang="0">
                    <a:pos x="10" y="40"/>
                  </a:cxn>
                  <a:cxn ang="0">
                    <a:pos x="5" y="48"/>
                  </a:cxn>
                  <a:cxn ang="0">
                    <a:pos x="2" y="55"/>
                  </a:cxn>
                  <a:cxn ang="0">
                    <a:pos x="0" y="64"/>
                  </a:cxn>
                  <a:cxn ang="0">
                    <a:pos x="0" y="64"/>
                  </a:cxn>
                  <a:cxn ang="0">
                    <a:pos x="0" y="66"/>
                  </a:cxn>
                  <a:cxn ang="0">
                    <a:pos x="0" y="67"/>
                  </a:cxn>
                  <a:cxn ang="0">
                    <a:pos x="3" y="70"/>
                  </a:cxn>
                  <a:cxn ang="0">
                    <a:pos x="5" y="71"/>
                  </a:cxn>
                  <a:cxn ang="0">
                    <a:pos x="7" y="70"/>
                  </a:cxn>
                  <a:cxn ang="0">
                    <a:pos x="8" y="69"/>
                  </a:cxn>
                  <a:cxn ang="0">
                    <a:pos x="9" y="66"/>
                  </a:cxn>
                  <a:cxn ang="0">
                    <a:pos x="9" y="66"/>
                  </a:cxn>
                  <a:cxn ang="0">
                    <a:pos x="11" y="58"/>
                  </a:cxn>
                  <a:cxn ang="0">
                    <a:pos x="14" y="51"/>
                  </a:cxn>
                  <a:cxn ang="0">
                    <a:pos x="18" y="44"/>
                  </a:cxn>
                  <a:cxn ang="0">
                    <a:pos x="23" y="36"/>
                  </a:cxn>
                  <a:cxn ang="0">
                    <a:pos x="34" y="22"/>
                  </a:cxn>
                  <a:cxn ang="0">
                    <a:pos x="39" y="15"/>
                  </a:cxn>
                  <a:cxn ang="0">
                    <a:pos x="43" y="7"/>
                  </a:cxn>
                  <a:cxn ang="0">
                    <a:pos x="43" y="7"/>
                  </a:cxn>
                  <a:cxn ang="0">
                    <a:pos x="43" y="5"/>
                  </a:cxn>
                  <a:cxn ang="0">
                    <a:pos x="43" y="4"/>
                  </a:cxn>
                  <a:cxn ang="0">
                    <a:pos x="42" y="2"/>
                  </a:cxn>
                  <a:cxn ang="0">
                    <a:pos x="41" y="1"/>
                  </a:cxn>
                  <a:cxn ang="0">
                    <a:pos x="39" y="0"/>
                  </a:cxn>
                  <a:cxn ang="0">
                    <a:pos x="38" y="0"/>
                  </a:cxn>
                  <a:cxn ang="0">
                    <a:pos x="36" y="1"/>
                  </a:cxn>
                  <a:cxn ang="0">
                    <a:pos x="35" y="3"/>
                  </a:cxn>
                  <a:cxn ang="0">
                    <a:pos x="35" y="3"/>
                  </a:cxn>
                </a:cxnLst>
                <a:rect l="0" t="0" r="r" b="b"/>
                <a:pathLst>
                  <a:path w="43" h="71">
                    <a:moveTo>
                      <a:pt x="35" y="3"/>
                    </a:moveTo>
                    <a:lnTo>
                      <a:pt x="35" y="3"/>
                    </a:lnTo>
                    <a:lnTo>
                      <a:pt x="30" y="10"/>
                    </a:lnTo>
                    <a:lnTo>
                      <a:pt x="26" y="18"/>
                    </a:lnTo>
                    <a:lnTo>
                      <a:pt x="14" y="32"/>
                    </a:lnTo>
                    <a:lnTo>
                      <a:pt x="10" y="40"/>
                    </a:lnTo>
                    <a:lnTo>
                      <a:pt x="5" y="48"/>
                    </a:lnTo>
                    <a:lnTo>
                      <a:pt x="2" y="55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6"/>
                    </a:lnTo>
                    <a:lnTo>
                      <a:pt x="0" y="67"/>
                    </a:lnTo>
                    <a:lnTo>
                      <a:pt x="3" y="70"/>
                    </a:lnTo>
                    <a:lnTo>
                      <a:pt x="5" y="71"/>
                    </a:lnTo>
                    <a:lnTo>
                      <a:pt x="7" y="70"/>
                    </a:lnTo>
                    <a:lnTo>
                      <a:pt x="8" y="69"/>
                    </a:lnTo>
                    <a:lnTo>
                      <a:pt x="9" y="66"/>
                    </a:lnTo>
                    <a:lnTo>
                      <a:pt x="9" y="66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8" y="44"/>
                    </a:lnTo>
                    <a:lnTo>
                      <a:pt x="23" y="36"/>
                    </a:lnTo>
                    <a:lnTo>
                      <a:pt x="34" y="22"/>
                    </a:lnTo>
                    <a:lnTo>
                      <a:pt x="39" y="15"/>
                    </a:lnTo>
                    <a:lnTo>
                      <a:pt x="43" y="7"/>
                    </a:lnTo>
                    <a:lnTo>
                      <a:pt x="43" y="7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2" y="2"/>
                    </a:lnTo>
                    <a:lnTo>
                      <a:pt x="41" y="1"/>
                    </a:lnTo>
                    <a:lnTo>
                      <a:pt x="39" y="0"/>
                    </a:lnTo>
                    <a:lnTo>
                      <a:pt x="38" y="0"/>
                    </a:lnTo>
                    <a:lnTo>
                      <a:pt x="36" y="1"/>
                    </a:lnTo>
                    <a:lnTo>
                      <a:pt x="35" y="3"/>
                    </a:lnTo>
                    <a:lnTo>
                      <a:pt x="35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9" name="Freeform 997"/>
              <p:cNvSpPr/>
              <p:nvPr/>
            </p:nvSpPr>
            <p:spPr bwMode="auto">
              <a:xfrm>
                <a:off x="4735513" y="2746376"/>
                <a:ext cx="25400" cy="30163"/>
              </a:xfrm>
              <a:custGeom>
                <a:avLst/>
                <a:gdLst/>
                <a:ahLst/>
                <a:cxnLst>
                  <a:cxn ang="0">
                    <a:pos x="39" y="1"/>
                  </a:cxn>
                  <a:cxn ang="0">
                    <a:pos x="39" y="1"/>
                  </a:cxn>
                  <a:cxn ang="0">
                    <a:pos x="29" y="12"/>
                  </a:cxn>
                  <a:cxn ang="0">
                    <a:pos x="20" y="23"/>
                  </a:cxn>
                  <a:cxn ang="0">
                    <a:pos x="1" y="48"/>
                  </a:cxn>
                  <a:cxn ang="0">
                    <a:pos x="1" y="48"/>
                  </a:cxn>
                  <a:cxn ang="0">
                    <a:pos x="0" y="50"/>
                  </a:cxn>
                  <a:cxn ang="0">
                    <a:pos x="0" y="51"/>
                  </a:cxn>
                  <a:cxn ang="0">
                    <a:pos x="2" y="56"/>
                  </a:cxn>
                  <a:cxn ang="0">
                    <a:pos x="3" y="57"/>
                  </a:cxn>
                  <a:cxn ang="0">
                    <a:pos x="4" y="57"/>
                  </a:cxn>
                  <a:cxn ang="0">
                    <a:pos x="6" y="57"/>
                  </a:cxn>
                  <a:cxn ang="0">
                    <a:pos x="8" y="55"/>
                  </a:cxn>
                  <a:cxn ang="0">
                    <a:pos x="8" y="55"/>
                  </a:cxn>
                  <a:cxn ang="0">
                    <a:pos x="26" y="31"/>
                  </a:cxn>
                  <a:cxn ang="0">
                    <a:pos x="35" y="18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6" y="6"/>
                  </a:cxn>
                  <a:cxn ang="0">
                    <a:pos x="48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40" y="0"/>
                  </a:cxn>
                  <a:cxn ang="0">
                    <a:pos x="39" y="1"/>
                  </a:cxn>
                  <a:cxn ang="0">
                    <a:pos x="39" y="1"/>
                  </a:cxn>
                </a:cxnLst>
                <a:rect l="0" t="0" r="r" b="b"/>
                <a:pathLst>
                  <a:path w="48" h="57">
                    <a:moveTo>
                      <a:pt x="39" y="1"/>
                    </a:moveTo>
                    <a:lnTo>
                      <a:pt x="39" y="1"/>
                    </a:lnTo>
                    <a:lnTo>
                      <a:pt x="29" y="12"/>
                    </a:lnTo>
                    <a:lnTo>
                      <a:pt x="20" y="23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0" y="50"/>
                    </a:lnTo>
                    <a:lnTo>
                      <a:pt x="0" y="51"/>
                    </a:lnTo>
                    <a:lnTo>
                      <a:pt x="2" y="56"/>
                    </a:lnTo>
                    <a:lnTo>
                      <a:pt x="3" y="57"/>
                    </a:lnTo>
                    <a:lnTo>
                      <a:pt x="4" y="57"/>
                    </a:lnTo>
                    <a:lnTo>
                      <a:pt x="6" y="57"/>
                    </a:lnTo>
                    <a:lnTo>
                      <a:pt x="8" y="55"/>
                    </a:lnTo>
                    <a:lnTo>
                      <a:pt x="8" y="55"/>
                    </a:lnTo>
                    <a:lnTo>
                      <a:pt x="26" y="31"/>
                    </a:lnTo>
                    <a:lnTo>
                      <a:pt x="35" y="18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6" y="6"/>
                    </a:lnTo>
                    <a:lnTo>
                      <a:pt x="48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0" y="0"/>
                    </a:lnTo>
                    <a:lnTo>
                      <a:pt x="39" y="1"/>
                    </a:lnTo>
                    <a:lnTo>
                      <a:pt x="3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0" name="Freeform 998"/>
              <p:cNvSpPr/>
              <p:nvPr/>
            </p:nvSpPr>
            <p:spPr bwMode="auto">
              <a:xfrm>
                <a:off x="4479926" y="2536826"/>
                <a:ext cx="31750" cy="34925"/>
              </a:xfrm>
              <a:custGeom>
                <a:avLst/>
                <a:gdLst/>
                <a:ahLst/>
                <a:cxnLst>
                  <a:cxn ang="0">
                    <a:pos x="52" y="1"/>
                  </a:cxn>
                  <a:cxn ang="0">
                    <a:pos x="52" y="1"/>
                  </a:cxn>
                  <a:cxn ang="0">
                    <a:pos x="38" y="15"/>
                  </a:cxn>
                  <a:cxn ang="0">
                    <a:pos x="26" y="30"/>
                  </a:cxn>
                  <a:cxn ang="0">
                    <a:pos x="13" y="44"/>
                  </a:cxn>
                  <a:cxn ang="0">
                    <a:pos x="1" y="58"/>
                  </a:cxn>
                  <a:cxn ang="0">
                    <a:pos x="1" y="58"/>
                  </a:cxn>
                  <a:cxn ang="0">
                    <a:pos x="0" y="60"/>
                  </a:cxn>
                  <a:cxn ang="0">
                    <a:pos x="0" y="61"/>
                  </a:cxn>
                  <a:cxn ang="0">
                    <a:pos x="0" y="63"/>
                  </a:cxn>
                  <a:cxn ang="0">
                    <a:pos x="1" y="64"/>
                  </a:cxn>
                  <a:cxn ang="0">
                    <a:pos x="2" y="65"/>
                  </a:cxn>
                  <a:cxn ang="0">
                    <a:pos x="4" y="66"/>
                  </a:cxn>
                  <a:cxn ang="0">
                    <a:pos x="6" y="66"/>
                  </a:cxn>
                  <a:cxn ang="0">
                    <a:pos x="7" y="65"/>
                  </a:cxn>
                  <a:cxn ang="0">
                    <a:pos x="7" y="65"/>
                  </a:cxn>
                  <a:cxn ang="0">
                    <a:pos x="21" y="50"/>
                  </a:cxn>
                  <a:cxn ang="0">
                    <a:pos x="33" y="36"/>
                  </a:cxn>
                  <a:cxn ang="0">
                    <a:pos x="46" y="21"/>
                  </a:cxn>
                  <a:cxn ang="0">
                    <a:pos x="58" y="7"/>
                  </a:cxn>
                  <a:cxn ang="0">
                    <a:pos x="58" y="7"/>
                  </a:cxn>
                  <a:cxn ang="0">
                    <a:pos x="59" y="6"/>
                  </a:cxn>
                  <a:cxn ang="0">
                    <a:pos x="60" y="4"/>
                  </a:cxn>
                  <a:cxn ang="0">
                    <a:pos x="59" y="2"/>
                  </a:cxn>
                  <a:cxn ang="0">
                    <a:pos x="58" y="1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4" y="0"/>
                  </a:cxn>
                  <a:cxn ang="0">
                    <a:pos x="52" y="1"/>
                  </a:cxn>
                  <a:cxn ang="0">
                    <a:pos x="52" y="1"/>
                  </a:cxn>
                </a:cxnLst>
                <a:rect l="0" t="0" r="r" b="b"/>
                <a:pathLst>
                  <a:path w="60" h="66">
                    <a:moveTo>
                      <a:pt x="52" y="1"/>
                    </a:moveTo>
                    <a:lnTo>
                      <a:pt x="52" y="1"/>
                    </a:lnTo>
                    <a:lnTo>
                      <a:pt x="38" y="15"/>
                    </a:lnTo>
                    <a:lnTo>
                      <a:pt x="26" y="30"/>
                    </a:lnTo>
                    <a:lnTo>
                      <a:pt x="13" y="44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1" y="64"/>
                    </a:lnTo>
                    <a:lnTo>
                      <a:pt x="2" y="65"/>
                    </a:lnTo>
                    <a:lnTo>
                      <a:pt x="4" y="66"/>
                    </a:lnTo>
                    <a:lnTo>
                      <a:pt x="6" y="66"/>
                    </a:lnTo>
                    <a:lnTo>
                      <a:pt x="7" y="65"/>
                    </a:lnTo>
                    <a:lnTo>
                      <a:pt x="7" y="65"/>
                    </a:lnTo>
                    <a:lnTo>
                      <a:pt x="21" y="50"/>
                    </a:lnTo>
                    <a:lnTo>
                      <a:pt x="33" y="36"/>
                    </a:lnTo>
                    <a:lnTo>
                      <a:pt x="46" y="21"/>
                    </a:lnTo>
                    <a:lnTo>
                      <a:pt x="58" y="7"/>
                    </a:lnTo>
                    <a:lnTo>
                      <a:pt x="58" y="7"/>
                    </a:lnTo>
                    <a:lnTo>
                      <a:pt x="59" y="6"/>
                    </a:lnTo>
                    <a:lnTo>
                      <a:pt x="60" y="4"/>
                    </a:lnTo>
                    <a:lnTo>
                      <a:pt x="59" y="2"/>
                    </a:lnTo>
                    <a:lnTo>
                      <a:pt x="58" y="1"/>
                    </a:lnTo>
                    <a:lnTo>
                      <a:pt x="57" y="0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2" y="1"/>
                    </a:lnTo>
                    <a:lnTo>
                      <a:pt x="5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1" name="Freeform 999"/>
              <p:cNvSpPr/>
              <p:nvPr/>
            </p:nvSpPr>
            <p:spPr bwMode="auto">
              <a:xfrm>
                <a:off x="4513263" y="2566988"/>
                <a:ext cx="34925" cy="49213"/>
              </a:xfrm>
              <a:custGeom>
                <a:avLst/>
                <a:gdLst/>
                <a:ahLst/>
                <a:cxnLst>
                  <a:cxn ang="0">
                    <a:pos x="57" y="3"/>
                  </a:cxn>
                  <a:cxn ang="0">
                    <a:pos x="57" y="3"/>
                  </a:cxn>
                  <a:cxn ang="0">
                    <a:pos x="55" y="8"/>
                  </a:cxn>
                  <a:cxn ang="0">
                    <a:pos x="52" y="13"/>
                  </a:cxn>
                  <a:cxn ang="0">
                    <a:pos x="44" y="23"/>
                  </a:cxn>
                  <a:cxn ang="0">
                    <a:pos x="35" y="31"/>
                  </a:cxn>
                  <a:cxn ang="0">
                    <a:pos x="27" y="39"/>
                  </a:cxn>
                  <a:cxn ang="0">
                    <a:pos x="27" y="39"/>
                  </a:cxn>
                  <a:cxn ang="0">
                    <a:pos x="22" y="44"/>
                  </a:cxn>
                  <a:cxn ang="0">
                    <a:pos x="18" y="49"/>
                  </a:cxn>
                  <a:cxn ang="0">
                    <a:pos x="12" y="61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1" y="90"/>
                  </a:cxn>
                  <a:cxn ang="0">
                    <a:pos x="2" y="91"/>
                  </a:cxn>
                  <a:cxn ang="0">
                    <a:pos x="4" y="91"/>
                  </a:cxn>
                  <a:cxn ang="0">
                    <a:pos x="6" y="91"/>
                  </a:cxn>
                  <a:cxn ang="0">
                    <a:pos x="7" y="91"/>
                  </a:cxn>
                  <a:cxn ang="0">
                    <a:pos x="8" y="89"/>
                  </a:cxn>
                  <a:cxn ang="0">
                    <a:pos x="8" y="89"/>
                  </a:cxn>
                  <a:cxn ang="0">
                    <a:pos x="16" y="75"/>
                  </a:cxn>
                  <a:cxn ang="0">
                    <a:pos x="22" y="63"/>
                  </a:cxn>
                  <a:cxn ang="0">
                    <a:pos x="30" y="50"/>
                  </a:cxn>
                  <a:cxn ang="0">
                    <a:pos x="34" y="45"/>
                  </a:cxn>
                  <a:cxn ang="0">
                    <a:pos x="40" y="40"/>
                  </a:cxn>
                  <a:cxn ang="0">
                    <a:pos x="40" y="40"/>
                  </a:cxn>
                  <a:cxn ang="0">
                    <a:pos x="48" y="33"/>
                  </a:cxn>
                  <a:cxn ang="0">
                    <a:pos x="55" y="25"/>
                  </a:cxn>
                  <a:cxn ang="0">
                    <a:pos x="61" y="15"/>
                  </a:cxn>
                  <a:cxn ang="0">
                    <a:pos x="66" y="6"/>
                  </a:cxn>
                  <a:cxn ang="0">
                    <a:pos x="66" y="6"/>
                  </a:cxn>
                  <a:cxn ang="0">
                    <a:pos x="66" y="4"/>
                  </a:cxn>
                  <a:cxn ang="0">
                    <a:pos x="66" y="2"/>
                  </a:cxn>
                  <a:cxn ang="0">
                    <a:pos x="65" y="1"/>
                  </a:cxn>
                  <a:cxn ang="0">
                    <a:pos x="63" y="0"/>
                  </a:cxn>
                  <a:cxn ang="0">
                    <a:pos x="60" y="0"/>
                  </a:cxn>
                  <a:cxn ang="0">
                    <a:pos x="58" y="1"/>
                  </a:cxn>
                  <a:cxn ang="0">
                    <a:pos x="57" y="3"/>
                  </a:cxn>
                  <a:cxn ang="0">
                    <a:pos x="57" y="3"/>
                  </a:cxn>
                </a:cxnLst>
                <a:rect l="0" t="0" r="r" b="b"/>
                <a:pathLst>
                  <a:path w="66" h="91">
                    <a:moveTo>
                      <a:pt x="57" y="3"/>
                    </a:moveTo>
                    <a:lnTo>
                      <a:pt x="57" y="3"/>
                    </a:lnTo>
                    <a:lnTo>
                      <a:pt x="55" y="8"/>
                    </a:lnTo>
                    <a:lnTo>
                      <a:pt x="52" y="13"/>
                    </a:lnTo>
                    <a:lnTo>
                      <a:pt x="44" y="23"/>
                    </a:lnTo>
                    <a:lnTo>
                      <a:pt x="35" y="31"/>
                    </a:lnTo>
                    <a:lnTo>
                      <a:pt x="27" y="39"/>
                    </a:lnTo>
                    <a:lnTo>
                      <a:pt x="27" y="39"/>
                    </a:lnTo>
                    <a:lnTo>
                      <a:pt x="22" y="44"/>
                    </a:lnTo>
                    <a:lnTo>
                      <a:pt x="18" y="49"/>
                    </a:lnTo>
                    <a:lnTo>
                      <a:pt x="12" y="61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1" y="90"/>
                    </a:lnTo>
                    <a:lnTo>
                      <a:pt x="2" y="91"/>
                    </a:lnTo>
                    <a:lnTo>
                      <a:pt x="4" y="91"/>
                    </a:lnTo>
                    <a:lnTo>
                      <a:pt x="6" y="91"/>
                    </a:lnTo>
                    <a:lnTo>
                      <a:pt x="7" y="91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16" y="75"/>
                    </a:lnTo>
                    <a:lnTo>
                      <a:pt x="22" y="63"/>
                    </a:lnTo>
                    <a:lnTo>
                      <a:pt x="30" y="50"/>
                    </a:lnTo>
                    <a:lnTo>
                      <a:pt x="34" y="45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5"/>
                    </a:lnTo>
                    <a:lnTo>
                      <a:pt x="61" y="15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4"/>
                    </a:lnTo>
                    <a:lnTo>
                      <a:pt x="66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8" y="1"/>
                    </a:lnTo>
                    <a:lnTo>
                      <a:pt x="57" y="3"/>
                    </a:lnTo>
                    <a:lnTo>
                      <a:pt x="5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2" name="Freeform 1000"/>
              <p:cNvSpPr/>
              <p:nvPr/>
            </p:nvSpPr>
            <p:spPr bwMode="auto">
              <a:xfrm>
                <a:off x="4645026" y="2497138"/>
                <a:ext cx="34925" cy="55563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8" y="2"/>
                  </a:cxn>
                  <a:cxn ang="0">
                    <a:pos x="1" y="97"/>
                  </a:cxn>
                  <a:cxn ang="0">
                    <a:pos x="1" y="97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1" y="103"/>
                  </a:cxn>
                  <a:cxn ang="0">
                    <a:pos x="3" y="104"/>
                  </a:cxn>
                  <a:cxn ang="0">
                    <a:pos x="4" y="105"/>
                  </a:cxn>
                  <a:cxn ang="0">
                    <a:pos x="6" y="105"/>
                  </a:cxn>
                  <a:cxn ang="0">
                    <a:pos x="8" y="104"/>
                  </a:cxn>
                  <a:cxn ang="0">
                    <a:pos x="9" y="103"/>
                  </a:cxn>
                  <a:cxn ang="0">
                    <a:pos x="9" y="103"/>
                  </a:cxn>
                  <a:cxn ang="0">
                    <a:pos x="66" y="7"/>
                  </a:cxn>
                  <a:cxn ang="0">
                    <a:pos x="66" y="7"/>
                  </a:cxn>
                  <a:cxn ang="0">
                    <a:pos x="67" y="5"/>
                  </a:cxn>
                  <a:cxn ang="0">
                    <a:pos x="67" y="4"/>
                  </a:cxn>
                  <a:cxn ang="0">
                    <a:pos x="66" y="2"/>
                  </a:cxn>
                  <a:cxn ang="0">
                    <a:pos x="64" y="1"/>
                  </a:cxn>
                  <a:cxn ang="0">
                    <a:pos x="63" y="0"/>
                  </a:cxn>
                  <a:cxn ang="0">
                    <a:pos x="61" y="0"/>
                  </a:cxn>
                  <a:cxn ang="0">
                    <a:pos x="60" y="1"/>
                  </a:cxn>
                  <a:cxn ang="0">
                    <a:pos x="58" y="2"/>
                  </a:cxn>
                  <a:cxn ang="0">
                    <a:pos x="58" y="2"/>
                  </a:cxn>
                </a:cxnLst>
                <a:rect l="0" t="0" r="r" b="b"/>
                <a:pathLst>
                  <a:path w="67" h="105">
                    <a:moveTo>
                      <a:pt x="58" y="2"/>
                    </a:moveTo>
                    <a:lnTo>
                      <a:pt x="58" y="2"/>
                    </a:lnTo>
                    <a:lnTo>
                      <a:pt x="1" y="97"/>
                    </a:lnTo>
                    <a:lnTo>
                      <a:pt x="1" y="97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1" y="103"/>
                    </a:lnTo>
                    <a:lnTo>
                      <a:pt x="3" y="104"/>
                    </a:lnTo>
                    <a:lnTo>
                      <a:pt x="4" y="105"/>
                    </a:lnTo>
                    <a:lnTo>
                      <a:pt x="6" y="105"/>
                    </a:lnTo>
                    <a:lnTo>
                      <a:pt x="8" y="104"/>
                    </a:lnTo>
                    <a:lnTo>
                      <a:pt x="9" y="103"/>
                    </a:lnTo>
                    <a:lnTo>
                      <a:pt x="9" y="103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7" y="5"/>
                    </a:lnTo>
                    <a:lnTo>
                      <a:pt x="67" y="4"/>
                    </a:lnTo>
                    <a:lnTo>
                      <a:pt x="66" y="2"/>
                    </a:lnTo>
                    <a:lnTo>
                      <a:pt x="64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0" y="1"/>
                    </a:lnTo>
                    <a:lnTo>
                      <a:pt x="58" y="2"/>
                    </a:lnTo>
                    <a:lnTo>
                      <a:pt x="5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3" name="Freeform 1001"/>
              <p:cNvSpPr/>
              <p:nvPr/>
            </p:nvSpPr>
            <p:spPr bwMode="auto">
              <a:xfrm>
                <a:off x="4681538" y="2509838"/>
                <a:ext cx="28575" cy="31750"/>
              </a:xfrm>
              <a:custGeom>
                <a:avLst/>
                <a:gdLst/>
                <a:ahLst/>
                <a:cxnLst>
                  <a:cxn ang="0">
                    <a:pos x="46" y="1"/>
                  </a:cxn>
                  <a:cxn ang="0">
                    <a:pos x="46" y="1"/>
                  </a:cxn>
                  <a:cxn ang="0">
                    <a:pos x="22" y="26"/>
                  </a:cxn>
                  <a:cxn ang="0">
                    <a:pos x="11" y="39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0" y="55"/>
                  </a:cxn>
                  <a:cxn ang="0">
                    <a:pos x="0" y="56"/>
                  </a:cxn>
                  <a:cxn ang="0">
                    <a:pos x="1" y="58"/>
                  </a:cxn>
                  <a:cxn ang="0">
                    <a:pos x="2" y="59"/>
                  </a:cxn>
                  <a:cxn ang="0">
                    <a:pos x="4" y="60"/>
                  </a:cxn>
                  <a:cxn ang="0">
                    <a:pos x="5" y="60"/>
                  </a:cxn>
                  <a:cxn ang="0">
                    <a:pos x="8" y="59"/>
                  </a:cxn>
                  <a:cxn ang="0">
                    <a:pos x="9" y="58"/>
                  </a:cxn>
                  <a:cxn ang="0">
                    <a:pos x="9" y="58"/>
                  </a:cxn>
                  <a:cxn ang="0">
                    <a:pos x="19" y="44"/>
                  </a:cxn>
                  <a:cxn ang="0">
                    <a:pos x="29" y="32"/>
                  </a:cxn>
                  <a:cxn ang="0">
                    <a:pos x="52" y="8"/>
                  </a:cxn>
                  <a:cxn ang="0">
                    <a:pos x="52" y="8"/>
                  </a:cxn>
                  <a:cxn ang="0">
                    <a:pos x="54" y="6"/>
                  </a:cxn>
                  <a:cxn ang="0">
                    <a:pos x="54" y="4"/>
                  </a:cxn>
                  <a:cxn ang="0">
                    <a:pos x="53" y="3"/>
                  </a:cxn>
                  <a:cxn ang="0">
                    <a:pos x="52" y="1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8" y="0"/>
                  </a:cxn>
                  <a:cxn ang="0">
                    <a:pos x="46" y="1"/>
                  </a:cxn>
                  <a:cxn ang="0">
                    <a:pos x="46" y="1"/>
                  </a:cxn>
                </a:cxnLst>
                <a:rect l="0" t="0" r="r" b="b"/>
                <a:pathLst>
                  <a:path w="54" h="60">
                    <a:moveTo>
                      <a:pt x="46" y="1"/>
                    </a:moveTo>
                    <a:lnTo>
                      <a:pt x="46" y="1"/>
                    </a:lnTo>
                    <a:lnTo>
                      <a:pt x="22" y="26"/>
                    </a:lnTo>
                    <a:lnTo>
                      <a:pt x="11" y="39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0" y="56"/>
                    </a:lnTo>
                    <a:lnTo>
                      <a:pt x="1" y="58"/>
                    </a:lnTo>
                    <a:lnTo>
                      <a:pt x="2" y="59"/>
                    </a:lnTo>
                    <a:lnTo>
                      <a:pt x="4" y="60"/>
                    </a:lnTo>
                    <a:lnTo>
                      <a:pt x="5" y="60"/>
                    </a:lnTo>
                    <a:lnTo>
                      <a:pt x="8" y="59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19" y="44"/>
                    </a:lnTo>
                    <a:lnTo>
                      <a:pt x="29" y="32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4" y="6"/>
                    </a:lnTo>
                    <a:lnTo>
                      <a:pt x="54" y="4"/>
                    </a:lnTo>
                    <a:lnTo>
                      <a:pt x="53" y="3"/>
                    </a:lnTo>
                    <a:lnTo>
                      <a:pt x="52" y="1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8" y="0"/>
                    </a:lnTo>
                    <a:lnTo>
                      <a:pt x="46" y="1"/>
                    </a:lnTo>
                    <a:lnTo>
                      <a:pt x="46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4" name="Freeform 1002"/>
              <p:cNvSpPr/>
              <p:nvPr/>
            </p:nvSpPr>
            <p:spPr bwMode="auto">
              <a:xfrm>
                <a:off x="4714876" y="2520951"/>
                <a:ext cx="61913" cy="74613"/>
              </a:xfrm>
              <a:custGeom>
                <a:avLst/>
                <a:gdLst/>
                <a:ahLst/>
                <a:cxnLst>
                  <a:cxn ang="0">
                    <a:pos x="109" y="1"/>
                  </a:cxn>
                  <a:cxn ang="0">
                    <a:pos x="109" y="1"/>
                  </a:cxn>
                  <a:cxn ang="0">
                    <a:pos x="101" y="7"/>
                  </a:cxn>
                  <a:cxn ang="0">
                    <a:pos x="93" y="14"/>
                  </a:cxn>
                  <a:cxn ang="0">
                    <a:pos x="78" y="30"/>
                  </a:cxn>
                  <a:cxn ang="0">
                    <a:pos x="65" y="46"/>
                  </a:cxn>
                  <a:cxn ang="0">
                    <a:pos x="51" y="64"/>
                  </a:cxn>
                  <a:cxn ang="0">
                    <a:pos x="26" y="99"/>
                  </a:cxn>
                  <a:cxn ang="0">
                    <a:pos x="14" y="117"/>
                  </a:cxn>
                  <a:cxn ang="0">
                    <a:pos x="1" y="134"/>
                  </a:cxn>
                  <a:cxn ang="0">
                    <a:pos x="1" y="134"/>
                  </a:cxn>
                  <a:cxn ang="0">
                    <a:pos x="0" y="136"/>
                  </a:cxn>
                  <a:cxn ang="0">
                    <a:pos x="0" y="137"/>
                  </a:cxn>
                  <a:cxn ang="0">
                    <a:pos x="2" y="142"/>
                  </a:cxn>
                  <a:cxn ang="0">
                    <a:pos x="3" y="143"/>
                  </a:cxn>
                  <a:cxn ang="0">
                    <a:pos x="5" y="143"/>
                  </a:cxn>
                  <a:cxn ang="0">
                    <a:pos x="6" y="143"/>
                  </a:cxn>
                  <a:cxn ang="0">
                    <a:pos x="8" y="141"/>
                  </a:cxn>
                  <a:cxn ang="0">
                    <a:pos x="8" y="141"/>
                  </a:cxn>
                  <a:cxn ang="0">
                    <a:pos x="20" y="124"/>
                  </a:cxn>
                  <a:cxn ang="0">
                    <a:pos x="33" y="106"/>
                  </a:cxn>
                  <a:cxn ang="0">
                    <a:pos x="58" y="71"/>
                  </a:cxn>
                  <a:cxn ang="0">
                    <a:pos x="70" y="55"/>
                  </a:cxn>
                  <a:cxn ang="0">
                    <a:pos x="83" y="38"/>
                  </a:cxn>
                  <a:cxn ang="0">
                    <a:pos x="98" y="22"/>
                  </a:cxn>
                  <a:cxn ang="0">
                    <a:pos x="106" y="15"/>
                  </a:cxn>
                  <a:cxn ang="0">
                    <a:pos x="115" y="9"/>
                  </a:cxn>
                  <a:cxn ang="0">
                    <a:pos x="115" y="9"/>
                  </a:cxn>
                  <a:cxn ang="0">
                    <a:pos x="116" y="7"/>
                  </a:cxn>
                  <a:cxn ang="0">
                    <a:pos x="117" y="5"/>
                  </a:cxn>
                  <a:cxn ang="0">
                    <a:pos x="116" y="2"/>
                  </a:cxn>
                  <a:cxn ang="0">
                    <a:pos x="115" y="1"/>
                  </a:cxn>
                  <a:cxn ang="0">
                    <a:pos x="114" y="0"/>
                  </a:cxn>
                  <a:cxn ang="0">
                    <a:pos x="111" y="0"/>
                  </a:cxn>
                  <a:cxn ang="0">
                    <a:pos x="109" y="1"/>
                  </a:cxn>
                  <a:cxn ang="0">
                    <a:pos x="109" y="1"/>
                  </a:cxn>
                </a:cxnLst>
                <a:rect l="0" t="0" r="r" b="b"/>
                <a:pathLst>
                  <a:path w="117" h="143">
                    <a:moveTo>
                      <a:pt x="109" y="1"/>
                    </a:moveTo>
                    <a:lnTo>
                      <a:pt x="109" y="1"/>
                    </a:lnTo>
                    <a:lnTo>
                      <a:pt x="101" y="7"/>
                    </a:lnTo>
                    <a:lnTo>
                      <a:pt x="93" y="14"/>
                    </a:lnTo>
                    <a:lnTo>
                      <a:pt x="78" y="30"/>
                    </a:lnTo>
                    <a:lnTo>
                      <a:pt x="65" y="46"/>
                    </a:lnTo>
                    <a:lnTo>
                      <a:pt x="51" y="64"/>
                    </a:lnTo>
                    <a:lnTo>
                      <a:pt x="26" y="99"/>
                    </a:lnTo>
                    <a:lnTo>
                      <a:pt x="14" y="117"/>
                    </a:lnTo>
                    <a:lnTo>
                      <a:pt x="1" y="134"/>
                    </a:lnTo>
                    <a:lnTo>
                      <a:pt x="1" y="134"/>
                    </a:lnTo>
                    <a:lnTo>
                      <a:pt x="0" y="136"/>
                    </a:lnTo>
                    <a:lnTo>
                      <a:pt x="0" y="137"/>
                    </a:lnTo>
                    <a:lnTo>
                      <a:pt x="2" y="142"/>
                    </a:lnTo>
                    <a:lnTo>
                      <a:pt x="3" y="143"/>
                    </a:lnTo>
                    <a:lnTo>
                      <a:pt x="5" y="143"/>
                    </a:lnTo>
                    <a:lnTo>
                      <a:pt x="6" y="143"/>
                    </a:lnTo>
                    <a:lnTo>
                      <a:pt x="8" y="141"/>
                    </a:lnTo>
                    <a:lnTo>
                      <a:pt x="8" y="141"/>
                    </a:lnTo>
                    <a:lnTo>
                      <a:pt x="20" y="124"/>
                    </a:lnTo>
                    <a:lnTo>
                      <a:pt x="33" y="106"/>
                    </a:lnTo>
                    <a:lnTo>
                      <a:pt x="58" y="71"/>
                    </a:lnTo>
                    <a:lnTo>
                      <a:pt x="70" y="55"/>
                    </a:lnTo>
                    <a:lnTo>
                      <a:pt x="83" y="38"/>
                    </a:lnTo>
                    <a:lnTo>
                      <a:pt x="98" y="22"/>
                    </a:lnTo>
                    <a:lnTo>
                      <a:pt x="106" y="15"/>
                    </a:lnTo>
                    <a:lnTo>
                      <a:pt x="115" y="9"/>
                    </a:lnTo>
                    <a:lnTo>
                      <a:pt x="115" y="9"/>
                    </a:lnTo>
                    <a:lnTo>
                      <a:pt x="116" y="7"/>
                    </a:lnTo>
                    <a:lnTo>
                      <a:pt x="117" y="5"/>
                    </a:lnTo>
                    <a:lnTo>
                      <a:pt x="116" y="2"/>
                    </a:lnTo>
                    <a:lnTo>
                      <a:pt x="115" y="1"/>
                    </a:lnTo>
                    <a:lnTo>
                      <a:pt x="114" y="0"/>
                    </a:lnTo>
                    <a:lnTo>
                      <a:pt x="111" y="0"/>
                    </a:lnTo>
                    <a:lnTo>
                      <a:pt x="109" y="1"/>
                    </a:lnTo>
                    <a:lnTo>
                      <a:pt x="109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5" name="Freeform 1003"/>
              <p:cNvSpPr/>
              <p:nvPr/>
            </p:nvSpPr>
            <p:spPr bwMode="auto">
              <a:xfrm>
                <a:off x="4278313" y="2235201"/>
                <a:ext cx="103188" cy="136525"/>
              </a:xfrm>
              <a:custGeom>
                <a:avLst/>
                <a:gdLst/>
                <a:ahLst/>
                <a:cxnLst>
                  <a:cxn ang="0">
                    <a:pos x="186" y="0"/>
                  </a:cxn>
                  <a:cxn ang="0">
                    <a:pos x="186" y="0"/>
                  </a:cxn>
                  <a:cxn ang="0">
                    <a:pos x="171" y="12"/>
                  </a:cxn>
                  <a:cxn ang="0">
                    <a:pos x="156" y="26"/>
                  </a:cxn>
                  <a:cxn ang="0">
                    <a:pos x="143" y="39"/>
                  </a:cxn>
                  <a:cxn ang="0">
                    <a:pos x="129" y="54"/>
                  </a:cxn>
                  <a:cxn ang="0">
                    <a:pos x="117" y="68"/>
                  </a:cxn>
                  <a:cxn ang="0">
                    <a:pos x="104" y="84"/>
                  </a:cxn>
                  <a:cxn ang="0">
                    <a:pos x="81" y="115"/>
                  </a:cxn>
                  <a:cxn ang="0">
                    <a:pos x="60" y="148"/>
                  </a:cxn>
                  <a:cxn ang="0">
                    <a:pos x="39" y="181"/>
                  </a:cxn>
                  <a:cxn ang="0">
                    <a:pos x="1" y="249"/>
                  </a:cxn>
                  <a:cxn ang="0">
                    <a:pos x="1" y="249"/>
                  </a:cxn>
                  <a:cxn ang="0">
                    <a:pos x="0" y="251"/>
                  </a:cxn>
                  <a:cxn ang="0">
                    <a:pos x="1" y="253"/>
                  </a:cxn>
                  <a:cxn ang="0">
                    <a:pos x="1" y="255"/>
                  </a:cxn>
                  <a:cxn ang="0">
                    <a:pos x="3" y="256"/>
                  </a:cxn>
                  <a:cxn ang="0">
                    <a:pos x="4" y="257"/>
                  </a:cxn>
                  <a:cxn ang="0">
                    <a:pos x="6" y="257"/>
                  </a:cxn>
                  <a:cxn ang="0">
                    <a:pos x="8" y="256"/>
                  </a:cxn>
                  <a:cxn ang="0">
                    <a:pos x="9" y="254"/>
                  </a:cxn>
                  <a:cxn ang="0">
                    <a:pos x="9" y="254"/>
                  </a:cxn>
                  <a:cxn ang="0">
                    <a:pos x="46" y="187"/>
                  </a:cxn>
                  <a:cxn ang="0">
                    <a:pos x="67" y="154"/>
                  </a:cxn>
                  <a:cxn ang="0">
                    <a:pos x="88" y="122"/>
                  </a:cxn>
                  <a:cxn ang="0">
                    <a:pos x="110" y="90"/>
                  </a:cxn>
                  <a:cxn ang="0">
                    <a:pos x="123" y="75"/>
                  </a:cxn>
                  <a:cxn ang="0">
                    <a:pos x="135" y="61"/>
                  </a:cxn>
                  <a:cxn ang="0">
                    <a:pos x="148" y="46"/>
                  </a:cxn>
                  <a:cxn ang="0">
                    <a:pos x="162" y="33"/>
                  </a:cxn>
                  <a:cxn ang="0">
                    <a:pos x="176" y="20"/>
                  </a:cxn>
                  <a:cxn ang="0">
                    <a:pos x="191" y="8"/>
                  </a:cxn>
                  <a:cxn ang="0">
                    <a:pos x="191" y="8"/>
                  </a:cxn>
                  <a:cxn ang="0">
                    <a:pos x="192" y="7"/>
                  </a:cxn>
                  <a:cxn ang="0">
                    <a:pos x="193" y="5"/>
                  </a:cxn>
                  <a:cxn ang="0">
                    <a:pos x="192" y="2"/>
                  </a:cxn>
                  <a:cxn ang="0">
                    <a:pos x="191" y="0"/>
                  </a:cxn>
                  <a:cxn ang="0">
                    <a:pos x="189" y="0"/>
                  </a:cxn>
                  <a:cxn ang="0">
                    <a:pos x="188" y="0"/>
                  </a:cxn>
                  <a:cxn ang="0">
                    <a:pos x="186" y="0"/>
                  </a:cxn>
                  <a:cxn ang="0">
                    <a:pos x="186" y="0"/>
                  </a:cxn>
                </a:cxnLst>
                <a:rect l="0" t="0" r="r" b="b"/>
                <a:pathLst>
                  <a:path w="193" h="257">
                    <a:moveTo>
                      <a:pt x="186" y="0"/>
                    </a:moveTo>
                    <a:lnTo>
                      <a:pt x="186" y="0"/>
                    </a:lnTo>
                    <a:lnTo>
                      <a:pt x="171" y="12"/>
                    </a:lnTo>
                    <a:lnTo>
                      <a:pt x="156" y="26"/>
                    </a:lnTo>
                    <a:lnTo>
                      <a:pt x="143" y="39"/>
                    </a:lnTo>
                    <a:lnTo>
                      <a:pt x="129" y="54"/>
                    </a:lnTo>
                    <a:lnTo>
                      <a:pt x="117" y="68"/>
                    </a:lnTo>
                    <a:lnTo>
                      <a:pt x="104" y="84"/>
                    </a:lnTo>
                    <a:lnTo>
                      <a:pt x="81" y="115"/>
                    </a:lnTo>
                    <a:lnTo>
                      <a:pt x="60" y="148"/>
                    </a:lnTo>
                    <a:lnTo>
                      <a:pt x="39" y="181"/>
                    </a:lnTo>
                    <a:lnTo>
                      <a:pt x="1" y="249"/>
                    </a:lnTo>
                    <a:lnTo>
                      <a:pt x="1" y="249"/>
                    </a:lnTo>
                    <a:lnTo>
                      <a:pt x="0" y="251"/>
                    </a:lnTo>
                    <a:lnTo>
                      <a:pt x="1" y="253"/>
                    </a:lnTo>
                    <a:lnTo>
                      <a:pt x="1" y="255"/>
                    </a:lnTo>
                    <a:lnTo>
                      <a:pt x="3" y="256"/>
                    </a:lnTo>
                    <a:lnTo>
                      <a:pt x="4" y="257"/>
                    </a:lnTo>
                    <a:lnTo>
                      <a:pt x="6" y="257"/>
                    </a:lnTo>
                    <a:lnTo>
                      <a:pt x="8" y="256"/>
                    </a:lnTo>
                    <a:lnTo>
                      <a:pt x="9" y="254"/>
                    </a:lnTo>
                    <a:lnTo>
                      <a:pt x="9" y="254"/>
                    </a:lnTo>
                    <a:lnTo>
                      <a:pt x="46" y="187"/>
                    </a:lnTo>
                    <a:lnTo>
                      <a:pt x="67" y="154"/>
                    </a:lnTo>
                    <a:lnTo>
                      <a:pt x="88" y="122"/>
                    </a:lnTo>
                    <a:lnTo>
                      <a:pt x="110" y="90"/>
                    </a:lnTo>
                    <a:lnTo>
                      <a:pt x="123" y="75"/>
                    </a:lnTo>
                    <a:lnTo>
                      <a:pt x="135" y="61"/>
                    </a:lnTo>
                    <a:lnTo>
                      <a:pt x="148" y="46"/>
                    </a:lnTo>
                    <a:lnTo>
                      <a:pt x="162" y="33"/>
                    </a:lnTo>
                    <a:lnTo>
                      <a:pt x="176" y="20"/>
                    </a:lnTo>
                    <a:lnTo>
                      <a:pt x="191" y="8"/>
                    </a:lnTo>
                    <a:lnTo>
                      <a:pt x="191" y="8"/>
                    </a:lnTo>
                    <a:lnTo>
                      <a:pt x="192" y="7"/>
                    </a:lnTo>
                    <a:lnTo>
                      <a:pt x="193" y="5"/>
                    </a:lnTo>
                    <a:lnTo>
                      <a:pt x="192" y="2"/>
                    </a:lnTo>
                    <a:lnTo>
                      <a:pt x="191" y="0"/>
                    </a:lnTo>
                    <a:lnTo>
                      <a:pt x="189" y="0"/>
                    </a:lnTo>
                    <a:lnTo>
                      <a:pt x="188" y="0"/>
                    </a:lnTo>
                    <a:lnTo>
                      <a:pt x="186" y="0"/>
                    </a:lnTo>
                    <a:lnTo>
                      <a:pt x="18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6" name="Freeform 1004"/>
              <p:cNvSpPr/>
              <p:nvPr/>
            </p:nvSpPr>
            <p:spPr bwMode="auto">
              <a:xfrm>
                <a:off x="4352926" y="2282826"/>
                <a:ext cx="65088" cy="74613"/>
              </a:xfrm>
              <a:custGeom>
                <a:avLst/>
                <a:gdLst/>
                <a:ahLst/>
                <a:cxnLst>
                  <a:cxn ang="0">
                    <a:pos x="115" y="2"/>
                  </a:cxn>
                  <a:cxn ang="0">
                    <a:pos x="115" y="2"/>
                  </a:cxn>
                  <a:cxn ang="0">
                    <a:pos x="109" y="9"/>
                  </a:cxn>
                  <a:cxn ang="0">
                    <a:pos x="102" y="16"/>
                  </a:cxn>
                  <a:cxn ang="0">
                    <a:pos x="89" y="31"/>
                  </a:cxn>
                  <a:cxn ang="0">
                    <a:pos x="74" y="44"/>
                  </a:cxn>
                  <a:cxn ang="0">
                    <a:pos x="67" y="52"/>
                  </a:cxn>
                  <a:cxn ang="0">
                    <a:pos x="61" y="59"/>
                  </a:cxn>
                  <a:cxn ang="0">
                    <a:pos x="61" y="59"/>
                  </a:cxn>
                  <a:cxn ang="0">
                    <a:pos x="1" y="133"/>
                  </a:cxn>
                  <a:cxn ang="0">
                    <a:pos x="1" y="133"/>
                  </a:cxn>
                  <a:cxn ang="0">
                    <a:pos x="0" y="136"/>
                  </a:cxn>
                  <a:cxn ang="0">
                    <a:pos x="0" y="138"/>
                  </a:cxn>
                  <a:cxn ang="0">
                    <a:pos x="3" y="141"/>
                  </a:cxn>
                  <a:cxn ang="0">
                    <a:pos x="4" y="142"/>
                  </a:cxn>
                  <a:cxn ang="0">
                    <a:pos x="6" y="142"/>
                  </a:cxn>
                  <a:cxn ang="0">
                    <a:pos x="7" y="142"/>
                  </a:cxn>
                  <a:cxn ang="0">
                    <a:pos x="9" y="141"/>
                  </a:cxn>
                  <a:cxn ang="0">
                    <a:pos x="9" y="141"/>
                  </a:cxn>
                  <a:cxn ang="0">
                    <a:pos x="67" y="66"/>
                  </a:cxn>
                  <a:cxn ang="0">
                    <a:pos x="67" y="66"/>
                  </a:cxn>
                  <a:cxn ang="0">
                    <a:pos x="74" y="58"/>
                  </a:cxn>
                  <a:cxn ang="0">
                    <a:pos x="81" y="51"/>
                  </a:cxn>
                  <a:cxn ang="0">
                    <a:pos x="96" y="36"/>
                  </a:cxn>
                  <a:cxn ang="0">
                    <a:pos x="110" y="23"/>
                  </a:cxn>
                  <a:cxn ang="0">
                    <a:pos x="118" y="14"/>
                  </a:cxn>
                  <a:cxn ang="0">
                    <a:pos x="124" y="6"/>
                  </a:cxn>
                  <a:cxn ang="0">
                    <a:pos x="124" y="6"/>
                  </a:cxn>
                  <a:cxn ang="0">
                    <a:pos x="125" y="5"/>
                  </a:cxn>
                  <a:cxn ang="0">
                    <a:pos x="124" y="3"/>
                  </a:cxn>
                  <a:cxn ang="0">
                    <a:pos x="124" y="2"/>
                  </a:cxn>
                  <a:cxn ang="0">
                    <a:pos x="122" y="1"/>
                  </a:cxn>
                  <a:cxn ang="0">
                    <a:pos x="119" y="0"/>
                  </a:cxn>
                  <a:cxn ang="0">
                    <a:pos x="117" y="0"/>
                  </a:cxn>
                  <a:cxn ang="0">
                    <a:pos x="115" y="2"/>
                  </a:cxn>
                  <a:cxn ang="0">
                    <a:pos x="115" y="2"/>
                  </a:cxn>
                </a:cxnLst>
                <a:rect l="0" t="0" r="r" b="b"/>
                <a:pathLst>
                  <a:path w="125" h="142">
                    <a:moveTo>
                      <a:pt x="115" y="2"/>
                    </a:moveTo>
                    <a:lnTo>
                      <a:pt x="115" y="2"/>
                    </a:lnTo>
                    <a:lnTo>
                      <a:pt x="109" y="9"/>
                    </a:lnTo>
                    <a:lnTo>
                      <a:pt x="102" y="16"/>
                    </a:lnTo>
                    <a:lnTo>
                      <a:pt x="89" y="31"/>
                    </a:lnTo>
                    <a:lnTo>
                      <a:pt x="74" y="44"/>
                    </a:lnTo>
                    <a:lnTo>
                      <a:pt x="67" y="52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1" y="133"/>
                    </a:lnTo>
                    <a:lnTo>
                      <a:pt x="1" y="133"/>
                    </a:lnTo>
                    <a:lnTo>
                      <a:pt x="0" y="136"/>
                    </a:lnTo>
                    <a:lnTo>
                      <a:pt x="0" y="138"/>
                    </a:lnTo>
                    <a:lnTo>
                      <a:pt x="3" y="141"/>
                    </a:lnTo>
                    <a:lnTo>
                      <a:pt x="4" y="142"/>
                    </a:lnTo>
                    <a:lnTo>
                      <a:pt x="6" y="142"/>
                    </a:lnTo>
                    <a:lnTo>
                      <a:pt x="7" y="142"/>
                    </a:lnTo>
                    <a:lnTo>
                      <a:pt x="9" y="141"/>
                    </a:lnTo>
                    <a:lnTo>
                      <a:pt x="9" y="141"/>
                    </a:lnTo>
                    <a:lnTo>
                      <a:pt x="67" y="66"/>
                    </a:lnTo>
                    <a:lnTo>
                      <a:pt x="67" y="66"/>
                    </a:lnTo>
                    <a:lnTo>
                      <a:pt x="74" y="58"/>
                    </a:lnTo>
                    <a:lnTo>
                      <a:pt x="81" y="51"/>
                    </a:lnTo>
                    <a:lnTo>
                      <a:pt x="96" y="36"/>
                    </a:lnTo>
                    <a:lnTo>
                      <a:pt x="110" y="23"/>
                    </a:lnTo>
                    <a:lnTo>
                      <a:pt x="118" y="14"/>
                    </a:lnTo>
                    <a:lnTo>
                      <a:pt x="124" y="6"/>
                    </a:lnTo>
                    <a:lnTo>
                      <a:pt x="124" y="6"/>
                    </a:lnTo>
                    <a:lnTo>
                      <a:pt x="125" y="5"/>
                    </a:lnTo>
                    <a:lnTo>
                      <a:pt x="124" y="3"/>
                    </a:lnTo>
                    <a:lnTo>
                      <a:pt x="124" y="2"/>
                    </a:lnTo>
                    <a:lnTo>
                      <a:pt x="122" y="1"/>
                    </a:lnTo>
                    <a:lnTo>
                      <a:pt x="119" y="0"/>
                    </a:lnTo>
                    <a:lnTo>
                      <a:pt x="117" y="0"/>
                    </a:lnTo>
                    <a:lnTo>
                      <a:pt x="115" y="2"/>
                    </a:lnTo>
                    <a:lnTo>
                      <a:pt x="115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7" name="Freeform 1005"/>
              <p:cNvSpPr/>
              <p:nvPr/>
            </p:nvSpPr>
            <p:spPr bwMode="auto">
              <a:xfrm>
                <a:off x="4564063" y="2312988"/>
                <a:ext cx="49213" cy="65088"/>
              </a:xfrm>
              <a:custGeom>
                <a:avLst/>
                <a:gdLst/>
                <a:ahLst/>
                <a:cxnLst>
                  <a:cxn ang="0">
                    <a:pos x="82" y="3"/>
                  </a:cxn>
                  <a:cxn ang="0">
                    <a:pos x="82" y="3"/>
                  </a:cxn>
                  <a:cxn ang="0">
                    <a:pos x="78" y="11"/>
                  </a:cxn>
                  <a:cxn ang="0">
                    <a:pos x="74" y="19"/>
                  </a:cxn>
                  <a:cxn ang="0">
                    <a:pos x="63" y="35"/>
                  </a:cxn>
                  <a:cxn ang="0">
                    <a:pos x="50" y="50"/>
                  </a:cxn>
                  <a:cxn ang="0">
                    <a:pos x="45" y="57"/>
                  </a:cxn>
                  <a:cxn ang="0">
                    <a:pos x="40" y="65"/>
                  </a:cxn>
                  <a:cxn ang="0">
                    <a:pos x="40" y="65"/>
                  </a:cxn>
                  <a:cxn ang="0">
                    <a:pos x="33" y="80"/>
                  </a:cxn>
                  <a:cxn ang="0">
                    <a:pos x="28" y="87"/>
                  </a:cxn>
                  <a:cxn ang="0">
                    <a:pos x="23" y="93"/>
                  </a:cxn>
                  <a:cxn ang="0">
                    <a:pos x="23" y="93"/>
                  </a:cxn>
                  <a:cxn ang="0">
                    <a:pos x="11" y="103"/>
                  </a:cxn>
                  <a:cxn ang="0">
                    <a:pos x="6" y="110"/>
                  </a:cxn>
                  <a:cxn ang="0">
                    <a:pos x="0" y="116"/>
                  </a:cxn>
                  <a:cxn ang="0">
                    <a:pos x="0" y="116"/>
                  </a:cxn>
                  <a:cxn ang="0">
                    <a:pos x="0" y="118"/>
                  </a:cxn>
                  <a:cxn ang="0">
                    <a:pos x="0" y="120"/>
                  </a:cxn>
                  <a:cxn ang="0">
                    <a:pos x="2" y="121"/>
                  </a:cxn>
                  <a:cxn ang="0">
                    <a:pos x="3" y="122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1"/>
                  </a:cxn>
                  <a:cxn ang="0">
                    <a:pos x="9" y="121"/>
                  </a:cxn>
                  <a:cxn ang="0">
                    <a:pos x="14" y="114"/>
                  </a:cxn>
                  <a:cxn ang="0">
                    <a:pos x="20" y="108"/>
                  </a:cxn>
                  <a:cxn ang="0">
                    <a:pos x="34" y="96"/>
                  </a:cxn>
                  <a:cxn ang="0">
                    <a:pos x="34" y="96"/>
                  </a:cxn>
                  <a:cxn ang="0">
                    <a:pos x="38" y="91"/>
                  </a:cxn>
                  <a:cxn ang="0">
                    <a:pos x="41" y="84"/>
                  </a:cxn>
                  <a:cxn ang="0">
                    <a:pos x="48" y="70"/>
                  </a:cxn>
                  <a:cxn ang="0">
                    <a:pos x="48" y="70"/>
                  </a:cxn>
                  <a:cxn ang="0">
                    <a:pos x="53" y="62"/>
                  </a:cxn>
                  <a:cxn ang="0">
                    <a:pos x="59" y="54"/>
                  </a:cxn>
                  <a:cxn ang="0">
                    <a:pos x="71" y="38"/>
                  </a:cxn>
                  <a:cxn ang="0">
                    <a:pos x="82" y="23"/>
                  </a:cxn>
                  <a:cxn ang="0">
                    <a:pos x="88" y="14"/>
                  </a:cxn>
                  <a:cxn ang="0">
                    <a:pos x="92" y="5"/>
                  </a:cxn>
                  <a:cxn ang="0">
                    <a:pos x="92" y="5"/>
                  </a:cxn>
                  <a:cxn ang="0">
                    <a:pos x="92" y="3"/>
                  </a:cxn>
                  <a:cxn ang="0">
                    <a:pos x="92" y="2"/>
                  </a:cxn>
                  <a:cxn ang="0">
                    <a:pos x="91" y="1"/>
                  </a:cxn>
                  <a:cxn ang="0">
                    <a:pos x="89" y="0"/>
                  </a:cxn>
                  <a:cxn ang="0">
                    <a:pos x="85" y="0"/>
                  </a:cxn>
                  <a:cxn ang="0">
                    <a:pos x="83" y="1"/>
                  </a:cxn>
                  <a:cxn ang="0">
                    <a:pos x="82" y="3"/>
                  </a:cxn>
                  <a:cxn ang="0">
                    <a:pos x="82" y="3"/>
                  </a:cxn>
                </a:cxnLst>
                <a:rect l="0" t="0" r="r" b="b"/>
                <a:pathLst>
                  <a:path w="92" h="123">
                    <a:moveTo>
                      <a:pt x="82" y="3"/>
                    </a:moveTo>
                    <a:lnTo>
                      <a:pt x="82" y="3"/>
                    </a:lnTo>
                    <a:lnTo>
                      <a:pt x="78" y="11"/>
                    </a:lnTo>
                    <a:lnTo>
                      <a:pt x="74" y="19"/>
                    </a:lnTo>
                    <a:lnTo>
                      <a:pt x="63" y="35"/>
                    </a:lnTo>
                    <a:lnTo>
                      <a:pt x="50" y="50"/>
                    </a:lnTo>
                    <a:lnTo>
                      <a:pt x="45" y="57"/>
                    </a:lnTo>
                    <a:lnTo>
                      <a:pt x="40" y="65"/>
                    </a:lnTo>
                    <a:lnTo>
                      <a:pt x="40" y="65"/>
                    </a:lnTo>
                    <a:lnTo>
                      <a:pt x="33" y="80"/>
                    </a:lnTo>
                    <a:lnTo>
                      <a:pt x="28" y="87"/>
                    </a:lnTo>
                    <a:lnTo>
                      <a:pt x="23" y="93"/>
                    </a:lnTo>
                    <a:lnTo>
                      <a:pt x="23" y="93"/>
                    </a:lnTo>
                    <a:lnTo>
                      <a:pt x="11" y="103"/>
                    </a:lnTo>
                    <a:lnTo>
                      <a:pt x="6" y="110"/>
                    </a:lnTo>
                    <a:lnTo>
                      <a:pt x="0" y="116"/>
                    </a:lnTo>
                    <a:lnTo>
                      <a:pt x="0" y="116"/>
                    </a:lnTo>
                    <a:lnTo>
                      <a:pt x="0" y="118"/>
                    </a:lnTo>
                    <a:lnTo>
                      <a:pt x="0" y="120"/>
                    </a:lnTo>
                    <a:lnTo>
                      <a:pt x="2" y="121"/>
                    </a:lnTo>
                    <a:lnTo>
                      <a:pt x="3" y="122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1"/>
                    </a:lnTo>
                    <a:lnTo>
                      <a:pt x="9" y="121"/>
                    </a:lnTo>
                    <a:lnTo>
                      <a:pt x="14" y="114"/>
                    </a:lnTo>
                    <a:lnTo>
                      <a:pt x="20" y="108"/>
                    </a:lnTo>
                    <a:lnTo>
                      <a:pt x="34" y="96"/>
                    </a:lnTo>
                    <a:lnTo>
                      <a:pt x="34" y="96"/>
                    </a:lnTo>
                    <a:lnTo>
                      <a:pt x="38" y="91"/>
                    </a:lnTo>
                    <a:lnTo>
                      <a:pt x="41" y="84"/>
                    </a:lnTo>
                    <a:lnTo>
                      <a:pt x="48" y="70"/>
                    </a:lnTo>
                    <a:lnTo>
                      <a:pt x="48" y="70"/>
                    </a:lnTo>
                    <a:lnTo>
                      <a:pt x="53" y="62"/>
                    </a:lnTo>
                    <a:lnTo>
                      <a:pt x="59" y="54"/>
                    </a:lnTo>
                    <a:lnTo>
                      <a:pt x="71" y="38"/>
                    </a:lnTo>
                    <a:lnTo>
                      <a:pt x="82" y="23"/>
                    </a:lnTo>
                    <a:lnTo>
                      <a:pt x="88" y="14"/>
                    </a:lnTo>
                    <a:lnTo>
                      <a:pt x="92" y="5"/>
                    </a:lnTo>
                    <a:lnTo>
                      <a:pt x="92" y="5"/>
                    </a:lnTo>
                    <a:lnTo>
                      <a:pt x="92" y="3"/>
                    </a:lnTo>
                    <a:lnTo>
                      <a:pt x="92" y="2"/>
                    </a:lnTo>
                    <a:lnTo>
                      <a:pt x="91" y="1"/>
                    </a:lnTo>
                    <a:lnTo>
                      <a:pt x="89" y="0"/>
                    </a:lnTo>
                    <a:lnTo>
                      <a:pt x="85" y="0"/>
                    </a:lnTo>
                    <a:lnTo>
                      <a:pt x="83" y="1"/>
                    </a:lnTo>
                    <a:lnTo>
                      <a:pt x="82" y="3"/>
                    </a:lnTo>
                    <a:lnTo>
                      <a:pt x="8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8" name="Freeform 1006"/>
              <p:cNvSpPr/>
              <p:nvPr/>
            </p:nvSpPr>
            <p:spPr bwMode="auto">
              <a:xfrm>
                <a:off x="4624388" y="2316163"/>
                <a:ext cx="38100" cy="47625"/>
              </a:xfrm>
              <a:custGeom>
                <a:avLst/>
                <a:gdLst/>
                <a:ahLst/>
                <a:cxnLst>
                  <a:cxn ang="0">
                    <a:pos x="64" y="4"/>
                  </a:cxn>
                  <a:cxn ang="0">
                    <a:pos x="64" y="4"/>
                  </a:cxn>
                  <a:cxn ang="0">
                    <a:pos x="63" y="10"/>
                  </a:cxn>
                  <a:cxn ang="0">
                    <a:pos x="60" y="16"/>
                  </a:cxn>
                  <a:cxn ang="0">
                    <a:pos x="55" y="22"/>
                  </a:cxn>
                  <a:cxn ang="0">
                    <a:pos x="51" y="27"/>
                  </a:cxn>
                  <a:cxn ang="0">
                    <a:pos x="42" y="37"/>
                  </a:cxn>
                  <a:cxn ang="0">
                    <a:pos x="33" y="47"/>
                  </a:cxn>
                  <a:cxn ang="0">
                    <a:pos x="33" y="47"/>
                  </a:cxn>
                  <a:cxn ang="0">
                    <a:pos x="16" y="64"/>
                  </a:cxn>
                  <a:cxn ang="0">
                    <a:pos x="0" y="85"/>
                  </a:cxn>
                  <a:cxn ang="0">
                    <a:pos x="0" y="85"/>
                  </a:cxn>
                  <a:cxn ang="0">
                    <a:pos x="0" y="86"/>
                  </a:cxn>
                  <a:cxn ang="0">
                    <a:pos x="0" y="88"/>
                  </a:cxn>
                  <a:cxn ang="0">
                    <a:pos x="2" y="89"/>
                  </a:cxn>
                  <a:cxn ang="0">
                    <a:pos x="3" y="91"/>
                  </a:cxn>
                  <a:cxn ang="0">
                    <a:pos x="6" y="91"/>
                  </a:cxn>
                  <a:cxn ang="0">
                    <a:pos x="8" y="91"/>
                  </a:cxn>
                  <a:cxn ang="0">
                    <a:pos x="9" y="89"/>
                  </a:cxn>
                  <a:cxn ang="0">
                    <a:pos x="9" y="89"/>
                  </a:cxn>
                  <a:cxn ang="0">
                    <a:pos x="19" y="76"/>
                  </a:cxn>
                  <a:cxn ang="0">
                    <a:pos x="30" y="63"/>
                  </a:cxn>
                  <a:cxn ang="0">
                    <a:pos x="52" y="39"/>
                  </a:cxn>
                  <a:cxn ang="0">
                    <a:pos x="52" y="39"/>
                  </a:cxn>
                  <a:cxn ang="0">
                    <a:pos x="60" y="32"/>
                  </a:cxn>
                  <a:cxn ang="0">
                    <a:pos x="66" y="24"/>
                  </a:cxn>
                  <a:cxn ang="0">
                    <a:pos x="71" y="14"/>
                  </a:cxn>
                  <a:cxn ang="0">
                    <a:pos x="72" y="9"/>
                  </a:cxn>
                  <a:cxn ang="0">
                    <a:pos x="73" y="4"/>
                  </a:cxn>
                  <a:cxn ang="0">
                    <a:pos x="73" y="4"/>
                  </a:cxn>
                  <a:cxn ang="0">
                    <a:pos x="73" y="2"/>
                  </a:cxn>
                  <a:cxn ang="0">
                    <a:pos x="72" y="1"/>
                  </a:cxn>
                  <a:cxn ang="0">
                    <a:pos x="71" y="0"/>
                  </a:cxn>
                  <a:cxn ang="0">
                    <a:pos x="69" y="0"/>
                  </a:cxn>
                  <a:cxn ang="0">
                    <a:pos x="66" y="1"/>
                  </a:cxn>
                  <a:cxn ang="0">
                    <a:pos x="65" y="2"/>
                  </a:cxn>
                  <a:cxn ang="0">
                    <a:pos x="64" y="4"/>
                  </a:cxn>
                  <a:cxn ang="0">
                    <a:pos x="64" y="4"/>
                  </a:cxn>
                </a:cxnLst>
                <a:rect l="0" t="0" r="r" b="b"/>
                <a:pathLst>
                  <a:path w="73" h="91">
                    <a:moveTo>
                      <a:pt x="64" y="4"/>
                    </a:moveTo>
                    <a:lnTo>
                      <a:pt x="64" y="4"/>
                    </a:lnTo>
                    <a:lnTo>
                      <a:pt x="63" y="10"/>
                    </a:lnTo>
                    <a:lnTo>
                      <a:pt x="60" y="16"/>
                    </a:lnTo>
                    <a:lnTo>
                      <a:pt x="55" y="22"/>
                    </a:lnTo>
                    <a:lnTo>
                      <a:pt x="51" y="27"/>
                    </a:lnTo>
                    <a:lnTo>
                      <a:pt x="42" y="37"/>
                    </a:lnTo>
                    <a:lnTo>
                      <a:pt x="33" y="47"/>
                    </a:lnTo>
                    <a:lnTo>
                      <a:pt x="33" y="47"/>
                    </a:lnTo>
                    <a:lnTo>
                      <a:pt x="16" y="64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2" y="89"/>
                    </a:lnTo>
                    <a:lnTo>
                      <a:pt x="3" y="91"/>
                    </a:lnTo>
                    <a:lnTo>
                      <a:pt x="6" y="91"/>
                    </a:lnTo>
                    <a:lnTo>
                      <a:pt x="8" y="91"/>
                    </a:lnTo>
                    <a:lnTo>
                      <a:pt x="9" y="89"/>
                    </a:lnTo>
                    <a:lnTo>
                      <a:pt x="9" y="89"/>
                    </a:lnTo>
                    <a:lnTo>
                      <a:pt x="19" y="76"/>
                    </a:lnTo>
                    <a:lnTo>
                      <a:pt x="30" y="63"/>
                    </a:lnTo>
                    <a:lnTo>
                      <a:pt x="52" y="39"/>
                    </a:lnTo>
                    <a:lnTo>
                      <a:pt x="52" y="39"/>
                    </a:lnTo>
                    <a:lnTo>
                      <a:pt x="60" y="32"/>
                    </a:lnTo>
                    <a:lnTo>
                      <a:pt x="66" y="24"/>
                    </a:lnTo>
                    <a:lnTo>
                      <a:pt x="71" y="14"/>
                    </a:lnTo>
                    <a:lnTo>
                      <a:pt x="72" y="9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3" y="2"/>
                    </a:lnTo>
                    <a:lnTo>
                      <a:pt x="72" y="1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6" y="1"/>
                    </a:lnTo>
                    <a:lnTo>
                      <a:pt x="65" y="2"/>
                    </a:lnTo>
                    <a:lnTo>
                      <a:pt x="64" y="4"/>
                    </a:lnTo>
                    <a:lnTo>
                      <a:pt x="6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9" name="Freeform 1007"/>
              <p:cNvSpPr/>
              <p:nvPr/>
            </p:nvSpPr>
            <p:spPr bwMode="auto">
              <a:xfrm>
                <a:off x="4687888" y="2322513"/>
                <a:ext cx="25400" cy="34925"/>
              </a:xfrm>
              <a:custGeom>
                <a:avLst/>
                <a:gdLst/>
                <a:ahLst/>
                <a:cxnLst>
                  <a:cxn ang="0">
                    <a:pos x="38" y="2"/>
                  </a:cxn>
                  <a:cxn ang="0">
                    <a:pos x="38" y="2"/>
                  </a:cxn>
                  <a:cxn ang="0">
                    <a:pos x="1" y="59"/>
                  </a:cxn>
                  <a:cxn ang="0">
                    <a:pos x="1" y="59"/>
                  </a:cxn>
                  <a:cxn ang="0">
                    <a:pos x="0" y="62"/>
                  </a:cxn>
                  <a:cxn ang="0">
                    <a:pos x="0" y="64"/>
                  </a:cxn>
                  <a:cxn ang="0">
                    <a:pos x="1" y="65"/>
                  </a:cxn>
                  <a:cxn ang="0">
                    <a:pos x="2" y="66"/>
                  </a:cxn>
                  <a:cxn ang="0">
                    <a:pos x="4" y="67"/>
                  </a:cxn>
                  <a:cxn ang="0">
                    <a:pos x="6" y="67"/>
                  </a:cxn>
                  <a:cxn ang="0">
                    <a:pos x="7" y="66"/>
                  </a:cxn>
                  <a:cxn ang="0">
                    <a:pos x="9" y="65"/>
                  </a:cxn>
                  <a:cxn ang="0">
                    <a:pos x="9" y="65"/>
                  </a:cxn>
                  <a:cxn ang="0">
                    <a:pos x="46" y="8"/>
                  </a:cxn>
                  <a:cxn ang="0">
                    <a:pos x="46" y="8"/>
                  </a:cxn>
                  <a:cxn ang="0">
                    <a:pos x="47" y="6"/>
                  </a:cxn>
                  <a:cxn ang="0">
                    <a:pos x="47" y="4"/>
                  </a:cxn>
                  <a:cxn ang="0">
                    <a:pos x="46" y="2"/>
                  </a:cxn>
                  <a:cxn ang="0">
                    <a:pos x="45" y="1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40" y="1"/>
                  </a:cxn>
                  <a:cxn ang="0">
                    <a:pos x="38" y="2"/>
                  </a:cxn>
                  <a:cxn ang="0">
                    <a:pos x="38" y="2"/>
                  </a:cxn>
                </a:cxnLst>
                <a:rect l="0" t="0" r="r" b="b"/>
                <a:pathLst>
                  <a:path w="47" h="67">
                    <a:moveTo>
                      <a:pt x="38" y="2"/>
                    </a:moveTo>
                    <a:lnTo>
                      <a:pt x="38" y="2"/>
                    </a:lnTo>
                    <a:lnTo>
                      <a:pt x="1" y="59"/>
                    </a:lnTo>
                    <a:lnTo>
                      <a:pt x="1" y="59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1" y="65"/>
                    </a:lnTo>
                    <a:lnTo>
                      <a:pt x="2" y="66"/>
                    </a:lnTo>
                    <a:lnTo>
                      <a:pt x="4" y="67"/>
                    </a:lnTo>
                    <a:lnTo>
                      <a:pt x="6" y="67"/>
                    </a:lnTo>
                    <a:lnTo>
                      <a:pt x="7" y="66"/>
                    </a:lnTo>
                    <a:lnTo>
                      <a:pt x="9" y="65"/>
                    </a:lnTo>
                    <a:lnTo>
                      <a:pt x="9" y="65"/>
                    </a:lnTo>
                    <a:lnTo>
                      <a:pt x="46" y="8"/>
                    </a:lnTo>
                    <a:lnTo>
                      <a:pt x="46" y="8"/>
                    </a:lnTo>
                    <a:lnTo>
                      <a:pt x="47" y="6"/>
                    </a:lnTo>
                    <a:lnTo>
                      <a:pt x="47" y="4"/>
                    </a:lnTo>
                    <a:lnTo>
                      <a:pt x="46" y="2"/>
                    </a:lnTo>
                    <a:lnTo>
                      <a:pt x="45" y="1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40" y="1"/>
                    </a:lnTo>
                    <a:lnTo>
                      <a:pt x="38" y="2"/>
                    </a:lnTo>
                    <a:lnTo>
                      <a:pt x="3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0" name="Freeform 1008"/>
              <p:cNvSpPr/>
              <p:nvPr/>
            </p:nvSpPr>
            <p:spPr bwMode="auto">
              <a:xfrm>
                <a:off x="4095751" y="2149476"/>
                <a:ext cx="746125" cy="649288"/>
              </a:xfrm>
              <a:custGeom>
                <a:avLst/>
                <a:gdLst/>
                <a:ahLst/>
                <a:cxnLst>
                  <a:cxn ang="0">
                    <a:pos x="1140" y="1223"/>
                  </a:cxn>
                  <a:cxn ang="0">
                    <a:pos x="915" y="1215"/>
                  </a:cxn>
                  <a:cxn ang="0">
                    <a:pos x="541" y="1215"/>
                  </a:cxn>
                  <a:cxn ang="0">
                    <a:pos x="268" y="1224"/>
                  </a:cxn>
                  <a:cxn ang="0">
                    <a:pos x="95" y="1200"/>
                  </a:cxn>
                  <a:cxn ang="0">
                    <a:pos x="40" y="1159"/>
                  </a:cxn>
                  <a:cxn ang="0">
                    <a:pos x="16" y="1026"/>
                  </a:cxn>
                  <a:cxn ang="0">
                    <a:pos x="25" y="1009"/>
                  </a:cxn>
                  <a:cxn ang="0">
                    <a:pos x="19" y="875"/>
                  </a:cxn>
                  <a:cxn ang="0">
                    <a:pos x="9" y="625"/>
                  </a:cxn>
                  <a:cxn ang="0">
                    <a:pos x="6" y="418"/>
                  </a:cxn>
                  <a:cxn ang="0">
                    <a:pos x="7" y="289"/>
                  </a:cxn>
                  <a:cxn ang="0">
                    <a:pos x="52" y="230"/>
                  </a:cxn>
                  <a:cxn ang="0">
                    <a:pos x="151" y="213"/>
                  </a:cxn>
                  <a:cxn ang="0">
                    <a:pos x="235" y="218"/>
                  </a:cxn>
                  <a:cxn ang="0">
                    <a:pos x="289" y="31"/>
                  </a:cxn>
                  <a:cxn ang="0">
                    <a:pos x="307" y="12"/>
                  </a:cxn>
                  <a:cxn ang="0">
                    <a:pos x="441" y="1"/>
                  </a:cxn>
                  <a:cxn ang="0">
                    <a:pos x="695" y="15"/>
                  </a:cxn>
                  <a:cxn ang="0">
                    <a:pos x="756" y="83"/>
                  </a:cxn>
                  <a:cxn ang="0">
                    <a:pos x="793" y="203"/>
                  </a:cxn>
                  <a:cxn ang="0">
                    <a:pos x="1105" y="200"/>
                  </a:cxn>
                  <a:cxn ang="0">
                    <a:pos x="1230" y="198"/>
                  </a:cxn>
                  <a:cxn ang="0">
                    <a:pos x="1356" y="241"/>
                  </a:cxn>
                  <a:cxn ang="0">
                    <a:pos x="1396" y="318"/>
                  </a:cxn>
                  <a:cxn ang="0">
                    <a:pos x="1403" y="390"/>
                  </a:cxn>
                  <a:cxn ang="0">
                    <a:pos x="1406" y="426"/>
                  </a:cxn>
                  <a:cxn ang="0">
                    <a:pos x="1379" y="431"/>
                  </a:cxn>
                  <a:cxn ang="0">
                    <a:pos x="1365" y="363"/>
                  </a:cxn>
                  <a:cxn ang="0">
                    <a:pos x="1332" y="271"/>
                  </a:cxn>
                  <a:cxn ang="0">
                    <a:pos x="1211" y="232"/>
                  </a:cxn>
                  <a:cxn ang="0">
                    <a:pos x="1047" y="238"/>
                  </a:cxn>
                  <a:cxn ang="0">
                    <a:pos x="777" y="239"/>
                  </a:cxn>
                  <a:cxn ang="0">
                    <a:pos x="760" y="229"/>
                  </a:cxn>
                  <a:cxn ang="0">
                    <a:pos x="747" y="174"/>
                  </a:cxn>
                  <a:cxn ang="0">
                    <a:pos x="714" y="77"/>
                  </a:cxn>
                  <a:cxn ang="0">
                    <a:pos x="647" y="43"/>
                  </a:cxn>
                  <a:cxn ang="0">
                    <a:pos x="476" y="39"/>
                  </a:cxn>
                  <a:cxn ang="0">
                    <a:pos x="320" y="66"/>
                  </a:cxn>
                  <a:cxn ang="0">
                    <a:pos x="298" y="168"/>
                  </a:cxn>
                  <a:cxn ang="0">
                    <a:pos x="267" y="232"/>
                  </a:cxn>
                  <a:cxn ang="0">
                    <a:pos x="264" y="252"/>
                  </a:cxn>
                  <a:cxn ang="0">
                    <a:pos x="245" y="258"/>
                  </a:cxn>
                  <a:cxn ang="0">
                    <a:pos x="175" y="252"/>
                  </a:cxn>
                  <a:cxn ang="0">
                    <a:pos x="80" y="259"/>
                  </a:cxn>
                  <a:cxn ang="0">
                    <a:pos x="44" y="298"/>
                  </a:cxn>
                  <a:cxn ang="0">
                    <a:pos x="46" y="541"/>
                  </a:cxn>
                  <a:cxn ang="0">
                    <a:pos x="55" y="893"/>
                  </a:cxn>
                  <a:cxn ang="0">
                    <a:pos x="56" y="1019"/>
                  </a:cxn>
                  <a:cxn ang="0">
                    <a:pos x="58" y="1106"/>
                  </a:cxn>
                  <a:cxn ang="0">
                    <a:pos x="101" y="1162"/>
                  </a:cxn>
                  <a:cxn ang="0">
                    <a:pos x="279" y="1186"/>
                  </a:cxn>
                  <a:cxn ang="0">
                    <a:pos x="440" y="1189"/>
                  </a:cxn>
                  <a:cxn ang="0">
                    <a:pos x="599" y="1178"/>
                  </a:cxn>
                  <a:cxn ang="0">
                    <a:pos x="880" y="1179"/>
                  </a:cxn>
                  <a:cxn ang="0">
                    <a:pos x="1084" y="1180"/>
                  </a:cxn>
                  <a:cxn ang="0">
                    <a:pos x="1208" y="1188"/>
                  </a:cxn>
                  <a:cxn ang="0">
                    <a:pos x="1248" y="1188"/>
                  </a:cxn>
                  <a:cxn ang="0">
                    <a:pos x="1276" y="1173"/>
                  </a:cxn>
                  <a:cxn ang="0">
                    <a:pos x="1296" y="1192"/>
                  </a:cxn>
                  <a:cxn ang="0">
                    <a:pos x="1261" y="1223"/>
                  </a:cxn>
                </a:cxnLst>
                <a:rect l="0" t="0" r="r" b="b"/>
                <a:pathLst>
                  <a:path w="1409" h="1227">
                    <a:moveTo>
                      <a:pt x="1221" y="1227"/>
                    </a:moveTo>
                    <a:lnTo>
                      <a:pt x="1221" y="1227"/>
                    </a:lnTo>
                    <a:lnTo>
                      <a:pt x="1205" y="1226"/>
                    </a:lnTo>
                    <a:lnTo>
                      <a:pt x="1190" y="1226"/>
                    </a:lnTo>
                    <a:lnTo>
                      <a:pt x="1190" y="1226"/>
                    </a:lnTo>
                    <a:lnTo>
                      <a:pt x="1176" y="1225"/>
                    </a:lnTo>
                    <a:lnTo>
                      <a:pt x="1176" y="1225"/>
                    </a:lnTo>
                    <a:lnTo>
                      <a:pt x="1140" y="1223"/>
                    </a:lnTo>
                    <a:lnTo>
                      <a:pt x="1105" y="1221"/>
                    </a:lnTo>
                    <a:lnTo>
                      <a:pt x="1104" y="1221"/>
                    </a:lnTo>
                    <a:lnTo>
                      <a:pt x="1104" y="1221"/>
                    </a:lnTo>
                    <a:lnTo>
                      <a:pt x="1049" y="1218"/>
                    </a:lnTo>
                    <a:lnTo>
                      <a:pt x="1021" y="1217"/>
                    </a:lnTo>
                    <a:lnTo>
                      <a:pt x="993" y="1216"/>
                    </a:lnTo>
                    <a:lnTo>
                      <a:pt x="993" y="1216"/>
                    </a:lnTo>
                    <a:lnTo>
                      <a:pt x="915" y="1215"/>
                    </a:lnTo>
                    <a:lnTo>
                      <a:pt x="838" y="1214"/>
                    </a:lnTo>
                    <a:lnTo>
                      <a:pt x="838" y="1214"/>
                    </a:lnTo>
                    <a:lnTo>
                      <a:pt x="760" y="1213"/>
                    </a:lnTo>
                    <a:lnTo>
                      <a:pt x="681" y="1212"/>
                    </a:lnTo>
                    <a:lnTo>
                      <a:pt x="681" y="1212"/>
                    </a:lnTo>
                    <a:lnTo>
                      <a:pt x="608" y="1213"/>
                    </a:lnTo>
                    <a:lnTo>
                      <a:pt x="541" y="1215"/>
                    </a:lnTo>
                    <a:lnTo>
                      <a:pt x="541" y="1215"/>
                    </a:lnTo>
                    <a:lnTo>
                      <a:pt x="494" y="1218"/>
                    </a:lnTo>
                    <a:lnTo>
                      <a:pt x="489" y="1218"/>
                    </a:lnTo>
                    <a:lnTo>
                      <a:pt x="489" y="1218"/>
                    </a:lnTo>
                    <a:lnTo>
                      <a:pt x="399" y="1223"/>
                    </a:lnTo>
                    <a:lnTo>
                      <a:pt x="354" y="1224"/>
                    </a:lnTo>
                    <a:lnTo>
                      <a:pt x="309" y="1225"/>
                    </a:lnTo>
                    <a:lnTo>
                      <a:pt x="309" y="1225"/>
                    </a:lnTo>
                    <a:lnTo>
                      <a:pt x="268" y="1224"/>
                    </a:lnTo>
                    <a:lnTo>
                      <a:pt x="228" y="1223"/>
                    </a:lnTo>
                    <a:lnTo>
                      <a:pt x="191" y="1220"/>
                    </a:lnTo>
                    <a:lnTo>
                      <a:pt x="157" y="1215"/>
                    </a:lnTo>
                    <a:lnTo>
                      <a:pt x="157" y="1215"/>
                    </a:lnTo>
                    <a:lnTo>
                      <a:pt x="141" y="1213"/>
                    </a:lnTo>
                    <a:lnTo>
                      <a:pt x="126" y="1209"/>
                    </a:lnTo>
                    <a:lnTo>
                      <a:pt x="109" y="1205"/>
                    </a:lnTo>
                    <a:lnTo>
                      <a:pt x="95" y="1200"/>
                    </a:lnTo>
                    <a:lnTo>
                      <a:pt x="80" y="1194"/>
                    </a:lnTo>
                    <a:lnTo>
                      <a:pt x="67" y="1187"/>
                    </a:lnTo>
                    <a:lnTo>
                      <a:pt x="61" y="1183"/>
                    </a:lnTo>
                    <a:lnTo>
                      <a:pt x="55" y="1177"/>
                    </a:lnTo>
                    <a:lnTo>
                      <a:pt x="50" y="1172"/>
                    </a:lnTo>
                    <a:lnTo>
                      <a:pt x="45" y="1167"/>
                    </a:lnTo>
                    <a:lnTo>
                      <a:pt x="45" y="1167"/>
                    </a:lnTo>
                    <a:lnTo>
                      <a:pt x="40" y="1159"/>
                    </a:lnTo>
                    <a:lnTo>
                      <a:pt x="36" y="1150"/>
                    </a:lnTo>
                    <a:lnTo>
                      <a:pt x="27" y="1134"/>
                    </a:lnTo>
                    <a:lnTo>
                      <a:pt x="22" y="1117"/>
                    </a:lnTo>
                    <a:lnTo>
                      <a:pt x="19" y="1101"/>
                    </a:lnTo>
                    <a:lnTo>
                      <a:pt x="17" y="1083"/>
                    </a:lnTo>
                    <a:lnTo>
                      <a:pt x="16" y="1065"/>
                    </a:lnTo>
                    <a:lnTo>
                      <a:pt x="16" y="1029"/>
                    </a:lnTo>
                    <a:lnTo>
                      <a:pt x="16" y="1026"/>
                    </a:lnTo>
                    <a:lnTo>
                      <a:pt x="16" y="1026"/>
                    </a:lnTo>
                    <a:lnTo>
                      <a:pt x="17" y="1023"/>
                    </a:lnTo>
                    <a:lnTo>
                      <a:pt x="18" y="1019"/>
                    </a:lnTo>
                    <a:lnTo>
                      <a:pt x="20" y="1016"/>
                    </a:lnTo>
                    <a:lnTo>
                      <a:pt x="23" y="1013"/>
                    </a:lnTo>
                    <a:lnTo>
                      <a:pt x="24" y="1012"/>
                    </a:lnTo>
                    <a:lnTo>
                      <a:pt x="25" y="1009"/>
                    </a:lnTo>
                    <a:lnTo>
                      <a:pt x="25" y="1009"/>
                    </a:lnTo>
                    <a:lnTo>
                      <a:pt x="25" y="1001"/>
                    </a:lnTo>
                    <a:lnTo>
                      <a:pt x="25" y="1001"/>
                    </a:lnTo>
                    <a:lnTo>
                      <a:pt x="23" y="961"/>
                    </a:lnTo>
                    <a:lnTo>
                      <a:pt x="23" y="959"/>
                    </a:lnTo>
                    <a:lnTo>
                      <a:pt x="23" y="959"/>
                    </a:lnTo>
                    <a:lnTo>
                      <a:pt x="22" y="927"/>
                    </a:lnTo>
                    <a:lnTo>
                      <a:pt x="22" y="927"/>
                    </a:lnTo>
                    <a:lnTo>
                      <a:pt x="19" y="875"/>
                    </a:lnTo>
                    <a:lnTo>
                      <a:pt x="19" y="875"/>
                    </a:lnTo>
                    <a:lnTo>
                      <a:pt x="18" y="830"/>
                    </a:lnTo>
                    <a:lnTo>
                      <a:pt x="15" y="786"/>
                    </a:lnTo>
                    <a:lnTo>
                      <a:pt x="15" y="786"/>
                    </a:lnTo>
                    <a:lnTo>
                      <a:pt x="12" y="759"/>
                    </a:lnTo>
                    <a:lnTo>
                      <a:pt x="11" y="732"/>
                    </a:lnTo>
                    <a:lnTo>
                      <a:pt x="9" y="679"/>
                    </a:lnTo>
                    <a:lnTo>
                      <a:pt x="9" y="625"/>
                    </a:lnTo>
                    <a:lnTo>
                      <a:pt x="10" y="572"/>
                    </a:lnTo>
                    <a:lnTo>
                      <a:pt x="10" y="570"/>
                    </a:lnTo>
                    <a:lnTo>
                      <a:pt x="10" y="570"/>
                    </a:lnTo>
                    <a:lnTo>
                      <a:pt x="10" y="522"/>
                    </a:lnTo>
                    <a:lnTo>
                      <a:pt x="10" y="475"/>
                    </a:lnTo>
                    <a:lnTo>
                      <a:pt x="10" y="475"/>
                    </a:lnTo>
                    <a:lnTo>
                      <a:pt x="9" y="448"/>
                    </a:lnTo>
                    <a:lnTo>
                      <a:pt x="6" y="418"/>
                    </a:lnTo>
                    <a:lnTo>
                      <a:pt x="6" y="418"/>
                    </a:lnTo>
                    <a:lnTo>
                      <a:pt x="2" y="394"/>
                    </a:lnTo>
                    <a:lnTo>
                      <a:pt x="0" y="370"/>
                    </a:lnTo>
                    <a:lnTo>
                      <a:pt x="0" y="345"/>
                    </a:lnTo>
                    <a:lnTo>
                      <a:pt x="0" y="322"/>
                    </a:lnTo>
                    <a:lnTo>
                      <a:pt x="2" y="311"/>
                    </a:lnTo>
                    <a:lnTo>
                      <a:pt x="3" y="299"/>
                    </a:lnTo>
                    <a:lnTo>
                      <a:pt x="7" y="289"/>
                    </a:lnTo>
                    <a:lnTo>
                      <a:pt x="10" y="279"/>
                    </a:lnTo>
                    <a:lnTo>
                      <a:pt x="14" y="269"/>
                    </a:lnTo>
                    <a:lnTo>
                      <a:pt x="20" y="260"/>
                    </a:lnTo>
                    <a:lnTo>
                      <a:pt x="26" y="252"/>
                    </a:lnTo>
                    <a:lnTo>
                      <a:pt x="34" y="243"/>
                    </a:lnTo>
                    <a:lnTo>
                      <a:pt x="34" y="243"/>
                    </a:lnTo>
                    <a:lnTo>
                      <a:pt x="42" y="236"/>
                    </a:lnTo>
                    <a:lnTo>
                      <a:pt x="52" y="230"/>
                    </a:lnTo>
                    <a:lnTo>
                      <a:pt x="63" y="225"/>
                    </a:lnTo>
                    <a:lnTo>
                      <a:pt x="74" y="221"/>
                    </a:lnTo>
                    <a:lnTo>
                      <a:pt x="87" y="218"/>
                    </a:lnTo>
                    <a:lnTo>
                      <a:pt x="101" y="214"/>
                    </a:lnTo>
                    <a:lnTo>
                      <a:pt x="116" y="213"/>
                    </a:lnTo>
                    <a:lnTo>
                      <a:pt x="133" y="213"/>
                    </a:lnTo>
                    <a:lnTo>
                      <a:pt x="133" y="213"/>
                    </a:lnTo>
                    <a:lnTo>
                      <a:pt x="151" y="213"/>
                    </a:lnTo>
                    <a:lnTo>
                      <a:pt x="167" y="214"/>
                    </a:lnTo>
                    <a:lnTo>
                      <a:pt x="202" y="218"/>
                    </a:lnTo>
                    <a:lnTo>
                      <a:pt x="204" y="218"/>
                    </a:lnTo>
                    <a:lnTo>
                      <a:pt x="204" y="218"/>
                    </a:lnTo>
                    <a:lnTo>
                      <a:pt x="228" y="221"/>
                    </a:lnTo>
                    <a:lnTo>
                      <a:pt x="233" y="221"/>
                    </a:lnTo>
                    <a:lnTo>
                      <a:pt x="235" y="218"/>
                    </a:lnTo>
                    <a:lnTo>
                      <a:pt x="235" y="218"/>
                    </a:lnTo>
                    <a:lnTo>
                      <a:pt x="245" y="193"/>
                    </a:lnTo>
                    <a:lnTo>
                      <a:pt x="255" y="169"/>
                    </a:lnTo>
                    <a:lnTo>
                      <a:pt x="264" y="146"/>
                    </a:lnTo>
                    <a:lnTo>
                      <a:pt x="271" y="122"/>
                    </a:lnTo>
                    <a:lnTo>
                      <a:pt x="277" y="98"/>
                    </a:lnTo>
                    <a:lnTo>
                      <a:pt x="282" y="76"/>
                    </a:lnTo>
                    <a:lnTo>
                      <a:pt x="286" y="53"/>
                    </a:lnTo>
                    <a:lnTo>
                      <a:pt x="289" y="31"/>
                    </a:lnTo>
                    <a:lnTo>
                      <a:pt x="289" y="31"/>
                    </a:lnTo>
                    <a:lnTo>
                      <a:pt x="291" y="25"/>
                    </a:lnTo>
                    <a:lnTo>
                      <a:pt x="294" y="20"/>
                    </a:lnTo>
                    <a:lnTo>
                      <a:pt x="298" y="17"/>
                    </a:lnTo>
                    <a:lnTo>
                      <a:pt x="304" y="13"/>
                    </a:lnTo>
                    <a:lnTo>
                      <a:pt x="306" y="13"/>
                    </a:lnTo>
                    <a:lnTo>
                      <a:pt x="307" y="12"/>
                    </a:lnTo>
                    <a:lnTo>
                      <a:pt x="307" y="12"/>
                    </a:lnTo>
                    <a:lnTo>
                      <a:pt x="310" y="9"/>
                    </a:lnTo>
                    <a:lnTo>
                      <a:pt x="312" y="8"/>
                    </a:lnTo>
                    <a:lnTo>
                      <a:pt x="316" y="7"/>
                    </a:lnTo>
                    <a:lnTo>
                      <a:pt x="320" y="6"/>
                    </a:lnTo>
                    <a:lnTo>
                      <a:pt x="320" y="6"/>
                    </a:lnTo>
                    <a:lnTo>
                      <a:pt x="361" y="4"/>
                    </a:lnTo>
                    <a:lnTo>
                      <a:pt x="401" y="2"/>
                    </a:lnTo>
                    <a:lnTo>
                      <a:pt x="441" y="1"/>
                    </a:lnTo>
                    <a:lnTo>
                      <a:pt x="479" y="0"/>
                    </a:lnTo>
                    <a:lnTo>
                      <a:pt x="479" y="0"/>
                    </a:lnTo>
                    <a:lnTo>
                      <a:pt x="532" y="1"/>
                    </a:lnTo>
                    <a:lnTo>
                      <a:pt x="584" y="3"/>
                    </a:lnTo>
                    <a:lnTo>
                      <a:pt x="634" y="7"/>
                    </a:lnTo>
                    <a:lnTo>
                      <a:pt x="681" y="12"/>
                    </a:lnTo>
                    <a:lnTo>
                      <a:pt x="681" y="12"/>
                    </a:lnTo>
                    <a:lnTo>
                      <a:pt x="695" y="15"/>
                    </a:lnTo>
                    <a:lnTo>
                      <a:pt x="707" y="20"/>
                    </a:lnTo>
                    <a:lnTo>
                      <a:pt x="719" y="26"/>
                    </a:lnTo>
                    <a:lnTo>
                      <a:pt x="729" y="33"/>
                    </a:lnTo>
                    <a:lnTo>
                      <a:pt x="737" y="42"/>
                    </a:lnTo>
                    <a:lnTo>
                      <a:pt x="745" y="54"/>
                    </a:lnTo>
                    <a:lnTo>
                      <a:pt x="751" y="67"/>
                    </a:lnTo>
                    <a:lnTo>
                      <a:pt x="756" y="83"/>
                    </a:lnTo>
                    <a:lnTo>
                      <a:pt x="756" y="83"/>
                    </a:lnTo>
                    <a:lnTo>
                      <a:pt x="766" y="118"/>
                    </a:lnTo>
                    <a:lnTo>
                      <a:pt x="766" y="118"/>
                    </a:lnTo>
                    <a:lnTo>
                      <a:pt x="774" y="138"/>
                    </a:lnTo>
                    <a:lnTo>
                      <a:pt x="779" y="157"/>
                    </a:lnTo>
                    <a:lnTo>
                      <a:pt x="784" y="177"/>
                    </a:lnTo>
                    <a:lnTo>
                      <a:pt x="787" y="198"/>
                    </a:lnTo>
                    <a:lnTo>
                      <a:pt x="788" y="203"/>
                    </a:lnTo>
                    <a:lnTo>
                      <a:pt x="793" y="203"/>
                    </a:lnTo>
                    <a:lnTo>
                      <a:pt x="793" y="203"/>
                    </a:lnTo>
                    <a:lnTo>
                      <a:pt x="901" y="204"/>
                    </a:lnTo>
                    <a:lnTo>
                      <a:pt x="901" y="204"/>
                    </a:lnTo>
                    <a:lnTo>
                      <a:pt x="1026" y="204"/>
                    </a:lnTo>
                    <a:lnTo>
                      <a:pt x="1026" y="204"/>
                    </a:lnTo>
                    <a:lnTo>
                      <a:pt x="1046" y="204"/>
                    </a:lnTo>
                    <a:lnTo>
                      <a:pt x="1066" y="203"/>
                    </a:lnTo>
                    <a:lnTo>
                      <a:pt x="1105" y="200"/>
                    </a:lnTo>
                    <a:lnTo>
                      <a:pt x="1105" y="200"/>
                    </a:lnTo>
                    <a:lnTo>
                      <a:pt x="1144" y="197"/>
                    </a:lnTo>
                    <a:lnTo>
                      <a:pt x="1163" y="195"/>
                    </a:lnTo>
                    <a:lnTo>
                      <a:pt x="1182" y="195"/>
                    </a:lnTo>
                    <a:lnTo>
                      <a:pt x="1182" y="195"/>
                    </a:lnTo>
                    <a:lnTo>
                      <a:pt x="1207" y="196"/>
                    </a:lnTo>
                    <a:lnTo>
                      <a:pt x="1230" y="198"/>
                    </a:lnTo>
                    <a:lnTo>
                      <a:pt x="1230" y="198"/>
                    </a:lnTo>
                    <a:lnTo>
                      <a:pt x="1249" y="202"/>
                    </a:lnTo>
                    <a:lnTo>
                      <a:pt x="1271" y="206"/>
                    </a:lnTo>
                    <a:lnTo>
                      <a:pt x="1294" y="212"/>
                    </a:lnTo>
                    <a:lnTo>
                      <a:pt x="1317" y="221"/>
                    </a:lnTo>
                    <a:lnTo>
                      <a:pt x="1327" y="225"/>
                    </a:lnTo>
                    <a:lnTo>
                      <a:pt x="1337" y="230"/>
                    </a:lnTo>
                    <a:lnTo>
                      <a:pt x="1348" y="235"/>
                    </a:lnTo>
                    <a:lnTo>
                      <a:pt x="1356" y="241"/>
                    </a:lnTo>
                    <a:lnTo>
                      <a:pt x="1364" y="249"/>
                    </a:lnTo>
                    <a:lnTo>
                      <a:pt x="1372" y="256"/>
                    </a:lnTo>
                    <a:lnTo>
                      <a:pt x="1378" y="263"/>
                    </a:lnTo>
                    <a:lnTo>
                      <a:pt x="1383" y="273"/>
                    </a:lnTo>
                    <a:lnTo>
                      <a:pt x="1383" y="273"/>
                    </a:lnTo>
                    <a:lnTo>
                      <a:pt x="1388" y="287"/>
                    </a:lnTo>
                    <a:lnTo>
                      <a:pt x="1393" y="303"/>
                    </a:lnTo>
                    <a:lnTo>
                      <a:pt x="1396" y="318"/>
                    </a:lnTo>
                    <a:lnTo>
                      <a:pt x="1400" y="335"/>
                    </a:lnTo>
                    <a:lnTo>
                      <a:pt x="1401" y="345"/>
                    </a:lnTo>
                    <a:lnTo>
                      <a:pt x="1401" y="345"/>
                    </a:lnTo>
                    <a:lnTo>
                      <a:pt x="1402" y="356"/>
                    </a:lnTo>
                    <a:lnTo>
                      <a:pt x="1402" y="370"/>
                    </a:lnTo>
                    <a:lnTo>
                      <a:pt x="1402" y="370"/>
                    </a:lnTo>
                    <a:lnTo>
                      <a:pt x="1402" y="379"/>
                    </a:lnTo>
                    <a:lnTo>
                      <a:pt x="1403" y="390"/>
                    </a:lnTo>
                    <a:lnTo>
                      <a:pt x="1404" y="399"/>
                    </a:lnTo>
                    <a:lnTo>
                      <a:pt x="1407" y="408"/>
                    </a:lnTo>
                    <a:lnTo>
                      <a:pt x="1407" y="408"/>
                    </a:lnTo>
                    <a:lnTo>
                      <a:pt x="1409" y="412"/>
                    </a:lnTo>
                    <a:lnTo>
                      <a:pt x="1409" y="418"/>
                    </a:lnTo>
                    <a:lnTo>
                      <a:pt x="1408" y="422"/>
                    </a:lnTo>
                    <a:lnTo>
                      <a:pt x="1406" y="426"/>
                    </a:lnTo>
                    <a:lnTo>
                      <a:pt x="1406" y="426"/>
                    </a:lnTo>
                    <a:lnTo>
                      <a:pt x="1403" y="430"/>
                    </a:lnTo>
                    <a:lnTo>
                      <a:pt x="1399" y="433"/>
                    </a:lnTo>
                    <a:lnTo>
                      <a:pt x="1394" y="435"/>
                    </a:lnTo>
                    <a:lnTo>
                      <a:pt x="1389" y="436"/>
                    </a:lnTo>
                    <a:lnTo>
                      <a:pt x="1389" y="436"/>
                    </a:lnTo>
                    <a:lnTo>
                      <a:pt x="1385" y="435"/>
                    </a:lnTo>
                    <a:lnTo>
                      <a:pt x="1382" y="433"/>
                    </a:lnTo>
                    <a:lnTo>
                      <a:pt x="1379" y="431"/>
                    </a:lnTo>
                    <a:lnTo>
                      <a:pt x="1376" y="427"/>
                    </a:lnTo>
                    <a:lnTo>
                      <a:pt x="1376" y="427"/>
                    </a:lnTo>
                    <a:lnTo>
                      <a:pt x="1373" y="419"/>
                    </a:lnTo>
                    <a:lnTo>
                      <a:pt x="1371" y="411"/>
                    </a:lnTo>
                    <a:lnTo>
                      <a:pt x="1367" y="395"/>
                    </a:lnTo>
                    <a:lnTo>
                      <a:pt x="1365" y="378"/>
                    </a:lnTo>
                    <a:lnTo>
                      <a:pt x="1365" y="363"/>
                    </a:lnTo>
                    <a:lnTo>
                      <a:pt x="1365" y="363"/>
                    </a:lnTo>
                    <a:lnTo>
                      <a:pt x="1363" y="335"/>
                    </a:lnTo>
                    <a:lnTo>
                      <a:pt x="1361" y="321"/>
                    </a:lnTo>
                    <a:lnTo>
                      <a:pt x="1358" y="307"/>
                    </a:lnTo>
                    <a:lnTo>
                      <a:pt x="1358" y="307"/>
                    </a:lnTo>
                    <a:lnTo>
                      <a:pt x="1354" y="297"/>
                    </a:lnTo>
                    <a:lnTo>
                      <a:pt x="1348" y="288"/>
                    </a:lnTo>
                    <a:lnTo>
                      <a:pt x="1340" y="280"/>
                    </a:lnTo>
                    <a:lnTo>
                      <a:pt x="1332" y="271"/>
                    </a:lnTo>
                    <a:lnTo>
                      <a:pt x="1322" y="265"/>
                    </a:lnTo>
                    <a:lnTo>
                      <a:pt x="1311" y="258"/>
                    </a:lnTo>
                    <a:lnTo>
                      <a:pt x="1300" y="253"/>
                    </a:lnTo>
                    <a:lnTo>
                      <a:pt x="1288" y="248"/>
                    </a:lnTo>
                    <a:lnTo>
                      <a:pt x="1275" y="243"/>
                    </a:lnTo>
                    <a:lnTo>
                      <a:pt x="1263" y="240"/>
                    </a:lnTo>
                    <a:lnTo>
                      <a:pt x="1237" y="235"/>
                    </a:lnTo>
                    <a:lnTo>
                      <a:pt x="1211" y="232"/>
                    </a:lnTo>
                    <a:lnTo>
                      <a:pt x="1188" y="231"/>
                    </a:lnTo>
                    <a:lnTo>
                      <a:pt x="1188" y="231"/>
                    </a:lnTo>
                    <a:lnTo>
                      <a:pt x="1181" y="231"/>
                    </a:lnTo>
                    <a:lnTo>
                      <a:pt x="1181" y="231"/>
                    </a:lnTo>
                    <a:lnTo>
                      <a:pt x="1140" y="233"/>
                    </a:lnTo>
                    <a:lnTo>
                      <a:pt x="1101" y="235"/>
                    </a:lnTo>
                    <a:lnTo>
                      <a:pt x="1101" y="235"/>
                    </a:lnTo>
                    <a:lnTo>
                      <a:pt x="1047" y="238"/>
                    </a:lnTo>
                    <a:lnTo>
                      <a:pt x="1019" y="239"/>
                    </a:lnTo>
                    <a:lnTo>
                      <a:pt x="991" y="239"/>
                    </a:lnTo>
                    <a:lnTo>
                      <a:pt x="991" y="239"/>
                    </a:lnTo>
                    <a:lnTo>
                      <a:pt x="975" y="239"/>
                    </a:lnTo>
                    <a:lnTo>
                      <a:pt x="975" y="239"/>
                    </a:lnTo>
                    <a:lnTo>
                      <a:pt x="920" y="239"/>
                    </a:lnTo>
                    <a:lnTo>
                      <a:pt x="872" y="239"/>
                    </a:lnTo>
                    <a:lnTo>
                      <a:pt x="777" y="239"/>
                    </a:lnTo>
                    <a:lnTo>
                      <a:pt x="777" y="239"/>
                    </a:lnTo>
                    <a:lnTo>
                      <a:pt x="771" y="238"/>
                    </a:lnTo>
                    <a:lnTo>
                      <a:pt x="767" y="237"/>
                    </a:lnTo>
                    <a:lnTo>
                      <a:pt x="764" y="234"/>
                    </a:lnTo>
                    <a:lnTo>
                      <a:pt x="762" y="231"/>
                    </a:lnTo>
                    <a:lnTo>
                      <a:pt x="761" y="230"/>
                    </a:lnTo>
                    <a:lnTo>
                      <a:pt x="760" y="229"/>
                    </a:lnTo>
                    <a:lnTo>
                      <a:pt x="760" y="229"/>
                    </a:lnTo>
                    <a:lnTo>
                      <a:pt x="756" y="227"/>
                    </a:lnTo>
                    <a:lnTo>
                      <a:pt x="754" y="223"/>
                    </a:lnTo>
                    <a:lnTo>
                      <a:pt x="753" y="219"/>
                    </a:lnTo>
                    <a:lnTo>
                      <a:pt x="752" y="214"/>
                    </a:lnTo>
                    <a:lnTo>
                      <a:pt x="752" y="214"/>
                    </a:lnTo>
                    <a:lnTo>
                      <a:pt x="752" y="204"/>
                    </a:lnTo>
                    <a:lnTo>
                      <a:pt x="751" y="194"/>
                    </a:lnTo>
                    <a:lnTo>
                      <a:pt x="747" y="174"/>
                    </a:lnTo>
                    <a:lnTo>
                      <a:pt x="740" y="154"/>
                    </a:lnTo>
                    <a:lnTo>
                      <a:pt x="734" y="135"/>
                    </a:lnTo>
                    <a:lnTo>
                      <a:pt x="734" y="135"/>
                    </a:lnTo>
                    <a:lnTo>
                      <a:pt x="727" y="114"/>
                    </a:lnTo>
                    <a:lnTo>
                      <a:pt x="721" y="92"/>
                    </a:lnTo>
                    <a:lnTo>
                      <a:pt x="721" y="92"/>
                    </a:lnTo>
                    <a:lnTo>
                      <a:pt x="719" y="84"/>
                    </a:lnTo>
                    <a:lnTo>
                      <a:pt x="714" y="77"/>
                    </a:lnTo>
                    <a:lnTo>
                      <a:pt x="710" y="69"/>
                    </a:lnTo>
                    <a:lnTo>
                      <a:pt x="705" y="64"/>
                    </a:lnTo>
                    <a:lnTo>
                      <a:pt x="699" y="59"/>
                    </a:lnTo>
                    <a:lnTo>
                      <a:pt x="693" y="55"/>
                    </a:lnTo>
                    <a:lnTo>
                      <a:pt x="686" y="52"/>
                    </a:lnTo>
                    <a:lnTo>
                      <a:pt x="679" y="49"/>
                    </a:lnTo>
                    <a:lnTo>
                      <a:pt x="664" y="46"/>
                    </a:lnTo>
                    <a:lnTo>
                      <a:pt x="647" y="43"/>
                    </a:lnTo>
                    <a:lnTo>
                      <a:pt x="631" y="42"/>
                    </a:lnTo>
                    <a:lnTo>
                      <a:pt x="615" y="42"/>
                    </a:lnTo>
                    <a:lnTo>
                      <a:pt x="605" y="42"/>
                    </a:lnTo>
                    <a:lnTo>
                      <a:pt x="605" y="42"/>
                    </a:lnTo>
                    <a:lnTo>
                      <a:pt x="530" y="41"/>
                    </a:lnTo>
                    <a:lnTo>
                      <a:pt x="528" y="40"/>
                    </a:lnTo>
                    <a:lnTo>
                      <a:pt x="528" y="40"/>
                    </a:lnTo>
                    <a:lnTo>
                      <a:pt x="476" y="39"/>
                    </a:lnTo>
                    <a:lnTo>
                      <a:pt x="424" y="39"/>
                    </a:lnTo>
                    <a:lnTo>
                      <a:pt x="424" y="39"/>
                    </a:lnTo>
                    <a:lnTo>
                      <a:pt x="374" y="39"/>
                    </a:lnTo>
                    <a:lnTo>
                      <a:pt x="329" y="41"/>
                    </a:lnTo>
                    <a:lnTo>
                      <a:pt x="324" y="42"/>
                    </a:lnTo>
                    <a:lnTo>
                      <a:pt x="323" y="47"/>
                    </a:lnTo>
                    <a:lnTo>
                      <a:pt x="323" y="47"/>
                    </a:lnTo>
                    <a:lnTo>
                      <a:pt x="320" y="66"/>
                    </a:lnTo>
                    <a:lnTo>
                      <a:pt x="316" y="87"/>
                    </a:lnTo>
                    <a:lnTo>
                      <a:pt x="308" y="126"/>
                    </a:lnTo>
                    <a:lnTo>
                      <a:pt x="308" y="127"/>
                    </a:lnTo>
                    <a:lnTo>
                      <a:pt x="308" y="127"/>
                    </a:lnTo>
                    <a:lnTo>
                      <a:pt x="302" y="153"/>
                    </a:lnTo>
                    <a:lnTo>
                      <a:pt x="302" y="153"/>
                    </a:lnTo>
                    <a:lnTo>
                      <a:pt x="300" y="162"/>
                    </a:lnTo>
                    <a:lnTo>
                      <a:pt x="298" y="168"/>
                    </a:lnTo>
                    <a:lnTo>
                      <a:pt x="292" y="178"/>
                    </a:lnTo>
                    <a:lnTo>
                      <a:pt x="292" y="178"/>
                    </a:lnTo>
                    <a:lnTo>
                      <a:pt x="287" y="184"/>
                    </a:lnTo>
                    <a:lnTo>
                      <a:pt x="283" y="193"/>
                    </a:lnTo>
                    <a:lnTo>
                      <a:pt x="283" y="193"/>
                    </a:lnTo>
                    <a:lnTo>
                      <a:pt x="274" y="214"/>
                    </a:lnTo>
                    <a:lnTo>
                      <a:pt x="274" y="214"/>
                    </a:lnTo>
                    <a:lnTo>
                      <a:pt x="267" y="232"/>
                    </a:lnTo>
                    <a:lnTo>
                      <a:pt x="266" y="234"/>
                    </a:lnTo>
                    <a:lnTo>
                      <a:pt x="267" y="235"/>
                    </a:lnTo>
                    <a:lnTo>
                      <a:pt x="267" y="235"/>
                    </a:lnTo>
                    <a:lnTo>
                      <a:pt x="268" y="239"/>
                    </a:lnTo>
                    <a:lnTo>
                      <a:pt x="267" y="245"/>
                    </a:lnTo>
                    <a:lnTo>
                      <a:pt x="266" y="248"/>
                    </a:lnTo>
                    <a:lnTo>
                      <a:pt x="264" y="252"/>
                    </a:lnTo>
                    <a:lnTo>
                      <a:pt x="264" y="252"/>
                    </a:lnTo>
                    <a:lnTo>
                      <a:pt x="262" y="255"/>
                    </a:lnTo>
                    <a:lnTo>
                      <a:pt x="258" y="256"/>
                    </a:lnTo>
                    <a:lnTo>
                      <a:pt x="254" y="258"/>
                    </a:lnTo>
                    <a:lnTo>
                      <a:pt x="250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8" y="258"/>
                    </a:lnTo>
                    <a:lnTo>
                      <a:pt x="245" y="258"/>
                    </a:lnTo>
                    <a:lnTo>
                      <a:pt x="245" y="258"/>
                    </a:lnTo>
                    <a:lnTo>
                      <a:pt x="241" y="258"/>
                    </a:lnTo>
                    <a:lnTo>
                      <a:pt x="241" y="258"/>
                    </a:lnTo>
                    <a:lnTo>
                      <a:pt x="240" y="258"/>
                    </a:lnTo>
                    <a:lnTo>
                      <a:pt x="240" y="258"/>
                    </a:lnTo>
                    <a:lnTo>
                      <a:pt x="208" y="255"/>
                    </a:lnTo>
                    <a:lnTo>
                      <a:pt x="208" y="255"/>
                    </a:lnTo>
                    <a:lnTo>
                      <a:pt x="175" y="252"/>
                    </a:lnTo>
                    <a:lnTo>
                      <a:pt x="157" y="251"/>
                    </a:lnTo>
                    <a:lnTo>
                      <a:pt x="140" y="250"/>
                    </a:lnTo>
                    <a:lnTo>
                      <a:pt x="140" y="250"/>
                    </a:lnTo>
                    <a:lnTo>
                      <a:pt x="127" y="251"/>
                    </a:lnTo>
                    <a:lnTo>
                      <a:pt x="113" y="252"/>
                    </a:lnTo>
                    <a:lnTo>
                      <a:pt x="101" y="254"/>
                    </a:lnTo>
                    <a:lnTo>
                      <a:pt x="91" y="256"/>
                    </a:lnTo>
                    <a:lnTo>
                      <a:pt x="80" y="259"/>
                    </a:lnTo>
                    <a:lnTo>
                      <a:pt x="72" y="264"/>
                    </a:lnTo>
                    <a:lnTo>
                      <a:pt x="65" y="268"/>
                    </a:lnTo>
                    <a:lnTo>
                      <a:pt x="58" y="275"/>
                    </a:lnTo>
                    <a:lnTo>
                      <a:pt x="58" y="275"/>
                    </a:lnTo>
                    <a:lnTo>
                      <a:pt x="53" y="280"/>
                    </a:lnTo>
                    <a:lnTo>
                      <a:pt x="49" y="286"/>
                    </a:lnTo>
                    <a:lnTo>
                      <a:pt x="46" y="292"/>
                    </a:lnTo>
                    <a:lnTo>
                      <a:pt x="44" y="298"/>
                    </a:lnTo>
                    <a:lnTo>
                      <a:pt x="42" y="306"/>
                    </a:lnTo>
                    <a:lnTo>
                      <a:pt x="41" y="314"/>
                    </a:lnTo>
                    <a:lnTo>
                      <a:pt x="40" y="322"/>
                    </a:lnTo>
                    <a:lnTo>
                      <a:pt x="40" y="332"/>
                    </a:lnTo>
                    <a:lnTo>
                      <a:pt x="41" y="368"/>
                    </a:lnTo>
                    <a:lnTo>
                      <a:pt x="41" y="368"/>
                    </a:lnTo>
                    <a:lnTo>
                      <a:pt x="44" y="483"/>
                    </a:lnTo>
                    <a:lnTo>
                      <a:pt x="46" y="541"/>
                    </a:lnTo>
                    <a:lnTo>
                      <a:pt x="46" y="599"/>
                    </a:lnTo>
                    <a:lnTo>
                      <a:pt x="46" y="599"/>
                    </a:lnTo>
                    <a:lnTo>
                      <a:pt x="46" y="658"/>
                    </a:lnTo>
                    <a:lnTo>
                      <a:pt x="48" y="720"/>
                    </a:lnTo>
                    <a:lnTo>
                      <a:pt x="50" y="783"/>
                    </a:lnTo>
                    <a:lnTo>
                      <a:pt x="53" y="850"/>
                    </a:lnTo>
                    <a:lnTo>
                      <a:pt x="53" y="850"/>
                    </a:lnTo>
                    <a:lnTo>
                      <a:pt x="55" y="893"/>
                    </a:lnTo>
                    <a:lnTo>
                      <a:pt x="55" y="893"/>
                    </a:lnTo>
                    <a:lnTo>
                      <a:pt x="56" y="932"/>
                    </a:lnTo>
                    <a:lnTo>
                      <a:pt x="59" y="972"/>
                    </a:lnTo>
                    <a:lnTo>
                      <a:pt x="59" y="972"/>
                    </a:lnTo>
                    <a:lnTo>
                      <a:pt x="59" y="985"/>
                    </a:lnTo>
                    <a:lnTo>
                      <a:pt x="59" y="996"/>
                    </a:lnTo>
                    <a:lnTo>
                      <a:pt x="56" y="1019"/>
                    </a:lnTo>
                    <a:lnTo>
                      <a:pt x="56" y="1019"/>
                    </a:lnTo>
                    <a:lnTo>
                      <a:pt x="53" y="1035"/>
                    </a:lnTo>
                    <a:lnTo>
                      <a:pt x="52" y="1052"/>
                    </a:lnTo>
                    <a:lnTo>
                      <a:pt x="52" y="1052"/>
                    </a:lnTo>
                    <a:lnTo>
                      <a:pt x="52" y="1053"/>
                    </a:lnTo>
                    <a:lnTo>
                      <a:pt x="52" y="1053"/>
                    </a:lnTo>
                    <a:lnTo>
                      <a:pt x="53" y="1076"/>
                    </a:lnTo>
                    <a:lnTo>
                      <a:pt x="56" y="1097"/>
                    </a:lnTo>
                    <a:lnTo>
                      <a:pt x="58" y="1106"/>
                    </a:lnTo>
                    <a:lnTo>
                      <a:pt x="61" y="1115"/>
                    </a:lnTo>
                    <a:lnTo>
                      <a:pt x="65" y="1123"/>
                    </a:lnTo>
                    <a:lnTo>
                      <a:pt x="69" y="1132"/>
                    </a:lnTo>
                    <a:lnTo>
                      <a:pt x="73" y="1139"/>
                    </a:lnTo>
                    <a:lnTo>
                      <a:pt x="79" y="1145"/>
                    </a:lnTo>
                    <a:lnTo>
                      <a:pt x="85" y="1151"/>
                    </a:lnTo>
                    <a:lnTo>
                      <a:pt x="93" y="1157"/>
                    </a:lnTo>
                    <a:lnTo>
                      <a:pt x="101" y="1162"/>
                    </a:lnTo>
                    <a:lnTo>
                      <a:pt x="110" y="1166"/>
                    </a:lnTo>
                    <a:lnTo>
                      <a:pt x="122" y="1169"/>
                    </a:lnTo>
                    <a:lnTo>
                      <a:pt x="133" y="1171"/>
                    </a:lnTo>
                    <a:lnTo>
                      <a:pt x="133" y="1171"/>
                    </a:lnTo>
                    <a:lnTo>
                      <a:pt x="175" y="1178"/>
                    </a:lnTo>
                    <a:lnTo>
                      <a:pt x="211" y="1183"/>
                    </a:lnTo>
                    <a:lnTo>
                      <a:pt x="246" y="1186"/>
                    </a:lnTo>
                    <a:lnTo>
                      <a:pt x="279" y="1186"/>
                    </a:lnTo>
                    <a:lnTo>
                      <a:pt x="279" y="1186"/>
                    </a:lnTo>
                    <a:lnTo>
                      <a:pt x="311" y="1187"/>
                    </a:lnTo>
                    <a:lnTo>
                      <a:pt x="342" y="1188"/>
                    </a:lnTo>
                    <a:lnTo>
                      <a:pt x="342" y="1188"/>
                    </a:lnTo>
                    <a:lnTo>
                      <a:pt x="376" y="1189"/>
                    </a:lnTo>
                    <a:lnTo>
                      <a:pt x="409" y="1190"/>
                    </a:lnTo>
                    <a:lnTo>
                      <a:pt x="409" y="1190"/>
                    </a:lnTo>
                    <a:lnTo>
                      <a:pt x="440" y="1189"/>
                    </a:lnTo>
                    <a:lnTo>
                      <a:pt x="440" y="1189"/>
                    </a:lnTo>
                    <a:lnTo>
                      <a:pt x="472" y="1187"/>
                    </a:lnTo>
                    <a:lnTo>
                      <a:pt x="504" y="1184"/>
                    </a:lnTo>
                    <a:lnTo>
                      <a:pt x="504" y="1184"/>
                    </a:lnTo>
                    <a:lnTo>
                      <a:pt x="552" y="1180"/>
                    </a:lnTo>
                    <a:lnTo>
                      <a:pt x="576" y="1178"/>
                    </a:lnTo>
                    <a:lnTo>
                      <a:pt x="599" y="1178"/>
                    </a:lnTo>
                    <a:lnTo>
                      <a:pt x="599" y="1178"/>
                    </a:lnTo>
                    <a:lnTo>
                      <a:pt x="612" y="1178"/>
                    </a:lnTo>
                    <a:lnTo>
                      <a:pt x="612" y="1178"/>
                    </a:lnTo>
                    <a:lnTo>
                      <a:pt x="691" y="1179"/>
                    </a:lnTo>
                    <a:lnTo>
                      <a:pt x="784" y="1180"/>
                    </a:lnTo>
                    <a:lnTo>
                      <a:pt x="784" y="1180"/>
                    </a:lnTo>
                    <a:lnTo>
                      <a:pt x="873" y="1179"/>
                    </a:lnTo>
                    <a:lnTo>
                      <a:pt x="880" y="1179"/>
                    </a:lnTo>
                    <a:lnTo>
                      <a:pt x="880" y="1179"/>
                    </a:lnTo>
                    <a:lnTo>
                      <a:pt x="976" y="1179"/>
                    </a:lnTo>
                    <a:lnTo>
                      <a:pt x="976" y="1179"/>
                    </a:lnTo>
                    <a:lnTo>
                      <a:pt x="1009" y="1179"/>
                    </a:lnTo>
                    <a:lnTo>
                      <a:pt x="1011" y="1179"/>
                    </a:lnTo>
                    <a:lnTo>
                      <a:pt x="1011" y="1179"/>
                    </a:lnTo>
                    <a:lnTo>
                      <a:pt x="1041" y="1179"/>
                    </a:lnTo>
                    <a:lnTo>
                      <a:pt x="1041" y="1179"/>
                    </a:lnTo>
                    <a:lnTo>
                      <a:pt x="1084" y="1180"/>
                    </a:lnTo>
                    <a:lnTo>
                      <a:pt x="1107" y="1181"/>
                    </a:lnTo>
                    <a:lnTo>
                      <a:pt x="1130" y="1184"/>
                    </a:lnTo>
                    <a:lnTo>
                      <a:pt x="1130" y="1184"/>
                    </a:lnTo>
                    <a:lnTo>
                      <a:pt x="1159" y="1187"/>
                    </a:lnTo>
                    <a:lnTo>
                      <a:pt x="1174" y="1188"/>
                    </a:lnTo>
                    <a:lnTo>
                      <a:pt x="1189" y="1188"/>
                    </a:lnTo>
                    <a:lnTo>
                      <a:pt x="1189" y="1188"/>
                    </a:lnTo>
                    <a:lnTo>
                      <a:pt x="1208" y="1188"/>
                    </a:lnTo>
                    <a:lnTo>
                      <a:pt x="1208" y="1188"/>
                    </a:lnTo>
                    <a:lnTo>
                      <a:pt x="1210" y="1188"/>
                    </a:lnTo>
                    <a:lnTo>
                      <a:pt x="1210" y="1188"/>
                    </a:lnTo>
                    <a:lnTo>
                      <a:pt x="1219" y="1188"/>
                    </a:lnTo>
                    <a:lnTo>
                      <a:pt x="1219" y="1188"/>
                    </a:lnTo>
                    <a:lnTo>
                      <a:pt x="1237" y="1189"/>
                    </a:lnTo>
                    <a:lnTo>
                      <a:pt x="1237" y="1189"/>
                    </a:lnTo>
                    <a:lnTo>
                      <a:pt x="1248" y="1188"/>
                    </a:lnTo>
                    <a:lnTo>
                      <a:pt x="1255" y="1187"/>
                    </a:lnTo>
                    <a:lnTo>
                      <a:pt x="1260" y="1185"/>
                    </a:lnTo>
                    <a:lnTo>
                      <a:pt x="1262" y="1183"/>
                    </a:lnTo>
                    <a:lnTo>
                      <a:pt x="1262" y="1183"/>
                    </a:lnTo>
                    <a:lnTo>
                      <a:pt x="1265" y="1178"/>
                    </a:lnTo>
                    <a:lnTo>
                      <a:pt x="1268" y="1176"/>
                    </a:lnTo>
                    <a:lnTo>
                      <a:pt x="1272" y="1174"/>
                    </a:lnTo>
                    <a:lnTo>
                      <a:pt x="1276" y="1173"/>
                    </a:lnTo>
                    <a:lnTo>
                      <a:pt x="1276" y="1173"/>
                    </a:lnTo>
                    <a:lnTo>
                      <a:pt x="1281" y="1174"/>
                    </a:lnTo>
                    <a:lnTo>
                      <a:pt x="1287" y="1176"/>
                    </a:lnTo>
                    <a:lnTo>
                      <a:pt x="1291" y="1179"/>
                    </a:lnTo>
                    <a:lnTo>
                      <a:pt x="1294" y="1184"/>
                    </a:lnTo>
                    <a:lnTo>
                      <a:pt x="1294" y="1184"/>
                    </a:lnTo>
                    <a:lnTo>
                      <a:pt x="1295" y="1188"/>
                    </a:lnTo>
                    <a:lnTo>
                      <a:pt x="1296" y="1192"/>
                    </a:lnTo>
                    <a:lnTo>
                      <a:pt x="1295" y="1196"/>
                    </a:lnTo>
                    <a:lnTo>
                      <a:pt x="1293" y="1200"/>
                    </a:lnTo>
                    <a:lnTo>
                      <a:pt x="1293" y="1200"/>
                    </a:lnTo>
                    <a:lnTo>
                      <a:pt x="1290" y="1204"/>
                    </a:lnTo>
                    <a:lnTo>
                      <a:pt x="1287" y="1208"/>
                    </a:lnTo>
                    <a:lnTo>
                      <a:pt x="1279" y="1215"/>
                    </a:lnTo>
                    <a:lnTo>
                      <a:pt x="1270" y="1219"/>
                    </a:lnTo>
                    <a:lnTo>
                      <a:pt x="1261" y="1223"/>
                    </a:lnTo>
                    <a:lnTo>
                      <a:pt x="1251" y="1225"/>
                    </a:lnTo>
                    <a:lnTo>
                      <a:pt x="1241" y="1226"/>
                    </a:lnTo>
                    <a:lnTo>
                      <a:pt x="1221" y="1227"/>
                    </a:lnTo>
                    <a:lnTo>
                      <a:pt x="1221" y="122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1" name="Freeform 1010"/>
              <p:cNvSpPr/>
              <p:nvPr/>
            </p:nvSpPr>
            <p:spPr bwMode="auto">
              <a:xfrm>
                <a:off x="4127500" y="2363788"/>
                <a:ext cx="822325" cy="422275"/>
              </a:xfrm>
              <a:custGeom>
                <a:avLst/>
                <a:gdLst/>
                <a:ahLst/>
                <a:cxnLst>
                  <a:cxn ang="0">
                    <a:pos x="1224" y="794"/>
                  </a:cxn>
                  <a:cxn ang="0">
                    <a:pos x="1217" y="774"/>
                  </a:cxn>
                  <a:cxn ang="0">
                    <a:pos x="1226" y="760"/>
                  </a:cxn>
                  <a:cxn ang="0">
                    <a:pos x="1240" y="724"/>
                  </a:cxn>
                  <a:cxn ang="0">
                    <a:pos x="1256" y="649"/>
                  </a:cxn>
                  <a:cxn ang="0">
                    <a:pos x="1286" y="584"/>
                  </a:cxn>
                  <a:cxn ang="0">
                    <a:pos x="1313" y="525"/>
                  </a:cxn>
                  <a:cxn ang="0">
                    <a:pos x="1351" y="435"/>
                  </a:cxn>
                  <a:cxn ang="0">
                    <a:pos x="1404" y="353"/>
                  </a:cxn>
                  <a:cxn ang="0">
                    <a:pos x="1460" y="252"/>
                  </a:cxn>
                  <a:cxn ang="0">
                    <a:pos x="1509" y="131"/>
                  </a:cxn>
                  <a:cxn ang="0">
                    <a:pos x="1516" y="71"/>
                  </a:cxn>
                  <a:cxn ang="0">
                    <a:pos x="1506" y="49"/>
                  </a:cxn>
                  <a:cxn ang="0">
                    <a:pos x="1465" y="35"/>
                  </a:cxn>
                  <a:cxn ang="0">
                    <a:pos x="1425" y="37"/>
                  </a:cxn>
                  <a:cxn ang="0">
                    <a:pos x="781" y="47"/>
                  </a:cxn>
                  <a:cxn ang="0">
                    <a:pos x="307" y="65"/>
                  </a:cxn>
                  <a:cxn ang="0">
                    <a:pos x="295" y="101"/>
                  </a:cxn>
                  <a:cxn ang="0">
                    <a:pos x="257" y="189"/>
                  </a:cxn>
                  <a:cxn ang="0">
                    <a:pos x="245" y="243"/>
                  </a:cxn>
                  <a:cxn ang="0">
                    <a:pos x="228" y="311"/>
                  </a:cxn>
                  <a:cxn ang="0">
                    <a:pos x="196" y="371"/>
                  </a:cxn>
                  <a:cxn ang="0">
                    <a:pos x="150" y="466"/>
                  </a:cxn>
                  <a:cxn ang="0">
                    <a:pos x="135" y="518"/>
                  </a:cxn>
                  <a:cxn ang="0">
                    <a:pos x="104" y="613"/>
                  </a:cxn>
                  <a:cxn ang="0">
                    <a:pos x="74" y="660"/>
                  </a:cxn>
                  <a:cxn ang="0">
                    <a:pos x="52" y="709"/>
                  </a:cxn>
                  <a:cxn ang="0">
                    <a:pos x="36" y="756"/>
                  </a:cxn>
                  <a:cxn ang="0">
                    <a:pos x="32" y="773"/>
                  </a:cxn>
                  <a:cxn ang="0">
                    <a:pos x="17" y="780"/>
                  </a:cxn>
                  <a:cxn ang="0">
                    <a:pos x="4" y="774"/>
                  </a:cxn>
                  <a:cxn ang="0">
                    <a:pos x="0" y="762"/>
                  </a:cxn>
                  <a:cxn ang="0">
                    <a:pos x="13" y="713"/>
                  </a:cxn>
                  <a:cxn ang="0">
                    <a:pos x="42" y="646"/>
                  </a:cxn>
                  <a:cxn ang="0">
                    <a:pos x="79" y="583"/>
                  </a:cxn>
                  <a:cxn ang="0">
                    <a:pos x="98" y="520"/>
                  </a:cxn>
                  <a:cxn ang="0">
                    <a:pos x="128" y="431"/>
                  </a:cxn>
                  <a:cxn ang="0">
                    <a:pos x="164" y="359"/>
                  </a:cxn>
                  <a:cxn ang="0">
                    <a:pos x="198" y="289"/>
                  </a:cxn>
                  <a:cxn ang="0">
                    <a:pos x="212" y="219"/>
                  </a:cxn>
                  <a:cxn ang="0">
                    <a:pos x="237" y="133"/>
                  </a:cxn>
                  <a:cxn ang="0">
                    <a:pos x="265" y="77"/>
                  </a:cxn>
                  <a:cxn ang="0">
                    <a:pos x="276" y="43"/>
                  </a:cxn>
                  <a:cxn ang="0">
                    <a:pos x="303" y="24"/>
                  </a:cxn>
                  <a:cxn ang="0">
                    <a:pos x="375" y="18"/>
                  </a:cxn>
                  <a:cxn ang="0">
                    <a:pos x="411" y="13"/>
                  </a:cxn>
                  <a:cxn ang="0">
                    <a:pos x="479" y="13"/>
                  </a:cxn>
                  <a:cxn ang="0">
                    <a:pos x="668" y="15"/>
                  </a:cxn>
                  <a:cxn ang="0">
                    <a:pos x="1159" y="4"/>
                  </a:cxn>
                  <a:cxn ang="0">
                    <a:pos x="1375" y="1"/>
                  </a:cxn>
                  <a:cxn ang="0">
                    <a:pos x="1481" y="2"/>
                  </a:cxn>
                  <a:cxn ang="0">
                    <a:pos x="1535" y="17"/>
                  </a:cxn>
                  <a:cxn ang="0">
                    <a:pos x="1547" y="34"/>
                  </a:cxn>
                  <a:cxn ang="0">
                    <a:pos x="1550" y="109"/>
                  </a:cxn>
                  <a:cxn ang="0">
                    <a:pos x="1516" y="216"/>
                  </a:cxn>
                  <a:cxn ang="0">
                    <a:pos x="1472" y="303"/>
                  </a:cxn>
                  <a:cxn ang="0">
                    <a:pos x="1406" y="412"/>
                  </a:cxn>
                  <a:cxn ang="0">
                    <a:pos x="1362" y="503"/>
                  </a:cxn>
                  <a:cxn ang="0">
                    <a:pos x="1315" y="608"/>
                  </a:cxn>
                  <a:cxn ang="0">
                    <a:pos x="1277" y="715"/>
                  </a:cxn>
                  <a:cxn ang="0">
                    <a:pos x="1261" y="773"/>
                  </a:cxn>
                  <a:cxn ang="0">
                    <a:pos x="1244" y="796"/>
                  </a:cxn>
                </a:cxnLst>
                <a:rect l="0" t="0" r="r" b="b"/>
                <a:pathLst>
                  <a:path w="1553" h="798">
                    <a:moveTo>
                      <a:pt x="1235" y="798"/>
                    </a:moveTo>
                    <a:lnTo>
                      <a:pt x="1235" y="798"/>
                    </a:lnTo>
                    <a:lnTo>
                      <a:pt x="1229" y="797"/>
                    </a:lnTo>
                    <a:lnTo>
                      <a:pt x="1226" y="796"/>
                    </a:lnTo>
                    <a:lnTo>
                      <a:pt x="1224" y="794"/>
                    </a:lnTo>
                    <a:lnTo>
                      <a:pt x="1220" y="792"/>
                    </a:lnTo>
                    <a:lnTo>
                      <a:pt x="1219" y="789"/>
                    </a:lnTo>
                    <a:lnTo>
                      <a:pt x="1217" y="786"/>
                    </a:lnTo>
                    <a:lnTo>
                      <a:pt x="1217" y="781"/>
                    </a:lnTo>
                    <a:lnTo>
                      <a:pt x="1217" y="774"/>
                    </a:lnTo>
                    <a:lnTo>
                      <a:pt x="1217" y="774"/>
                    </a:lnTo>
                    <a:lnTo>
                      <a:pt x="1218" y="770"/>
                    </a:lnTo>
                    <a:lnTo>
                      <a:pt x="1219" y="766"/>
                    </a:lnTo>
                    <a:lnTo>
                      <a:pt x="1222" y="763"/>
                    </a:lnTo>
                    <a:lnTo>
                      <a:pt x="1226" y="760"/>
                    </a:lnTo>
                    <a:lnTo>
                      <a:pt x="1228" y="759"/>
                    </a:lnTo>
                    <a:lnTo>
                      <a:pt x="1229" y="757"/>
                    </a:lnTo>
                    <a:lnTo>
                      <a:pt x="1229" y="757"/>
                    </a:lnTo>
                    <a:lnTo>
                      <a:pt x="1235" y="741"/>
                    </a:lnTo>
                    <a:lnTo>
                      <a:pt x="1240" y="724"/>
                    </a:lnTo>
                    <a:lnTo>
                      <a:pt x="1244" y="705"/>
                    </a:lnTo>
                    <a:lnTo>
                      <a:pt x="1248" y="686"/>
                    </a:lnTo>
                    <a:lnTo>
                      <a:pt x="1248" y="686"/>
                    </a:lnTo>
                    <a:lnTo>
                      <a:pt x="1251" y="667"/>
                    </a:lnTo>
                    <a:lnTo>
                      <a:pt x="1256" y="649"/>
                    </a:lnTo>
                    <a:lnTo>
                      <a:pt x="1256" y="649"/>
                    </a:lnTo>
                    <a:lnTo>
                      <a:pt x="1262" y="632"/>
                    </a:lnTo>
                    <a:lnTo>
                      <a:pt x="1269" y="616"/>
                    </a:lnTo>
                    <a:lnTo>
                      <a:pt x="1277" y="599"/>
                    </a:lnTo>
                    <a:lnTo>
                      <a:pt x="1286" y="584"/>
                    </a:lnTo>
                    <a:lnTo>
                      <a:pt x="1286" y="584"/>
                    </a:lnTo>
                    <a:lnTo>
                      <a:pt x="1294" y="566"/>
                    </a:lnTo>
                    <a:lnTo>
                      <a:pt x="1302" y="549"/>
                    </a:lnTo>
                    <a:lnTo>
                      <a:pt x="1302" y="549"/>
                    </a:lnTo>
                    <a:lnTo>
                      <a:pt x="1313" y="525"/>
                    </a:lnTo>
                    <a:lnTo>
                      <a:pt x="1323" y="500"/>
                    </a:lnTo>
                    <a:lnTo>
                      <a:pt x="1323" y="500"/>
                    </a:lnTo>
                    <a:lnTo>
                      <a:pt x="1336" y="468"/>
                    </a:lnTo>
                    <a:lnTo>
                      <a:pt x="1351" y="435"/>
                    </a:lnTo>
                    <a:lnTo>
                      <a:pt x="1351" y="435"/>
                    </a:lnTo>
                    <a:lnTo>
                      <a:pt x="1359" y="421"/>
                    </a:lnTo>
                    <a:lnTo>
                      <a:pt x="1368" y="405"/>
                    </a:lnTo>
                    <a:lnTo>
                      <a:pt x="1387" y="377"/>
                    </a:lnTo>
                    <a:lnTo>
                      <a:pt x="1387" y="377"/>
                    </a:lnTo>
                    <a:lnTo>
                      <a:pt x="1404" y="353"/>
                    </a:lnTo>
                    <a:lnTo>
                      <a:pt x="1411" y="340"/>
                    </a:lnTo>
                    <a:lnTo>
                      <a:pt x="1419" y="328"/>
                    </a:lnTo>
                    <a:lnTo>
                      <a:pt x="1430" y="307"/>
                    </a:lnTo>
                    <a:lnTo>
                      <a:pt x="1430" y="307"/>
                    </a:lnTo>
                    <a:lnTo>
                      <a:pt x="1460" y="252"/>
                    </a:lnTo>
                    <a:lnTo>
                      <a:pt x="1474" y="222"/>
                    </a:lnTo>
                    <a:lnTo>
                      <a:pt x="1488" y="192"/>
                    </a:lnTo>
                    <a:lnTo>
                      <a:pt x="1499" y="162"/>
                    </a:lnTo>
                    <a:lnTo>
                      <a:pt x="1504" y="146"/>
                    </a:lnTo>
                    <a:lnTo>
                      <a:pt x="1509" y="131"/>
                    </a:lnTo>
                    <a:lnTo>
                      <a:pt x="1512" y="116"/>
                    </a:lnTo>
                    <a:lnTo>
                      <a:pt x="1514" y="101"/>
                    </a:lnTo>
                    <a:lnTo>
                      <a:pt x="1515" y="85"/>
                    </a:lnTo>
                    <a:lnTo>
                      <a:pt x="1516" y="71"/>
                    </a:lnTo>
                    <a:lnTo>
                      <a:pt x="1516" y="71"/>
                    </a:lnTo>
                    <a:lnTo>
                      <a:pt x="1515" y="65"/>
                    </a:lnTo>
                    <a:lnTo>
                      <a:pt x="1514" y="60"/>
                    </a:lnTo>
                    <a:lnTo>
                      <a:pt x="1512" y="56"/>
                    </a:lnTo>
                    <a:lnTo>
                      <a:pt x="1510" y="52"/>
                    </a:lnTo>
                    <a:lnTo>
                      <a:pt x="1506" y="49"/>
                    </a:lnTo>
                    <a:lnTo>
                      <a:pt x="1503" y="46"/>
                    </a:lnTo>
                    <a:lnTo>
                      <a:pt x="1495" y="42"/>
                    </a:lnTo>
                    <a:lnTo>
                      <a:pt x="1486" y="38"/>
                    </a:lnTo>
                    <a:lnTo>
                      <a:pt x="1475" y="36"/>
                    </a:lnTo>
                    <a:lnTo>
                      <a:pt x="1465" y="35"/>
                    </a:lnTo>
                    <a:lnTo>
                      <a:pt x="1456" y="35"/>
                    </a:lnTo>
                    <a:lnTo>
                      <a:pt x="1456" y="35"/>
                    </a:lnTo>
                    <a:lnTo>
                      <a:pt x="1439" y="36"/>
                    </a:lnTo>
                    <a:lnTo>
                      <a:pt x="1425" y="37"/>
                    </a:lnTo>
                    <a:lnTo>
                      <a:pt x="1425" y="37"/>
                    </a:lnTo>
                    <a:lnTo>
                      <a:pt x="1404" y="37"/>
                    </a:lnTo>
                    <a:lnTo>
                      <a:pt x="1272" y="37"/>
                    </a:lnTo>
                    <a:lnTo>
                      <a:pt x="1272" y="37"/>
                    </a:lnTo>
                    <a:lnTo>
                      <a:pt x="1092" y="41"/>
                    </a:lnTo>
                    <a:lnTo>
                      <a:pt x="781" y="47"/>
                    </a:lnTo>
                    <a:lnTo>
                      <a:pt x="314" y="57"/>
                    </a:lnTo>
                    <a:lnTo>
                      <a:pt x="309" y="57"/>
                    </a:lnTo>
                    <a:lnTo>
                      <a:pt x="308" y="61"/>
                    </a:lnTo>
                    <a:lnTo>
                      <a:pt x="308" y="61"/>
                    </a:lnTo>
                    <a:lnTo>
                      <a:pt x="307" y="65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6" y="66"/>
                    </a:lnTo>
                    <a:lnTo>
                      <a:pt x="301" y="83"/>
                    </a:lnTo>
                    <a:lnTo>
                      <a:pt x="295" y="101"/>
                    </a:lnTo>
                    <a:lnTo>
                      <a:pt x="280" y="134"/>
                    </a:lnTo>
                    <a:lnTo>
                      <a:pt x="280" y="134"/>
                    </a:lnTo>
                    <a:lnTo>
                      <a:pt x="272" y="151"/>
                    </a:lnTo>
                    <a:lnTo>
                      <a:pt x="264" y="170"/>
                    </a:lnTo>
                    <a:lnTo>
                      <a:pt x="257" y="189"/>
                    </a:lnTo>
                    <a:lnTo>
                      <a:pt x="251" y="207"/>
                    </a:lnTo>
                    <a:lnTo>
                      <a:pt x="251" y="207"/>
                    </a:lnTo>
                    <a:lnTo>
                      <a:pt x="248" y="225"/>
                    </a:lnTo>
                    <a:lnTo>
                      <a:pt x="245" y="243"/>
                    </a:lnTo>
                    <a:lnTo>
                      <a:pt x="245" y="243"/>
                    </a:lnTo>
                    <a:lnTo>
                      <a:pt x="241" y="272"/>
                    </a:lnTo>
                    <a:lnTo>
                      <a:pt x="238" y="285"/>
                    </a:lnTo>
                    <a:lnTo>
                      <a:pt x="234" y="299"/>
                    </a:lnTo>
                    <a:lnTo>
                      <a:pt x="234" y="299"/>
                    </a:lnTo>
                    <a:lnTo>
                      <a:pt x="228" y="311"/>
                    </a:lnTo>
                    <a:lnTo>
                      <a:pt x="222" y="322"/>
                    </a:lnTo>
                    <a:lnTo>
                      <a:pt x="210" y="345"/>
                    </a:lnTo>
                    <a:lnTo>
                      <a:pt x="210" y="345"/>
                    </a:lnTo>
                    <a:lnTo>
                      <a:pt x="196" y="371"/>
                    </a:lnTo>
                    <a:lnTo>
                      <a:pt x="196" y="371"/>
                    </a:lnTo>
                    <a:lnTo>
                      <a:pt x="182" y="400"/>
                    </a:lnTo>
                    <a:lnTo>
                      <a:pt x="182" y="400"/>
                    </a:lnTo>
                    <a:lnTo>
                      <a:pt x="171" y="422"/>
                    </a:lnTo>
                    <a:lnTo>
                      <a:pt x="159" y="444"/>
                    </a:lnTo>
                    <a:lnTo>
                      <a:pt x="150" y="466"/>
                    </a:lnTo>
                    <a:lnTo>
                      <a:pt x="146" y="477"/>
                    </a:lnTo>
                    <a:lnTo>
                      <a:pt x="143" y="487"/>
                    </a:lnTo>
                    <a:lnTo>
                      <a:pt x="143" y="487"/>
                    </a:lnTo>
                    <a:lnTo>
                      <a:pt x="135" y="518"/>
                    </a:lnTo>
                    <a:lnTo>
                      <a:pt x="135" y="518"/>
                    </a:lnTo>
                    <a:lnTo>
                      <a:pt x="126" y="553"/>
                    </a:lnTo>
                    <a:lnTo>
                      <a:pt x="116" y="588"/>
                    </a:lnTo>
                    <a:lnTo>
                      <a:pt x="116" y="588"/>
                    </a:lnTo>
                    <a:lnTo>
                      <a:pt x="110" y="600"/>
                    </a:lnTo>
                    <a:lnTo>
                      <a:pt x="104" y="613"/>
                    </a:lnTo>
                    <a:lnTo>
                      <a:pt x="97" y="625"/>
                    </a:lnTo>
                    <a:lnTo>
                      <a:pt x="89" y="637"/>
                    </a:lnTo>
                    <a:lnTo>
                      <a:pt x="89" y="637"/>
                    </a:lnTo>
                    <a:lnTo>
                      <a:pt x="81" y="648"/>
                    </a:lnTo>
                    <a:lnTo>
                      <a:pt x="74" y="660"/>
                    </a:lnTo>
                    <a:lnTo>
                      <a:pt x="68" y="673"/>
                    </a:lnTo>
                    <a:lnTo>
                      <a:pt x="62" y="686"/>
                    </a:lnTo>
                    <a:lnTo>
                      <a:pt x="62" y="686"/>
                    </a:lnTo>
                    <a:lnTo>
                      <a:pt x="58" y="697"/>
                    </a:lnTo>
                    <a:lnTo>
                      <a:pt x="52" y="709"/>
                    </a:lnTo>
                    <a:lnTo>
                      <a:pt x="52" y="709"/>
                    </a:lnTo>
                    <a:lnTo>
                      <a:pt x="47" y="723"/>
                    </a:lnTo>
                    <a:lnTo>
                      <a:pt x="41" y="736"/>
                    </a:lnTo>
                    <a:lnTo>
                      <a:pt x="38" y="750"/>
                    </a:lnTo>
                    <a:lnTo>
                      <a:pt x="36" y="756"/>
                    </a:lnTo>
                    <a:lnTo>
                      <a:pt x="36" y="762"/>
                    </a:lnTo>
                    <a:lnTo>
                      <a:pt x="36" y="762"/>
                    </a:lnTo>
                    <a:lnTo>
                      <a:pt x="35" y="766"/>
                    </a:lnTo>
                    <a:lnTo>
                      <a:pt x="34" y="770"/>
                    </a:lnTo>
                    <a:lnTo>
                      <a:pt x="32" y="773"/>
                    </a:lnTo>
                    <a:lnTo>
                      <a:pt x="30" y="775"/>
                    </a:lnTo>
                    <a:lnTo>
                      <a:pt x="26" y="777"/>
                    </a:lnTo>
                    <a:lnTo>
                      <a:pt x="23" y="779"/>
                    </a:lnTo>
                    <a:lnTo>
                      <a:pt x="17" y="780"/>
                    </a:lnTo>
                    <a:lnTo>
                      <a:pt x="17" y="780"/>
                    </a:lnTo>
                    <a:lnTo>
                      <a:pt x="13" y="780"/>
                    </a:lnTo>
                    <a:lnTo>
                      <a:pt x="10" y="779"/>
                    </a:lnTo>
                    <a:lnTo>
                      <a:pt x="7" y="776"/>
                    </a:lnTo>
                    <a:lnTo>
                      <a:pt x="4" y="774"/>
                    </a:lnTo>
                    <a:lnTo>
                      <a:pt x="4" y="774"/>
                    </a:lnTo>
                    <a:lnTo>
                      <a:pt x="2" y="772"/>
                    </a:lnTo>
                    <a:lnTo>
                      <a:pt x="1" y="769"/>
                    </a:lnTo>
                    <a:lnTo>
                      <a:pt x="0" y="766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1" y="750"/>
                    </a:lnTo>
                    <a:lnTo>
                      <a:pt x="4" y="737"/>
                    </a:lnTo>
                    <a:lnTo>
                      <a:pt x="8" y="726"/>
                    </a:lnTo>
                    <a:lnTo>
                      <a:pt x="13" y="713"/>
                    </a:lnTo>
                    <a:lnTo>
                      <a:pt x="13" y="713"/>
                    </a:lnTo>
                    <a:lnTo>
                      <a:pt x="18" y="703"/>
                    </a:lnTo>
                    <a:lnTo>
                      <a:pt x="22" y="690"/>
                    </a:lnTo>
                    <a:lnTo>
                      <a:pt x="22" y="690"/>
                    </a:lnTo>
                    <a:lnTo>
                      <a:pt x="32" y="668"/>
                    </a:lnTo>
                    <a:lnTo>
                      <a:pt x="42" y="646"/>
                    </a:lnTo>
                    <a:lnTo>
                      <a:pt x="54" y="624"/>
                    </a:lnTo>
                    <a:lnTo>
                      <a:pt x="69" y="602"/>
                    </a:lnTo>
                    <a:lnTo>
                      <a:pt x="69" y="602"/>
                    </a:lnTo>
                    <a:lnTo>
                      <a:pt x="74" y="593"/>
                    </a:lnTo>
                    <a:lnTo>
                      <a:pt x="79" y="583"/>
                    </a:lnTo>
                    <a:lnTo>
                      <a:pt x="83" y="573"/>
                    </a:lnTo>
                    <a:lnTo>
                      <a:pt x="87" y="563"/>
                    </a:lnTo>
                    <a:lnTo>
                      <a:pt x="93" y="541"/>
                    </a:lnTo>
                    <a:lnTo>
                      <a:pt x="98" y="520"/>
                    </a:lnTo>
                    <a:lnTo>
                      <a:pt x="98" y="520"/>
                    </a:lnTo>
                    <a:lnTo>
                      <a:pt x="104" y="492"/>
                    </a:lnTo>
                    <a:lnTo>
                      <a:pt x="104" y="492"/>
                    </a:lnTo>
                    <a:lnTo>
                      <a:pt x="110" y="472"/>
                    </a:lnTo>
                    <a:lnTo>
                      <a:pt x="119" y="451"/>
                    </a:lnTo>
                    <a:lnTo>
                      <a:pt x="128" y="431"/>
                    </a:lnTo>
                    <a:lnTo>
                      <a:pt x="137" y="412"/>
                    </a:lnTo>
                    <a:lnTo>
                      <a:pt x="143" y="401"/>
                    </a:lnTo>
                    <a:lnTo>
                      <a:pt x="143" y="401"/>
                    </a:lnTo>
                    <a:lnTo>
                      <a:pt x="153" y="381"/>
                    </a:lnTo>
                    <a:lnTo>
                      <a:pt x="164" y="359"/>
                    </a:lnTo>
                    <a:lnTo>
                      <a:pt x="164" y="359"/>
                    </a:lnTo>
                    <a:lnTo>
                      <a:pt x="183" y="325"/>
                    </a:lnTo>
                    <a:lnTo>
                      <a:pt x="191" y="307"/>
                    </a:lnTo>
                    <a:lnTo>
                      <a:pt x="198" y="289"/>
                    </a:lnTo>
                    <a:lnTo>
                      <a:pt x="198" y="289"/>
                    </a:lnTo>
                    <a:lnTo>
                      <a:pt x="202" y="277"/>
                    </a:lnTo>
                    <a:lnTo>
                      <a:pt x="205" y="264"/>
                    </a:lnTo>
                    <a:lnTo>
                      <a:pt x="209" y="240"/>
                    </a:lnTo>
                    <a:lnTo>
                      <a:pt x="209" y="240"/>
                    </a:lnTo>
                    <a:lnTo>
                      <a:pt x="212" y="219"/>
                    </a:lnTo>
                    <a:lnTo>
                      <a:pt x="216" y="198"/>
                    </a:lnTo>
                    <a:lnTo>
                      <a:pt x="216" y="198"/>
                    </a:lnTo>
                    <a:lnTo>
                      <a:pt x="222" y="176"/>
                    </a:lnTo>
                    <a:lnTo>
                      <a:pt x="230" y="155"/>
                    </a:lnTo>
                    <a:lnTo>
                      <a:pt x="237" y="133"/>
                    </a:lnTo>
                    <a:lnTo>
                      <a:pt x="246" y="113"/>
                    </a:lnTo>
                    <a:lnTo>
                      <a:pt x="246" y="113"/>
                    </a:lnTo>
                    <a:lnTo>
                      <a:pt x="253" y="99"/>
                    </a:lnTo>
                    <a:lnTo>
                      <a:pt x="253" y="99"/>
                    </a:lnTo>
                    <a:lnTo>
                      <a:pt x="265" y="77"/>
                    </a:lnTo>
                    <a:lnTo>
                      <a:pt x="269" y="65"/>
                    </a:lnTo>
                    <a:lnTo>
                      <a:pt x="273" y="54"/>
                    </a:lnTo>
                    <a:lnTo>
                      <a:pt x="273" y="54"/>
                    </a:lnTo>
                    <a:lnTo>
                      <a:pt x="274" y="48"/>
                    </a:lnTo>
                    <a:lnTo>
                      <a:pt x="276" y="43"/>
                    </a:lnTo>
                    <a:lnTo>
                      <a:pt x="278" y="38"/>
                    </a:lnTo>
                    <a:lnTo>
                      <a:pt x="282" y="34"/>
                    </a:lnTo>
                    <a:lnTo>
                      <a:pt x="287" y="31"/>
                    </a:lnTo>
                    <a:lnTo>
                      <a:pt x="292" y="28"/>
                    </a:lnTo>
                    <a:lnTo>
                      <a:pt x="303" y="24"/>
                    </a:lnTo>
                    <a:lnTo>
                      <a:pt x="316" y="22"/>
                    </a:lnTo>
                    <a:lnTo>
                      <a:pt x="329" y="20"/>
                    </a:lnTo>
                    <a:lnTo>
                      <a:pt x="356" y="19"/>
                    </a:lnTo>
                    <a:lnTo>
                      <a:pt x="356" y="19"/>
                    </a:lnTo>
                    <a:lnTo>
                      <a:pt x="375" y="18"/>
                    </a:lnTo>
                    <a:lnTo>
                      <a:pt x="382" y="18"/>
                    </a:lnTo>
                    <a:lnTo>
                      <a:pt x="389" y="16"/>
                    </a:lnTo>
                    <a:lnTo>
                      <a:pt x="389" y="16"/>
                    </a:lnTo>
                    <a:lnTo>
                      <a:pt x="400" y="14"/>
                    </a:lnTo>
                    <a:lnTo>
                      <a:pt x="411" y="13"/>
                    </a:lnTo>
                    <a:lnTo>
                      <a:pt x="423" y="12"/>
                    </a:lnTo>
                    <a:lnTo>
                      <a:pt x="437" y="12"/>
                    </a:lnTo>
                    <a:lnTo>
                      <a:pt x="437" y="12"/>
                    </a:lnTo>
                    <a:lnTo>
                      <a:pt x="459" y="12"/>
                    </a:lnTo>
                    <a:lnTo>
                      <a:pt x="479" y="13"/>
                    </a:lnTo>
                    <a:lnTo>
                      <a:pt x="479" y="13"/>
                    </a:lnTo>
                    <a:lnTo>
                      <a:pt x="500" y="14"/>
                    </a:lnTo>
                    <a:lnTo>
                      <a:pt x="519" y="15"/>
                    </a:lnTo>
                    <a:lnTo>
                      <a:pt x="668" y="15"/>
                    </a:lnTo>
                    <a:lnTo>
                      <a:pt x="668" y="15"/>
                    </a:lnTo>
                    <a:lnTo>
                      <a:pt x="751" y="14"/>
                    </a:lnTo>
                    <a:lnTo>
                      <a:pt x="833" y="13"/>
                    </a:lnTo>
                    <a:lnTo>
                      <a:pt x="997" y="8"/>
                    </a:lnTo>
                    <a:lnTo>
                      <a:pt x="997" y="8"/>
                    </a:lnTo>
                    <a:lnTo>
                      <a:pt x="1159" y="4"/>
                    </a:lnTo>
                    <a:lnTo>
                      <a:pt x="1241" y="2"/>
                    </a:lnTo>
                    <a:lnTo>
                      <a:pt x="1323" y="2"/>
                    </a:lnTo>
                    <a:lnTo>
                      <a:pt x="1323" y="2"/>
                    </a:lnTo>
                    <a:lnTo>
                      <a:pt x="1375" y="1"/>
                    </a:lnTo>
                    <a:lnTo>
                      <a:pt x="1375" y="1"/>
                    </a:lnTo>
                    <a:lnTo>
                      <a:pt x="1427" y="0"/>
                    </a:lnTo>
                    <a:lnTo>
                      <a:pt x="1427" y="0"/>
                    </a:lnTo>
                    <a:lnTo>
                      <a:pt x="1456" y="1"/>
                    </a:lnTo>
                    <a:lnTo>
                      <a:pt x="1481" y="2"/>
                    </a:lnTo>
                    <a:lnTo>
                      <a:pt x="1481" y="2"/>
                    </a:lnTo>
                    <a:lnTo>
                      <a:pt x="1496" y="3"/>
                    </a:lnTo>
                    <a:lnTo>
                      <a:pt x="1506" y="5"/>
                    </a:lnTo>
                    <a:lnTo>
                      <a:pt x="1517" y="7"/>
                    </a:lnTo>
                    <a:lnTo>
                      <a:pt x="1526" y="12"/>
                    </a:lnTo>
                    <a:lnTo>
                      <a:pt x="1535" y="17"/>
                    </a:lnTo>
                    <a:lnTo>
                      <a:pt x="1539" y="21"/>
                    </a:lnTo>
                    <a:lnTo>
                      <a:pt x="1542" y="25"/>
                    </a:lnTo>
                    <a:lnTo>
                      <a:pt x="1545" y="29"/>
                    </a:lnTo>
                    <a:lnTo>
                      <a:pt x="1547" y="34"/>
                    </a:lnTo>
                    <a:lnTo>
                      <a:pt x="1547" y="34"/>
                    </a:lnTo>
                    <a:lnTo>
                      <a:pt x="1550" y="49"/>
                    </a:lnTo>
                    <a:lnTo>
                      <a:pt x="1552" y="63"/>
                    </a:lnTo>
                    <a:lnTo>
                      <a:pt x="1553" y="78"/>
                    </a:lnTo>
                    <a:lnTo>
                      <a:pt x="1552" y="93"/>
                    </a:lnTo>
                    <a:lnTo>
                      <a:pt x="1550" y="109"/>
                    </a:lnTo>
                    <a:lnTo>
                      <a:pt x="1548" y="123"/>
                    </a:lnTo>
                    <a:lnTo>
                      <a:pt x="1544" y="139"/>
                    </a:lnTo>
                    <a:lnTo>
                      <a:pt x="1540" y="155"/>
                    </a:lnTo>
                    <a:lnTo>
                      <a:pt x="1528" y="186"/>
                    </a:lnTo>
                    <a:lnTo>
                      <a:pt x="1516" y="216"/>
                    </a:lnTo>
                    <a:lnTo>
                      <a:pt x="1502" y="244"/>
                    </a:lnTo>
                    <a:lnTo>
                      <a:pt x="1489" y="271"/>
                    </a:lnTo>
                    <a:lnTo>
                      <a:pt x="1486" y="277"/>
                    </a:lnTo>
                    <a:lnTo>
                      <a:pt x="1486" y="277"/>
                    </a:lnTo>
                    <a:lnTo>
                      <a:pt x="1472" y="303"/>
                    </a:lnTo>
                    <a:lnTo>
                      <a:pt x="1457" y="329"/>
                    </a:lnTo>
                    <a:lnTo>
                      <a:pt x="1427" y="378"/>
                    </a:lnTo>
                    <a:lnTo>
                      <a:pt x="1427" y="378"/>
                    </a:lnTo>
                    <a:lnTo>
                      <a:pt x="1406" y="412"/>
                    </a:lnTo>
                    <a:lnTo>
                      <a:pt x="1406" y="412"/>
                    </a:lnTo>
                    <a:lnTo>
                      <a:pt x="1393" y="433"/>
                    </a:lnTo>
                    <a:lnTo>
                      <a:pt x="1382" y="456"/>
                    </a:lnTo>
                    <a:lnTo>
                      <a:pt x="1372" y="479"/>
                    </a:lnTo>
                    <a:lnTo>
                      <a:pt x="1362" y="503"/>
                    </a:lnTo>
                    <a:lnTo>
                      <a:pt x="1362" y="503"/>
                    </a:lnTo>
                    <a:lnTo>
                      <a:pt x="1346" y="540"/>
                    </a:lnTo>
                    <a:lnTo>
                      <a:pt x="1346" y="540"/>
                    </a:lnTo>
                    <a:lnTo>
                      <a:pt x="1327" y="581"/>
                    </a:lnTo>
                    <a:lnTo>
                      <a:pt x="1327" y="581"/>
                    </a:lnTo>
                    <a:lnTo>
                      <a:pt x="1315" y="608"/>
                    </a:lnTo>
                    <a:lnTo>
                      <a:pt x="1302" y="633"/>
                    </a:lnTo>
                    <a:lnTo>
                      <a:pt x="1292" y="660"/>
                    </a:lnTo>
                    <a:lnTo>
                      <a:pt x="1284" y="689"/>
                    </a:lnTo>
                    <a:lnTo>
                      <a:pt x="1284" y="689"/>
                    </a:lnTo>
                    <a:lnTo>
                      <a:pt x="1277" y="715"/>
                    </a:lnTo>
                    <a:lnTo>
                      <a:pt x="1277" y="715"/>
                    </a:lnTo>
                    <a:lnTo>
                      <a:pt x="1272" y="735"/>
                    </a:lnTo>
                    <a:lnTo>
                      <a:pt x="1267" y="755"/>
                    </a:lnTo>
                    <a:lnTo>
                      <a:pt x="1264" y="765"/>
                    </a:lnTo>
                    <a:lnTo>
                      <a:pt x="1261" y="773"/>
                    </a:lnTo>
                    <a:lnTo>
                      <a:pt x="1256" y="783"/>
                    </a:lnTo>
                    <a:lnTo>
                      <a:pt x="1251" y="790"/>
                    </a:lnTo>
                    <a:lnTo>
                      <a:pt x="1251" y="790"/>
                    </a:lnTo>
                    <a:lnTo>
                      <a:pt x="1248" y="794"/>
                    </a:lnTo>
                    <a:lnTo>
                      <a:pt x="1244" y="796"/>
                    </a:lnTo>
                    <a:lnTo>
                      <a:pt x="1240" y="798"/>
                    </a:lnTo>
                    <a:lnTo>
                      <a:pt x="1235" y="798"/>
                    </a:lnTo>
                    <a:lnTo>
                      <a:pt x="1235" y="79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240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42" name="组合 141"/>
            <p:cNvGrpSpPr/>
            <p:nvPr/>
          </p:nvGrpSpPr>
          <p:grpSpPr>
            <a:xfrm>
              <a:off x="8383129" y="4461917"/>
              <a:ext cx="2472589" cy="1398881"/>
              <a:chOff x="9092491" y="2281082"/>
              <a:chExt cx="2472589" cy="1398881"/>
            </a:xfrm>
          </p:grpSpPr>
          <p:sp>
            <p:nvSpPr>
              <p:cNvPr id="143" name="文本框 142"/>
              <p:cNvSpPr txBox="1"/>
              <p:nvPr/>
            </p:nvSpPr>
            <p:spPr>
              <a:xfrm>
                <a:off x="9092491" y="2281082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144" name="Text Placeholder 32"/>
              <p:cNvSpPr txBox="1"/>
              <p:nvPr/>
            </p:nvSpPr>
            <p:spPr>
              <a:xfrm>
                <a:off x="9311762" y="2697749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33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32563"/>
            <a:ext cx="3009900" cy="2868134"/>
          </a:xfrm>
          <a:prstGeom prst="rect">
            <a:avLst/>
          </a:prstGeom>
        </p:spPr>
      </p:pic>
      <p:pic>
        <p:nvPicPr>
          <p:cNvPr id="7" name="图片 6" descr="资源 3011"/>
          <p:cNvPicPr>
            <a:picLocks noChangeAspect="1"/>
          </p:cNvPicPr>
          <p:nvPr/>
        </p:nvPicPr>
        <p:blipFill>
          <a:blip r:embed="rId3"/>
          <a:srcRect t="51908" r="-3575"/>
          <a:stretch>
            <a:fillRect/>
          </a:stretch>
        </p:blipFill>
        <p:spPr>
          <a:xfrm>
            <a:off x="3768725" y="0"/>
            <a:ext cx="2999105" cy="1464310"/>
          </a:xfrm>
          <a:prstGeom prst="rect">
            <a:avLst/>
          </a:prstGeom>
        </p:spPr>
      </p:pic>
      <p:pic>
        <p:nvPicPr>
          <p:cNvPr id="8" name="图片 7" descr="资源 32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2070">
            <a:off x="3589829" y="1685270"/>
            <a:ext cx="1089025" cy="850900"/>
          </a:xfrm>
          <a:prstGeom prst="rect">
            <a:avLst/>
          </a:prstGeom>
        </p:spPr>
      </p:pic>
      <p:pic>
        <p:nvPicPr>
          <p:cNvPr id="9" name="图片 8" descr="资源 13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445" y="4221440"/>
            <a:ext cx="1527810" cy="163004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25" y="4416425"/>
            <a:ext cx="2038350" cy="1758950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6096000" y="2522220"/>
            <a:ext cx="5657850" cy="1813560"/>
            <a:chOff x="3819020" y="2239101"/>
            <a:chExt cx="5657850" cy="1813560"/>
          </a:xfrm>
          <a:effectLst/>
        </p:grpSpPr>
        <p:sp>
          <p:nvSpPr>
            <p:cNvPr id="26" name="文本框 25"/>
            <p:cNvSpPr txBox="1"/>
            <p:nvPr/>
          </p:nvSpPr>
          <p:spPr>
            <a:xfrm>
              <a:off x="4491486" y="2239101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PART 02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819020" y="3007451"/>
              <a:ext cx="56578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Click here to enter a title</a:t>
              </a:r>
            </a:p>
          </p:txBody>
        </p:sp>
        <p:sp>
          <p:nvSpPr>
            <p:cNvPr id="32" name="文本框 48"/>
            <p:cNvSpPr txBox="1">
              <a:spLocks noChangeArrowheads="1"/>
            </p:cNvSpPr>
            <p:nvPr/>
          </p:nvSpPr>
          <p:spPr bwMode="auto">
            <a:xfrm>
              <a:off x="3819020" y="3652611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ADD YOUR TITLE HERE</a:t>
              </a:r>
              <a:endParaRPr lang="id-ID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1536309" y="2260240"/>
            <a:ext cx="9119383" cy="3240534"/>
            <a:chOff x="1473476" y="2260240"/>
            <a:chExt cx="9119383" cy="3240534"/>
          </a:xfrm>
        </p:grpSpPr>
        <p:grpSp>
          <p:nvGrpSpPr>
            <p:cNvPr id="8" name="组合 7"/>
            <p:cNvGrpSpPr/>
            <p:nvPr/>
          </p:nvGrpSpPr>
          <p:grpSpPr>
            <a:xfrm>
              <a:off x="4503466" y="2260240"/>
              <a:ext cx="3185068" cy="2964320"/>
              <a:chOff x="5247718" y="3006440"/>
              <a:chExt cx="721282" cy="671292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5" name="Freeform 104"/>
              <p:cNvSpPr>
                <a:spLocks noEditPoints="1"/>
              </p:cNvSpPr>
              <p:nvPr/>
            </p:nvSpPr>
            <p:spPr bwMode="auto">
              <a:xfrm>
                <a:off x="5247718" y="3006440"/>
                <a:ext cx="721282" cy="671292"/>
              </a:xfrm>
              <a:custGeom>
                <a:avLst/>
                <a:gdLst>
                  <a:gd name="T0" fmla="*/ 58 w 278"/>
                  <a:gd name="T1" fmla="*/ 2 h 258"/>
                  <a:gd name="T2" fmla="*/ 82 w 278"/>
                  <a:gd name="T3" fmla="*/ 93 h 258"/>
                  <a:gd name="T4" fmla="*/ 124 w 278"/>
                  <a:gd name="T5" fmla="*/ 3 h 258"/>
                  <a:gd name="T6" fmla="*/ 140 w 278"/>
                  <a:gd name="T7" fmla="*/ 90 h 258"/>
                  <a:gd name="T8" fmla="*/ 182 w 278"/>
                  <a:gd name="T9" fmla="*/ 13 h 258"/>
                  <a:gd name="T10" fmla="*/ 193 w 278"/>
                  <a:gd name="T11" fmla="*/ 3 h 258"/>
                  <a:gd name="T12" fmla="*/ 234 w 278"/>
                  <a:gd name="T13" fmla="*/ 78 h 258"/>
                  <a:gd name="T14" fmla="*/ 268 w 278"/>
                  <a:gd name="T15" fmla="*/ 215 h 258"/>
                  <a:gd name="T16" fmla="*/ 196 w 278"/>
                  <a:gd name="T17" fmla="*/ 240 h 258"/>
                  <a:gd name="T18" fmla="*/ 49 w 278"/>
                  <a:gd name="T19" fmla="*/ 257 h 258"/>
                  <a:gd name="T20" fmla="*/ 3 w 278"/>
                  <a:gd name="T21" fmla="*/ 114 h 258"/>
                  <a:gd name="T22" fmla="*/ 244 w 278"/>
                  <a:gd name="T23" fmla="*/ 212 h 258"/>
                  <a:gd name="T24" fmla="*/ 212 w 278"/>
                  <a:gd name="T25" fmla="*/ 99 h 258"/>
                  <a:gd name="T26" fmla="*/ 39 w 278"/>
                  <a:gd name="T27" fmla="*/ 104 h 258"/>
                  <a:gd name="T28" fmla="*/ 35 w 278"/>
                  <a:gd name="T29" fmla="*/ 212 h 258"/>
                  <a:gd name="T30" fmla="*/ 83 w 278"/>
                  <a:gd name="T31" fmla="*/ 227 h 258"/>
                  <a:gd name="T32" fmla="*/ 202 w 278"/>
                  <a:gd name="T33" fmla="*/ 233 h 258"/>
                  <a:gd name="T34" fmla="*/ 144 w 278"/>
                  <a:gd name="T35" fmla="*/ 87 h 258"/>
                  <a:gd name="T36" fmla="*/ 98 w 278"/>
                  <a:gd name="T37" fmla="*/ 51 h 258"/>
                  <a:gd name="T38" fmla="*/ 42 w 278"/>
                  <a:gd name="T39" fmla="*/ 33 h 258"/>
                  <a:gd name="T40" fmla="*/ 59 w 278"/>
                  <a:gd name="T41" fmla="*/ 18 h 258"/>
                  <a:gd name="T42" fmla="*/ 100 w 278"/>
                  <a:gd name="T43" fmla="*/ 6 h 258"/>
                  <a:gd name="T44" fmla="*/ 225 w 278"/>
                  <a:gd name="T45" fmla="*/ 15 h 258"/>
                  <a:gd name="T46" fmla="*/ 193 w 278"/>
                  <a:gd name="T47" fmla="*/ 33 h 258"/>
                  <a:gd name="T48" fmla="*/ 148 w 278"/>
                  <a:gd name="T49" fmla="*/ 16 h 258"/>
                  <a:gd name="T50" fmla="*/ 219 w 278"/>
                  <a:gd name="T51" fmla="*/ 44 h 258"/>
                  <a:gd name="T52" fmla="*/ 59 w 278"/>
                  <a:gd name="T53" fmla="*/ 40 h 258"/>
                  <a:gd name="T54" fmla="*/ 47 w 278"/>
                  <a:gd name="T55" fmla="*/ 49 h 258"/>
                  <a:gd name="T56" fmla="*/ 60 w 278"/>
                  <a:gd name="T57" fmla="*/ 50 h 258"/>
                  <a:gd name="T58" fmla="*/ 209 w 278"/>
                  <a:gd name="T59" fmla="*/ 82 h 258"/>
                  <a:gd name="T60" fmla="*/ 36 w 278"/>
                  <a:gd name="T61" fmla="*/ 90 h 258"/>
                  <a:gd name="T62" fmla="*/ 96 w 278"/>
                  <a:gd name="T63" fmla="*/ 83 h 258"/>
                  <a:gd name="T64" fmla="*/ 103 w 278"/>
                  <a:gd name="T65" fmla="*/ 57 h 258"/>
                  <a:gd name="T66" fmla="*/ 110 w 278"/>
                  <a:gd name="T67" fmla="*/ 62 h 258"/>
                  <a:gd name="T68" fmla="*/ 46 w 278"/>
                  <a:gd name="T69" fmla="*/ 97 h 258"/>
                  <a:gd name="T70" fmla="*/ 211 w 278"/>
                  <a:gd name="T71" fmla="*/ 41 h 258"/>
                  <a:gd name="T72" fmla="*/ 211 w 278"/>
                  <a:gd name="T73" fmla="*/ 36 h 258"/>
                  <a:gd name="T74" fmla="*/ 214 w 278"/>
                  <a:gd name="T75" fmla="*/ 92 h 258"/>
                  <a:gd name="T76" fmla="*/ 56 w 278"/>
                  <a:gd name="T77" fmla="*/ 59 h 258"/>
                  <a:gd name="T78" fmla="*/ 197 w 278"/>
                  <a:gd name="T79" fmla="*/ 94 h 258"/>
                  <a:gd name="T80" fmla="*/ 224 w 278"/>
                  <a:gd name="T81" fmla="*/ 54 h 258"/>
                  <a:gd name="T82" fmla="*/ 85 w 278"/>
                  <a:gd name="T83" fmla="*/ 95 h 258"/>
                  <a:gd name="T84" fmla="*/ 42 w 278"/>
                  <a:gd name="T85" fmla="*/ 51 h 258"/>
                  <a:gd name="T86" fmla="*/ 39 w 278"/>
                  <a:gd name="T87" fmla="*/ 45 h 258"/>
                  <a:gd name="T88" fmla="*/ 206 w 278"/>
                  <a:gd name="T89" fmla="*/ 43 h 258"/>
                  <a:gd name="T90" fmla="*/ 65 w 278"/>
                  <a:gd name="T91" fmla="*/ 52 h 258"/>
                  <a:gd name="T92" fmla="*/ 110 w 278"/>
                  <a:gd name="T93" fmla="*/ 74 h 258"/>
                  <a:gd name="T94" fmla="*/ 117 w 278"/>
                  <a:gd name="T95" fmla="*/ 60 h 258"/>
                  <a:gd name="T96" fmla="*/ 231 w 278"/>
                  <a:gd name="T97" fmla="*/ 72 h 258"/>
                  <a:gd name="T98" fmla="*/ 130 w 278"/>
                  <a:gd name="T99" fmla="*/ 29 h 258"/>
                  <a:gd name="T100" fmla="*/ 114 w 278"/>
                  <a:gd name="T101" fmla="*/ 67 h 258"/>
                  <a:gd name="T102" fmla="*/ 32 w 278"/>
                  <a:gd name="T103" fmla="*/ 32 h 258"/>
                  <a:gd name="T104" fmla="*/ 32 w 278"/>
                  <a:gd name="T105" fmla="*/ 86 h 258"/>
                  <a:gd name="T106" fmla="*/ 106 w 278"/>
                  <a:gd name="T107" fmla="*/ 224 h 258"/>
                  <a:gd name="T108" fmla="*/ 276 w 278"/>
                  <a:gd name="T109" fmla="*/ 178 h 258"/>
                  <a:gd name="T110" fmla="*/ 63 w 278"/>
                  <a:gd name="T111" fmla="*/ 42 h 258"/>
                  <a:gd name="T112" fmla="*/ 6 w 278"/>
                  <a:gd name="T113" fmla="*/ 123 h 258"/>
                  <a:gd name="T114" fmla="*/ 97 w 278"/>
                  <a:gd name="T115" fmla="*/ 56 h 258"/>
                  <a:gd name="T116" fmla="*/ 230 w 278"/>
                  <a:gd name="T117" fmla="*/ 88 h 258"/>
                  <a:gd name="T118" fmla="*/ 36 w 278"/>
                  <a:gd name="T119" fmla="*/ 40 h 258"/>
                  <a:gd name="T120" fmla="*/ 33 w 278"/>
                  <a:gd name="T121" fmla="*/ 11 h 258"/>
                  <a:gd name="T122" fmla="*/ 53 w 278"/>
                  <a:gd name="T123" fmla="*/ 100 h 258"/>
                  <a:gd name="T124" fmla="*/ 17 w 278"/>
                  <a:gd name="T125" fmla="*/ 108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78" h="258">
                    <a:moveTo>
                      <a:pt x="30" y="99"/>
                    </a:moveTo>
                    <a:cubicBezTo>
                      <a:pt x="30" y="98"/>
                      <a:pt x="30" y="97"/>
                      <a:pt x="30" y="95"/>
                    </a:cubicBezTo>
                    <a:cubicBezTo>
                      <a:pt x="30" y="93"/>
                      <a:pt x="29" y="90"/>
                      <a:pt x="29" y="87"/>
                    </a:cubicBezTo>
                    <a:cubicBezTo>
                      <a:pt x="29" y="75"/>
                      <a:pt x="29" y="64"/>
                      <a:pt x="29" y="53"/>
                    </a:cubicBezTo>
                    <a:cubicBezTo>
                      <a:pt x="29" y="50"/>
                      <a:pt x="29" y="47"/>
                      <a:pt x="29" y="45"/>
                    </a:cubicBezTo>
                    <a:cubicBezTo>
                      <a:pt x="29" y="44"/>
                      <a:pt x="29" y="43"/>
                      <a:pt x="28" y="43"/>
                    </a:cubicBezTo>
                    <a:cubicBezTo>
                      <a:pt x="28" y="42"/>
                      <a:pt x="28" y="41"/>
                      <a:pt x="28" y="41"/>
                    </a:cubicBezTo>
                    <a:cubicBezTo>
                      <a:pt x="29" y="40"/>
                      <a:pt x="29" y="40"/>
                      <a:pt x="29" y="39"/>
                    </a:cubicBezTo>
                    <a:cubicBezTo>
                      <a:pt x="28" y="34"/>
                      <a:pt x="28" y="29"/>
                      <a:pt x="28" y="24"/>
                    </a:cubicBezTo>
                    <a:cubicBezTo>
                      <a:pt x="27" y="21"/>
                      <a:pt x="27" y="19"/>
                      <a:pt x="27" y="17"/>
                    </a:cubicBezTo>
                    <a:cubicBezTo>
                      <a:pt x="27" y="15"/>
                      <a:pt x="27" y="13"/>
                      <a:pt x="27" y="11"/>
                    </a:cubicBezTo>
                    <a:cubicBezTo>
                      <a:pt x="27" y="9"/>
                      <a:pt x="28" y="9"/>
                      <a:pt x="29" y="8"/>
                    </a:cubicBezTo>
                    <a:cubicBezTo>
                      <a:pt x="29" y="8"/>
                      <a:pt x="30" y="8"/>
                      <a:pt x="30" y="8"/>
                    </a:cubicBezTo>
                    <a:cubicBezTo>
                      <a:pt x="30" y="8"/>
                      <a:pt x="30" y="8"/>
                      <a:pt x="30" y="8"/>
                    </a:cubicBezTo>
                    <a:cubicBezTo>
                      <a:pt x="32" y="5"/>
                      <a:pt x="35" y="4"/>
                      <a:pt x="39" y="4"/>
                    </a:cubicBezTo>
                    <a:cubicBezTo>
                      <a:pt x="39" y="4"/>
                      <a:pt x="40" y="4"/>
                      <a:pt x="41" y="3"/>
                    </a:cubicBezTo>
                    <a:cubicBezTo>
                      <a:pt x="41" y="3"/>
                      <a:pt x="41" y="3"/>
                      <a:pt x="42" y="3"/>
                    </a:cubicBezTo>
                    <a:cubicBezTo>
                      <a:pt x="45" y="2"/>
                      <a:pt x="49" y="2"/>
                      <a:pt x="53" y="2"/>
                    </a:cubicBezTo>
                    <a:cubicBezTo>
                      <a:pt x="55" y="2"/>
                      <a:pt x="56" y="2"/>
                      <a:pt x="58" y="2"/>
                    </a:cubicBezTo>
                    <a:cubicBezTo>
                      <a:pt x="60" y="2"/>
                      <a:pt x="62" y="2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5" y="1"/>
                      <a:pt x="66" y="1"/>
                      <a:pt x="67" y="2"/>
                    </a:cubicBezTo>
                    <a:cubicBezTo>
                      <a:pt x="67" y="3"/>
                      <a:pt x="68" y="3"/>
                      <a:pt x="69" y="3"/>
                    </a:cubicBezTo>
                    <a:cubicBezTo>
                      <a:pt x="70" y="4"/>
                      <a:pt x="72" y="5"/>
                      <a:pt x="73" y="6"/>
                    </a:cubicBezTo>
                    <a:cubicBezTo>
                      <a:pt x="74" y="6"/>
                      <a:pt x="74" y="7"/>
                      <a:pt x="75" y="7"/>
                    </a:cubicBezTo>
                    <a:cubicBezTo>
                      <a:pt x="76" y="7"/>
                      <a:pt x="77" y="8"/>
                      <a:pt x="77" y="10"/>
                    </a:cubicBezTo>
                    <a:cubicBezTo>
                      <a:pt x="77" y="10"/>
                      <a:pt x="76" y="10"/>
                      <a:pt x="76" y="10"/>
                    </a:cubicBezTo>
                    <a:cubicBezTo>
                      <a:pt x="76" y="10"/>
                      <a:pt x="76" y="11"/>
                      <a:pt x="75" y="11"/>
                    </a:cubicBezTo>
                    <a:cubicBezTo>
                      <a:pt x="75" y="12"/>
                      <a:pt x="75" y="13"/>
                      <a:pt x="75" y="13"/>
                    </a:cubicBezTo>
                    <a:cubicBezTo>
                      <a:pt x="74" y="14"/>
                      <a:pt x="74" y="15"/>
                      <a:pt x="74" y="15"/>
                    </a:cubicBezTo>
                    <a:cubicBezTo>
                      <a:pt x="74" y="20"/>
                      <a:pt x="74" y="25"/>
                      <a:pt x="73" y="30"/>
                    </a:cubicBezTo>
                    <a:cubicBezTo>
                      <a:pt x="73" y="34"/>
                      <a:pt x="72" y="38"/>
                      <a:pt x="72" y="42"/>
                    </a:cubicBezTo>
                    <a:cubicBezTo>
                      <a:pt x="71" y="47"/>
                      <a:pt x="70" y="52"/>
                      <a:pt x="70" y="57"/>
                    </a:cubicBezTo>
                    <a:cubicBezTo>
                      <a:pt x="69" y="63"/>
                      <a:pt x="68" y="70"/>
                      <a:pt x="67" y="76"/>
                    </a:cubicBezTo>
                    <a:cubicBezTo>
                      <a:pt x="67" y="82"/>
                      <a:pt x="66" y="87"/>
                      <a:pt x="66" y="93"/>
                    </a:cubicBezTo>
                    <a:cubicBezTo>
                      <a:pt x="66" y="94"/>
                      <a:pt x="66" y="95"/>
                      <a:pt x="66" y="96"/>
                    </a:cubicBezTo>
                    <a:cubicBezTo>
                      <a:pt x="67" y="96"/>
                      <a:pt x="78" y="95"/>
                      <a:pt x="80" y="95"/>
                    </a:cubicBezTo>
                    <a:cubicBezTo>
                      <a:pt x="81" y="94"/>
                      <a:pt x="81" y="94"/>
                      <a:pt x="82" y="93"/>
                    </a:cubicBezTo>
                    <a:cubicBezTo>
                      <a:pt x="82" y="93"/>
                      <a:pt x="83" y="91"/>
                      <a:pt x="83" y="90"/>
                    </a:cubicBezTo>
                    <a:cubicBezTo>
                      <a:pt x="83" y="87"/>
                      <a:pt x="83" y="83"/>
                      <a:pt x="83" y="80"/>
                    </a:cubicBezTo>
                    <a:cubicBezTo>
                      <a:pt x="83" y="79"/>
                      <a:pt x="83" y="79"/>
                      <a:pt x="84" y="78"/>
                    </a:cubicBezTo>
                    <a:cubicBezTo>
                      <a:pt x="84" y="74"/>
                      <a:pt x="84" y="70"/>
                      <a:pt x="84" y="66"/>
                    </a:cubicBezTo>
                    <a:cubicBezTo>
                      <a:pt x="84" y="62"/>
                      <a:pt x="85" y="58"/>
                      <a:pt x="85" y="54"/>
                    </a:cubicBezTo>
                    <a:cubicBezTo>
                      <a:pt x="85" y="49"/>
                      <a:pt x="86" y="44"/>
                      <a:pt x="86" y="40"/>
                    </a:cubicBezTo>
                    <a:cubicBezTo>
                      <a:pt x="87" y="37"/>
                      <a:pt x="87" y="33"/>
                      <a:pt x="88" y="30"/>
                    </a:cubicBezTo>
                    <a:cubicBezTo>
                      <a:pt x="88" y="28"/>
                      <a:pt x="88" y="25"/>
                      <a:pt x="88" y="22"/>
                    </a:cubicBezTo>
                    <a:cubicBezTo>
                      <a:pt x="88" y="20"/>
                      <a:pt x="88" y="19"/>
                      <a:pt x="88" y="17"/>
                    </a:cubicBezTo>
                    <a:cubicBezTo>
                      <a:pt x="89" y="16"/>
                      <a:pt x="88" y="16"/>
                      <a:pt x="88" y="15"/>
                    </a:cubicBezTo>
                    <a:cubicBezTo>
                      <a:pt x="86" y="14"/>
                      <a:pt x="86" y="12"/>
                      <a:pt x="87" y="9"/>
                    </a:cubicBezTo>
                    <a:cubicBezTo>
                      <a:pt x="87" y="7"/>
                      <a:pt x="89" y="5"/>
                      <a:pt x="91" y="4"/>
                    </a:cubicBezTo>
                    <a:cubicBezTo>
                      <a:pt x="94" y="2"/>
                      <a:pt x="98" y="1"/>
                      <a:pt x="101" y="1"/>
                    </a:cubicBezTo>
                    <a:cubicBezTo>
                      <a:pt x="102" y="1"/>
                      <a:pt x="102" y="1"/>
                      <a:pt x="102" y="1"/>
                    </a:cubicBezTo>
                    <a:cubicBezTo>
                      <a:pt x="105" y="1"/>
                      <a:pt x="108" y="0"/>
                      <a:pt x="111" y="0"/>
                    </a:cubicBezTo>
                    <a:cubicBezTo>
                      <a:pt x="112" y="0"/>
                      <a:pt x="113" y="0"/>
                      <a:pt x="113" y="1"/>
                    </a:cubicBezTo>
                    <a:cubicBezTo>
                      <a:pt x="113" y="1"/>
                      <a:pt x="114" y="2"/>
                      <a:pt x="114" y="2"/>
                    </a:cubicBezTo>
                    <a:cubicBezTo>
                      <a:pt x="114" y="2"/>
                      <a:pt x="115" y="2"/>
                      <a:pt x="115" y="2"/>
                    </a:cubicBezTo>
                    <a:cubicBezTo>
                      <a:pt x="118" y="2"/>
                      <a:pt x="121" y="2"/>
                      <a:pt x="124" y="3"/>
                    </a:cubicBezTo>
                    <a:cubicBezTo>
                      <a:pt x="126" y="3"/>
                      <a:pt x="128" y="3"/>
                      <a:pt x="129" y="4"/>
                    </a:cubicBezTo>
                    <a:cubicBezTo>
                      <a:pt x="131" y="4"/>
                      <a:pt x="132" y="5"/>
                      <a:pt x="132" y="7"/>
                    </a:cubicBezTo>
                    <a:cubicBezTo>
                      <a:pt x="133" y="7"/>
                      <a:pt x="133" y="7"/>
                      <a:pt x="133" y="8"/>
                    </a:cubicBezTo>
                    <a:cubicBezTo>
                      <a:pt x="134" y="8"/>
                      <a:pt x="134" y="9"/>
                      <a:pt x="135" y="9"/>
                    </a:cubicBezTo>
                    <a:cubicBezTo>
                      <a:pt x="135" y="10"/>
                      <a:pt x="136" y="10"/>
                      <a:pt x="135" y="11"/>
                    </a:cubicBezTo>
                    <a:cubicBezTo>
                      <a:pt x="135" y="12"/>
                      <a:pt x="134" y="14"/>
                      <a:pt x="134" y="15"/>
                    </a:cubicBezTo>
                    <a:cubicBezTo>
                      <a:pt x="134" y="19"/>
                      <a:pt x="133" y="23"/>
                      <a:pt x="132" y="27"/>
                    </a:cubicBezTo>
                    <a:cubicBezTo>
                      <a:pt x="132" y="32"/>
                      <a:pt x="131" y="36"/>
                      <a:pt x="130" y="40"/>
                    </a:cubicBezTo>
                    <a:cubicBezTo>
                      <a:pt x="129" y="46"/>
                      <a:pt x="129" y="51"/>
                      <a:pt x="128" y="57"/>
                    </a:cubicBezTo>
                    <a:cubicBezTo>
                      <a:pt x="128" y="57"/>
                      <a:pt x="128" y="58"/>
                      <a:pt x="127" y="59"/>
                    </a:cubicBezTo>
                    <a:cubicBezTo>
                      <a:pt x="127" y="60"/>
                      <a:pt x="127" y="60"/>
                      <a:pt x="128" y="61"/>
                    </a:cubicBezTo>
                    <a:cubicBezTo>
                      <a:pt x="128" y="62"/>
                      <a:pt x="128" y="63"/>
                      <a:pt x="128" y="63"/>
                    </a:cubicBezTo>
                    <a:cubicBezTo>
                      <a:pt x="128" y="65"/>
                      <a:pt x="127" y="66"/>
                      <a:pt x="126" y="67"/>
                    </a:cubicBezTo>
                    <a:cubicBezTo>
                      <a:pt x="126" y="68"/>
                      <a:pt x="126" y="69"/>
                      <a:pt x="126" y="69"/>
                    </a:cubicBezTo>
                    <a:cubicBezTo>
                      <a:pt x="125" y="76"/>
                      <a:pt x="125" y="82"/>
                      <a:pt x="125" y="89"/>
                    </a:cubicBezTo>
                    <a:cubicBezTo>
                      <a:pt x="125" y="90"/>
                      <a:pt x="125" y="92"/>
                      <a:pt x="125" y="93"/>
                    </a:cubicBezTo>
                    <a:cubicBezTo>
                      <a:pt x="125" y="93"/>
                      <a:pt x="125" y="93"/>
                      <a:pt x="125" y="94"/>
                    </a:cubicBezTo>
                    <a:cubicBezTo>
                      <a:pt x="130" y="94"/>
                      <a:pt x="135" y="94"/>
                      <a:pt x="139" y="94"/>
                    </a:cubicBezTo>
                    <a:cubicBezTo>
                      <a:pt x="140" y="92"/>
                      <a:pt x="140" y="91"/>
                      <a:pt x="140" y="90"/>
                    </a:cubicBezTo>
                    <a:cubicBezTo>
                      <a:pt x="141" y="82"/>
                      <a:pt x="141" y="75"/>
                      <a:pt x="141" y="67"/>
                    </a:cubicBezTo>
                    <a:cubicBezTo>
                      <a:pt x="141" y="66"/>
                      <a:pt x="141" y="64"/>
                      <a:pt x="141" y="62"/>
                    </a:cubicBezTo>
                    <a:cubicBezTo>
                      <a:pt x="141" y="56"/>
                      <a:pt x="141" y="50"/>
                      <a:pt x="141" y="44"/>
                    </a:cubicBezTo>
                    <a:cubicBezTo>
                      <a:pt x="141" y="40"/>
                      <a:pt x="142" y="36"/>
                      <a:pt x="142" y="32"/>
                    </a:cubicBezTo>
                    <a:cubicBezTo>
                      <a:pt x="142" y="28"/>
                      <a:pt x="142" y="24"/>
                      <a:pt x="142" y="19"/>
                    </a:cubicBezTo>
                    <a:cubicBezTo>
                      <a:pt x="142" y="19"/>
                      <a:pt x="142" y="18"/>
                      <a:pt x="142" y="17"/>
                    </a:cubicBezTo>
                    <a:cubicBezTo>
                      <a:pt x="142" y="16"/>
                      <a:pt x="142" y="14"/>
                      <a:pt x="142" y="13"/>
                    </a:cubicBezTo>
                    <a:cubicBezTo>
                      <a:pt x="143" y="12"/>
                      <a:pt x="143" y="11"/>
                      <a:pt x="143" y="10"/>
                    </a:cubicBezTo>
                    <a:cubicBezTo>
                      <a:pt x="144" y="8"/>
                      <a:pt x="145" y="6"/>
                      <a:pt x="147" y="5"/>
                    </a:cubicBezTo>
                    <a:cubicBezTo>
                      <a:pt x="149" y="4"/>
                      <a:pt x="151" y="3"/>
                      <a:pt x="153" y="2"/>
                    </a:cubicBezTo>
                    <a:cubicBezTo>
                      <a:pt x="155" y="2"/>
                      <a:pt x="157" y="1"/>
                      <a:pt x="159" y="0"/>
                    </a:cubicBezTo>
                    <a:cubicBezTo>
                      <a:pt x="160" y="0"/>
                      <a:pt x="161" y="0"/>
                      <a:pt x="161" y="1"/>
                    </a:cubicBezTo>
                    <a:cubicBezTo>
                      <a:pt x="162" y="1"/>
                      <a:pt x="162" y="2"/>
                      <a:pt x="162" y="2"/>
                    </a:cubicBezTo>
                    <a:cubicBezTo>
                      <a:pt x="165" y="2"/>
                      <a:pt x="167" y="3"/>
                      <a:pt x="170" y="3"/>
                    </a:cubicBezTo>
                    <a:cubicBezTo>
                      <a:pt x="172" y="3"/>
                      <a:pt x="174" y="3"/>
                      <a:pt x="177" y="4"/>
                    </a:cubicBezTo>
                    <a:cubicBezTo>
                      <a:pt x="177" y="4"/>
                      <a:pt x="178" y="5"/>
                      <a:pt x="179" y="5"/>
                    </a:cubicBezTo>
                    <a:cubicBezTo>
                      <a:pt x="181" y="6"/>
                      <a:pt x="181" y="7"/>
                      <a:pt x="181" y="9"/>
                    </a:cubicBezTo>
                    <a:cubicBezTo>
                      <a:pt x="181" y="10"/>
                      <a:pt x="181" y="11"/>
                      <a:pt x="181" y="12"/>
                    </a:cubicBezTo>
                    <a:cubicBezTo>
                      <a:pt x="182" y="13"/>
                      <a:pt x="182" y="13"/>
                      <a:pt x="182" y="13"/>
                    </a:cubicBezTo>
                    <a:cubicBezTo>
                      <a:pt x="181" y="15"/>
                      <a:pt x="181" y="17"/>
                      <a:pt x="180" y="18"/>
                    </a:cubicBezTo>
                    <a:cubicBezTo>
                      <a:pt x="180" y="21"/>
                      <a:pt x="180" y="24"/>
                      <a:pt x="180" y="27"/>
                    </a:cubicBezTo>
                    <a:cubicBezTo>
                      <a:pt x="180" y="33"/>
                      <a:pt x="180" y="38"/>
                      <a:pt x="180" y="44"/>
                    </a:cubicBezTo>
                    <a:cubicBezTo>
                      <a:pt x="179" y="48"/>
                      <a:pt x="179" y="52"/>
                      <a:pt x="179" y="57"/>
                    </a:cubicBezTo>
                    <a:cubicBezTo>
                      <a:pt x="179" y="60"/>
                      <a:pt x="179" y="64"/>
                      <a:pt x="179" y="67"/>
                    </a:cubicBezTo>
                    <a:cubicBezTo>
                      <a:pt x="179" y="70"/>
                      <a:pt x="179" y="74"/>
                      <a:pt x="179" y="77"/>
                    </a:cubicBezTo>
                    <a:cubicBezTo>
                      <a:pt x="179" y="79"/>
                      <a:pt x="178" y="81"/>
                      <a:pt x="178" y="83"/>
                    </a:cubicBezTo>
                    <a:cubicBezTo>
                      <a:pt x="178" y="85"/>
                      <a:pt x="178" y="87"/>
                      <a:pt x="178" y="89"/>
                    </a:cubicBezTo>
                    <a:cubicBezTo>
                      <a:pt x="178" y="90"/>
                      <a:pt x="178" y="92"/>
                      <a:pt x="178" y="94"/>
                    </a:cubicBezTo>
                    <a:cubicBezTo>
                      <a:pt x="182" y="94"/>
                      <a:pt x="186" y="94"/>
                      <a:pt x="190" y="94"/>
                    </a:cubicBezTo>
                    <a:cubicBezTo>
                      <a:pt x="191" y="89"/>
                      <a:pt x="191" y="85"/>
                      <a:pt x="191" y="81"/>
                    </a:cubicBezTo>
                    <a:cubicBezTo>
                      <a:pt x="191" y="75"/>
                      <a:pt x="191" y="69"/>
                      <a:pt x="191" y="63"/>
                    </a:cubicBezTo>
                    <a:cubicBezTo>
                      <a:pt x="191" y="55"/>
                      <a:pt x="191" y="47"/>
                      <a:pt x="191" y="40"/>
                    </a:cubicBezTo>
                    <a:cubicBezTo>
                      <a:pt x="191" y="33"/>
                      <a:pt x="190" y="26"/>
                      <a:pt x="189" y="19"/>
                    </a:cubicBezTo>
                    <a:cubicBezTo>
                      <a:pt x="189" y="19"/>
                      <a:pt x="189" y="18"/>
                      <a:pt x="189" y="18"/>
                    </a:cubicBezTo>
                    <a:cubicBezTo>
                      <a:pt x="189" y="17"/>
                      <a:pt x="189" y="16"/>
                      <a:pt x="188" y="16"/>
                    </a:cubicBezTo>
                    <a:cubicBezTo>
                      <a:pt x="188" y="15"/>
                      <a:pt x="188" y="15"/>
                      <a:pt x="187" y="14"/>
                    </a:cubicBezTo>
                    <a:cubicBezTo>
                      <a:pt x="187" y="13"/>
                      <a:pt x="186" y="11"/>
                      <a:pt x="187" y="9"/>
                    </a:cubicBezTo>
                    <a:cubicBezTo>
                      <a:pt x="188" y="6"/>
                      <a:pt x="190" y="4"/>
                      <a:pt x="193" y="3"/>
                    </a:cubicBezTo>
                    <a:cubicBezTo>
                      <a:pt x="195" y="2"/>
                      <a:pt x="197" y="2"/>
                      <a:pt x="200" y="2"/>
                    </a:cubicBezTo>
                    <a:cubicBezTo>
                      <a:pt x="204" y="2"/>
                      <a:pt x="208" y="2"/>
                      <a:pt x="211" y="2"/>
                    </a:cubicBezTo>
                    <a:cubicBezTo>
                      <a:pt x="212" y="2"/>
                      <a:pt x="213" y="2"/>
                      <a:pt x="214" y="2"/>
                    </a:cubicBezTo>
                    <a:cubicBezTo>
                      <a:pt x="214" y="2"/>
                      <a:pt x="214" y="2"/>
                      <a:pt x="214" y="2"/>
                    </a:cubicBezTo>
                    <a:cubicBezTo>
                      <a:pt x="215" y="2"/>
                      <a:pt x="216" y="2"/>
                      <a:pt x="217" y="1"/>
                    </a:cubicBezTo>
                    <a:cubicBezTo>
                      <a:pt x="218" y="1"/>
                      <a:pt x="219" y="2"/>
                      <a:pt x="220" y="2"/>
                    </a:cubicBezTo>
                    <a:cubicBezTo>
                      <a:pt x="223" y="2"/>
                      <a:pt x="225" y="2"/>
                      <a:pt x="228" y="3"/>
                    </a:cubicBezTo>
                    <a:cubicBezTo>
                      <a:pt x="230" y="4"/>
                      <a:pt x="232" y="5"/>
                      <a:pt x="233" y="6"/>
                    </a:cubicBezTo>
                    <a:cubicBezTo>
                      <a:pt x="235" y="8"/>
                      <a:pt x="235" y="10"/>
                      <a:pt x="234" y="12"/>
                    </a:cubicBezTo>
                    <a:cubicBezTo>
                      <a:pt x="234" y="13"/>
                      <a:pt x="233" y="13"/>
                      <a:pt x="233" y="14"/>
                    </a:cubicBezTo>
                    <a:cubicBezTo>
                      <a:pt x="232" y="15"/>
                      <a:pt x="232" y="15"/>
                      <a:pt x="232" y="15"/>
                    </a:cubicBezTo>
                    <a:cubicBezTo>
                      <a:pt x="232" y="16"/>
                      <a:pt x="232" y="16"/>
                      <a:pt x="232" y="17"/>
                    </a:cubicBezTo>
                    <a:cubicBezTo>
                      <a:pt x="232" y="22"/>
                      <a:pt x="232" y="28"/>
                      <a:pt x="232" y="33"/>
                    </a:cubicBezTo>
                    <a:cubicBezTo>
                      <a:pt x="232" y="33"/>
                      <a:pt x="232" y="34"/>
                      <a:pt x="232" y="34"/>
                    </a:cubicBezTo>
                    <a:cubicBezTo>
                      <a:pt x="232" y="35"/>
                      <a:pt x="232" y="36"/>
                      <a:pt x="232" y="36"/>
                    </a:cubicBezTo>
                    <a:cubicBezTo>
                      <a:pt x="232" y="37"/>
                      <a:pt x="232" y="37"/>
                      <a:pt x="232" y="38"/>
                    </a:cubicBezTo>
                    <a:cubicBezTo>
                      <a:pt x="232" y="43"/>
                      <a:pt x="233" y="48"/>
                      <a:pt x="233" y="54"/>
                    </a:cubicBezTo>
                    <a:cubicBezTo>
                      <a:pt x="233" y="58"/>
                      <a:pt x="234" y="61"/>
                      <a:pt x="234" y="65"/>
                    </a:cubicBezTo>
                    <a:cubicBezTo>
                      <a:pt x="234" y="69"/>
                      <a:pt x="234" y="74"/>
                      <a:pt x="234" y="78"/>
                    </a:cubicBezTo>
                    <a:cubicBezTo>
                      <a:pt x="234" y="81"/>
                      <a:pt x="234" y="84"/>
                      <a:pt x="235" y="87"/>
                    </a:cubicBezTo>
                    <a:cubicBezTo>
                      <a:pt x="235" y="88"/>
                      <a:pt x="235" y="88"/>
                      <a:pt x="235" y="89"/>
                    </a:cubicBezTo>
                    <a:cubicBezTo>
                      <a:pt x="235" y="91"/>
                      <a:pt x="235" y="92"/>
                      <a:pt x="233" y="92"/>
                    </a:cubicBezTo>
                    <a:cubicBezTo>
                      <a:pt x="233" y="93"/>
                      <a:pt x="233" y="93"/>
                      <a:pt x="234" y="95"/>
                    </a:cubicBezTo>
                    <a:cubicBezTo>
                      <a:pt x="234" y="95"/>
                      <a:pt x="234" y="95"/>
                      <a:pt x="235" y="95"/>
                    </a:cubicBezTo>
                    <a:cubicBezTo>
                      <a:pt x="239" y="95"/>
                      <a:pt x="244" y="95"/>
                      <a:pt x="249" y="95"/>
                    </a:cubicBezTo>
                    <a:cubicBezTo>
                      <a:pt x="250" y="95"/>
                      <a:pt x="252" y="95"/>
                      <a:pt x="254" y="96"/>
                    </a:cubicBezTo>
                    <a:cubicBezTo>
                      <a:pt x="255" y="96"/>
                      <a:pt x="257" y="97"/>
                      <a:pt x="258" y="97"/>
                    </a:cubicBezTo>
                    <a:cubicBezTo>
                      <a:pt x="264" y="99"/>
                      <a:pt x="268" y="103"/>
                      <a:pt x="270" y="109"/>
                    </a:cubicBezTo>
                    <a:cubicBezTo>
                      <a:pt x="271" y="111"/>
                      <a:pt x="271" y="114"/>
                      <a:pt x="272" y="117"/>
                    </a:cubicBezTo>
                    <a:cubicBezTo>
                      <a:pt x="272" y="121"/>
                      <a:pt x="273" y="125"/>
                      <a:pt x="273" y="129"/>
                    </a:cubicBezTo>
                    <a:cubicBezTo>
                      <a:pt x="274" y="132"/>
                      <a:pt x="274" y="135"/>
                      <a:pt x="274" y="138"/>
                    </a:cubicBezTo>
                    <a:cubicBezTo>
                      <a:pt x="275" y="143"/>
                      <a:pt x="275" y="147"/>
                      <a:pt x="276" y="152"/>
                    </a:cubicBezTo>
                    <a:cubicBezTo>
                      <a:pt x="276" y="154"/>
                      <a:pt x="277" y="157"/>
                      <a:pt x="277" y="159"/>
                    </a:cubicBezTo>
                    <a:cubicBezTo>
                      <a:pt x="278" y="165"/>
                      <a:pt x="278" y="171"/>
                      <a:pt x="278" y="177"/>
                    </a:cubicBezTo>
                    <a:cubicBezTo>
                      <a:pt x="278" y="183"/>
                      <a:pt x="278" y="189"/>
                      <a:pt x="277" y="195"/>
                    </a:cubicBezTo>
                    <a:cubicBezTo>
                      <a:pt x="277" y="199"/>
                      <a:pt x="277" y="202"/>
                      <a:pt x="276" y="205"/>
                    </a:cubicBezTo>
                    <a:cubicBezTo>
                      <a:pt x="275" y="208"/>
                      <a:pt x="273" y="211"/>
                      <a:pt x="271" y="213"/>
                    </a:cubicBezTo>
                    <a:cubicBezTo>
                      <a:pt x="270" y="214"/>
                      <a:pt x="269" y="215"/>
                      <a:pt x="268" y="215"/>
                    </a:cubicBezTo>
                    <a:cubicBezTo>
                      <a:pt x="265" y="216"/>
                      <a:pt x="263" y="217"/>
                      <a:pt x="260" y="217"/>
                    </a:cubicBezTo>
                    <a:cubicBezTo>
                      <a:pt x="257" y="217"/>
                      <a:pt x="253" y="217"/>
                      <a:pt x="250" y="217"/>
                    </a:cubicBezTo>
                    <a:cubicBezTo>
                      <a:pt x="247" y="217"/>
                      <a:pt x="244" y="217"/>
                      <a:pt x="241" y="218"/>
                    </a:cubicBezTo>
                    <a:cubicBezTo>
                      <a:pt x="240" y="218"/>
                      <a:pt x="239" y="218"/>
                      <a:pt x="239" y="218"/>
                    </a:cubicBezTo>
                    <a:cubicBezTo>
                      <a:pt x="238" y="218"/>
                      <a:pt x="238" y="218"/>
                      <a:pt x="238" y="219"/>
                    </a:cubicBezTo>
                    <a:cubicBezTo>
                      <a:pt x="238" y="222"/>
                      <a:pt x="238" y="225"/>
                      <a:pt x="238" y="227"/>
                    </a:cubicBezTo>
                    <a:cubicBezTo>
                      <a:pt x="238" y="232"/>
                      <a:pt x="238" y="236"/>
                      <a:pt x="238" y="240"/>
                    </a:cubicBezTo>
                    <a:cubicBezTo>
                      <a:pt x="238" y="242"/>
                      <a:pt x="238" y="244"/>
                      <a:pt x="237" y="245"/>
                    </a:cubicBezTo>
                    <a:cubicBezTo>
                      <a:pt x="237" y="248"/>
                      <a:pt x="236" y="249"/>
                      <a:pt x="234" y="250"/>
                    </a:cubicBezTo>
                    <a:cubicBezTo>
                      <a:pt x="233" y="251"/>
                      <a:pt x="231" y="252"/>
                      <a:pt x="230" y="252"/>
                    </a:cubicBezTo>
                    <a:cubicBezTo>
                      <a:pt x="227" y="253"/>
                      <a:pt x="224" y="254"/>
                      <a:pt x="221" y="255"/>
                    </a:cubicBezTo>
                    <a:cubicBezTo>
                      <a:pt x="217" y="256"/>
                      <a:pt x="214" y="256"/>
                      <a:pt x="211" y="256"/>
                    </a:cubicBezTo>
                    <a:cubicBezTo>
                      <a:pt x="210" y="256"/>
                      <a:pt x="209" y="256"/>
                      <a:pt x="208" y="256"/>
                    </a:cubicBezTo>
                    <a:cubicBezTo>
                      <a:pt x="207" y="256"/>
                      <a:pt x="206" y="256"/>
                      <a:pt x="205" y="256"/>
                    </a:cubicBezTo>
                    <a:cubicBezTo>
                      <a:pt x="204" y="256"/>
                      <a:pt x="203" y="255"/>
                      <a:pt x="203" y="254"/>
                    </a:cubicBezTo>
                    <a:cubicBezTo>
                      <a:pt x="202" y="253"/>
                      <a:pt x="202" y="252"/>
                      <a:pt x="201" y="251"/>
                    </a:cubicBezTo>
                    <a:cubicBezTo>
                      <a:pt x="201" y="251"/>
                      <a:pt x="201" y="251"/>
                      <a:pt x="201" y="251"/>
                    </a:cubicBezTo>
                    <a:cubicBezTo>
                      <a:pt x="199" y="251"/>
                      <a:pt x="199" y="250"/>
                      <a:pt x="198" y="249"/>
                    </a:cubicBezTo>
                    <a:cubicBezTo>
                      <a:pt x="197" y="246"/>
                      <a:pt x="197" y="243"/>
                      <a:pt x="196" y="240"/>
                    </a:cubicBezTo>
                    <a:cubicBezTo>
                      <a:pt x="195" y="236"/>
                      <a:pt x="195" y="233"/>
                      <a:pt x="194" y="230"/>
                    </a:cubicBezTo>
                    <a:cubicBezTo>
                      <a:pt x="194" y="227"/>
                      <a:pt x="192" y="226"/>
                      <a:pt x="190" y="225"/>
                    </a:cubicBezTo>
                    <a:cubicBezTo>
                      <a:pt x="189" y="225"/>
                      <a:pt x="189" y="225"/>
                      <a:pt x="189" y="225"/>
                    </a:cubicBezTo>
                    <a:cubicBezTo>
                      <a:pt x="186" y="225"/>
                      <a:pt x="184" y="225"/>
                      <a:pt x="181" y="225"/>
                    </a:cubicBezTo>
                    <a:cubicBezTo>
                      <a:pt x="176" y="226"/>
                      <a:pt x="172" y="226"/>
                      <a:pt x="167" y="226"/>
                    </a:cubicBezTo>
                    <a:cubicBezTo>
                      <a:pt x="150" y="226"/>
                      <a:pt x="134" y="226"/>
                      <a:pt x="117" y="226"/>
                    </a:cubicBezTo>
                    <a:cubicBezTo>
                      <a:pt x="111" y="226"/>
                      <a:pt x="105" y="227"/>
                      <a:pt x="99" y="227"/>
                    </a:cubicBezTo>
                    <a:cubicBezTo>
                      <a:pt x="96" y="227"/>
                      <a:pt x="94" y="227"/>
                      <a:pt x="92" y="228"/>
                    </a:cubicBezTo>
                    <a:cubicBezTo>
                      <a:pt x="91" y="228"/>
                      <a:pt x="90" y="228"/>
                      <a:pt x="90" y="229"/>
                    </a:cubicBezTo>
                    <a:cubicBezTo>
                      <a:pt x="89" y="230"/>
                      <a:pt x="88" y="232"/>
                      <a:pt x="87" y="233"/>
                    </a:cubicBezTo>
                    <a:cubicBezTo>
                      <a:pt x="86" y="236"/>
                      <a:pt x="86" y="239"/>
                      <a:pt x="86" y="242"/>
                    </a:cubicBezTo>
                    <a:cubicBezTo>
                      <a:pt x="86" y="243"/>
                      <a:pt x="86" y="245"/>
                      <a:pt x="86" y="246"/>
                    </a:cubicBezTo>
                    <a:cubicBezTo>
                      <a:pt x="86" y="247"/>
                      <a:pt x="86" y="249"/>
                      <a:pt x="86" y="250"/>
                    </a:cubicBezTo>
                    <a:cubicBezTo>
                      <a:pt x="87" y="251"/>
                      <a:pt x="86" y="252"/>
                      <a:pt x="86" y="254"/>
                    </a:cubicBezTo>
                    <a:cubicBezTo>
                      <a:pt x="85" y="255"/>
                      <a:pt x="84" y="257"/>
                      <a:pt x="82" y="257"/>
                    </a:cubicBezTo>
                    <a:cubicBezTo>
                      <a:pt x="80" y="258"/>
                      <a:pt x="78" y="258"/>
                      <a:pt x="76" y="258"/>
                    </a:cubicBezTo>
                    <a:cubicBezTo>
                      <a:pt x="71" y="258"/>
                      <a:pt x="66" y="258"/>
                      <a:pt x="62" y="258"/>
                    </a:cubicBezTo>
                    <a:cubicBezTo>
                      <a:pt x="58" y="258"/>
                      <a:pt x="55" y="258"/>
                      <a:pt x="52" y="257"/>
                    </a:cubicBezTo>
                    <a:cubicBezTo>
                      <a:pt x="51" y="257"/>
                      <a:pt x="50" y="257"/>
                      <a:pt x="49" y="257"/>
                    </a:cubicBezTo>
                    <a:cubicBezTo>
                      <a:pt x="48" y="256"/>
                      <a:pt x="47" y="255"/>
                      <a:pt x="46" y="253"/>
                    </a:cubicBezTo>
                    <a:cubicBezTo>
                      <a:pt x="46" y="253"/>
                      <a:pt x="46" y="252"/>
                      <a:pt x="46" y="252"/>
                    </a:cubicBezTo>
                    <a:cubicBezTo>
                      <a:pt x="45" y="251"/>
                      <a:pt x="45" y="251"/>
                      <a:pt x="45" y="249"/>
                    </a:cubicBezTo>
                    <a:cubicBezTo>
                      <a:pt x="45" y="247"/>
                      <a:pt x="44" y="244"/>
                      <a:pt x="44" y="241"/>
                    </a:cubicBezTo>
                    <a:cubicBezTo>
                      <a:pt x="44" y="237"/>
                      <a:pt x="44" y="233"/>
                      <a:pt x="44" y="228"/>
                    </a:cubicBezTo>
                    <a:cubicBezTo>
                      <a:pt x="44" y="227"/>
                      <a:pt x="44" y="226"/>
                      <a:pt x="43" y="225"/>
                    </a:cubicBezTo>
                    <a:cubicBezTo>
                      <a:pt x="42" y="223"/>
                      <a:pt x="41" y="221"/>
                      <a:pt x="39" y="220"/>
                    </a:cubicBezTo>
                    <a:cubicBezTo>
                      <a:pt x="39" y="220"/>
                      <a:pt x="38" y="219"/>
                      <a:pt x="38" y="219"/>
                    </a:cubicBezTo>
                    <a:cubicBezTo>
                      <a:pt x="35" y="219"/>
                      <a:pt x="32" y="218"/>
                      <a:pt x="29" y="217"/>
                    </a:cubicBezTo>
                    <a:cubicBezTo>
                      <a:pt x="25" y="217"/>
                      <a:pt x="22" y="216"/>
                      <a:pt x="18" y="215"/>
                    </a:cubicBezTo>
                    <a:cubicBezTo>
                      <a:pt x="16" y="215"/>
                      <a:pt x="13" y="214"/>
                      <a:pt x="11" y="213"/>
                    </a:cubicBezTo>
                    <a:cubicBezTo>
                      <a:pt x="8" y="213"/>
                      <a:pt x="6" y="211"/>
                      <a:pt x="4" y="209"/>
                    </a:cubicBezTo>
                    <a:cubicBezTo>
                      <a:pt x="3" y="208"/>
                      <a:pt x="3" y="207"/>
                      <a:pt x="2" y="206"/>
                    </a:cubicBezTo>
                    <a:cubicBezTo>
                      <a:pt x="1" y="204"/>
                      <a:pt x="1" y="201"/>
                      <a:pt x="0" y="199"/>
                    </a:cubicBezTo>
                    <a:cubicBezTo>
                      <a:pt x="0" y="198"/>
                      <a:pt x="0" y="197"/>
                      <a:pt x="0" y="196"/>
                    </a:cubicBezTo>
                    <a:cubicBezTo>
                      <a:pt x="0" y="189"/>
                      <a:pt x="0" y="182"/>
                      <a:pt x="0" y="175"/>
                    </a:cubicBezTo>
                    <a:cubicBezTo>
                      <a:pt x="1" y="161"/>
                      <a:pt x="1" y="147"/>
                      <a:pt x="1" y="133"/>
                    </a:cubicBezTo>
                    <a:cubicBezTo>
                      <a:pt x="1" y="130"/>
                      <a:pt x="1" y="127"/>
                      <a:pt x="1" y="123"/>
                    </a:cubicBezTo>
                    <a:cubicBezTo>
                      <a:pt x="1" y="120"/>
                      <a:pt x="2" y="117"/>
                      <a:pt x="3" y="114"/>
                    </a:cubicBezTo>
                    <a:cubicBezTo>
                      <a:pt x="4" y="111"/>
                      <a:pt x="6" y="109"/>
                      <a:pt x="9" y="107"/>
                    </a:cubicBezTo>
                    <a:cubicBezTo>
                      <a:pt x="10" y="106"/>
                      <a:pt x="11" y="105"/>
                      <a:pt x="12" y="105"/>
                    </a:cubicBezTo>
                    <a:cubicBezTo>
                      <a:pt x="12" y="105"/>
                      <a:pt x="13" y="104"/>
                      <a:pt x="13" y="104"/>
                    </a:cubicBezTo>
                    <a:cubicBezTo>
                      <a:pt x="13" y="103"/>
                      <a:pt x="14" y="103"/>
                      <a:pt x="14" y="103"/>
                    </a:cubicBezTo>
                    <a:cubicBezTo>
                      <a:pt x="15" y="103"/>
                      <a:pt x="16" y="103"/>
                      <a:pt x="17" y="102"/>
                    </a:cubicBezTo>
                    <a:cubicBezTo>
                      <a:pt x="21" y="102"/>
                      <a:pt x="25" y="100"/>
                      <a:pt x="30" y="99"/>
                    </a:cubicBezTo>
                    <a:close/>
                    <a:moveTo>
                      <a:pt x="121" y="4"/>
                    </a:moveTo>
                    <a:cubicBezTo>
                      <a:pt x="121" y="4"/>
                      <a:pt x="121" y="4"/>
                      <a:pt x="120" y="4"/>
                    </a:cubicBezTo>
                    <a:cubicBezTo>
                      <a:pt x="120" y="4"/>
                      <a:pt x="120" y="4"/>
                      <a:pt x="120" y="5"/>
                    </a:cubicBezTo>
                    <a:cubicBezTo>
                      <a:pt x="121" y="4"/>
                      <a:pt x="121" y="4"/>
                      <a:pt x="121" y="4"/>
                    </a:cubicBezTo>
                    <a:cubicBezTo>
                      <a:pt x="121" y="4"/>
                      <a:pt x="121" y="5"/>
                      <a:pt x="121" y="5"/>
                    </a:cubicBezTo>
                    <a:cubicBezTo>
                      <a:pt x="123" y="5"/>
                      <a:pt x="125" y="5"/>
                      <a:pt x="126" y="5"/>
                    </a:cubicBezTo>
                    <a:cubicBezTo>
                      <a:pt x="125" y="5"/>
                      <a:pt x="123" y="5"/>
                      <a:pt x="121" y="4"/>
                    </a:cubicBezTo>
                    <a:close/>
                    <a:moveTo>
                      <a:pt x="231" y="244"/>
                    </a:moveTo>
                    <a:cubicBezTo>
                      <a:pt x="232" y="243"/>
                      <a:pt x="232" y="242"/>
                      <a:pt x="232" y="242"/>
                    </a:cubicBezTo>
                    <a:cubicBezTo>
                      <a:pt x="232" y="235"/>
                      <a:pt x="232" y="229"/>
                      <a:pt x="233" y="223"/>
                    </a:cubicBezTo>
                    <a:cubicBezTo>
                      <a:pt x="233" y="221"/>
                      <a:pt x="233" y="219"/>
                      <a:pt x="234" y="217"/>
                    </a:cubicBezTo>
                    <a:cubicBezTo>
                      <a:pt x="235" y="215"/>
                      <a:pt x="237" y="214"/>
                      <a:pt x="239" y="213"/>
                    </a:cubicBezTo>
                    <a:cubicBezTo>
                      <a:pt x="241" y="213"/>
                      <a:pt x="242" y="212"/>
                      <a:pt x="244" y="212"/>
                    </a:cubicBezTo>
                    <a:cubicBezTo>
                      <a:pt x="247" y="212"/>
                      <a:pt x="251" y="212"/>
                      <a:pt x="254" y="211"/>
                    </a:cubicBezTo>
                    <a:cubicBezTo>
                      <a:pt x="258" y="210"/>
                      <a:pt x="262" y="209"/>
                      <a:pt x="266" y="206"/>
                    </a:cubicBezTo>
                    <a:cubicBezTo>
                      <a:pt x="268" y="205"/>
                      <a:pt x="269" y="203"/>
                      <a:pt x="270" y="201"/>
                    </a:cubicBezTo>
                    <a:cubicBezTo>
                      <a:pt x="271" y="199"/>
                      <a:pt x="271" y="196"/>
                      <a:pt x="271" y="194"/>
                    </a:cubicBezTo>
                    <a:cubicBezTo>
                      <a:pt x="271" y="179"/>
                      <a:pt x="271" y="165"/>
                      <a:pt x="270" y="150"/>
                    </a:cubicBezTo>
                    <a:cubicBezTo>
                      <a:pt x="270" y="144"/>
                      <a:pt x="270" y="139"/>
                      <a:pt x="269" y="133"/>
                    </a:cubicBezTo>
                    <a:cubicBezTo>
                      <a:pt x="268" y="127"/>
                      <a:pt x="267" y="122"/>
                      <a:pt x="266" y="116"/>
                    </a:cubicBezTo>
                    <a:cubicBezTo>
                      <a:pt x="265" y="113"/>
                      <a:pt x="264" y="110"/>
                      <a:pt x="263" y="107"/>
                    </a:cubicBezTo>
                    <a:cubicBezTo>
                      <a:pt x="261" y="104"/>
                      <a:pt x="259" y="101"/>
                      <a:pt x="255" y="101"/>
                    </a:cubicBezTo>
                    <a:cubicBezTo>
                      <a:pt x="253" y="100"/>
                      <a:pt x="251" y="100"/>
                      <a:pt x="248" y="100"/>
                    </a:cubicBezTo>
                    <a:cubicBezTo>
                      <a:pt x="245" y="100"/>
                      <a:pt x="242" y="100"/>
                      <a:pt x="239" y="100"/>
                    </a:cubicBezTo>
                    <a:cubicBezTo>
                      <a:pt x="237" y="100"/>
                      <a:pt x="236" y="100"/>
                      <a:pt x="234" y="101"/>
                    </a:cubicBezTo>
                    <a:cubicBezTo>
                      <a:pt x="234" y="102"/>
                      <a:pt x="233" y="101"/>
                      <a:pt x="232" y="101"/>
                    </a:cubicBezTo>
                    <a:cubicBezTo>
                      <a:pt x="232" y="101"/>
                      <a:pt x="232" y="101"/>
                      <a:pt x="232" y="101"/>
                    </a:cubicBezTo>
                    <a:cubicBezTo>
                      <a:pt x="230" y="101"/>
                      <a:pt x="228" y="100"/>
                      <a:pt x="227" y="101"/>
                    </a:cubicBezTo>
                    <a:cubicBezTo>
                      <a:pt x="224" y="101"/>
                      <a:pt x="221" y="101"/>
                      <a:pt x="219" y="101"/>
                    </a:cubicBezTo>
                    <a:cubicBezTo>
                      <a:pt x="218" y="100"/>
                      <a:pt x="218" y="101"/>
                      <a:pt x="217" y="101"/>
                    </a:cubicBezTo>
                    <a:cubicBezTo>
                      <a:pt x="216" y="102"/>
                      <a:pt x="215" y="101"/>
                      <a:pt x="214" y="100"/>
                    </a:cubicBezTo>
                    <a:cubicBezTo>
                      <a:pt x="214" y="100"/>
                      <a:pt x="213" y="100"/>
                      <a:pt x="212" y="99"/>
                    </a:cubicBezTo>
                    <a:cubicBezTo>
                      <a:pt x="210" y="99"/>
                      <a:pt x="208" y="98"/>
                      <a:pt x="206" y="98"/>
                    </a:cubicBezTo>
                    <a:cubicBezTo>
                      <a:pt x="201" y="98"/>
                      <a:pt x="195" y="98"/>
                      <a:pt x="190" y="98"/>
                    </a:cubicBezTo>
                    <a:cubicBezTo>
                      <a:pt x="183" y="98"/>
                      <a:pt x="177" y="98"/>
                      <a:pt x="170" y="98"/>
                    </a:cubicBezTo>
                    <a:cubicBezTo>
                      <a:pt x="163" y="99"/>
                      <a:pt x="155" y="99"/>
                      <a:pt x="148" y="99"/>
                    </a:cubicBezTo>
                    <a:cubicBezTo>
                      <a:pt x="140" y="99"/>
                      <a:pt x="133" y="99"/>
                      <a:pt x="125" y="99"/>
                    </a:cubicBezTo>
                    <a:cubicBezTo>
                      <a:pt x="125" y="99"/>
                      <a:pt x="124" y="99"/>
                      <a:pt x="124" y="100"/>
                    </a:cubicBezTo>
                    <a:cubicBezTo>
                      <a:pt x="123" y="100"/>
                      <a:pt x="123" y="100"/>
                      <a:pt x="122" y="100"/>
                    </a:cubicBezTo>
                    <a:cubicBezTo>
                      <a:pt x="121" y="99"/>
                      <a:pt x="121" y="99"/>
                      <a:pt x="120" y="99"/>
                    </a:cubicBezTo>
                    <a:cubicBezTo>
                      <a:pt x="118" y="99"/>
                      <a:pt x="116" y="99"/>
                      <a:pt x="115" y="99"/>
                    </a:cubicBezTo>
                    <a:cubicBezTo>
                      <a:pt x="107" y="99"/>
                      <a:pt x="99" y="99"/>
                      <a:pt x="91" y="99"/>
                    </a:cubicBezTo>
                    <a:cubicBezTo>
                      <a:pt x="83" y="99"/>
                      <a:pt x="76" y="100"/>
                      <a:pt x="68" y="101"/>
                    </a:cubicBezTo>
                    <a:cubicBezTo>
                      <a:pt x="68" y="101"/>
                      <a:pt x="67" y="101"/>
                      <a:pt x="67" y="101"/>
                    </a:cubicBezTo>
                    <a:cubicBezTo>
                      <a:pt x="67" y="103"/>
                      <a:pt x="66" y="104"/>
                      <a:pt x="65" y="104"/>
                    </a:cubicBezTo>
                    <a:cubicBezTo>
                      <a:pt x="65" y="104"/>
                      <a:pt x="64" y="104"/>
                      <a:pt x="64" y="104"/>
                    </a:cubicBezTo>
                    <a:cubicBezTo>
                      <a:pt x="63" y="103"/>
                      <a:pt x="63" y="103"/>
                      <a:pt x="62" y="102"/>
                    </a:cubicBezTo>
                    <a:cubicBezTo>
                      <a:pt x="62" y="102"/>
                      <a:pt x="62" y="102"/>
                      <a:pt x="61" y="102"/>
                    </a:cubicBezTo>
                    <a:cubicBezTo>
                      <a:pt x="59" y="102"/>
                      <a:pt x="56" y="102"/>
                      <a:pt x="53" y="102"/>
                    </a:cubicBezTo>
                    <a:cubicBezTo>
                      <a:pt x="50" y="103"/>
                      <a:pt x="47" y="103"/>
                      <a:pt x="43" y="103"/>
                    </a:cubicBezTo>
                    <a:cubicBezTo>
                      <a:pt x="42" y="103"/>
                      <a:pt x="40" y="103"/>
                      <a:pt x="39" y="104"/>
                    </a:cubicBezTo>
                    <a:cubicBezTo>
                      <a:pt x="38" y="104"/>
                      <a:pt x="37" y="104"/>
                      <a:pt x="36" y="105"/>
                    </a:cubicBezTo>
                    <a:cubicBezTo>
                      <a:pt x="35" y="105"/>
                      <a:pt x="35" y="105"/>
                      <a:pt x="34" y="105"/>
                    </a:cubicBezTo>
                    <a:cubicBezTo>
                      <a:pt x="34" y="104"/>
                      <a:pt x="34" y="104"/>
                      <a:pt x="34" y="104"/>
                    </a:cubicBezTo>
                    <a:cubicBezTo>
                      <a:pt x="32" y="105"/>
                      <a:pt x="31" y="105"/>
                      <a:pt x="30" y="104"/>
                    </a:cubicBezTo>
                    <a:cubicBezTo>
                      <a:pt x="26" y="105"/>
                      <a:pt x="23" y="107"/>
                      <a:pt x="20" y="109"/>
                    </a:cubicBezTo>
                    <a:cubicBezTo>
                      <a:pt x="18" y="111"/>
                      <a:pt x="16" y="112"/>
                      <a:pt x="14" y="114"/>
                    </a:cubicBezTo>
                    <a:cubicBezTo>
                      <a:pt x="12" y="116"/>
                      <a:pt x="10" y="120"/>
                      <a:pt x="9" y="123"/>
                    </a:cubicBezTo>
                    <a:cubicBezTo>
                      <a:pt x="7" y="128"/>
                      <a:pt x="6" y="132"/>
                      <a:pt x="6" y="137"/>
                    </a:cubicBezTo>
                    <a:cubicBezTo>
                      <a:pt x="6" y="139"/>
                      <a:pt x="5" y="142"/>
                      <a:pt x="5" y="145"/>
                    </a:cubicBezTo>
                    <a:cubicBezTo>
                      <a:pt x="5" y="148"/>
                      <a:pt x="4" y="151"/>
                      <a:pt x="4" y="155"/>
                    </a:cubicBezTo>
                    <a:cubicBezTo>
                      <a:pt x="3" y="158"/>
                      <a:pt x="4" y="162"/>
                      <a:pt x="4" y="166"/>
                    </a:cubicBezTo>
                    <a:cubicBezTo>
                      <a:pt x="4" y="170"/>
                      <a:pt x="4" y="174"/>
                      <a:pt x="5" y="178"/>
                    </a:cubicBezTo>
                    <a:cubicBezTo>
                      <a:pt x="5" y="184"/>
                      <a:pt x="5" y="190"/>
                      <a:pt x="5" y="196"/>
                    </a:cubicBezTo>
                    <a:cubicBezTo>
                      <a:pt x="5" y="197"/>
                      <a:pt x="5" y="198"/>
                      <a:pt x="6" y="200"/>
                    </a:cubicBezTo>
                    <a:cubicBezTo>
                      <a:pt x="7" y="202"/>
                      <a:pt x="7" y="203"/>
                      <a:pt x="8" y="205"/>
                    </a:cubicBezTo>
                    <a:cubicBezTo>
                      <a:pt x="8" y="206"/>
                      <a:pt x="9" y="207"/>
                      <a:pt x="9" y="207"/>
                    </a:cubicBezTo>
                    <a:cubicBezTo>
                      <a:pt x="11" y="209"/>
                      <a:pt x="14" y="210"/>
                      <a:pt x="16" y="211"/>
                    </a:cubicBezTo>
                    <a:cubicBezTo>
                      <a:pt x="18" y="211"/>
                      <a:pt x="19" y="211"/>
                      <a:pt x="21" y="211"/>
                    </a:cubicBezTo>
                    <a:cubicBezTo>
                      <a:pt x="25" y="211"/>
                      <a:pt x="30" y="211"/>
                      <a:pt x="35" y="212"/>
                    </a:cubicBezTo>
                    <a:cubicBezTo>
                      <a:pt x="37" y="212"/>
                      <a:pt x="40" y="212"/>
                      <a:pt x="42" y="215"/>
                    </a:cubicBezTo>
                    <a:cubicBezTo>
                      <a:pt x="42" y="216"/>
                      <a:pt x="43" y="217"/>
                      <a:pt x="44" y="218"/>
                    </a:cubicBezTo>
                    <a:cubicBezTo>
                      <a:pt x="45" y="220"/>
                      <a:pt x="45" y="222"/>
                      <a:pt x="46" y="225"/>
                    </a:cubicBezTo>
                    <a:cubicBezTo>
                      <a:pt x="46" y="226"/>
                      <a:pt x="46" y="227"/>
                      <a:pt x="47" y="229"/>
                    </a:cubicBezTo>
                    <a:cubicBezTo>
                      <a:pt x="47" y="230"/>
                      <a:pt x="47" y="231"/>
                      <a:pt x="47" y="231"/>
                    </a:cubicBezTo>
                    <a:cubicBezTo>
                      <a:pt x="47" y="236"/>
                      <a:pt x="48" y="240"/>
                      <a:pt x="48" y="244"/>
                    </a:cubicBezTo>
                    <a:cubicBezTo>
                      <a:pt x="48" y="245"/>
                      <a:pt x="48" y="246"/>
                      <a:pt x="48" y="246"/>
                    </a:cubicBezTo>
                    <a:cubicBezTo>
                      <a:pt x="48" y="248"/>
                      <a:pt x="48" y="249"/>
                      <a:pt x="49" y="250"/>
                    </a:cubicBezTo>
                    <a:cubicBezTo>
                      <a:pt x="50" y="251"/>
                      <a:pt x="50" y="252"/>
                      <a:pt x="52" y="252"/>
                    </a:cubicBezTo>
                    <a:cubicBezTo>
                      <a:pt x="52" y="252"/>
                      <a:pt x="53" y="252"/>
                      <a:pt x="54" y="252"/>
                    </a:cubicBezTo>
                    <a:cubicBezTo>
                      <a:pt x="57" y="253"/>
                      <a:pt x="61" y="253"/>
                      <a:pt x="64" y="254"/>
                    </a:cubicBezTo>
                    <a:cubicBezTo>
                      <a:pt x="67" y="254"/>
                      <a:pt x="69" y="254"/>
                      <a:pt x="72" y="254"/>
                    </a:cubicBezTo>
                    <a:cubicBezTo>
                      <a:pt x="73" y="254"/>
                      <a:pt x="74" y="254"/>
                      <a:pt x="76" y="254"/>
                    </a:cubicBezTo>
                    <a:cubicBezTo>
                      <a:pt x="77" y="254"/>
                      <a:pt x="78" y="254"/>
                      <a:pt x="78" y="252"/>
                    </a:cubicBezTo>
                    <a:cubicBezTo>
                      <a:pt x="78" y="252"/>
                      <a:pt x="78" y="251"/>
                      <a:pt x="78" y="251"/>
                    </a:cubicBezTo>
                    <a:cubicBezTo>
                      <a:pt x="78" y="249"/>
                      <a:pt x="78" y="248"/>
                      <a:pt x="79" y="247"/>
                    </a:cubicBezTo>
                    <a:cubicBezTo>
                      <a:pt x="79" y="246"/>
                      <a:pt x="79" y="245"/>
                      <a:pt x="79" y="245"/>
                    </a:cubicBezTo>
                    <a:cubicBezTo>
                      <a:pt x="79" y="241"/>
                      <a:pt x="79" y="237"/>
                      <a:pt x="80" y="233"/>
                    </a:cubicBezTo>
                    <a:cubicBezTo>
                      <a:pt x="81" y="231"/>
                      <a:pt x="82" y="229"/>
                      <a:pt x="83" y="227"/>
                    </a:cubicBezTo>
                    <a:cubicBezTo>
                      <a:pt x="85" y="226"/>
                      <a:pt x="87" y="224"/>
                      <a:pt x="89" y="224"/>
                    </a:cubicBezTo>
                    <a:cubicBezTo>
                      <a:pt x="93" y="222"/>
                      <a:pt x="97" y="222"/>
                      <a:pt x="101" y="221"/>
                    </a:cubicBezTo>
                    <a:cubicBezTo>
                      <a:pt x="104" y="221"/>
                      <a:pt x="108" y="221"/>
                      <a:pt x="111" y="221"/>
                    </a:cubicBezTo>
                    <a:cubicBezTo>
                      <a:pt x="116" y="221"/>
                      <a:pt x="122" y="220"/>
                      <a:pt x="127" y="220"/>
                    </a:cubicBezTo>
                    <a:cubicBezTo>
                      <a:pt x="127" y="220"/>
                      <a:pt x="127" y="220"/>
                      <a:pt x="128" y="220"/>
                    </a:cubicBezTo>
                    <a:cubicBezTo>
                      <a:pt x="128" y="220"/>
                      <a:pt x="129" y="220"/>
                      <a:pt x="130" y="220"/>
                    </a:cubicBezTo>
                    <a:cubicBezTo>
                      <a:pt x="131" y="220"/>
                      <a:pt x="132" y="220"/>
                      <a:pt x="132" y="220"/>
                    </a:cubicBezTo>
                    <a:cubicBezTo>
                      <a:pt x="136" y="220"/>
                      <a:pt x="141" y="220"/>
                      <a:pt x="145" y="219"/>
                    </a:cubicBezTo>
                    <a:cubicBezTo>
                      <a:pt x="148" y="219"/>
                      <a:pt x="150" y="219"/>
                      <a:pt x="153" y="218"/>
                    </a:cubicBezTo>
                    <a:cubicBezTo>
                      <a:pt x="155" y="218"/>
                      <a:pt x="158" y="217"/>
                      <a:pt x="161" y="216"/>
                    </a:cubicBezTo>
                    <a:cubicBezTo>
                      <a:pt x="162" y="215"/>
                      <a:pt x="163" y="216"/>
                      <a:pt x="164" y="217"/>
                    </a:cubicBezTo>
                    <a:cubicBezTo>
                      <a:pt x="164" y="218"/>
                      <a:pt x="164" y="218"/>
                      <a:pt x="164" y="218"/>
                    </a:cubicBezTo>
                    <a:cubicBezTo>
                      <a:pt x="165" y="218"/>
                      <a:pt x="166" y="218"/>
                      <a:pt x="167" y="219"/>
                    </a:cubicBezTo>
                    <a:cubicBezTo>
                      <a:pt x="170" y="219"/>
                      <a:pt x="173" y="220"/>
                      <a:pt x="176" y="220"/>
                    </a:cubicBezTo>
                    <a:cubicBezTo>
                      <a:pt x="178" y="220"/>
                      <a:pt x="180" y="220"/>
                      <a:pt x="182" y="220"/>
                    </a:cubicBezTo>
                    <a:cubicBezTo>
                      <a:pt x="185" y="221"/>
                      <a:pt x="188" y="221"/>
                      <a:pt x="191" y="221"/>
                    </a:cubicBezTo>
                    <a:cubicBezTo>
                      <a:pt x="193" y="221"/>
                      <a:pt x="194" y="221"/>
                      <a:pt x="195" y="221"/>
                    </a:cubicBezTo>
                    <a:cubicBezTo>
                      <a:pt x="197" y="222"/>
                      <a:pt x="199" y="223"/>
                      <a:pt x="200" y="225"/>
                    </a:cubicBezTo>
                    <a:cubicBezTo>
                      <a:pt x="201" y="228"/>
                      <a:pt x="201" y="230"/>
                      <a:pt x="202" y="233"/>
                    </a:cubicBezTo>
                    <a:cubicBezTo>
                      <a:pt x="202" y="234"/>
                      <a:pt x="202" y="236"/>
                      <a:pt x="202" y="237"/>
                    </a:cubicBezTo>
                    <a:cubicBezTo>
                      <a:pt x="202" y="239"/>
                      <a:pt x="203" y="241"/>
                      <a:pt x="203" y="243"/>
                    </a:cubicBezTo>
                    <a:cubicBezTo>
                      <a:pt x="204" y="244"/>
                      <a:pt x="204" y="246"/>
                      <a:pt x="205" y="247"/>
                    </a:cubicBezTo>
                    <a:cubicBezTo>
                      <a:pt x="205" y="248"/>
                      <a:pt x="206" y="248"/>
                      <a:pt x="207" y="248"/>
                    </a:cubicBezTo>
                    <a:cubicBezTo>
                      <a:pt x="209" y="247"/>
                      <a:pt x="212" y="247"/>
                      <a:pt x="215" y="247"/>
                    </a:cubicBezTo>
                    <a:cubicBezTo>
                      <a:pt x="218" y="246"/>
                      <a:pt x="221" y="246"/>
                      <a:pt x="223" y="246"/>
                    </a:cubicBezTo>
                    <a:cubicBezTo>
                      <a:pt x="226" y="246"/>
                      <a:pt x="229" y="245"/>
                      <a:pt x="231" y="244"/>
                    </a:cubicBezTo>
                    <a:close/>
                    <a:moveTo>
                      <a:pt x="178" y="18"/>
                    </a:moveTo>
                    <a:cubicBezTo>
                      <a:pt x="174" y="20"/>
                      <a:pt x="170" y="21"/>
                      <a:pt x="166" y="21"/>
                    </a:cubicBezTo>
                    <a:cubicBezTo>
                      <a:pt x="163" y="21"/>
                      <a:pt x="160" y="21"/>
                      <a:pt x="157" y="21"/>
                    </a:cubicBezTo>
                    <a:cubicBezTo>
                      <a:pt x="155" y="20"/>
                      <a:pt x="152" y="20"/>
                      <a:pt x="149" y="20"/>
                    </a:cubicBezTo>
                    <a:cubicBezTo>
                      <a:pt x="148" y="20"/>
                      <a:pt x="147" y="20"/>
                      <a:pt x="146" y="19"/>
                    </a:cubicBezTo>
                    <a:cubicBezTo>
                      <a:pt x="146" y="20"/>
                      <a:pt x="146" y="20"/>
                      <a:pt x="146" y="21"/>
                    </a:cubicBezTo>
                    <a:cubicBezTo>
                      <a:pt x="146" y="25"/>
                      <a:pt x="146" y="29"/>
                      <a:pt x="146" y="33"/>
                    </a:cubicBezTo>
                    <a:cubicBezTo>
                      <a:pt x="146" y="34"/>
                      <a:pt x="146" y="36"/>
                      <a:pt x="146" y="37"/>
                    </a:cubicBezTo>
                    <a:cubicBezTo>
                      <a:pt x="146" y="42"/>
                      <a:pt x="145" y="46"/>
                      <a:pt x="145" y="51"/>
                    </a:cubicBezTo>
                    <a:cubicBezTo>
                      <a:pt x="145" y="56"/>
                      <a:pt x="144" y="61"/>
                      <a:pt x="144" y="66"/>
                    </a:cubicBezTo>
                    <a:cubicBezTo>
                      <a:pt x="144" y="70"/>
                      <a:pt x="144" y="74"/>
                      <a:pt x="144" y="77"/>
                    </a:cubicBezTo>
                    <a:cubicBezTo>
                      <a:pt x="144" y="81"/>
                      <a:pt x="144" y="84"/>
                      <a:pt x="144" y="87"/>
                    </a:cubicBezTo>
                    <a:cubicBezTo>
                      <a:pt x="144" y="89"/>
                      <a:pt x="144" y="91"/>
                      <a:pt x="144" y="93"/>
                    </a:cubicBezTo>
                    <a:cubicBezTo>
                      <a:pt x="144" y="93"/>
                      <a:pt x="144" y="93"/>
                      <a:pt x="144" y="94"/>
                    </a:cubicBezTo>
                    <a:cubicBezTo>
                      <a:pt x="154" y="94"/>
                      <a:pt x="164" y="94"/>
                      <a:pt x="174" y="94"/>
                    </a:cubicBezTo>
                    <a:cubicBezTo>
                      <a:pt x="174" y="93"/>
                      <a:pt x="174" y="92"/>
                      <a:pt x="174" y="92"/>
                    </a:cubicBezTo>
                    <a:cubicBezTo>
                      <a:pt x="174" y="91"/>
                      <a:pt x="175" y="91"/>
                      <a:pt x="175" y="90"/>
                    </a:cubicBezTo>
                    <a:cubicBezTo>
                      <a:pt x="175" y="88"/>
                      <a:pt x="176" y="86"/>
                      <a:pt x="176" y="84"/>
                    </a:cubicBezTo>
                    <a:cubicBezTo>
                      <a:pt x="176" y="84"/>
                      <a:pt x="176" y="83"/>
                      <a:pt x="176" y="82"/>
                    </a:cubicBezTo>
                    <a:cubicBezTo>
                      <a:pt x="177" y="76"/>
                      <a:pt x="177" y="70"/>
                      <a:pt x="177" y="64"/>
                    </a:cubicBezTo>
                    <a:cubicBezTo>
                      <a:pt x="177" y="57"/>
                      <a:pt x="177" y="51"/>
                      <a:pt x="177" y="44"/>
                    </a:cubicBezTo>
                    <a:cubicBezTo>
                      <a:pt x="178" y="41"/>
                      <a:pt x="178" y="38"/>
                      <a:pt x="178" y="34"/>
                    </a:cubicBezTo>
                    <a:cubicBezTo>
                      <a:pt x="178" y="29"/>
                      <a:pt x="178" y="24"/>
                      <a:pt x="178" y="19"/>
                    </a:cubicBezTo>
                    <a:cubicBezTo>
                      <a:pt x="178" y="19"/>
                      <a:pt x="178" y="18"/>
                      <a:pt x="178" y="18"/>
                    </a:cubicBezTo>
                    <a:close/>
                    <a:moveTo>
                      <a:pt x="92" y="18"/>
                    </a:moveTo>
                    <a:cubicBezTo>
                      <a:pt x="92" y="18"/>
                      <a:pt x="92" y="18"/>
                      <a:pt x="92" y="18"/>
                    </a:cubicBezTo>
                    <a:cubicBezTo>
                      <a:pt x="92" y="30"/>
                      <a:pt x="91" y="42"/>
                      <a:pt x="90" y="53"/>
                    </a:cubicBezTo>
                    <a:cubicBezTo>
                      <a:pt x="90" y="53"/>
                      <a:pt x="90" y="54"/>
                      <a:pt x="90" y="54"/>
                    </a:cubicBezTo>
                    <a:cubicBezTo>
                      <a:pt x="90" y="54"/>
                      <a:pt x="91" y="54"/>
                      <a:pt x="91" y="54"/>
                    </a:cubicBezTo>
                    <a:cubicBezTo>
                      <a:pt x="91" y="54"/>
                      <a:pt x="91" y="54"/>
                      <a:pt x="91" y="53"/>
                    </a:cubicBezTo>
                    <a:cubicBezTo>
                      <a:pt x="93" y="52"/>
                      <a:pt x="95" y="51"/>
                      <a:pt x="98" y="51"/>
                    </a:cubicBezTo>
                    <a:cubicBezTo>
                      <a:pt x="99" y="51"/>
                      <a:pt x="100" y="51"/>
                      <a:pt x="102" y="51"/>
                    </a:cubicBezTo>
                    <a:cubicBezTo>
                      <a:pt x="104" y="50"/>
                      <a:pt x="104" y="51"/>
                      <a:pt x="105" y="52"/>
                    </a:cubicBezTo>
                    <a:cubicBezTo>
                      <a:pt x="105" y="52"/>
                      <a:pt x="105" y="52"/>
                      <a:pt x="105" y="52"/>
                    </a:cubicBezTo>
                    <a:cubicBezTo>
                      <a:pt x="112" y="53"/>
                      <a:pt x="118" y="55"/>
                      <a:pt x="125" y="58"/>
                    </a:cubicBezTo>
                    <a:cubicBezTo>
                      <a:pt x="125" y="57"/>
                      <a:pt x="125" y="56"/>
                      <a:pt x="125" y="56"/>
                    </a:cubicBezTo>
                    <a:cubicBezTo>
                      <a:pt x="126" y="52"/>
                      <a:pt x="126" y="48"/>
                      <a:pt x="126" y="44"/>
                    </a:cubicBezTo>
                    <a:cubicBezTo>
                      <a:pt x="126" y="39"/>
                      <a:pt x="126" y="35"/>
                      <a:pt x="126" y="30"/>
                    </a:cubicBezTo>
                    <a:cubicBezTo>
                      <a:pt x="127" y="26"/>
                      <a:pt x="127" y="22"/>
                      <a:pt x="128" y="19"/>
                    </a:cubicBezTo>
                    <a:cubicBezTo>
                      <a:pt x="128" y="19"/>
                      <a:pt x="128" y="19"/>
                      <a:pt x="128" y="19"/>
                    </a:cubicBezTo>
                    <a:cubicBezTo>
                      <a:pt x="128" y="19"/>
                      <a:pt x="127" y="19"/>
                      <a:pt x="127" y="19"/>
                    </a:cubicBezTo>
                    <a:cubicBezTo>
                      <a:pt x="124" y="19"/>
                      <a:pt x="122" y="20"/>
                      <a:pt x="119" y="20"/>
                    </a:cubicBezTo>
                    <a:cubicBezTo>
                      <a:pt x="114" y="20"/>
                      <a:pt x="110" y="20"/>
                      <a:pt x="105" y="20"/>
                    </a:cubicBezTo>
                    <a:cubicBezTo>
                      <a:pt x="102" y="20"/>
                      <a:pt x="99" y="20"/>
                      <a:pt x="96" y="19"/>
                    </a:cubicBezTo>
                    <a:cubicBezTo>
                      <a:pt x="95" y="19"/>
                      <a:pt x="94" y="18"/>
                      <a:pt x="92" y="18"/>
                    </a:cubicBezTo>
                    <a:close/>
                    <a:moveTo>
                      <a:pt x="34" y="36"/>
                    </a:moveTo>
                    <a:cubicBezTo>
                      <a:pt x="35" y="36"/>
                      <a:pt x="35" y="36"/>
                      <a:pt x="36" y="36"/>
                    </a:cubicBezTo>
                    <a:cubicBezTo>
                      <a:pt x="36" y="35"/>
                      <a:pt x="36" y="35"/>
                      <a:pt x="36" y="35"/>
                    </a:cubicBezTo>
                    <a:cubicBezTo>
                      <a:pt x="38" y="35"/>
                      <a:pt x="40" y="34"/>
                      <a:pt x="41" y="34"/>
                    </a:cubicBezTo>
                    <a:cubicBezTo>
                      <a:pt x="42" y="34"/>
                      <a:pt x="42" y="34"/>
                      <a:pt x="42" y="33"/>
                    </a:cubicBezTo>
                    <a:cubicBezTo>
                      <a:pt x="43" y="33"/>
                      <a:pt x="44" y="33"/>
                      <a:pt x="44" y="33"/>
                    </a:cubicBezTo>
                    <a:cubicBezTo>
                      <a:pt x="44" y="33"/>
                      <a:pt x="45" y="33"/>
                      <a:pt x="45" y="33"/>
                    </a:cubicBezTo>
                    <a:cubicBezTo>
                      <a:pt x="48" y="33"/>
                      <a:pt x="50" y="33"/>
                      <a:pt x="53" y="33"/>
                    </a:cubicBezTo>
                    <a:cubicBezTo>
                      <a:pt x="53" y="33"/>
                      <a:pt x="54" y="33"/>
                      <a:pt x="55" y="33"/>
                    </a:cubicBezTo>
                    <a:cubicBezTo>
                      <a:pt x="54" y="33"/>
                      <a:pt x="55" y="32"/>
                      <a:pt x="55" y="32"/>
                    </a:cubicBezTo>
                    <a:cubicBezTo>
                      <a:pt x="56" y="32"/>
                      <a:pt x="57" y="32"/>
                      <a:pt x="58" y="33"/>
                    </a:cubicBezTo>
                    <a:cubicBezTo>
                      <a:pt x="58" y="33"/>
                      <a:pt x="58" y="33"/>
                      <a:pt x="58" y="34"/>
                    </a:cubicBezTo>
                    <a:cubicBezTo>
                      <a:pt x="62" y="34"/>
                      <a:pt x="65" y="35"/>
                      <a:pt x="68" y="37"/>
                    </a:cubicBezTo>
                    <a:cubicBezTo>
                      <a:pt x="68" y="34"/>
                      <a:pt x="69" y="31"/>
                      <a:pt x="69" y="27"/>
                    </a:cubicBezTo>
                    <a:cubicBezTo>
                      <a:pt x="70" y="24"/>
                      <a:pt x="70" y="21"/>
                      <a:pt x="71" y="18"/>
                    </a:cubicBezTo>
                    <a:cubicBezTo>
                      <a:pt x="70" y="19"/>
                      <a:pt x="69" y="19"/>
                      <a:pt x="68" y="20"/>
                    </a:cubicBezTo>
                    <a:cubicBezTo>
                      <a:pt x="64" y="22"/>
                      <a:pt x="59" y="23"/>
                      <a:pt x="54" y="23"/>
                    </a:cubicBezTo>
                    <a:cubicBezTo>
                      <a:pt x="51" y="23"/>
                      <a:pt x="47" y="23"/>
                      <a:pt x="44" y="23"/>
                    </a:cubicBezTo>
                    <a:cubicBezTo>
                      <a:pt x="40" y="22"/>
                      <a:pt x="37" y="22"/>
                      <a:pt x="33" y="20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33" y="25"/>
                      <a:pt x="34" y="31"/>
                      <a:pt x="34" y="36"/>
                    </a:cubicBezTo>
                    <a:close/>
                    <a:moveTo>
                      <a:pt x="36" y="17"/>
                    </a:moveTo>
                    <a:cubicBezTo>
                      <a:pt x="37" y="17"/>
                      <a:pt x="38" y="17"/>
                      <a:pt x="39" y="17"/>
                    </a:cubicBezTo>
                    <a:cubicBezTo>
                      <a:pt x="46" y="18"/>
                      <a:pt x="53" y="18"/>
                      <a:pt x="59" y="18"/>
                    </a:cubicBezTo>
                    <a:cubicBezTo>
                      <a:pt x="62" y="18"/>
                      <a:pt x="64" y="17"/>
                      <a:pt x="67" y="17"/>
                    </a:cubicBezTo>
                    <a:cubicBezTo>
                      <a:pt x="68" y="16"/>
                      <a:pt x="70" y="15"/>
                      <a:pt x="71" y="14"/>
                    </a:cubicBezTo>
                    <a:cubicBezTo>
                      <a:pt x="71" y="14"/>
                      <a:pt x="72" y="13"/>
                      <a:pt x="72" y="13"/>
                    </a:cubicBezTo>
                    <a:cubicBezTo>
                      <a:pt x="72" y="12"/>
                      <a:pt x="72" y="11"/>
                      <a:pt x="71" y="9"/>
                    </a:cubicBezTo>
                    <a:cubicBezTo>
                      <a:pt x="71" y="8"/>
                      <a:pt x="71" y="8"/>
                      <a:pt x="70" y="8"/>
                    </a:cubicBezTo>
                    <a:cubicBezTo>
                      <a:pt x="68" y="8"/>
                      <a:pt x="67" y="7"/>
                      <a:pt x="66" y="7"/>
                    </a:cubicBezTo>
                    <a:cubicBezTo>
                      <a:pt x="66" y="7"/>
                      <a:pt x="65" y="7"/>
                      <a:pt x="65" y="7"/>
                    </a:cubicBezTo>
                    <a:cubicBezTo>
                      <a:pt x="64" y="6"/>
                      <a:pt x="63" y="5"/>
                      <a:pt x="62" y="5"/>
                    </a:cubicBezTo>
                    <a:cubicBezTo>
                      <a:pt x="58" y="5"/>
                      <a:pt x="54" y="5"/>
                      <a:pt x="49" y="5"/>
                    </a:cubicBezTo>
                    <a:cubicBezTo>
                      <a:pt x="49" y="5"/>
                      <a:pt x="48" y="6"/>
                      <a:pt x="48" y="6"/>
                    </a:cubicBezTo>
                    <a:cubicBezTo>
                      <a:pt x="46" y="6"/>
                      <a:pt x="43" y="7"/>
                      <a:pt x="41" y="8"/>
                    </a:cubicBezTo>
                    <a:cubicBezTo>
                      <a:pt x="41" y="8"/>
                      <a:pt x="40" y="8"/>
                      <a:pt x="40" y="9"/>
                    </a:cubicBezTo>
                    <a:cubicBezTo>
                      <a:pt x="38" y="10"/>
                      <a:pt x="38" y="12"/>
                      <a:pt x="37" y="14"/>
                    </a:cubicBezTo>
                    <a:cubicBezTo>
                      <a:pt x="37" y="15"/>
                      <a:pt x="37" y="16"/>
                      <a:pt x="36" y="17"/>
                    </a:cubicBezTo>
                    <a:close/>
                    <a:moveTo>
                      <a:pt x="130" y="9"/>
                    </a:moveTo>
                    <a:cubicBezTo>
                      <a:pt x="129" y="8"/>
                      <a:pt x="128" y="8"/>
                      <a:pt x="128" y="8"/>
                    </a:cubicBezTo>
                    <a:cubicBezTo>
                      <a:pt x="124" y="7"/>
                      <a:pt x="121" y="7"/>
                      <a:pt x="118" y="6"/>
                    </a:cubicBezTo>
                    <a:cubicBezTo>
                      <a:pt x="112" y="6"/>
                      <a:pt x="107" y="6"/>
                      <a:pt x="102" y="7"/>
                    </a:cubicBezTo>
                    <a:cubicBezTo>
                      <a:pt x="101" y="7"/>
                      <a:pt x="101" y="7"/>
                      <a:pt x="100" y="6"/>
                    </a:cubicBezTo>
                    <a:cubicBezTo>
                      <a:pt x="99" y="6"/>
                      <a:pt x="98" y="6"/>
                      <a:pt x="97" y="6"/>
                    </a:cubicBezTo>
                    <a:cubicBezTo>
                      <a:pt x="97" y="7"/>
                      <a:pt x="97" y="7"/>
                      <a:pt x="96" y="7"/>
                    </a:cubicBezTo>
                    <a:cubicBezTo>
                      <a:pt x="96" y="8"/>
                      <a:pt x="95" y="8"/>
                      <a:pt x="94" y="8"/>
                    </a:cubicBezTo>
                    <a:cubicBezTo>
                      <a:pt x="93" y="8"/>
                      <a:pt x="93" y="8"/>
                      <a:pt x="93" y="8"/>
                    </a:cubicBezTo>
                    <a:cubicBezTo>
                      <a:pt x="93" y="8"/>
                      <a:pt x="94" y="8"/>
                      <a:pt x="94" y="8"/>
                    </a:cubicBezTo>
                    <a:cubicBezTo>
                      <a:pt x="95" y="9"/>
                      <a:pt x="96" y="11"/>
                      <a:pt x="95" y="12"/>
                    </a:cubicBezTo>
                    <a:cubicBezTo>
                      <a:pt x="94" y="12"/>
                      <a:pt x="94" y="13"/>
                      <a:pt x="93" y="12"/>
                    </a:cubicBezTo>
                    <a:cubicBezTo>
                      <a:pt x="93" y="13"/>
                      <a:pt x="93" y="14"/>
                      <a:pt x="93" y="15"/>
                    </a:cubicBezTo>
                    <a:cubicBezTo>
                      <a:pt x="93" y="15"/>
                      <a:pt x="94" y="16"/>
                      <a:pt x="94" y="16"/>
                    </a:cubicBezTo>
                    <a:cubicBezTo>
                      <a:pt x="96" y="16"/>
                      <a:pt x="97" y="17"/>
                      <a:pt x="99" y="17"/>
                    </a:cubicBezTo>
                    <a:cubicBezTo>
                      <a:pt x="102" y="18"/>
                      <a:pt x="104" y="18"/>
                      <a:pt x="107" y="18"/>
                    </a:cubicBezTo>
                    <a:cubicBezTo>
                      <a:pt x="112" y="18"/>
                      <a:pt x="116" y="18"/>
                      <a:pt x="120" y="17"/>
                    </a:cubicBezTo>
                    <a:cubicBezTo>
                      <a:pt x="122" y="16"/>
                      <a:pt x="124" y="16"/>
                      <a:pt x="126" y="15"/>
                    </a:cubicBezTo>
                    <a:cubicBezTo>
                      <a:pt x="129" y="13"/>
                      <a:pt x="130" y="12"/>
                      <a:pt x="130" y="9"/>
                    </a:cubicBezTo>
                    <a:close/>
                    <a:moveTo>
                      <a:pt x="193" y="15"/>
                    </a:moveTo>
                    <a:cubicBezTo>
                      <a:pt x="195" y="16"/>
                      <a:pt x="197" y="17"/>
                      <a:pt x="200" y="17"/>
                    </a:cubicBezTo>
                    <a:cubicBezTo>
                      <a:pt x="202" y="17"/>
                      <a:pt x="205" y="18"/>
                      <a:pt x="208" y="18"/>
                    </a:cubicBezTo>
                    <a:cubicBezTo>
                      <a:pt x="212" y="18"/>
                      <a:pt x="217" y="18"/>
                      <a:pt x="221" y="17"/>
                    </a:cubicBezTo>
                    <a:cubicBezTo>
                      <a:pt x="222" y="16"/>
                      <a:pt x="224" y="15"/>
                      <a:pt x="225" y="15"/>
                    </a:cubicBezTo>
                    <a:cubicBezTo>
                      <a:pt x="225" y="14"/>
                      <a:pt x="226" y="13"/>
                      <a:pt x="227" y="12"/>
                    </a:cubicBezTo>
                    <a:cubicBezTo>
                      <a:pt x="226" y="11"/>
                      <a:pt x="227" y="10"/>
                      <a:pt x="228" y="9"/>
                    </a:cubicBezTo>
                    <a:cubicBezTo>
                      <a:pt x="228" y="9"/>
                      <a:pt x="227" y="8"/>
                      <a:pt x="227" y="8"/>
                    </a:cubicBezTo>
                    <a:cubicBezTo>
                      <a:pt x="226" y="8"/>
                      <a:pt x="225" y="8"/>
                      <a:pt x="224" y="8"/>
                    </a:cubicBezTo>
                    <a:cubicBezTo>
                      <a:pt x="223" y="8"/>
                      <a:pt x="222" y="7"/>
                      <a:pt x="222" y="6"/>
                    </a:cubicBezTo>
                    <a:cubicBezTo>
                      <a:pt x="222" y="6"/>
                      <a:pt x="222" y="6"/>
                      <a:pt x="222" y="6"/>
                    </a:cubicBezTo>
                    <a:cubicBezTo>
                      <a:pt x="221" y="6"/>
                      <a:pt x="221" y="6"/>
                      <a:pt x="221" y="7"/>
                    </a:cubicBezTo>
                    <a:cubicBezTo>
                      <a:pt x="221" y="7"/>
                      <a:pt x="220" y="7"/>
                      <a:pt x="220" y="8"/>
                    </a:cubicBezTo>
                    <a:cubicBezTo>
                      <a:pt x="219" y="8"/>
                      <a:pt x="219" y="7"/>
                      <a:pt x="219" y="7"/>
                    </a:cubicBezTo>
                    <a:cubicBezTo>
                      <a:pt x="218" y="7"/>
                      <a:pt x="218" y="7"/>
                      <a:pt x="217" y="7"/>
                    </a:cubicBezTo>
                    <a:cubicBezTo>
                      <a:pt x="216" y="7"/>
                      <a:pt x="215" y="6"/>
                      <a:pt x="214" y="6"/>
                    </a:cubicBezTo>
                    <a:cubicBezTo>
                      <a:pt x="210" y="6"/>
                      <a:pt x="205" y="6"/>
                      <a:pt x="201" y="6"/>
                    </a:cubicBezTo>
                    <a:cubicBezTo>
                      <a:pt x="198" y="7"/>
                      <a:pt x="195" y="8"/>
                      <a:pt x="192" y="9"/>
                    </a:cubicBezTo>
                    <a:cubicBezTo>
                      <a:pt x="191" y="10"/>
                      <a:pt x="191" y="10"/>
                      <a:pt x="191" y="11"/>
                    </a:cubicBezTo>
                    <a:cubicBezTo>
                      <a:pt x="191" y="11"/>
                      <a:pt x="191" y="12"/>
                      <a:pt x="192" y="12"/>
                    </a:cubicBezTo>
                    <a:cubicBezTo>
                      <a:pt x="193" y="12"/>
                      <a:pt x="193" y="12"/>
                      <a:pt x="194" y="13"/>
                    </a:cubicBezTo>
                    <a:cubicBezTo>
                      <a:pt x="194" y="13"/>
                      <a:pt x="194" y="14"/>
                      <a:pt x="193" y="14"/>
                    </a:cubicBezTo>
                    <a:cubicBezTo>
                      <a:pt x="193" y="15"/>
                      <a:pt x="193" y="15"/>
                      <a:pt x="193" y="15"/>
                    </a:cubicBezTo>
                    <a:close/>
                    <a:moveTo>
                      <a:pt x="193" y="33"/>
                    </a:moveTo>
                    <a:cubicBezTo>
                      <a:pt x="193" y="33"/>
                      <a:pt x="194" y="33"/>
                      <a:pt x="194" y="33"/>
                    </a:cubicBezTo>
                    <a:cubicBezTo>
                      <a:pt x="196" y="31"/>
                      <a:pt x="198" y="30"/>
                      <a:pt x="201" y="30"/>
                    </a:cubicBezTo>
                    <a:cubicBezTo>
                      <a:pt x="202" y="30"/>
                      <a:pt x="203" y="30"/>
                      <a:pt x="204" y="29"/>
                    </a:cubicBezTo>
                    <a:cubicBezTo>
                      <a:pt x="204" y="29"/>
                      <a:pt x="204" y="29"/>
                      <a:pt x="205" y="29"/>
                    </a:cubicBezTo>
                    <a:cubicBezTo>
                      <a:pt x="206" y="29"/>
                      <a:pt x="207" y="29"/>
                      <a:pt x="208" y="28"/>
                    </a:cubicBezTo>
                    <a:cubicBezTo>
                      <a:pt x="210" y="28"/>
                      <a:pt x="212" y="28"/>
                      <a:pt x="214" y="28"/>
                    </a:cubicBezTo>
                    <a:cubicBezTo>
                      <a:pt x="218" y="28"/>
                      <a:pt x="221" y="28"/>
                      <a:pt x="225" y="29"/>
                    </a:cubicBezTo>
                    <a:cubicBezTo>
                      <a:pt x="225" y="30"/>
                      <a:pt x="226" y="30"/>
                      <a:pt x="226" y="30"/>
                    </a:cubicBezTo>
                    <a:cubicBezTo>
                      <a:pt x="226" y="30"/>
                      <a:pt x="227" y="30"/>
                      <a:pt x="227" y="30"/>
                    </a:cubicBezTo>
                    <a:cubicBezTo>
                      <a:pt x="227" y="26"/>
                      <a:pt x="227" y="23"/>
                      <a:pt x="227" y="19"/>
                    </a:cubicBezTo>
                    <a:cubicBezTo>
                      <a:pt x="227" y="19"/>
                      <a:pt x="226" y="19"/>
                      <a:pt x="226" y="18"/>
                    </a:cubicBezTo>
                    <a:cubicBezTo>
                      <a:pt x="226" y="18"/>
                      <a:pt x="226" y="18"/>
                      <a:pt x="225" y="19"/>
                    </a:cubicBezTo>
                    <a:cubicBezTo>
                      <a:pt x="222" y="20"/>
                      <a:pt x="218" y="20"/>
                      <a:pt x="215" y="20"/>
                    </a:cubicBezTo>
                    <a:cubicBezTo>
                      <a:pt x="211" y="21"/>
                      <a:pt x="207" y="20"/>
                      <a:pt x="203" y="20"/>
                    </a:cubicBezTo>
                    <a:cubicBezTo>
                      <a:pt x="200" y="20"/>
                      <a:pt x="196" y="20"/>
                      <a:pt x="193" y="19"/>
                    </a:cubicBezTo>
                    <a:cubicBezTo>
                      <a:pt x="193" y="19"/>
                      <a:pt x="193" y="19"/>
                      <a:pt x="193" y="19"/>
                    </a:cubicBezTo>
                    <a:cubicBezTo>
                      <a:pt x="193" y="20"/>
                      <a:pt x="193" y="32"/>
                      <a:pt x="193" y="33"/>
                    </a:cubicBezTo>
                    <a:close/>
                    <a:moveTo>
                      <a:pt x="147" y="15"/>
                    </a:moveTo>
                    <a:cubicBezTo>
                      <a:pt x="147" y="15"/>
                      <a:pt x="148" y="16"/>
                      <a:pt x="148" y="16"/>
                    </a:cubicBezTo>
                    <a:cubicBezTo>
                      <a:pt x="149" y="16"/>
                      <a:pt x="151" y="16"/>
                      <a:pt x="152" y="17"/>
                    </a:cubicBezTo>
                    <a:cubicBezTo>
                      <a:pt x="157" y="17"/>
                      <a:pt x="162" y="17"/>
                      <a:pt x="167" y="17"/>
                    </a:cubicBezTo>
                    <a:cubicBezTo>
                      <a:pt x="169" y="17"/>
                      <a:pt x="172" y="16"/>
                      <a:pt x="174" y="16"/>
                    </a:cubicBezTo>
                    <a:cubicBezTo>
                      <a:pt x="175" y="15"/>
                      <a:pt x="177" y="15"/>
                      <a:pt x="177" y="14"/>
                    </a:cubicBezTo>
                    <a:cubicBezTo>
                      <a:pt x="177" y="12"/>
                      <a:pt x="178" y="12"/>
                      <a:pt x="179" y="11"/>
                    </a:cubicBezTo>
                    <a:cubicBezTo>
                      <a:pt x="178" y="11"/>
                      <a:pt x="178" y="10"/>
                      <a:pt x="178" y="10"/>
                    </a:cubicBezTo>
                    <a:cubicBezTo>
                      <a:pt x="177" y="9"/>
                      <a:pt x="176" y="9"/>
                      <a:pt x="176" y="8"/>
                    </a:cubicBezTo>
                    <a:cubicBezTo>
                      <a:pt x="173" y="7"/>
                      <a:pt x="170" y="6"/>
                      <a:pt x="167" y="6"/>
                    </a:cubicBezTo>
                    <a:cubicBezTo>
                      <a:pt x="163" y="6"/>
                      <a:pt x="160" y="6"/>
                      <a:pt x="156" y="7"/>
                    </a:cubicBezTo>
                    <a:cubicBezTo>
                      <a:pt x="155" y="7"/>
                      <a:pt x="154" y="7"/>
                      <a:pt x="153" y="7"/>
                    </a:cubicBezTo>
                    <a:cubicBezTo>
                      <a:pt x="153" y="8"/>
                      <a:pt x="153" y="8"/>
                      <a:pt x="152" y="8"/>
                    </a:cubicBezTo>
                    <a:cubicBezTo>
                      <a:pt x="152" y="8"/>
                      <a:pt x="151" y="9"/>
                      <a:pt x="151" y="9"/>
                    </a:cubicBezTo>
                    <a:cubicBezTo>
                      <a:pt x="151" y="9"/>
                      <a:pt x="150" y="9"/>
                      <a:pt x="150" y="9"/>
                    </a:cubicBezTo>
                    <a:cubicBezTo>
                      <a:pt x="150" y="8"/>
                      <a:pt x="150" y="8"/>
                      <a:pt x="149" y="8"/>
                    </a:cubicBezTo>
                    <a:cubicBezTo>
                      <a:pt x="149" y="8"/>
                      <a:pt x="149" y="8"/>
                      <a:pt x="149" y="8"/>
                    </a:cubicBezTo>
                    <a:cubicBezTo>
                      <a:pt x="147" y="9"/>
                      <a:pt x="146" y="10"/>
                      <a:pt x="145" y="12"/>
                    </a:cubicBezTo>
                    <a:cubicBezTo>
                      <a:pt x="146" y="12"/>
                      <a:pt x="147" y="12"/>
                      <a:pt x="147" y="13"/>
                    </a:cubicBezTo>
                    <a:cubicBezTo>
                      <a:pt x="148" y="14"/>
                      <a:pt x="147" y="15"/>
                      <a:pt x="147" y="15"/>
                    </a:cubicBezTo>
                    <a:close/>
                    <a:moveTo>
                      <a:pt x="219" y="44"/>
                    </a:moveTo>
                    <a:cubicBezTo>
                      <a:pt x="218" y="44"/>
                      <a:pt x="217" y="44"/>
                      <a:pt x="217" y="45"/>
                    </a:cubicBezTo>
                    <a:cubicBezTo>
                      <a:pt x="216" y="45"/>
                      <a:pt x="216" y="45"/>
                      <a:pt x="216" y="46"/>
                    </a:cubicBezTo>
                    <a:cubicBezTo>
                      <a:pt x="215" y="47"/>
                      <a:pt x="215" y="48"/>
                      <a:pt x="215" y="49"/>
                    </a:cubicBezTo>
                    <a:cubicBezTo>
                      <a:pt x="215" y="51"/>
                      <a:pt x="215" y="53"/>
                      <a:pt x="215" y="55"/>
                    </a:cubicBezTo>
                    <a:cubicBezTo>
                      <a:pt x="216" y="61"/>
                      <a:pt x="216" y="66"/>
                      <a:pt x="216" y="72"/>
                    </a:cubicBezTo>
                    <a:cubicBezTo>
                      <a:pt x="216" y="79"/>
                      <a:pt x="216" y="86"/>
                      <a:pt x="216" y="92"/>
                    </a:cubicBezTo>
                    <a:cubicBezTo>
                      <a:pt x="216" y="93"/>
                      <a:pt x="216" y="94"/>
                      <a:pt x="217" y="94"/>
                    </a:cubicBezTo>
                    <a:cubicBezTo>
                      <a:pt x="218" y="94"/>
                      <a:pt x="219" y="94"/>
                      <a:pt x="220" y="94"/>
                    </a:cubicBezTo>
                    <a:cubicBezTo>
                      <a:pt x="220" y="94"/>
                      <a:pt x="220" y="93"/>
                      <a:pt x="220" y="93"/>
                    </a:cubicBezTo>
                    <a:cubicBezTo>
                      <a:pt x="221" y="90"/>
                      <a:pt x="221" y="87"/>
                      <a:pt x="221" y="84"/>
                    </a:cubicBezTo>
                    <a:cubicBezTo>
                      <a:pt x="221" y="81"/>
                      <a:pt x="220" y="77"/>
                      <a:pt x="220" y="73"/>
                    </a:cubicBezTo>
                    <a:cubicBezTo>
                      <a:pt x="220" y="65"/>
                      <a:pt x="220" y="57"/>
                      <a:pt x="220" y="49"/>
                    </a:cubicBezTo>
                    <a:cubicBezTo>
                      <a:pt x="220" y="48"/>
                      <a:pt x="220" y="47"/>
                      <a:pt x="219" y="46"/>
                    </a:cubicBezTo>
                    <a:cubicBezTo>
                      <a:pt x="218" y="46"/>
                      <a:pt x="219" y="45"/>
                      <a:pt x="219" y="45"/>
                    </a:cubicBezTo>
                    <a:cubicBezTo>
                      <a:pt x="219" y="44"/>
                      <a:pt x="219" y="44"/>
                      <a:pt x="219" y="44"/>
                    </a:cubicBezTo>
                    <a:close/>
                    <a:moveTo>
                      <a:pt x="62" y="37"/>
                    </a:moveTo>
                    <a:cubicBezTo>
                      <a:pt x="62" y="37"/>
                      <a:pt x="62" y="37"/>
                      <a:pt x="62" y="37"/>
                    </a:cubicBezTo>
                    <a:cubicBezTo>
                      <a:pt x="61" y="38"/>
                      <a:pt x="61" y="38"/>
                      <a:pt x="61" y="38"/>
                    </a:cubicBezTo>
                    <a:cubicBezTo>
                      <a:pt x="60" y="39"/>
                      <a:pt x="60" y="39"/>
                      <a:pt x="59" y="40"/>
                    </a:cubicBezTo>
                    <a:cubicBezTo>
                      <a:pt x="59" y="42"/>
                      <a:pt x="58" y="43"/>
                      <a:pt x="57" y="45"/>
                    </a:cubicBezTo>
                    <a:cubicBezTo>
                      <a:pt x="56" y="46"/>
                      <a:pt x="56" y="48"/>
                      <a:pt x="55" y="50"/>
                    </a:cubicBezTo>
                    <a:cubicBezTo>
                      <a:pt x="55" y="50"/>
                      <a:pt x="54" y="51"/>
                      <a:pt x="55" y="51"/>
                    </a:cubicBezTo>
                    <a:cubicBezTo>
                      <a:pt x="55" y="52"/>
                      <a:pt x="55" y="53"/>
                      <a:pt x="55" y="53"/>
                    </a:cubicBezTo>
                    <a:cubicBezTo>
                      <a:pt x="55" y="54"/>
                      <a:pt x="54" y="55"/>
                      <a:pt x="53" y="55"/>
                    </a:cubicBezTo>
                    <a:cubicBezTo>
                      <a:pt x="52" y="55"/>
                      <a:pt x="51" y="54"/>
                      <a:pt x="51" y="53"/>
                    </a:cubicBezTo>
                    <a:cubicBezTo>
                      <a:pt x="51" y="52"/>
                      <a:pt x="52" y="52"/>
                      <a:pt x="52" y="51"/>
                    </a:cubicBezTo>
                    <a:cubicBezTo>
                      <a:pt x="52" y="51"/>
                      <a:pt x="53" y="50"/>
                      <a:pt x="53" y="50"/>
                    </a:cubicBezTo>
                    <a:cubicBezTo>
                      <a:pt x="53" y="49"/>
                      <a:pt x="54" y="48"/>
                      <a:pt x="54" y="47"/>
                    </a:cubicBezTo>
                    <a:cubicBezTo>
                      <a:pt x="55" y="44"/>
                      <a:pt x="57" y="41"/>
                      <a:pt x="58" y="38"/>
                    </a:cubicBezTo>
                    <a:cubicBezTo>
                      <a:pt x="58" y="38"/>
                      <a:pt x="59" y="38"/>
                      <a:pt x="59" y="37"/>
                    </a:cubicBezTo>
                    <a:cubicBezTo>
                      <a:pt x="59" y="36"/>
                      <a:pt x="58" y="36"/>
                      <a:pt x="57" y="36"/>
                    </a:cubicBezTo>
                    <a:cubicBezTo>
                      <a:pt x="57" y="36"/>
                      <a:pt x="56" y="36"/>
                      <a:pt x="56" y="36"/>
                    </a:cubicBezTo>
                    <a:cubicBezTo>
                      <a:pt x="54" y="40"/>
                      <a:pt x="52" y="43"/>
                      <a:pt x="50" y="46"/>
                    </a:cubicBezTo>
                    <a:cubicBezTo>
                      <a:pt x="50" y="48"/>
                      <a:pt x="49" y="49"/>
                      <a:pt x="49" y="51"/>
                    </a:cubicBezTo>
                    <a:cubicBezTo>
                      <a:pt x="50" y="52"/>
                      <a:pt x="49" y="52"/>
                      <a:pt x="49" y="53"/>
                    </a:cubicBezTo>
                    <a:cubicBezTo>
                      <a:pt x="48" y="53"/>
                      <a:pt x="47" y="53"/>
                      <a:pt x="47" y="52"/>
                    </a:cubicBezTo>
                    <a:cubicBezTo>
                      <a:pt x="46" y="52"/>
                      <a:pt x="46" y="52"/>
                      <a:pt x="46" y="51"/>
                    </a:cubicBezTo>
                    <a:cubicBezTo>
                      <a:pt x="46" y="50"/>
                      <a:pt x="47" y="50"/>
                      <a:pt x="47" y="49"/>
                    </a:cubicBezTo>
                    <a:cubicBezTo>
                      <a:pt x="48" y="48"/>
                      <a:pt x="48" y="47"/>
                      <a:pt x="49" y="46"/>
                    </a:cubicBezTo>
                    <a:cubicBezTo>
                      <a:pt x="50" y="43"/>
                      <a:pt x="52" y="40"/>
                      <a:pt x="54" y="37"/>
                    </a:cubicBezTo>
                    <a:cubicBezTo>
                      <a:pt x="54" y="36"/>
                      <a:pt x="54" y="36"/>
                      <a:pt x="54" y="36"/>
                    </a:cubicBezTo>
                    <a:cubicBezTo>
                      <a:pt x="53" y="36"/>
                      <a:pt x="52" y="36"/>
                      <a:pt x="51" y="36"/>
                    </a:cubicBezTo>
                    <a:cubicBezTo>
                      <a:pt x="51" y="36"/>
                      <a:pt x="51" y="36"/>
                      <a:pt x="51" y="36"/>
                    </a:cubicBezTo>
                    <a:cubicBezTo>
                      <a:pt x="51" y="37"/>
                      <a:pt x="51" y="37"/>
                      <a:pt x="50" y="38"/>
                    </a:cubicBezTo>
                    <a:cubicBezTo>
                      <a:pt x="50" y="38"/>
                      <a:pt x="49" y="38"/>
                      <a:pt x="49" y="39"/>
                    </a:cubicBezTo>
                    <a:cubicBezTo>
                      <a:pt x="48" y="42"/>
                      <a:pt x="47" y="45"/>
                      <a:pt x="46" y="47"/>
                    </a:cubicBezTo>
                    <a:cubicBezTo>
                      <a:pt x="45" y="49"/>
                      <a:pt x="45" y="50"/>
                      <a:pt x="45" y="52"/>
                    </a:cubicBezTo>
                    <a:cubicBezTo>
                      <a:pt x="45" y="53"/>
                      <a:pt x="45" y="53"/>
                      <a:pt x="44" y="53"/>
                    </a:cubicBezTo>
                    <a:cubicBezTo>
                      <a:pt x="43" y="54"/>
                      <a:pt x="43" y="55"/>
                      <a:pt x="43" y="56"/>
                    </a:cubicBezTo>
                    <a:cubicBezTo>
                      <a:pt x="44" y="56"/>
                      <a:pt x="45" y="56"/>
                      <a:pt x="46" y="56"/>
                    </a:cubicBezTo>
                    <a:cubicBezTo>
                      <a:pt x="47" y="55"/>
                      <a:pt x="47" y="55"/>
                      <a:pt x="48" y="56"/>
                    </a:cubicBezTo>
                    <a:cubicBezTo>
                      <a:pt x="48" y="56"/>
                      <a:pt x="48" y="56"/>
                      <a:pt x="49" y="56"/>
                    </a:cubicBezTo>
                    <a:cubicBezTo>
                      <a:pt x="52" y="56"/>
                      <a:pt x="55" y="56"/>
                      <a:pt x="57" y="55"/>
                    </a:cubicBezTo>
                    <a:cubicBezTo>
                      <a:pt x="59" y="54"/>
                      <a:pt x="61" y="52"/>
                      <a:pt x="63" y="51"/>
                    </a:cubicBezTo>
                    <a:cubicBezTo>
                      <a:pt x="63" y="51"/>
                      <a:pt x="64" y="51"/>
                      <a:pt x="64" y="50"/>
                    </a:cubicBezTo>
                    <a:cubicBezTo>
                      <a:pt x="63" y="50"/>
                      <a:pt x="62" y="49"/>
                      <a:pt x="62" y="48"/>
                    </a:cubicBezTo>
                    <a:cubicBezTo>
                      <a:pt x="61" y="49"/>
                      <a:pt x="61" y="49"/>
                      <a:pt x="60" y="50"/>
                    </a:cubicBezTo>
                    <a:cubicBezTo>
                      <a:pt x="60" y="50"/>
                      <a:pt x="60" y="51"/>
                      <a:pt x="59" y="51"/>
                    </a:cubicBezTo>
                    <a:cubicBezTo>
                      <a:pt x="59" y="51"/>
                      <a:pt x="58" y="51"/>
                      <a:pt x="58" y="51"/>
                    </a:cubicBezTo>
                    <a:cubicBezTo>
                      <a:pt x="58" y="51"/>
                      <a:pt x="57" y="50"/>
                      <a:pt x="58" y="50"/>
                    </a:cubicBezTo>
                    <a:cubicBezTo>
                      <a:pt x="58" y="50"/>
                      <a:pt x="58" y="50"/>
                      <a:pt x="58" y="50"/>
                    </a:cubicBezTo>
                    <a:cubicBezTo>
                      <a:pt x="58" y="48"/>
                      <a:pt x="59" y="46"/>
                      <a:pt x="59" y="45"/>
                    </a:cubicBezTo>
                    <a:cubicBezTo>
                      <a:pt x="60" y="43"/>
                      <a:pt x="61" y="41"/>
                      <a:pt x="62" y="39"/>
                    </a:cubicBezTo>
                    <a:cubicBezTo>
                      <a:pt x="62" y="38"/>
                      <a:pt x="62" y="37"/>
                      <a:pt x="63" y="37"/>
                    </a:cubicBezTo>
                    <a:cubicBezTo>
                      <a:pt x="62" y="37"/>
                      <a:pt x="62" y="37"/>
                      <a:pt x="62" y="37"/>
                    </a:cubicBezTo>
                    <a:cubicBezTo>
                      <a:pt x="62" y="37"/>
                      <a:pt x="62" y="37"/>
                      <a:pt x="62" y="37"/>
                    </a:cubicBezTo>
                    <a:close/>
                    <a:moveTo>
                      <a:pt x="206" y="47"/>
                    </a:moveTo>
                    <a:cubicBezTo>
                      <a:pt x="205" y="47"/>
                      <a:pt x="205" y="48"/>
                      <a:pt x="205" y="48"/>
                    </a:cubicBezTo>
                    <a:cubicBezTo>
                      <a:pt x="205" y="49"/>
                      <a:pt x="205" y="49"/>
                      <a:pt x="205" y="50"/>
                    </a:cubicBezTo>
                    <a:cubicBezTo>
                      <a:pt x="205" y="51"/>
                      <a:pt x="205" y="52"/>
                      <a:pt x="205" y="54"/>
                    </a:cubicBezTo>
                    <a:cubicBezTo>
                      <a:pt x="205" y="59"/>
                      <a:pt x="205" y="63"/>
                      <a:pt x="205" y="68"/>
                    </a:cubicBezTo>
                    <a:cubicBezTo>
                      <a:pt x="205" y="75"/>
                      <a:pt x="205" y="82"/>
                      <a:pt x="206" y="89"/>
                    </a:cubicBezTo>
                    <a:cubicBezTo>
                      <a:pt x="206" y="91"/>
                      <a:pt x="207" y="92"/>
                      <a:pt x="207" y="94"/>
                    </a:cubicBezTo>
                    <a:cubicBezTo>
                      <a:pt x="208" y="94"/>
                      <a:pt x="209" y="94"/>
                      <a:pt x="209" y="94"/>
                    </a:cubicBezTo>
                    <a:cubicBezTo>
                      <a:pt x="210" y="93"/>
                      <a:pt x="210" y="91"/>
                      <a:pt x="210" y="90"/>
                    </a:cubicBezTo>
                    <a:cubicBezTo>
                      <a:pt x="209" y="87"/>
                      <a:pt x="209" y="84"/>
                      <a:pt x="209" y="82"/>
                    </a:cubicBezTo>
                    <a:cubicBezTo>
                      <a:pt x="209" y="76"/>
                      <a:pt x="209" y="71"/>
                      <a:pt x="209" y="66"/>
                    </a:cubicBezTo>
                    <a:cubicBezTo>
                      <a:pt x="209" y="60"/>
                      <a:pt x="209" y="54"/>
                      <a:pt x="209" y="48"/>
                    </a:cubicBezTo>
                    <a:cubicBezTo>
                      <a:pt x="209" y="47"/>
                      <a:pt x="209" y="46"/>
                      <a:pt x="208" y="46"/>
                    </a:cubicBezTo>
                    <a:cubicBezTo>
                      <a:pt x="207" y="46"/>
                      <a:pt x="207" y="46"/>
                      <a:pt x="206" y="46"/>
                    </a:cubicBezTo>
                    <a:cubicBezTo>
                      <a:pt x="206" y="46"/>
                      <a:pt x="206" y="46"/>
                      <a:pt x="206" y="47"/>
                    </a:cubicBezTo>
                    <a:close/>
                    <a:moveTo>
                      <a:pt x="34" y="98"/>
                    </a:moveTo>
                    <a:cubicBezTo>
                      <a:pt x="36" y="98"/>
                      <a:pt x="38" y="98"/>
                      <a:pt x="40" y="97"/>
                    </a:cubicBezTo>
                    <a:cubicBezTo>
                      <a:pt x="40" y="97"/>
                      <a:pt x="40" y="97"/>
                      <a:pt x="40" y="97"/>
                    </a:cubicBezTo>
                    <a:cubicBezTo>
                      <a:pt x="40" y="95"/>
                      <a:pt x="41" y="93"/>
                      <a:pt x="41" y="92"/>
                    </a:cubicBezTo>
                    <a:cubicBezTo>
                      <a:pt x="41" y="82"/>
                      <a:pt x="40" y="72"/>
                      <a:pt x="40" y="61"/>
                    </a:cubicBezTo>
                    <a:cubicBezTo>
                      <a:pt x="40" y="60"/>
                      <a:pt x="40" y="59"/>
                      <a:pt x="40" y="58"/>
                    </a:cubicBezTo>
                    <a:cubicBezTo>
                      <a:pt x="39" y="57"/>
                      <a:pt x="38" y="57"/>
                      <a:pt x="38" y="57"/>
                    </a:cubicBezTo>
                    <a:cubicBezTo>
                      <a:pt x="37" y="60"/>
                      <a:pt x="38" y="84"/>
                      <a:pt x="38" y="89"/>
                    </a:cubicBezTo>
                    <a:cubicBezTo>
                      <a:pt x="38" y="89"/>
                      <a:pt x="38" y="89"/>
                      <a:pt x="38" y="89"/>
                    </a:cubicBezTo>
                    <a:cubicBezTo>
                      <a:pt x="40" y="89"/>
                      <a:pt x="40" y="90"/>
                      <a:pt x="40" y="92"/>
                    </a:cubicBezTo>
                    <a:cubicBezTo>
                      <a:pt x="39" y="93"/>
                      <a:pt x="39" y="94"/>
                      <a:pt x="39" y="95"/>
                    </a:cubicBezTo>
                    <a:cubicBezTo>
                      <a:pt x="38" y="96"/>
                      <a:pt x="38" y="96"/>
                      <a:pt x="37" y="96"/>
                    </a:cubicBezTo>
                    <a:cubicBezTo>
                      <a:pt x="36" y="96"/>
                      <a:pt x="36" y="96"/>
                      <a:pt x="36" y="95"/>
                    </a:cubicBezTo>
                    <a:cubicBezTo>
                      <a:pt x="35" y="93"/>
                      <a:pt x="35" y="92"/>
                      <a:pt x="36" y="90"/>
                    </a:cubicBezTo>
                    <a:cubicBezTo>
                      <a:pt x="36" y="90"/>
                      <a:pt x="36" y="89"/>
                      <a:pt x="36" y="89"/>
                    </a:cubicBezTo>
                    <a:cubicBezTo>
                      <a:pt x="36" y="86"/>
                      <a:pt x="36" y="84"/>
                      <a:pt x="36" y="81"/>
                    </a:cubicBezTo>
                    <a:cubicBezTo>
                      <a:pt x="35" y="77"/>
                      <a:pt x="35" y="73"/>
                      <a:pt x="35" y="69"/>
                    </a:cubicBezTo>
                    <a:cubicBezTo>
                      <a:pt x="35" y="66"/>
                      <a:pt x="35" y="63"/>
                      <a:pt x="35" y="60"/>
                    </a:cubicBezTo>
                    <a:cubicBezTo>
                      <a:pt x="35" y="59"/>
                      <a:pt x="35" y="57"/>
                      <a:pt x="35" y="56"/>
                    </a:cubicBezTo>
                    <a:cubicBezTo>
                      <a:pt x="35" y="56"/>
                      <a:pt x="35" y="56"/>
                      <a:pt x="34" y="56"/>
                    </a:cubicBezTo>
                    <a:cubicBezTo>
                      <a:pt x="34" y="56"/>
                      <a:pt x="34" y="56"/>
                      <a:pt x="34" y="57"/>
                    </a:cubicBezTo>
                    <a:cubicBezTo>
                      <a:pt x="34" y="66"/>
                      <a:pt x="34" y="76"/>
                      <a:pt x="34" y="85"/>
                    </a:cubicBezTo>
                    <a:cubicBezTo>
                      <a:pt x="34" y="86"/>
                      <a:pt x="34" y="87"/>
                      <a:pt x="34" y="88"/>
                    </a:cubicBezTo>
                    <a:cubicBezTo>
                      <a:pt x="34" y="91"/>
                      <a:pt x="34" y="93"/>
                      <a:pt x="34" y="95"/>
                    </a:cubicBezTo>
                    <a:cubicBezTo>
                      <a:pt x="35" y="96"/>
                      <a:pt x="34" y="97"/>
                      <a:pt x="34" y="98"/>
                    </a:cubicBezTo>
                    <a:close/>
                    <a:moveTo>
                      <a:pt x="104" y="94"/>
                    </a:moveTo>
                    <a:cubicBezTo>
                      <a:pt x="105" y="92"/>
                      <a:pt x="106" y="90"/>
                      <a:pt x="106" y="87"/>
                    </a:cubicBezTo>
                    <a:cubicBezTo>
                      <a:pt x="106" y="84"/>
                      <a:pt x="106" y="80"/>
                      <a:pt x="106" y="76"/>
                    </a:cubicBezTo>
                    <a:cubicBezTo>
                      <a:pt x="106" y="76"/>
                      <a:pt x="106" y="75"/>
                      <a:pt x="106" y="74"/>
                    </a:cubicBezTo>
                    <a:cubicBezTo>
                      <a:pt x="106" y="73"/>
                      <a:pt x="105" y="73"/>
                      <a:pt x="106" y="72"/>
                    </a:cubicBezTo>
                    <a:cubicBezTo>
                      <a:pt x="103" y="72"/>
                      <a:pt x="100" y="72"/>
                      <a:pt x="96" y="71"/>
                    </a:cubicBezTo>
                    <a:cubicBezTo>
                      <a:pt x="96" y="72"/>
                      <a:pt x="96" y="72"/>
                      <a:pt x="96" y="73"/>
                    </a:cubicBezTo>
                    <a:cubicBezTo>
                      <a:pt x="96" y="76"/>
                      <a:pt x="97" y="80"/>
                      <a:pt x="96" y="83"/>
                    </a:cubicBezTo>
                    <a:cubicBezTo>
                      <a:pt x="96" y="86"/>
                      <a:pt x="96" y="89"/>
                      <a:pt x="97" y="92"/>
                    </a:cubicBezTo>
                    <a:cubicBezTo>
                      <a:pt x="97" y="92"/>
                      <a:pt x="97" y="93"/>
                      <a:pt x="97" y="94"/>
                    </a:cubicBezTo>
                    <a:cubicBezTo>
                      <a:pt x="97" y="94"/>
                      <a:pt x="98" y="94"/>
                      <a:pt x="98" y="94"/>
                    </a:cubicBezTo>
                    <a:cubicBezTo>
                      <a:pt x="99" y="94"/>
                      <a:pt x="99" y="94"/>
                      <a:pt x="100" y="94"/>
                    </a:cubicBezTo>
                    <a:cubicBezTo>
                      <a:pt x="100" y="92"/>
                      <a:pt x="100" y="91"/>
                      <a:pt x="100" y="89"/>
                    </a:cubicBezTo>
                    <a:cubicBezTo>
                      <a:pt x="100" y="86"/>
                      <a:pt x="100" y="82"/>
                      <a:pt x="100" y="78"/>
                    </a:cubicBezTo>
                    <a:cubicBezTo>
                      <a:pt x="100" y="77"/>
                      <a:pt x="100" y="77"/>
                      <a:pt x="100" y="76"/>
                    </a:cubicBezTo>
                    <a:cubicBezTo>
                      <a:pt x="100" y="76"/>
                      <a:pt x="99" y="76"/>
                      <a:pt x="99" y="77"/>
                    </a:cubicBezTo>
                    <a:cubicBezTo>
                      <a:pt x="98" y="76"/>
                      <a:pt x="98" y="75"/>
                      <a:pt x="98" y="74"/>
                    </a:cubicBezTo>
                    <a:cubicBezTo>
                      <a:pt x="99" y="73"/>
                      <a:pt x="100" y="73"/>
                      <a:pt x="101" y="73"/>
                    </a:cubicBezTo>
                    <a:cubicBezTo>
                      <a:pt x="101" y="73"/>
                      <a:pt x="101" y="74"/>
                      <a:pt x="101" y="74"/>
                    </a:cubicBezTo>
                    <a:cubicBezTo>
                      <a:pt x="102" y="74"/>
                      <a:pt x="102" y="75"/>
                      <a:pt x="102" y="75"/>
                    </a:cubicBezTo>
                    <a:cubicBezTo>
                      <a:pt x="102" y="76"/>
                      <a:pt x="102" y="77"/>
                      <a:pt x="102" y="79"/>
                    </a:cubicBezTo>
                    <a:cubicBezTo>
                      <a:pt x="102" y="82"/>
                      <a:pt x="102" y="85"/>
                      <a:pt x="102" y="89"/>
                    </a:cubicBezTo>
                    <a:cubicBezTo>
                      <a:pt x="102" y="91"/>
                      <a:pt x="103" y="92"/>
                      <a:pt x="103" y="94"/>
                    </a:cubicBezTo>
                    <a:cubicBezTo>
                      <a:pt x="103" y="94"/>
                      <a:pt x="104" y="94"/>
                      <a:pt x="104" y="94"/>
                    </a:cubicBezTo>
                    <a:close/>
                    <a:moveTo>
                      <a:pt x="107" y="56"/>
                    </a:moveTo>
                    <a:cubicBezTo>
                      <a:pt x="106" y="56"/>
                      <a:pt x="105" y="56"/>
                      <a:pt x="104" y="56"/>
                    </a:cubicBezTo>
                    <a:cubicBezTo>
                      <a:pt x="104" y="56"/>
                      <a:pt x="103" y="57"/>
                      <a:pt x="103" y="57"/>
                    </a:cubicBezTo>
                    <a:cubicBezTo>
                      <a:pt x="103" y="59"/>
                      <a:pt x="103" y="60"/>
                      <a:pt x="102" y="62"/>
                    </a:cubicBezTo>
                    <a:cubicBezTo>
                      <a:pt x="102" y="63"/>
                      <a:pt x="102" y="64"/>
                      <a:pt x="101" y="66"/>
                    </a:cubicBezTo>
                    <a:cubicBezTo>
                      <a:pt x="101" y="66"/>
                      <a:pt x="101" y="67"/>
                      <a:pt x="100" y="67"/>
                    </a:cubicBezTo>
                    <a:cubicBezTo>
                      <a:pt x="100" y="67"/>
                      <a:pt x="99" y="67"/>
                      <a:pt x="99" y="66"/>
                    </a:cubicBezTo>
                    <a:cubicBezTo>
                      <a:pt x="98" y="66"/>
                      <a:pt x="98" y="65"/>
                      <a:pt x="99" y="65"/>
                    </a:cubicBezTo>
                    <a:cubicBezTo>
                      <a:pt x="99" y="63"/>
                      <a:pt x="100" y="62"/>
                      <a:pt x="101" y="60"/>
                    </a:cubicBezTo>
                    <a:cubicBezTo>
                      <a:pt x="101" y="59"/>
                      <a:pt x="102" y="58"/>
                      <a:pt x="102" y="57"/>
                    </a:cubicBezTo>
                    <a:cubicBezTo>
                      <a:pt x="100" y="57"/>
                      <a:pt x="99" y="58"/>
                      <a:pt x="97" y="57"/>
                    </a:cubicBezTo>
                    <a:cubicBezTo>
                      <a:pt x="96" y="58"/>
                      <a:pt x="96" y="60"/>
                      <a:pt x="96" y="61"/>
                    </a:cubicBezTo>
                    <a:cubicBezTo>
                      <a:pt x="95" y="62"/>
                      <a:pt x="95" y="63"/>
                      <a:pt x="95" y="63"/>
                    </a:cubicBezTo>
                    <a:cubicBezTo>
                      <a:pt x="95" y="64"/>
                      <a:pt x="95" y="64"/>
                      <a:pt x="95" y="65"/>
                    </a:cubicBezTo>
                    <a:cubicBezTo>
                      <a:pt x="96" y="66"/>
                      <a:pt x="95" y="68"/>
                      <a:pt x="94" y="68"/>
                    </a:cubicBezTo>
                    <a:cubicBezTo>
                      <a:pt x="94" y="68"/>
                      <a:pt x="93" y="68"/>
                      <a:pt x="93" y="68"/>
                    </a:cubicBezTo>
                    <a:cubicBezTo>
                      <a:pt x="94" y="69"/>
                      <a:pt x="94" y="69"/>
                      <a:pt x="94" y="68"/>
                    </a:cubicBezTo>
                    <a:cubicBezTo>
                      <a:pt x="95" y="67"/>
                      <a:pt x="96" y="68"/>
                      <a:pt x="97" y="69"/>
                    </a:cubicBezTo>
                    <a:cubicBezTo>
                      <a:pt x="97" y="69"/>
                      <a:pt x="97" y="69"/>
                      <a:pt x="98" y="69"/>
                    </a:cubicBezTo>
                    <a:cubicBezTo>
                      <a:pt x="100" y="70"/>
                      <a:pt x="106" y="70"/>
                      <a:pt x="108" y="70"/>
                    </a:cubicBezTo>
                    <a:cubicBezTo>
                      <a:pt x="108" y="69"/>
                      <a:pt x="108" y="69"/>
                      <a:pt x="108" y="68"/>
                    </a:cubicBezTo>
                    <a:cubicBezTo>
                      <a:pt x="109" y="66"/>
                      <a:pt x="109" y="64"/>
                      <a:pt x="110" y="62"/>
                    </a:cubicBezTo>
                    <a:cubicBezTo>
                      <a:pt x="110" y="61"/>
                      <a:pt x="111" y="60"/>
                      <a:pt x="111" y="59"/>
                    </a:cubicBezTo>
                    <a:cubicBezTo>
                      <a:pt x="110" y="58"/>
                      <a:pt x="110" y="58"/>
                      <a:pt x="111" y="56"/>
                    </a:cubicBezTo>
                    <a:cubicBezTo>
                      <a:pt x="109" y="56"/>
                      <a:pt x="109" y="57"/>
                      <a:pt x="108" y="58"/>
                    </a:cubicBezTo>
                    <a:cubicBezTo>
                      <a:pt x="108" y="58"/>
                      <a:pt x="107" y="59"/>
                      <a:pt x="107" y="60"/>
                    </a:cubicBezTo>
                    <a:cubicBezTo>
                      <a:pt x="106" y="62"/>
                      <a:pt x="106" y="63"/>
                      <a:pt x="106" y="65"/>
                    </a:cubicBezTo>
                    <a:cubicBezTo>
                      <a:pt x="106" y="66"/>
                      <a:pt x="106" y="66"/>
                      <a:pt x="105" y="66"/>
                    </a:cubicBezTo>
                    <a:cubicBezTo>
                      <a:pt x="105" y="67"/>
                      <a:pt x="104" y="66"/>
                      <a:pt x="104" y="66"/>
                    </a:cubicBezTo>
                    <a:cubicBezTo>
                      <a:pt x="103" y="66"/>
                      <a:pt x="103" y="65"/>
                      <a:pt x="103" y="65"/>
                    </a:cubicBezTo>
                    <a:cubicBezTo>
                      <a:pt x="104" y="64"/>
                      <a:pt x="104" y="64"/>
                      <a:pt x="104" y="64"/>
                    </a:cubicBezTo>
                    <a:cubicBezTo>
                      <a:pt x="104" y="63"/>
                      <a:pt x="105" y="63"/>
                      <a:pt x="105" y="62"/>
                    </a:cubicBezTo>
                    <a:cubicBezTo>
                      <a:pt x="106" y="60"/>
                      <a:pt x="106" y="59"/>
                      <a:pt x="107" y="57"/>
                    </a:cubicBezTo>
                    <a:cubicBezTo>
                      <a:pt x="107" y="57"/>
                      <a:pt x="107" y="57"/>
                      <a:pt x="107" y="56"/>
                    </a:cubicBezTo>
                    <a:close/>
                    <a:moveTo>
                      <a:pt x="43" y="58"/>
                    </a:moveTo>
                    <a:cubicBezTo>
                      <a:pt x="43" y="59"/>
                      <a:pt x="42" y="60"/>
                      <a:pt x="42" y="62"/>
                    </a:cubicBezTo>
                    <a:cubicBezTo>
                      <a:pt x="42" y="64"/>
                      <a:pt x="43" y="67"/>
                      <a:pt x="43" y="69"/>
                    </a:cubicBezTo>
                    <a:cubicBezTo>
                      <a:pt x="43" y="77"/>
                      <a:pt x="43" y="84"/>
                      <a:pt x="43" y="92"/>
                    </a:cubicBezTo>
                    <a:cubicBezTo>
                      <a:pt x="43" y="93"/>
                      <a:pt x="43" y="95"/>
                      <a:pt x="43" y="96"/>
                    </a:cubicBezTo>
                    <a:cubicBezTo>
                      <a:pt x="43" y="97"/>
                      <a:pt x="44" y="97"/>
                      <a:pt x="44" y="97"/>
                    </a:cubicBezTo>
                    <a:cubicBezTo>
                      <a:pt x="45" y="97"/>
                      <a:pt x="45" y="97"/>
                      <a:pt x="46" y="97"/>
                    </a:cubicBezTo>
                    <a:cubicBezTo>
                      <a:pt x="46" y="96"/>
                      <a:pt x="46" y="96"/>
                      <a:pt x="46" y="96"/>
                    </a:cubicBezTo>
                    <a:cubicBezTo>
                      <a:pt x="46" y="94"/>
                      <a:pt x="47" y="92"/>
                      <a:pt x="47" y="90"/>
                    </a:cubicBezTo>
                    <a:cubicBezTo>
                      <a:pt x="47" y="81"/>
                      <a:pt x="47" y="72"/>
                      <a:pt x="46" y="63"/>
                    </a:cubicBezTo>
                    <a:cubicBezTo>
                      <a:pt x="46" y="62"/>
                      <a:pt x="46" y="61"/>
                      <a:pt x="46" y="60"/>
                    </a:cubicBezTo>
                    <a:cubicBezTo>
                      <a:pt x="46" y="59"/>
                      <a:pt x="45" y="59"/>
                      <a:pt x="45" y="58"/>
                    </a:cubicBezTo>
                    <a:cubicBezTo>
                      <a:pt x="44" y="58"/>
                      <a:pt x="44" y="58"/>
                      <a:pt x="43" y="58"/>
                    </a:cubicBezTo>
                    <a:close/>
                    <a:moveTo>
                      <a:pt x="49" y="58"/>
                    </a:moveTo>
                    <a:cubicBezTo>
                      <a:pt x="49" y="60"/>
                      <a:pt x="48" y="61"/>
                      <a:pt x="48" y="63"/>
                    </a:cubicBezTo>
                    <a:cubicBezTo>
                      <a:pt x="48" y="71"/>
                      <a:pt x="49" y="79"/>
                      <a:pt x="49" y="87"/>
                    </a:cubicBezTo>
                    <a:cubicBezTo>
                      <a:pt x="49" y="89"/>
                      <a:pt x="49" y="91"/>
                      <a:pt x="49" y="93"/>
                    </a:cubicBezTo>
                    <a:cubicBezTo>
                      <a:pt x="49" y="95"/>
                      <a:pt x="50" y="95"/>
                      <a:pt x="50" y="96"/>
                    </a:cubicBezTo>
                    <a:cubicBezTo>
                      <a:pt x="50" y="96"/>
                      <a:pt x="51" y="95"/>
                      <a:pt x="51" y="94"/>
                    </a:cubicBezTo>
                    <a:cubicBezTo>
                      <a:pt x="52" y="90"/>
                      <a:pt x="52" y="86"/>
                      <a:pt x="52" y="82"/>
                    </a:cubicBezTo>
                    <a:cubicBezTo>
                      <a:pt x="52" y="75"/>
                      <a:pt x="53" y="69"/>
                      <a:pt x="53" y="62"/>
                    </a:cubicBezTo>
                    <a:cubicBezTo>
                      <a:pt x="53" y="61"/>
                      <a:pt x="52" y="60"/>
                      <a:pt x="52" y="59"/>
                    </a:cubicBezTo>
                    <a:cubicBezTo>
                      <a:pt x="52" y="58"/>
                      <a:pt x="51" y="58"/>
                      <a:pt x="51" y="58"/>
                    </a:cubicBezTo>
                    <a:cubicBezTo>
                      <a:pt x="50" y="58"/>
                      <a:pt x="50" y="58"/>
                      <a:pt x="49" y="58"/>
                    </a:cubicBezTo>
                    <a:close/>
                    <a:moveTo>
                      <a:pt x="211" y="42"/>
                    </a:moveTo>
                    <a:cubicBezTo>
                      <a:pt x="211" y="42"/>
                      <a:pt x="211" y="42"/>
                      <a:pt x="211" y="41"/>
                    </a:cubicBezTo>
                    <a:cubicBezTo>
                      <a:pt x="212" y="41"/>
                      <a:pt x="212" y="40"/>
                      <a:pt x="213" y="39"/>
                    </a:cubicBezTo>
                    <a:cubicBezTo>
                      <a:pt x="213" y="38"/>
                      <a:pt x="214" y="37"/>
                      <a:pt x="214" y="35"/>
                    </a:cubicBezTo>
                    <a:cubicBezTo>
                      <a:pt x="214" y="35"/>
                      <a:pt x="214" y="35"/>
                      <a:pt x="215" y="34"/>
                    </a:cubicBezTo>
                    <a:cubicBezTo>
                      <a:pt x="214" y="34"/>
                      <a:pt x="214" y="34"/>
                      <a:pt x="214" y="34"/>
                    </a:cubicBezTo>
                    <a:cubicBezTo>
                      <a:pt x="214" y="33"/>
                      <a:pt x="215" y="33"/>
                      <a:pt x="215" y="33"/>
                    </a:cubicBezTo>
                    <a:cubicBezTo>
                      <a:pt x="216" y="33"/>
                      <a:pt x="217" y="33"/>
                      <a:pt x="217" y="34"/>
                    </a:cubicBezTo>
                    <a:cubicBezTo>
                      <a:pt x="216" y="34"/>
                      <a:pt x="216" y="35"/>
                      <a:pt x="216" y="35"/>
                    </a:cubicBezTo>
                    <a:cubicBezTo>
                      <a:pt x="215" y="37"/>
                      <a:pt x="215" y="39"/>
                      <a:pt x="214" y="40"/>
                    </a:cubicBezTo>
                    <a:cubicBezTo>
                      <a:pt x="214" y="41"/>
                      <a:pt x="214" y="41"/>
                      <a:pt x="214" y="41"/>
                    </a:cubicBezTo>
                    <a:cubicBezTo>
                      <a:pt x="214" y="42"/>
                      <a:pt x="215" y="42"/>
                      <a:pt x="216" y="42"/>
                    </a:cubicBezTo>
                    <a:cubicBezTo>
                      <a:pt x="216" y="42"/>
                      <a:pt x="216" y="42"/>
                      <a:pt x="217" y="42"/>
                    </a:cubicBezTo>
                    <a:cubicBezTo>
                      <a:pt x="220" y="41"/>
                      <a:pt x="223" y="41"/>
                      <a:pt x="226" y="39"/>
                    </a:cubicBezTo>
                    <a:cubicBezTo>
                      <a:pt x="225" y="38"/>
                      <a:pt x="225" y="38"/>
                      <a:pt x="226" y="37"/>
                    </a:cubicBezTo>
                    <a:cubicBezTo>
                      <a:pt x="226" y="37"/>
                      <a:pt x="227" y="36"/>
                      <a:pt x="227" y="35"/>
                    </a:cubicBezTo>
                    <a:cubicBezTo>
                      <a:pt x="227" y="34"/>
                      <a:pt x="227" y="33"/>
                      <a:pt x="227" y="32"/>
                    </a:cubicBezTo>
                    <a:cubicBezTo>
                      <a:pt x="226" y="32"/>
                      <a:pt x="225" y="32"/>
                      <a:pt x="224" y="32"/>
                    </a:cubicBezTo>
                    <a:cubicBezTo>
                      <a:pt x="221" y="31"/>
                      <a:pt x="217" y="31"/>
                      <a:pt x="213" y="31"/>
                    </a:cubicBezTo>
                    <a:cubicBezTo>
                      <a:pt x="213" y="31"/>
                      <a:pt x="212" y="32"/>
                      <a:pt x="212" y="32"/>
                    </a:cubicBezTo>
                    <a:cubicBezTo>
                      <a:pt x="212" y="34"/>
                      <a:pt x="211" y="35"/>
                      <a:pt x="211" y="36"/>
                    </a:cubicBezTo>
                    <a:cubicBezTo>
                      <a:pt x="210" y="37"/>
                      <a:pt x="210" y="38"/>
                      <a:pt x="210" y="39"/>
                    </a:cubicBezTo>
                    <a:cubicBezTo>
                      <a:pt x="209" y="40"/>
                      <a:pt x="209" y="41"/>
                      <a:pt x="209" y="42"/>
                    </a:cubicBezTo>
                    <a:cubicBezTo>
                      <a:pt x="210" y="42"/>
                      <a:pt x="210" y="42"/>
                      <a:pt x="211" y="42"/>
                    </a:cubicBezTo>
                    <a:close/>
                    <a:moveTo>
                      <a:pt x="202" y="94"/>
                    </a:moveTo>
                    <a:cubicBezTo>
                      <a:pt x="202" y="94"/>
                      <a:pt x="202" y="93"/>
                      <a:pt x="203" y="93"/>
                    </a:cubicBezTo>
                    <a:cubicBezTo>
                      <a:pt x="203" y="92"/>
                      <a:pt x="203" y="91"/>
                      <a:pt x="203" y="90"/>
                    </a:cubicBezTo>
                    <a:cubicBezTo>
                      <a:pt x="203" y="87"/>
                      <a:pt x="204" y="84"/>
                      <a:pt x="203" y="81"/>
                    </a:cubicBezTo>
                    <a:cubicBezTo>
                      <a:pt x="203" y="75"/>
                      <a:pt x="203" y="69"/>
                      <a:pt x="203" y="63"/>
                    </a:cubicBezTo>
                    <a:cubicBezTo>
                      <a:pt x="203" y="58"/>
                      <a:pt x="203" y="54"/>
                      <a:pt x="203" y="50"/>
                    </a:cubicBezTo>
                    <a:cubicBezTo>
                      <a:pt x="203" y="49"/>
                      <a:pt x="202" y="47"/>
                      <a:pt x="201" y="46"/>
                    </a:cubicBezTo>
                    <a:cubicBezTo>
                      <a:pt x="201" y="46"/>
                      <a:pt x="201" y="46"/>
                      <a:pt x="201" y="45"/>
                    </a:cubicBezTo>
                    <a:cubicBezTo>
                      <a:pt x="201" y="45"/>
                      <a:pt x="200" y="45"/>
                      <a:pt x="200" y="46"/>
                    </a:cubicBezTo>
                    <a:cubicBezTo>
                      <a:pt x="200" y="46"/>
                      <a:pt x="200" y="46"/>
                      <a:pt x="200" y="47"/>
                    </a:cubicBezTo>
                    <a:cubicBezTo>
                      <a:pt x="200" y="55"/>
                      <a:pt x="200" y="63"/>
                      <a:pt x="201" y="71"/>
                    </a:cubicBezTo>
                    <a:cubicBezTo>
                      <a:pt x="201" y="77"/>
                      <a:pt x="201" y="83"/>
                      <a:pt x="201" y="90"/>
                    </a:cubicBezTo>
                    <a:cubicBezTo>
                      <a:pt x="201" y="91"/>
                      <a:pt x="201" y="92"/>
                      <a:pt x="202" y="94"/>
                    </a:cubicBezTo>
                    <a:cubicBezTo>
                      <a:pt x="202" y="94"/>
                      <a:pt x="202" y="94"/>
                      <a:pt x="202" y="94"/>
                    </a:cubicBezTo>
                    <a:close/>
                    <a:moveTo>
                      <a:pt x="214" y="94"/>
                    </a:moveTo>
                    <a:cubicBezTo>
                      <a:pt x="214" y="93"/>
                      <a:pt x="214" y="93"/>
                      <a:pt x="214" y="92"/>
                    </a:cubicBezTo>
                    <a:cubicBezTo>
                      <a:pt x="214" y="88"/>
                      <a:pt x="214" y="83"/>
                      <a:pt x="214" y="79"/>
                    </a:cubicBezTo>
                    <a:cubicBezTo>
                      <a:pt x="214" y="73"/>
                      <a:pt x="214" y="67"/>
                      <a:pt x="214" y="62"/>
                    </a:cubicBezTo>
                    <a:cubicBezTo>
                      <a:pt x="214" y="58"/>
                      <a:pt x="213" y="53"/>
                      <a:pt x="213" y="49"/>
                    </a:cubicBezTo>
                    <a:cubicBezTo>
                      <a:pt x="213" y="48"/>
                      <a:pt x="213" y="47"/>
                      <a:pt x="212" y="45"/>
                    </a:cubicBezTo>
                    <a:cubicBezTo>
                      <a:pt x="212" y="45"/>
                      <a:pt x="211" y="45"/>
                      <a:pt x="211" y="46"/>
                    </a:cubicBezTo>
                    <a:cubicBezTo>
                      <a:pt x="211" y="48"/>
                      <a:pt x="211" y="50"/>
                      <a:pt x="211" y="51"/>
                    </a:cubicBezTo>
                    <a:cubicBezTo>
                      <a:pt x="211" y="61"/>
                      <a:pt x="211" y="70"/>
                      <a:pt x="211" y="79"/>
                    </a:cubicBezTo>
                    <a:cubicBezTo>
                      <a:pt x="211" y="83"/>
                      <a:pt x="212" y="87"/>
                      <a:pt x="212" y="91"/>
                    </a:cubicBezTo>
                    <a:cubicBezTo>
                      <a:pt x="212" y="92"/>
                      <a:pt x="212" y="93"/>
                      <a:pt x="212" y="94"/>
                    </a:cubicBezTo>
                    <a:cubicBezTo>
                      <a:pt x="213" y="94"/>
                      <a:pt x="213" y="94"/>
                      <a:pt x="214" y="94"/>
                    </a:cubicBezTo>
                    <a:close/>
                    <a:moveTo>
                      <a:pt x="57" y="96"/>
                    </a:moveTo>
                    <a:cubicBezTo>
                      <a:pt x="57" y="96"/>
                      <a:pt x="57" y="96"/>
                      <a:pt x="57" y="95"/>
                    </a:cubicBezTo>
                    <a:cubicBezTo>
                      <a:pt x="57" y="92"/>
                      <a:pt x="58" y="89"/>
                      <a:pt x="58" y="87"/>
                    </a:cubicBezTo>
                    <a:cubicBezTo>
                      <a:pt x="58" y="84"/>
                      <a:pt x="58" y="82"/>
                      <a:pt x="58" y="80"/>
                    </a:cubicBezTo>
                    <a:cubicBezTo>
                      <a:pt x="58" y="74"/>
                      <a:pt x="58" y="68"/>
                      <a:pt x="58" y="62"/>
                    </a:cubicBezTo>
                    <a:cubicBezTo>
                      <a:pt x="58" y="61"/>
                      <a:pt x="57" y="60"/>
                      <a:pt x="57" y="59"/>
                    </a:cubicBezTo>
                    <a:cubicBezTo>
                      <a:pt x="57" y="58"/>
                      <a:pt x="56" y="58"/>
                      <a:pt x="56" y="57"/>
                    </a:cubicBezTo>
                    <a:cubicBezTo>
                      <a:pt x="56" y="57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9"/>
                    </a:cubicBezTo>
                    <a:cubicBezTo>
                      <a:pt x="55" y="59"/>
                      <a:pt x="55" y="59"/>
                      <a:pt x="55" y="60"/>
                    </a:cubicBezTo>
                    <a:cubicBezTo>
                      <a:pt x="55" y="60"/>
                      <a:pt x="55" y="61"/>
                      <a:pt x="55" y="62"/>
                    </a:cubicBezTo>
                    <a:cubicBezTo>
                      <a:pt x="55" y="69"/>
                      <a:pt x="55" y="76"/>
                      <a:pt x="54" y="83"/>
                    </a:cubicBezTo>
                    <a:cubicBezTo>
                      <a:pt x="54" y="87"/>
                      <a:pt x="54" y="90"/>
                      <a:pt x="55" y="94"/>
                    </a:cubicBezTo>
                    <a:cubicBezTo>
                      <a:pt x="55" y="95"/>
                      <a:pt x="55" y="96"/>
                      <a:pt x="55" y="96"/>
                    </a:cubicBezTo>
                    <a:cubicBezTo>
                      <a:pt x="55" y="96"/>
                      <a:pt x="56" y="96"/>
                      <a:pt x="57" y="96"/>
                    </a:cubicBezTo>
                    <a:close/>
                    <a:moveTo>
                      <a:pt x="197" y="94"/>
                    </a:moveTo>
                    <a:cubicBezTo>
                      <a:pt x="198" y="94"/>
                      <a:pt x="198" y="94"/>
                      <a:pt x="198" y="93"/>
                    </a:cubicBezTo>
                    <a:cubicBezTo>
                      <a:pt x="198" y="92"/>
                      <a:pt x="199" y="91"/>
                      <a:pt x="199" y="89"/>
                    </a:cubicBezTo>
                    <a:cubicBezTo>
                      <a:pt x="198" y="82"/>
                      <a:pt x="198" y="74"/>
                      <a:pt x="198" y="66"/>
                    </a:cubicBezTo>
                    <a:cubicBezTo>
                      <a:pt x="198" y="60"/>
                      <a:pt x="198" y="54"/>
                      <a:pt x="198" y="48"/>
                    </a:cubicBezTo>
                    <a:cubicBezTo>
                      <a:pt x="198" y="48"/>
                      <a:pt x="198" y="47"/>
                      <a:pt x="198" y="47"/>
                    </a:cubicBezTo>
                    <a:cubicBezTo>
                      <a:pt x="197" y="46"/>
                      <a:pt x="197" y="46"/>
                      <a:pt x="197" y="46"/>
                    </a:cubicBezTo>
                    <a:cubicBezTo>
                      <a:pt x="196" y="45"/>
                      <a:pt x="196" y="45"/>
                      <a:pt x="196" y="44"/>
                    </a:cubicBezTo>
                    <a:cubicBezTo>
                      <a:pt x="195" y="45"/>
                      <a:pt x="195" y="46"/>
                      <a:pt x="195" y="47"/>
                    </a:cubicBezTo>
                    <a:cubicBezTo>
                      <a:pt x="195" y="51"/>
                      <a:pt x="195" y="56"/>
                      <a:pt x="196" y="61"/>
                    </a:cubicBezTo>
                    <a:cubicBezTo>
                      <a:pt x="196" y="67"/>
                      <a:pt x="196" y="72"/>
                      <a:pt x="196" y="78"/>
                    </a:cubicBezTo>
                    <a:cubicBezTo>
                      <a:pt x="197" y="83"/>
                      <a:pt x="197" y="88"/>
                      <a:pt x="197" y="93"/>
                    </a:cubicBezTo>
                    <a:cubicBezTo>
                      <a:pt x="197" y="93"/>
                      <a:pt x="197" y="93"/>
                      <a:pt x="197" y="94"/>
                    </a:cubicBezTo>
                    <a:close/>
                    <a:moveTo>
                      <a:pt x="116" y="72"/>
                    </a:moveTo>
                    <a:cubicBezTo>
                      <a:pt x="116" y="74"/>
                      <a:pt x="116" y="75"/>
                      <a:pt x="116" y="77"/>
                    </a:cubicBezTo>
                    <a:cubicBezTo>
                      <a:pt x="116" y="81"/>
                      <a:pt x="116" y="86"/>
                      <a:pt x="116" y="90"/>
                    </a:cubicBezTo>
                    <a:cubicBezTo>
                      <a:pt x="116" y="91"/>
                      <a:pt x="116" y="92"/>
                      <a:pt x="116" y="93"/>
                    </a:cubicBezTo>
                    <a:cubicBezTo>
                      <a:pt x="116" y="93"/>
                      <a:pt x="116" y="93"/>
                      <a:pt x="116" y="93"/>
                    </a:cubicBezTo>
                    <a:cubicBezTo>
                      <a:pt x="116" y="93"/>
                      <a:pt x="117" y="93"/>
                      <a:pt x="117" y="93"/>
                    </a:cubicBezTo>
                    <a:cubicBezTo>
                      <a:pt x="117" y="90"/>
                      <a:pt x="118" y="88"/>
                      <a:pt x="119" y="85"/>
                    </a:cubicBezTo>
                    <a:cubicBezTo>
                      <a:pt x="120" y="83"/>
                      <a:pt x="120" y="80"/>
                      <a:pt x="120" y="77"/>
                    </a:cubicBezTo>
                    <a:cubicBezTo>
                      <a:pt x="120" y="76"/>
                      <a:pt x="120" y="76"/>
                      <a:pt x="119" y="75"/>
                    </a:cubicBezTo>
                    <a:cubicBezTo>
                      <a:pt x="120" y="74"/>
                      <a:pt x="120" y="74"/>
                      <a:pt x="121" y="74"/>
                    </a:cubicBezTo>
                    <a:cubicBezTo>
                      <a:pt x="121" y="74"/>
                      <a:pt x="122" y="74"/>
                      <a:pt x="123" y="75"/>
                    </a:cubicBezTo>
                    <a:cubicBezTo>
                      <a:pt x="123" y="73"/>
                      <a:pt x="123" y="72"/>
                      <a:pt x="123" y="70"/>
                    </a:cubicBezTo>
                    <a:cubicBezTo>
                      <a:pt x="122" y="71"/>
                      <a:pt x="121" y="71"/>
                      <a:pt x="120" y="72"/>
                    </a:cubicBezTo>
                    <a:cubicBezTo>
                      <a:pt x="118" y="72"/>
                      <a:pt x="117" y="72"/>
                      <a:pt x="116" y="72"/>
                    </a:cubicBezTo>
                    <a:close/>
                    <a:moveTo>
                      <a:pt x="224" y="90"/>
                    </a:moveTo>
                    <a:cubicBezTo>
                      <a:pt x="224" y="90"/>
                      <a:pt x="224" y="90"/>
                      <a:pt x="224" y="90"/>
                    </a:cubicBezTo>
                    <a:cubicBezTo>
                      <a:pt x="224" y="89"/>
                      <a:pt x="224" y="89"/>
                      <a:pt x="224" y="89"/>
                    </a:cubicBezTo>
                    <a:cubicBezTo>
                      <a:pt x="224" y="87"/>
                      <a:pt x="224" y="84"/>
                      <a:pt x="224" y="82"/>
                    </a:cubicBezTo>
                    <a:cubicBezTo>
                      <a:pt x="224" y="72"/>
                      <a:pt x="224" y="63"/>
                      <a:pt x="224" y="54"/>
                    </a:cubicBezTo>
                    <a:cubicBezTo>
                      <a:pt x="223" y="51"/>
                      <a:pt x="223" y="49"/>
                      <a:pt x="223" y="47"/>
                    </a:cubicBezTo>
                    <a:cubicBezTo>
                      <a:pt x="223" y="47"/>
                      <a:pt x="223" y="47"/>
                      <a:pt x="223" y="46"/>
                    </a:cubicBezTo>
                    <a:cubicBezTo>
                      <a:pt x="222" y="47"/>
                      <a:pt x="222" y="48"/>
                      <a:pt x="222" y="49"/>
                    </a:cubicBezTo>
                    <a:cubicBezTo>
                      <a:pt x="222" y="51"/>
                      <a:pt x="222" y="54"/>
                      <a:pt x="222" y="56"/>
                    </a:cubicBezTo>
                    <a:cubicBezTo>
                      <a:pt x="222" y="61"/>
                      <a:pt x="222" y="66"/>
                      <a:pt x="222" y="71"/>
                    </a:cubicBezTo>
                    <a:cubicBezTo>
                      <a:pt x="222" y="75"/>
                      <a:pt x="223" y="79"/>
                      <a:pt x="223" y="84"/>
                    </a:cubicBezTo>
                    <a:cubicBezTo>
                      <a:pt x="223" y="86"/>
                      <a:pt x="223" y="88"/>
                      <a:pt x="224" y="90"/>
                    </a:cubicBezTo>
                    <a:close/>
                    <a:moveTo>
                      <a:pt x="61" y="58"/>
                    </a:moveTo>
                    <a:cubicBezTo>
                      <a:pt x="61" y="59"/>
                      <a:pt x="60" y="59"/>
                      <a:pt x="60" y="60"/>
                    </a:cubicBezTo>
                    <a:cubicBezTo>
                      <a:pt x="60" y="61"/>
                      <a:pt x="60" y="61"/>
                      <a:pt x="60" y="62"/>
                    </a:cubicBezTo>
                    <a:cubicBezTo>
                      <a:pt x="60" y="71"/>
                      <a:pt x="60" y="79"/>
                      <a:pt x="60" y="88"/>
                    </a:cubicBezTo>
                    <a:cubicBezTo>
                      <a:pt x="60" y="88"/>
                      <a:pt x="60" y="89"/>
                      <a:pt x="60" y="89"/>
                    </a:cubicBezTo>
                    <a:cubicBezTo>
                      <a:pt x="60" y="87"/>
                      <a:pt x="60" y="86"/>
                      <a:pt x="61" y="84"/>
                    </a:cubicBezTo>
                    <a:cubicBezTo>
                      <a:pt x="61" y="80"/>
                      <a:pt x="62" y="76"/>
                      <a:pt x="62" y="71"/>
                    </a:cubicBezTo>
                    <a:cubicBezTo>
                      <a:pt x="63" y="66"/>
                      <a:pt x="63" y="62"/>
                      <a:pt x="63" y="57"/>
                    </a:cubicBezTo>
                    <a:cubicBezTo>
                      <a:pt x="63" y="56"/>
                      <a:pt x="63" y="55"/>
                      <a:pt x="62" y="54"/>
                    </a:cubicBezTo>
                    <a:cubicBezTo>
                      <a:pt x="61" y="55"/>
                      <a:pt x="60" y="55"/>
                      <a:pt x="60" y="56"/>
                    </a:cubicBezTo>
                    <a:cubicBezTo>
                      <a:pt x="61" y="57"/>
                      <a:pt x="61" y="57"/>
                      <a:pt x="61" y="58"/>
                    </a:cubicBezTo>
                    <a:close/>
                    <a:moveTo>
                      <a:pt x="85" y="95"/>
                    </a:moveTo>
                    <a:cubicBezTo>
                      <a:pt x="86" y="95"/>
                      <a:pt x="87" y="94"/>
                      <a:pt x="87" y="93"/>
                    </a:cubicBezTo>
                    <a:cubicBezTo>
                      <a:pt x="87" y="92"/>
                      <a:pt x="88" y="90"/>
                      <a:pt x="88" y="89"/>
                    </a:cubicBezTo>
                    <a:cubicBezTo>
                      <a:pt x="88" y="86"/>
                      <a:pt x="88" y="84"/>
                      <a:pt x="88" y="82"/>
                    </a:cubicBezTo>
                    <a:cubicBezTo>
                      <a:pt x="88" y="78"/>
                      <a:pt x="88" y="73"/>
                      <a:pt x="88" y="69"/>
                    </a:cubicBezTo>
                    <a:cubicBezTo>
                      <a:pt x="88" y="68"/>
                      <a:pt x="88" y="68"/>
                      <a:pt x="88" y="68"/>
                    </a:cubicBezTo>
                    <a:cubicBezTo>
                      <a:pt x="87" y="67"/>
                      <a:pt x="87" y="66"/>
                      <a:pt x="86" y="66"/>
                    </a:cubicBezTo>
                    <a:cubicBezTo>
                      <a:pt x="86" y="66"/>
                      <a:pt x="86" y="66"/>
                      <a:pt x="86" y="66"/>
                    </a:cubicBezTo>
                    <a:cubicBezTo>
                      <a:pt x="86" y="70"/>
                      <a:pt x="86" y="74"/>
                      <a:pt x="86" y="78"/>
                    </a:cubicBezTo>
                    <a:cubicBezTo>
                      <a:pt x="86" y="79"/>
                      <a:pt x="86" y="80"/>
                      <a:pt x="86" y="81"/>
                    </a:cubicBezTo>
                    <a:cubicBezTo>
                      <a:pt x="85" y="84"/>
                      <a:pt x="85" y="87"/>
                      <a:pt x="85" y="91"/>
                    </a:cubicBezTo>
                    <a:cubicBezTo>
                      <a:pt x="85" y="92"/>
                      <a:pt x="85" y="93"/>
                      <a:pt x="85" y="95"/>
                    </a:cubicBezTo>
                    <a:close/>
                    <a:moveTo>
                      <a:pt x="48" y="36"/>
                    </a:moveTo>
                    <a:cubicBezTo>
                      <a:pt x="47" y="36"/>
                      <a:pt x="46" y="36"/>
                      <a:pt x="45" y="36"/>
                    </a:cubicBezTo>
                    <a:cubicBezTo>
                      <a:pt x="44" y="36"/>
                      <a:pt x="44" y="36"/>
                      <a:pt x="44" y="37"/>
                    </a:cubicBezTo>
                    <a:cubicBezTo>
                      <a:pt x="43" y="38"/>
                      <a:pt x="43" y="40"/>
                      <a:pt x="42" y="41"/>
                    </a:cubicBezTo>
                    <a:cubicBezTo>
                      <a:pt x="41" y="43"/>
                      <a:pt x="41" y="45"/>
                      <a:pt x="40" y="47"/>
                    </a:cubicBezTo>
                    <a:cubicBezTo>
                      <a:pt x="40" y="49"/>
                      <a:pt x="40" y="50"/>
                      <a:pt x="40" y="52"/>
                    </a:cubicBezTo>
                    <a:cubicBezTo>
                      <a:pt x="40" y="52"/>
                      <a:pt x="41" y="52"/>
                      <a:pt x="41" y="52"/>
                    </a:cubicBezTo>
                    <a:cubicBezTo>
                      <a:pt x="41" y="52"/>
                      <a:pt x="42" y="52"/>
                      <a:pt x="42" y="51"/>
                    </a:cubicBezTo>
                    <a:cubicBezTo>
                      <a:pt x="43" y="50"/>
                      <a:pt x="44" y="49"/>
                      <a:pt x="44" y="47"/>
                    </a:cubicBezTo>
                    <a:cubicBezTo>
                      <a:pt x="45" y="44"/>
                      <a:pt x="46" y="41"/>
                      <a:pt x="47" y="38"/>
                    </a:cubicBezTo>
                    <a:cubicBezTo>
                      <a:pt x="48" y="37"/>
                      <a:pt x="48" y="37"/>
                      <a:pt x="48" y="36"/>
                    </a:cubicBezTo>
                    <a:close/>
                    <a:moveTo>
                      <a:pt x="92" y="70"/>
                    </a:moveTo>
                    <a:cubicBezTo>
                      <a:pt x="92" y="71"/>
                      <a:pt x="92" y="72"/>
                      <a:pt x="92" y="73"/>
                    </a:cubicBezTo>
                    <a:cubicBezTo>
                      <a:pt x="92" y="74"/>
                      <a:pt x="92" y="75"/>
                      <a:pt x="92" y="76"/>
                    </a:cubicBezTo>
                    <a:cubicBezTo>
                      <a:pt x="92" y="81"/>
                      <a:pt x="92" y="86"/>
                      <a:pt x="92" y="91"/>
                    </a:cubicBezTo>
                    <a:cubicBezTo>
                      <a:pt x="92" y="91"/>
                      <a:pt x="92" y="92"/>
                      <a:pt x="92" y="92"/>
                    </a:cubicBezTo>
                    <a:cubicBezTo>
                      <a:pt x="92" y="93"/>
                      <a:pt x="92" y="93"/>
                      <a:pt x="91" y="94"/>
                    </a:cubicBezTo>
                    <a:cubicBezTo>
                      <a:pt x="91" y="94"/>
                      <a:pt x="91" y="94"/>
                      <a:pt x="90" y="94"/>
                    </a:cubicBezTo>
                    <a:cubicBezTo>
                      <a:pt x="91" y="94"/>
                      <a:pt x="92" y="94"/>
                      <a:pt x="93" y="94"/>
                    </a:cubicBezTo>
                    <a:cubicBezTo>
                      <a:pt x="93" y="93"/>
                      <a:pt x="93" y="92"/>
                      <a:pt x="93" y="91"/>
                    </a:cubicBezTo>
                    <a:cubicBezTo>
                      <a:pt x="94" y="90"/>
                      <a:pt x="94" y="88"/>
                      <a:pt x="94" y="86"/>
                    </a:cubicBezTo>
                    <a:cubicBezTo>
                      <a:pt x="95" y="81"/>
                      <a:pt x="95" y="77"/>
                      <a:pt x="95" y="72"/>
                    </a:cubicBezTo>
                    <a:cubicBezTo>
                      <a:pt x="95" y="72"/>
                      <a:pt x="95" y="72"/>
                      <a:pt x="95" y="72"/>
                    </a:cubicBezTo>
                    <a:cubicBezTo>
                      <a:pt x="95" y="71"/>
                      <a:pt x="94" y="71"/>
                      <a:pt x="94" y="71"/>
                    </a:cubicBezTo>
                    <a:cubicBezTo>
                      <a:pt x="93" y="71"/>
                      <a:pt x="93" y="71"/>
                      <a:pt x="92" y="70"/>
                    </a:cubicBezTo>
                    <a:close/>
                    <a:moveTo>
                      <a:pt x="37" y="53"/>
                    </a:moveTo>
                    <a:cubicBezTo>
                      <a:pt x="38" y="50"/>
                      <a:pt x="38" y="48"/>
                      <a:pt x="39" y="45"/>
                    </a:cubicBezTo>
                    <a:cubicBezTo>
                      <a:pt x="40" y="42"/>
                      <a:pt x="41" y="40"/>
                      <a:pt x="42" y="37"/>
                    </a:cubicBezTo>
                    <a:cubicBezTo>
                      <a:pt x="41" y="37"/>
                      <a:pt x="41" y="37"/>
                      <a:pt x="41" y="37"/>
                    </a:cubicBezTo>
                    <a:cubicBezTo>
                      <a:pt x="39" y="38"/>
                      <a:pt x="38" y="39"/>
                      <a:pt x="37" y="41"/>
                    </a:cubicBezTo>
                    <a:cubicBezTo>
                      <a:pt x="37" y="42"/>
                      <a:pt x="36" y="44"/>
                      <a:pt x="36" y="45"/>
                    </a:cubicBezTo>
                    <a:cubicBezTo>
                      <a:pt x="36" y="46"/>
                      <a:pt x="35" y="47"/>
                      <a:pt x="35" y="48"/>
                    </a:cubicBezTo>
                    <a:cubicBezTo>
                      <a:pt x="36" y="50"/>
                      <a:pt x="36" y="51"/>
                      <a:pt x="35" y="52"/>
                    </a:cubicBezTo>
                    <a:cubicBezTo>
                      <a:pt x="35" y="53"/>
                      <a:pt x="35" y="53"/>
                      <a:pt x="37" y="53"/>
                    </a:cubicBezTo>
                    <a:close/>
                    <a:moveTo>
                      <a:pt x="205" y="34"/>
                    </a:moveTo>
                    <a:cubicBezTo>
                      <a:pt x="205" y="34"/>
                      <a:pt x="205" y="35"/>
                      <a:pt x="205" y="36"/>
                    </a:cubicBezTo>
                    <a:cubicBezTo>
                      <a:pt x="205" y="37"/>
                      <a:pt x="205" y="39"/>
                      <a:pt x="204" y="41"/>
                    </a:cubicBezTo>
                    <a:cubicBezTo>
                      <a:pt x="204" y="42"/>
                      <a:pt x="203" y="42"/>
                      <a:pt x="202" y="42"/>
                    </a:cubicBezTo>
                    <a:cubicBezTo>
                      <a:pt x="201" y="42"/>
                      <a:pt x="200" y="42"/>
                      <a:pt x="200" y="41"/>
                    </a:cubicBezTo>
                    <a:cubicBezTo>
                      <a:pt x="200" y="40"/>
                      <a:pt x="200" y="40"/>
                      <a:pt x="200" y="40"/>
                    </a:cubicBezTo>
                    <a:cubicBezTo>
                      <a:pt x="199" y="40"/>
                      <a:pt x="199" y="40"/>
                      <a:pt x="198" y="41"/>
                    </a:cubicBezTo>
                    <a:cubicBezTo>
                      <a:pt x="198" y="41"/>
                      <a:pt x="197" y="41"/>
                      <a:pt x="197" y="42"/>
                    </a:cubicBezTo>
                    <a:cubicBezTo>
                      <a:pt x="198" y="42"/>
                      <a:pt x="198" y="42"/>
                      <a:pt x="198" y="42"/>
                    </a:cubicBezTo>
                    <a:cubicBezTo>
                      <a:pt x="199" y="42"/>
                      <a:pt x="199" y="42"/>
                      <a:pt x="200" y="42"/>
                    </a:cubicBezTo>
                    <a:cubicBezTo>
                      <a:pt x="200" y="42"/>
                      <a:pt x="200" y="43"/>
                      <a:pt x="200" y="43"/>
                    </a:cubicBezTo>
                    <a:cubicBezTo>
                      <a:pt x="202" y="43"/>
                      <a:pt x="204" y="43"/>
                      <a:pt x="206" y="43"/>
                    </a:cubicBezTo>
                    <a:cubicBezTo>
                      <a:pt x="206" y="43"/>
                      <a:pt x="206" y="42"/>
                      <a:pt x="207" y="42"/>
                    </a:cubicBezTo>
                    <a:cubicBezTo>
                      <a:pt x="208" y="39"/>
                      <a:pt x="209" y="36"/>
                      <a:pt x="211" y="33"/>
                    </a:cubicBezTo>
                    <a:cubicBezTo>
                      <a:pt x="211" y="33"/>
                      <a:pt x="211" y="32"/>
                      <a:pt x="211" y="32"/>
                    </a:cubicBezTo>
                    <a:cubicBezTo>
                      <a:pt x="210" y="32"/>
                      <a:pt x="210" y="32"/>
                      <a:pt x="210" y="33"/>
                    </a:cubicBezTo>
                    <a:cubicBezTo>
                      <a:pt x="210" y="34"/>
                      <a:pt x="209" y="34"/>
                      <a:pt x="207" y="34"/>
                    </a:cubicBezTo>
                    <a:cubicBezTo>
                      <a:pt x="207" y="33"/>
                      <a:pt x="206" y="33"/>
                      <a:pt x="206" y="34"/>
                    </a:cubicBezTo>
                    <a:cubicBezTo>
                      <a:pt x="206" y="34"/>
                      <a:pt x="205" y="34"/>
                      <a:pt x="205" y="34"/>
                    </a:cubicBezTo>
                    <a:close/>
                    <a:moveTo>
                      <a:pt x="66" y="54"/>
                    </a:moveTo>
                    <a:cubicBezTo>
                      <a:pt x="65" y="55"/>
                      <a:pt x="65" y="56"/>
                      <a:pt x="65" y="57"/>
                    </a:cubicBezTo>
                    <a:cubicBezTo>
                      <a:pt x="65" y="59"/>
                      <a:pt x="65" y="61"/>
                      <a:pt x="65" y="63"/>
                    </a:cubicBezTo>
                    <a:cubicBezTo>
                      <a:pt x="65" y="66"/>
                      <a:pt x="65" y="68"/>
                      <a:pt x="64" y="71"/>
                    </a:cubicBezTo>
                    <a:cubicBezTo>
                      <a:pt x="64" y="76"/>
                      <a:pt x="63" y="81"/>
                      <a:pt x="63" y="86"/>
                    </a:cubicBezTo>
                    <a:cubicBezTo>
                      <a:pt x="63" y="86"/>
                      <a:pt x="63" y="87"/>
                      <a:pt x="63" y="88"/>
                    </a:cubicBezTo>
                    <a:cubicBezTo>
                      <a:pt x="64" y="87"/>
                      <a:pt x="64" y="87"/>
                      <a:pt x="64" y="87"/>
                    </a:cubicBezTo>
                    <a:cubicBezTo>
                      <a:pt x="64" y="84"/>
                      <a:pt x="64" y="81"/>
                      <a:pt x="65" y="78"/>
                    </a:cubicBezTo>
                    <a:cubicBezTo>
                      <a:pt x="66" y="73"/>
                      <a:pt x="66" y="67"/>
                      <a:pt x="66" y="62"/>
                    </a:cubicBezTo>
                    <a:cubicBezTo>
                      <a:pt x="67" y="58"/>
                      <a:pt x="67" y="55"/>
                      <a:pt x="67" y="52"/>
                    </a:cubicBezTo>
                    <a:cubicBezTo>
                      <a:pt x="67" y="51"/>
                      <a:pt x="67" y="51"/>
                      <a:pt x="67" y="51"/>
                    </a:cubicBezTo>
                    <a:cubicBezTo>
                      <a:pt x="66" y="52"/>
                      <a:pt x="66" y="52"/>
                      <a:pt x="65" y="52"/>
                    </a:cubicBezTo>
                    <a:cubicBezTo>
                      <a:pt x="65" y="53"/>
                      <a:pt x="66" y="53"/>
                      <a:pt x="66" y="53"/>
                    </a:cubicBezTo>
                    <a:cubicBezTo>
                      <a:pt x="66" y="53"/>
                      <a:pt x="66" y="54"/>
                      <a:pt x="66" y="54"/>
                    </a:cubicBezTo>
                    <a:close/>
                    <a:moveTo>
                      <a:pt x="112" y="74"/>
                    </a:moveTo>
                    <a:cubicBezTo>
                      <a:pt x="112" y="75"/>
                      <a:pt x="112" y="75"/>
                      <a:pt x="112" y="76"/>
                    </a:cubicBezTo>
                    <a:cubicBezTo>
                      <a:pt x="112" y="80"/>
                      <a:pt x="112" y="85"/>
                      <a:pt x="112" y="90"/>
                    </a:cubicBezTo>
                    <a:cubicBezTo>
                      <a:pt x="112" y="91"/>
                      <a:pt x="112" y="92"/>
                      <a:pt x="112" y="94"/>
                    </a:cubicBezTo>
                    <a:cubicBezTo>
                      <a:pt x="113" y="94"/>
                      <a:pt x="113" y="94"/>
                      <a:pt x="114" y="94"/>
                    </a:cubicBezTo>
                    <a:cubicBezTo>
                      <a:pt x="114" y="92"/>
                      <a:pt x="114" y="91"/>
                      <a:pt x="114" y="90"/>
                    </a:cubicBezTo>
                    <a:cubicBezTo>
                      <a:pt x="115" y="86"/>
                      <a:pt x="114" y="81"/>
                      <a:pt x="114" y="77"/>
                    </a:cubicBezTo>
                    <a:cubicBezTo>
                      <a:pt x="114" y="75"/>
                      <a:pt x="114" y="75"/>
                      <a:pt x="112" y="74"/>
                    </a:cubicBezTo>
                    <a:cubicBezTo>
                      <a:pt x="112" y="74"/>
                      <a:pt x="112" y="74"/>
                      <a:pt x="112" y="74"/>
                    </a:cubicBezTo>
                    <a:close/>
                    <a:moveTo>
                      <a:pt x="110" y="74"/>
                    </a:moveTo>
                    <a:cubicBezTo>
                      <a:pt x="109" y="74"/>
                      <a:pt x="108" y="75"/>
                      <a:pt x="108" y="76"/>
                    </a:cubicBezTo>
                    <a:cubicBezTo>
                      <a:pt x="108" y="82"/>
                      <a:pt x="108" y="87"/>
                      <a:pt x="108" y="93"/>
                    </a:cubicBezTo>
                    <a:cubicBezTo>
                      <a:pt x="108" y="93"/>
                      <a:pt x="108" y="93"/>
                      <a:pt x="108" y="94"/>
                    </a:cubicBezTo>
                    <a:cubicBezTo>
                      <a:pt x="109" y="94"/>
                      <a:pt x="109" y="94"/>
                      <a:pt x="109" y="93"/>
                    </a:cubicBezTo>
                    <a:cubicBezTo>
                      <a:pt x="110" y="91"/>
                      <a:pt x="110" y="90"/>
                      <a:pt x="110" y="88"/>
                    </a:cubicBezTo>
                    <a:cubicBezTo>
                      <a:pt x="110" y="84"/>
                      <a:pt x="110" y="80"/>
                      <a:pt x="110" y="76"/>
                    </a:cubicBezTo>
                    <a:cubicBezTo>
                      <a:pt x="110" y="75"/>
                      <a:pt x="110" y="75"/>
                      <a:pt x="110" y="74"/>
                    </a:cubicBezTo>
                    <a:close/>
                    <a:moveTo>
                      <a:pt x="255" y="215"/>
                    </a:moveTo>
                    <a:cubicBezTo>
                      <a:pt x="256" y="215"/>
                      <a:pt x="256" y="215"/>
                      <a:pt x="256" y="215"/>
                    </a:cubicBezTo>
                    <a:cubicBezTo>
                      <a:pt x="259" y="215"/>
                      <a:pt x="262" y="215"/>
                      <a:pt x="265" y="214"/>
                    </a:cubicBezTo>
                    <a:cubicBezTo>
                      <a:pt x="266" y="214"/>
                      <a:pt x="267" y="213"/>
                      <a:pt x="268" y="213"/>
                    </a:cubicBezTo>
                    <a:cubicBezTo>
                      <a:pt x="270" y="212"/>
                      <a:pt x="271" y="210"/>
                      <a:pt x="272" y="209"/>
                    </a:cubicBezTo>
                    <a:cubicBezTo>
                      <a:pt x="274" y="206"/>
                      <a:pt x="274" y="203"/>
                      <a:pt x="275" y="200"/>
                    </a:cubicBezTo>
                    <a:cubicBezTo>
                      <a:pt x="274" y="201"/>
                      <a:pt x="274" y="201"/>
                      <a:pt x="274" y="201"/>
                    </a:cubicBezTo>
                    <a:cubicBezTo>
                      <a:pt x="273" y="203"/>
                      <a:pt x="273" y="204"/>
                      <a:pt x="272" y="205"/>
                    </a:cubicBezTo>
                    <a:cubicBezTo>
                      <a:pt x="270" y="209"/>
                      <a:pt x="267" y="211"/>
                      <a:pt x="263" y="212"/>
                    </a:cubicBezTo>
                    <a:cubicBezTo>
                      <a:pt x="260" y="213"/>
                      <a:pt x="258" y="214"/>
                      <a:pt x="255" y="215"/>
                    </a:cubicBezTo>
                    <a:close/>
                    <a:moveTo>
                      <a:pt x="124" y="67"/>
                    </a:moveTo>
                    <a:cubicBezTo>
                      <a:pt x="124" y="67"/>
                      <a:pt x="124" y="67"/>
                      <a:pt x="124" y="67"/>
                    </a:cubicBezTo>
                    <a:cubicBezTo>
                      <a:pt x="124" y="67"/>
                      <a:pt x="124" y="67"/>
                      <a:pt x="124" y="66"/>
                    </a:cubicBezTo>
                    <a:cubicBezTo>
                      <a:pt x="124" y="65"/>
                      <a:pt x="124" y="63"/>
                      <a:pt x="124" y="61"/>
                    </a:cubicBezTo>
                    <a:cubicBezTo>
                      <a:pt x="125" y="61"/>
                      <a:pt x="124" y="60"/>
                      <a:pt x="124" y="60"/>
                    </a:cubicBezTo>
                    <a:cubicBezTo>
                      <a:pt x="121" y="59"/>
                      <a:pt x="118" y="57"/>
                      <a:pt x="115" y="57"/>
                    </a:cubicBezTo>
                    <a:cubicBezTo>
                      <a:pt x="115" y="57"/>
                      <a:pt x="115" y="57"/>
                      <a:pt x="114" y="56"/>
                    </a:cubicBezTo>
                    <a:cubicBezTo>
                      <a:pt x="114" y="57"/>
                      <a:pt x="115" y="58"/>
                      <a:pt x="115" y="58"/>
                    </a:cubicBezTo>
                    <a:cubicBezTo>
                      <a:pt x="116" y="57"/>
                      <a:pt x="117" y="58"/>
                      <a:pt x="117" y="60"/>
                    </a:cubicBezTo>
                    <a:cubicBezTo>
                      <a:pt x="117" y="60"/>
                      <a:pt x="117" y="60"/>
                      <a:pt x="117" y="60"/>
                    </a:cubicBezTo>
                    <a:cubicBezTo>
                      <a:pt x="117" y="61"/>
                      <a:pt x="117" y="62"/>
                      <a:pt x="117" y="63"/>
                    </a:cubicBezTo>
                    <a:cubicBezTo>
                      <a:pt x="117" y="63"/>
                      <a:pt x="117" y="64"/>
                      <a:pt x="117" y="64"/>
                    </a:cubicBezTo>
                    <a:cubicBezTo>
                      <a:pt x="117" y="64"/>
                      <a:pt x="117" y="64"/>
                      <a:pt x="117" y="64"/>
                    </a:cubicBezTo>
                    <a:cubicBezTo>
                      <a:pt x="118" y="63"/>
                      <a:pt x="118" y="62"/>
                      <a:pt x="119" y="62"/>
                    </a:cubicBezTo>
                    <a:cubicBezTo>
                      <a:pt x="120" y="61"/>
                      <a:pt x="121" y="61"/>
                      <a:pt x="122" y="62"/>
                    </a:cubicBezTo>
                    <a:cubicBezTo>
                      <a:pt x="122" y="62"/>
                      <a:pt x="122" y="63"/>
                      <a:pt x="122" y="63"/>
                    </a:cubicBezTo>
                    <a:cubicBezTo>
                      <a:pt x="123" y="65"/>
                      <a:pt x="123" y="66"/>
                      <a:pt x="124" y="67"/>
                    </a:cubicBezTo>
                    <a:close/>
                    <a:moveTo>
                      <a:pt x="231" y="72"/>
                    </a:moveTo>
                    <a:cubicBezTo>
                      <a:pt x="231" y="72"/>
                      <a:pt x="231" y="72"/>
                      <a:pt x="231" y="72"/>
                    </a:cubicBezTo>
                    <a:cubicBezTo>
                      <a:pt x="231" y="72"/>
                      <a:pt x="231" y="72"/>
                      <a:pt x="231" y="71"/>
                    </a:cubicBezTo>
                    <a:cubicBezTo>
                      <a:pt x="231" y="69"/>
                      <a:pt x="231" y="67"/>
                      <a:pt x="231" y="65"/>
                    </a:cubicBezTo>
                    <a:cubicBezTo>
                      <a:pt x="231" y="57"/>
                      <a:pt x="230" y="49"/>
                      <a:pt x="230" y="41"/>
                    </a:cubicBezTo>
                    <a:cubicBezTo>
                      <a:pt x="229" y="40"/>
                      <a:pt x="229" y="40"/>
                      <a:pt x="229" y="40"/>
                    </a:cubicBezTo>
                    <a:cubicBezTo>
                      <a:pt x="229" y="40"/>
                      <a:pt x="229" y="40"/>
                      <a:pt x="229" y="40"/>
                    </a:cubicBezTo>
                    <a:cubicBezTo>
                      <a:pt x="229" y="40"/>
                      <a:pt x="229" y="41"/>
                      <a:pt x="229" y="41"/>
                    </a:cubicBezTo>
                    <a:cubicBezTo>
                      <a:pt x="229" y="47"/>
                      <a:pt x="229" y="53"/>
                      <a:pt x="229" y="59"/>
                    </a:cubicBezTo>
                    <a:cubicBezTo>
                      <a:pt x="229" y="62"/>
                      <a:pt x="229" y="65"/>
                      <a:pt x="230" y="68"/>
                    </a:cubicBezTo>
                    <a:cubicBezTo>
                      <a:pt x="230" y="69"/>
                      <a:pt x="230" y="71"/>
                      <a:pt x="231" y="72"/>
                    </a:cubicBezTo>
                    <a:close/>
                    <a:moveTo>
                      <a:pt x="13" y="107"/>
                    </a:moveTo>
                    <a:cubicBezTo>
                      <a:pt x="8" y="108"/>
                      <a:pt x="4" y="113"/>
                      <a:pt x="4" y="117"/>
                    </a:cubicBezTo>
                    <a:cubicBezTo>
                      <a:pt x="5" y="117"/>
                      <a:pt x="5" y="117"/>
                      <a:pt x="5" y="117"/>
                    </a:cubicBezTo>
                    <a:cubicBezTo>
                      <a:pt x="5" y="117"/>
                      <a:pt x="6" y="117"/>
                      <a:pt x="6" y="117"/>
                    </a:cubicBezTo>
                    <a:cubicBezTo>
                      <a:pt x="8" y="113"/>
                      <a:pt x="11" y="111"/>
                      <a:pt x="14" y="107"/>
                    </a:cubicBezTo>
                    <a:cubicBezTo>
                      <a:pt x="14" y="107"/>
                      <a:pt x="14" y="107"/>
                      <a:pt x="13" y="107"/>
                    </a:cubicBezTo>
                    <a:close/>
                    <a:moveTo>
                      <a:pt x="226" y="251"/>
                    </a:moveTo>
                    <a:cubicBezTo>
                      <a:pt x="222" y="251"/>
                      <a:pt x="218" y="251"/>
                      <a:pt x="213" y="251"/>
                    </a:cubicBezTo>
                    <a:cubicBezTo>
                      <a:pt x="213" y="252"/>
                      <a:pt x="212" y="253"/>
                      <a:pt x="211" y="253"/>
                    </a:cubicBezTo>
                    <a:cubicBezTo>
                      <a:pt x="211" y="253"/>
                      <a:pt x="210" y="253"/>
                      <a:pt x="210" y="252"/>
                    </a:cubicBezTo>
                    <a:cubicBezTo>
                      <a:pt x="210" y="252"/>
                      <a:pt x="210" y="252"/>
                      <a:pt x="210" y="252"/>
                    </a:cubicBezTo>
                    <a:cubicBezTo>
                      <a:pt x="208" y="251"/>
                      <a:pt x="207" y="251"/>
                      <a:pt x="205" y="252"/>
                    </a:cubicBezTo>
                    <a:cubicBezTo>
                      <a:pt x="206" y="252"/>
                      <a:pt x="206" y="253"/>
                      <a:pt x="207" y="253"/>
                    </a:cubicBezTo>
                    <a:cubicBezTo>
                      <a:pt x="208" y="254"/>
                      <a:pt x="209" y="254"/>
                      <a:pt x="210" y="254"/>
                    </a:cubicBezTo>
                    <a:cubicBezTo>
                      <a:pt x="214" y="253"/>
                      <a:pt x="218" y="253"/>
                      <a:pt x="222" y="252"/>
                    </a:cubicBezTo>
                    <a:cubicBezTo>
                      <a:pt x="223" y="252"/>
                      <a:pt x="225" y="252"/>
                      <a:pt x="226" y="251"/>
                    </a:cubicBezTo>
                    <a:close/>
                    <a:moveTo>
                      <a:pt x="128" y="39"/>
                    </a:moveTo>
                    <a:cubicBezTo>
                      <a:pt x="128" y="39"/>
                      <a:pt x="128" y="39"/>
                      <a:pt x="128" y="39"/>
                    </a:cubicBezTo>
                    <a:cubicBezTo>
                      <a:pt x="129" y="36"/>
                      <a:pt x="129" y="33"/>
                      <a:pt x="130" y="29"/>
                    </a:cubicBezTo>
                    <a:cubicBezTo>
                      <a:pt x="130" y="26"/>
                      <a:pt x="131" y="22"/>
                      <a:pt x="132" y="19"/>
                    </a:cubicBezTo>
                    <a:cubicBezTo>
                      <a:pt x="132" y="18"/>
                      <a:pt x="132" y="17"/>
                      <a:pt x="132" y="17"/>
                    </a:cubicBezTo>
                    <a:cubicBezTo>
                      <a:pt x="131" y="17"/>
                      <a:pt x="131" y="17"/>
                      <a:pt x="131" y="18"/>
                    </a:cubicBezTo>
                    <a:cubicBezTo>
                      <a:pt x="130" y="19"/>
                      <a:pt x="130" y="20"/>
                      <a:pt x="129" y="22"/>
                    </a:cubicBezTo>
                    <a:cubicBezTo>
                      <a:pt x="129" y="26"/>
                      <a:pt x="129" y="31"/>
                      <a:pt x="128" y="36"/>
                    </a:cubicBezTo>
                    <a:cubicBezTo>
                      <a:pt x="128" y="37"/>
                      <a:pt x="128" y="38"/>
                      <a:pt x="128" y="39"/>
                    </a:cubicBezTo>
                    <a:close/>
                    <a:moveTo>
                      <a:pt x="115" y="62"/>
                    </a:moveTo>
                    <a:cubicBezTo>
                      <a:pt x="115" y="62"/>
                      <a:pt x="115" y="62"/>
                      <a:pt x="115" y="62"/>
                    </a:cubicBezTo>
                    <a:cubicBezTo>
                      <a:pt x="113" y="65"/>
                      <a:pt x="111" y="67"/>
                      <a:pt x="110" y="70"/>
                    </a:cubicBezTo>
                    <a:cubicBezTo>
                      <a:pt x="113" y="70"/>
                      <a:pt x="117" y="70"/>
                      <a:pt x="120" y="69"/>
                    </a:cubicBezTo>
                    <a:cubicBezTo>
                      <a:pt x="120" y="69"/>
                      <a:pt x="120" y="69"/>
                      <a:pt x="120" y="69"/>
                    </a:cubicBezTo>
                    <a:cubicBezTo>
                      <a:pt x="119" y="68"/>
                      <a:pt x="119" y="67"/>
                      <a:pt x="119" y="66"/>
                    </a:cubicBezTo>
                    <a:cubicBezTo>
                      <a:pt x="119" y="66"/>
                      <a:pt x="119" y="65"/>
                      <a:pt x="119" y="65"/>
                    </a:cubicBezTo>
                    <a:cubicBezTo>
                      <a:pt x="119" y="65"/>
                      <a:pt x="119" y="65"/>
                      <a:pt x="119" y="65"/>
                    </a:cubicBezTo>
                    <a:cubicBezTo>
                      <a:pt x="119" y="66"/>
                      <a:pt x="118" y="66"/>
                      <a:pt x="118" y="67"/>
                    </a:cubicBezTo>
                    <a:cubicBezTo>
                      <a:pt x="117" y="68"/>
                      <a:pt x="116" y="68"/>
                      <a:pt x="116" y="69"/>
                    </a:cubicBezTo>
                    <a:cubicBezTo>
                      <a:pt x="115" y="70"/>
                      <a:pt x="115" y="70"/>
                      <a:pt x="114" y="69"/>
                    </a:cubicBezTo>
                    <a:cubicBezTo>
                      <a:pt x="114" y="69"/>
                      <a:pt x="114" y="69"/>
                      <a:pt x="114" y="68"/>
                    </a:cubicBezTo>
                    <a:cubicBezTo>
                      <a:pt x="114" y="68"/>
                      <a:pt x="114" y="68"/>
                      <a:pt x="114" y="67"/>
                    </a:cubicBezTo>
                    <a:cubicBezTo>
                      <a:pt x="114" y="66"/>
                      <a:pt x="114" y="64"/>
                      <a:pt x="115" y="62"/>
                    </a:cubicBezTo>
                    <a:close/>
                    <a:moveTo>
                      <a:pt x="83" y="235"/>
                    </a:moveTo>
                    <a:cubicBezTo>
                      <a:pt x="83" y="236"/>
                      <a:pt x="82" y="236"/>
                      <a:pt x="82" y="236"/>
                    </a:cubicBezTo>
                    <a:cubicBezTo>
                      <a:pt x="82" y="238"/>
                      <a:pt x="82" y="240"/>
                      <a:pt x="82" y="242"/>
                    </a:cubicBezTo>
                    <a:cubicBezTo>
                      <a:pt x="81" y="245"/>
                      <a:pt x="81" y="248"/>
                      <a:pt x="81" y="251"/>
                    </a:cubicBezTo>
                    <a:cubicBezTo>
                      <a:pt x="81" y="252"/>
                      <a:pt x="81" y="254"/>
                      <a:pt x="80" y="255"/>
                    </a:cubicBezTo>
                    <a:cubicBezTo>
                      <a:pt x="80" y="255"/>
                      <a:pt x="80" y="255"/>
                      <a:pt x="80" y="255"/>
                    </a:cubicBezTo>
                    <a:cubicBezTo>
                      <a:pt x="80" y="255"/>
                      <a:pt x="80" y="255"/>
                      <a:pt x="80" y="255"/>
                    </a:cubicBezTo>
                    <a:cubicBezTo>
                      <a:pt x="80" y="255"/>
                      <a:pt x="81" y="255"/>
                      <a:pt x="81" y="254"/>
                    </a:cubicBezTo>
                    <a:cubicBezTo>
                      <a:pt x="82" y="253"/>
                      <a:pt x="82" y="253"/>
                      <a:pt x="82" y="252"/>
                    </a:cubicBezTo>
                    <a:cubicBezTo>
                      <a:pt x="83" y="249"/>
                      <a:pt x="84" y="245"/>
                      <a:pt x="83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0"/>
                      <a:pt x="83" y="238"/>
                      <a:pt x="83" y="235"/>
                    </a:cubicBezTo>
                    <a:close/>
                    <a:moveTo>
                      <a:pt x="30" y="17"/>
                    </a:moveTo>
                    <a:cubicBezTo>
                      <a:pt x="30" y="19"/>
                      <a:pt x="30" y="20"/>
                      <a:pt x="30" y="21"/>
                    </a:cubicBezTo>
                    <a:cubicBezTo>
                      <a:pt x="30" y="27"/>
                      <a:pt x="30" y="32"/>
                      <a:pt x="31" y="38"/>
                    </a:cubicBezTo>
                    <a:cubicBezTo>
                      <a:pt x="31" y="38"/>
                      <a:pt x="31" y="38"/>
                      <a:pt x="31" y="38"/>
                    </a:cubicBezTo>
                    <a:cubicBezTo>
                      <a:pt x="31" y="38"/>
                      <a:pt x="32" y="38"/>
                      <a:pt x="32" y="37"/>
                    </a:cubicBezTo>
                    <a:cubicBezTo>
                      <a:pt x="32" y="35"/>
                      <a:pt x="32" y="34"/>
                      <a:pt x="32" y="32"/>
                    </a:cubicBezTo>
                    <a:cubicBezTo>
                      <a:pt x="31" y="28"/>
                      <a:pt x="31" y="23"/>
                      <a:pt x="31" y="19"/>
                    </a:cubicBezTo>
                    <a:cubicBezTo>
                      <a:pt x="31" y="18"/>
                      <a:pt x="30" y="18"/>
                      <a:pt x="30" y="17"/>
                    </a:cubicBezTo>
                    <a:close/>
                    <a:moveTo>
                      <a:pt x="193" y="39"/>
                    </a:moveTo>
                    <a:cubicBezTo>
                      <a:pt x="194" y="39"/>
                      <a:pt x="195" y="39"/>
                      <a:pt x="196" y="39"/>
                    </a:cubicBezTo>
                    <a:cubicBezTo>
                      <a:pt x="196" y="37"/>
                      <a:pt x="198" y="35"/>
                      <a:pt x="198" y="33"/>
                    </a:cubicBezTo>
                    <a:cubicBezTo>
                      <a:pt x="196" y="33"/>
                      <a:pt x="195" y="34"/>
                      <a:pt x="194" y="36"/>
                    </a:cubicBezTo>
                    <a:cubicBezTo>
                      <a:pt x="193" y="37"/>
                      <a:pt x="193" y="38"/>
                      <a:pt x="193" y="39"/>
                    </a:cubicBezTo>
                    <a:close/>
                    <a:moveTo>
                      <a:pt x="137" y="224"/>
                    </a:moveTo>
                    <a:cubicBezTo>
                      <a:pt x="137" y="224"/>
                      <a:pt x="137" y="224"/>
                      <a:pt x="137" y="224"/>
                    </a:cubicBezTo>
                    <a:cubicBezTo>
                      <a:pt x="138" y="224"/>
                      <a:pt x="139" y="224"/>
                      <a:pt x="140" y="224"/>
                    </a:cubicBezTo>
                    <a:cubicBezTo>
                      <a:pt x="149" y="224"/>
                      <a:pt x="157" y="224"/>
                      <a:pt x="165" y="224"/>
                    </a:cubicBezTo>
                    <a:cubicBezTo>
                      <a:pt x="169" y="224"/>
                      <a:pt x="172" y="224"/>
                      <a:pt x="175" y="224"/>
                    </a:cubicBezTo>
                    <a:cubicBezTo>
                      <a:pt x="175" y="224"/>
                      <a:pt x="174" y="224"/>
                      <a:pt x="173" y="224"/>
                    </a:cubicBezTo>
                    <a:cubicBezTo>
                      <a:pt x="168" y="224"/>
                      <a:pt x="162" y="224"/>
                      <a:pt x="156" y="223"/>
                    </a:cubicBezTo>
                    <a:cubicBezTo>
                      <a:pt x="151" y="223"/>
                      <a:pt x="145" y="223"/>
                      <a:pt x="139" y="224"/>
                    </a:cubicBezTo>
                    <a:cubicBezTo>
                      <a:pt x="139" y="224"/>
                      <a:pt x="138" y="224"/>
                      <a:pt x="137" y="224"/>
                    </a:cubicBezTo>
                    <a:close/>
                    <a:moveTo>
                      <a:pt x="31" y="89"/>
                    </a:moveTo>
                    <a:cubicBezTo>
                      <a:pt x="32" y="89"/>
                      <a:pt x="32" y="89"/>
                      <a:pt x="32" y="89"/>
                    </a:cubicBezTo>
                    <a:cubicBezTo>
                      <a:pt x="32" y="88"/>
                      <a:pt x="32" y="87"/>
                      <a:pt x="32" y="86"/>
                    </a:cubicBezTo>
                    <a:cubicBezTo>
                      <a:pt x="32" y="75"/>
                      <a:pt x="32" y="64"/>
                      <a:pt x="32" y="53"/>
                    </a:cubicBezTo>
                    <a:cubicBezTo>
                      <a:pt x="32" y="53"/>
                      <a:pt x="32" y="53"/>
                      <a:pt x="32" y="52"/>
                    </a:cubicBezTo>
                    <a:cubicBezTo>
                      <a:pt x="32" y="52"/>
                      <a:pt x="32" y="52"/>
                      <a:pt x="31" y="52"/>
                    </a:cubicBezTo>
                    <a:cubicBezTo>
                      <a:pt x="31" y="52"/>
                      <a:pt x="31" y="52"/>
                      <a:pt x="31" y="52"/>
                    </a:cubicBezTo>
                    <a:cubicBezTo>
                      <a:pt x="31" y="64"/>
                      <a:pt x="31" y="77"/>
                      <a:pt x="31" y="89"/>
                    </a:cubicBezTo>
                    <a:close/>
                    <a:moveTo>
                      <a:pt x="39" y="20"/>
                    </a:moveTo>
                    <a:cubicBezTo>
                      <a:pt x="39" y="20"/>
                      <a:pt x="39" y="20"/>
                      <a:pt x="39" y="20"/>
                    </a:cubicBezTo>
                    <a:cubicBezTo>
                      <a:pt x="40" y="20"/>
                      <a:pt x="40" y="20"/>
                      <a:pt x="41" y="20"/>
                    </a:cubicBezTo>
                    <a:cubicBezTo>
                      <a:pt x="45" y="21"/>
                      <a:pt x="49" y="21"/>
                      <a:pt x="54" y="21"/>
                    </a:cubicBezTo>
                    <a:cubicBezTo>
                      <a:pt x="56" y="21"/>
                      <a:pt x="58" y="21"/>
                      <a:pt x="61" y="21"/>
                    </a:cubicBezTo>
                    <a:cubicBezTo>
                      <a:pt x="61" y="20"/>
                      <a:pt x="62" y="20"/>
                      <a:pt x="62" y="20"/>
                    </a:cubicBezTo>
                    <a:cubicBezTo>
                      <a:pt x="58" y="20"/>
                      <a:pt x="55" y="20"/>
                      <a:pt x="51" y="20"/>
                    </a:cubicBezTo>
                    <a:cubicBezTo>
                      <a:pt x="47" y="20"/>
                      <a:pt x="43" y="20"/>
                      <a:pt x="39" y="20"/>
                    </a:cubicBezTo>
                    <a:close/>
                    <a:moveTo>
                      <a:pt x="106" y="224"/>
                    </a:moveTo>
                    <a:cubicBezTo>
                      <a:pt x="106" y="224"/>
                      <a:pt x="106" y="224"/>
                      <a:pt x="106" y="224"/>
                    </a:cubicBezTo>
                    <a:cubicBezTo>
                      <a:pt x="113" y="224"/>
                      <a:pt x="121" y="224"/>
                      <a:pt x="128" y="224"/>
                    </a:cubicBezTo>
                    <a:cubicBezTo>
                      <a:pt x="127" y="223"/>
                      <a:pt x="127" y="223"/>
                      <a:pt x="127" y="223"/>
                    </a:cubicBezTo>
                    <a:cubicBezTo>
                      <a:pt x="122" y="223"/>
                      <a:pt x="118" y="223"/>
                      <a:pt x="114" y="223"/>
                    </a:cubicBezTo>
                    <a:cubicBezTo>
                      <a:pt x="111" y="223"/>
                      <a:pt x="109" y="224"/>
                      <a:pt x="106" y="224"/>
                    </a:cubicBezTo>
                    <a:close/>
                    <a:moveTo>
                      <a:pt x="89" y="34"/>
                    </a:moveTo>
                    <a:cubicBezTo>
                      <a:pt x="88" y="41"/>
                      <a:pt x="88" y="49"/>
                      <a:pt x="87" y="57"/>
                    </a:cubicBezTo>
                    <a:cubicBezTo>
                      <a:pt x="88" y="56"/>
                      <a:pt x="88" y="56"/>
                      <a:pt x="88" y="55"/>
                    </a:cubicBezTo>
                    <a:cubicBezTo>
                      <a:pt x="88" y="53"/>
                      <a:pt x="88" y="52"/>
                      <a:pt x="88" y="50"/>
                    </a:cubicBezTo>
                    <a:cubicBezTo>
                      <a:pt x="89" y="46"/>
                      <a:pt x="89" y="42"/>
                      <a:pt x="89" y="37"/>
                    </a:cubicBezTo>
                    <a:cubicBezTo>
                      <a:pt x="89" y="36"/>
                      <a:pt x="89" y="35"/>
                      <a:pt x="89" y="34"/>
                    </a:cubicBezTo>
                    <a:close/>
                    <a:moveTo>
                      <a:pt x="273" y="177"/>
                    </a:moveTo>
                    <a:cubicBezTo>
                      <a:pt x="273" y="177"/>
                      <a:pt x="273" y="177"/>
                      <a:pt x="273" y="177"/>
                    </a:cubicBezTo>
                    <a:cubicBezTo>
                      <a:pt x="273" y="183"/>
                      <a:pt x="273" y="189"/>
                      <a:pt x="273" y="196"/>
                    </a:cubicBezTo>
                    <a:cubicBezTo>
                      <a:pt x="274" y="194"/>
                      <a:pt x="274" y="192"/>
                      <a:pt x="274" y="191"/>
                    </a:cubicBezTo>
                    <a:cubicBezTo>
                      <a:pt x="274" y="188"/>
                      <a:pt x="274" y="186"/>
                      <a:pt x="274" y="183"/>
                    </a:cubicBezTo>
                    <a:cubicBezTo>
                      <a:pt x="274" y="181"/>
                      <a:pt x="274" y="179"/>
                      <a:pt x="273" y="177"/>
                    </a:cubicBezTo>
                    <a:close/>
                    <a:moveTo>
                      <a:pt x="250" y="98"/>
                    </a:moveTo>
                    <a:cubicBezTo>
                      <a:pt x="245" y="97"/>
                      <a:pt x="240" y="97"/>
                      <a:pt x="235" y="97"/>
                    </a:cubicBezTo>
                    <a:cubicBezTo>
                      <a:pt x="236" y="98"/>
                      <a:pt x="236" y="98"/>
                      <a:pt x="237" y="98"/>
                    </a:cubicBezTo>
                    <a:cubicBezTo>
                      <a:pt x="241" y="98"/>
                      <a:pt x="245" y="98"/>
                      <a:pt x="249" y="98"/>
                    </a:cubicBezTo>
                    <a:cubicBezTo>
                      <a:pt x="249" y="98"/>
                      <a:pt x="249" y="98"/>
                      <a:pt x="250" y="98"/>
                    </a:cubicBezTo>
                    <a:close/>
                    <a:moveTo>
                      <a:pt x="274" y="162"/>
                    </a:moveTo>
                    <a:cubicBezTo>
                      <a:pt x="274" y="168"/>
                      <a:pt x="275" y="173"/>
                      <a:pt x="276" y="178"/>
                    </a:cubicBezTo>
                    <a:cubicBezTo>
                      <a:pt x="276" y="174"/>
                      <a:pt x="276" y="167"/>
                      <a:pt x="274" y="162"/>
                    </a:cubicBezTo>
                    <a:close/>
                    <a:moveTo>
                      <a:pt x="213" y="249"/>
                    </a:moveTo>
                    <a:cubicBezTo>
                      <a:pt x="213" y="249"/>
                      <a:pt x="213" y="249"/>
                      <a:pt x="213" y="249"/>
                    </a:cubicBezTo>
                    <a:cubicBezTo>
                      <a:pt x="214" y="249"/>
                      <a:pt x="215" y="249"/>
                      <a:pt x="216" y="249"/>
                    </a:cubicBezTo>
                    <a:cubicBezTo>
                      <a:pt x="219" y="249"/>
                      <a:pt x="221" y="249"/>
                      <a:pt x="223" y="249"/>
                    </a:cubicBezTo>
                    <a:cubicBezTo>
                      <a:pt x="225" y="249"/>
                      <a:pt x="226" y="248"/>
                      <a:pt x="227" y="248"/>
                    </a:cubicBezTo>
                    <a:cubicBezTo>
                      <a:pt x="228" y="248"/>
                      <a:pt x="229" y="248"/>
                      <a:pt x="229" y="247"/>
                    </a:cubicBezTo>
                    <a:cubicBezTo>
                      <a:pt x="229" y="247"/>
                      <a:pt x="229" y="247"/>
                      <a:pt x="229" y="247"/>
                    </a:cubicBezTo>
                    <a:cubicBezTo>
                      <a:pt x="229" y="247"/>
                      <a:pt x="229" y="247"/>
                      <a:pt x="228" y="247"/>
                    </a:cubicBezTo>
                    <a:cubicBezTo>
                      <a:pt x="226" y="248"/>
                      <a:pt x="224" y="248"/>
                      <a:pt x="222" y="248"/>
                    </a:cubicBezTo>
                    <a:cubicBezTo>
                      <a:pt x="221" y="248"/>
                      <a:pt x="219" y="248"/>
                      <a:pt x="218" y="249"/>
                    </a:cubicBezTo>
                    <a:cubicBezTo>
                      <a:pt x="216" y="249"/>
                      <a:pt x="215" y="249"/>
                      <a:pt x="213" y="249"/>
                    </a:cubicBezTo>
                    <a:close/>
                    <a:moveTo>
                      <a:pt x="67" y="46"/>
                    </a:moveTo>
                    <a:cubicBezTo>
                      <a:pt x="67" y="44"/>
                      <a:pt x="67" y="41"/>
                      <a:pt x="67" y="40"/>
                    </a:cubicBezTo>
                    <a:cubicBezTo>
                      <a:pt x="67" y="39"/>
                      <a:pt x="67" y="39"/>
                      <a:pt x="66" y="39"/>
                    </a:cubicBezTo>
                    <a:cubicBezTo>
                      <a:pt x="66" y="39"/>
                      <a:pt x="66" y="39"/>
                      <a:pt x="66" y="39"/>
                    </a:cubicBezTo>
                    <a:cubicBezTo>
                      <a:pt x="66" y="40"/>
                      <a:pt x="65" y="41"/>
                      <a:pt x="64" y="41"/>
                    </a:cubicBezTo>
                    <a:cubicBezTo>
                      <a:pt x="63" y="41"/>
                      <a:pt x="63" y="41"/>
                      <a:pt x="63" y="42"/>
                    </a:cubicBezTo>
                    <a:cubicBezTo>
                      <a:pt x="63" y="42"/>
                      <a:pt x="63" y="42"/>
                      <a:pt x="63" y="42"/>
                    </a:cubicBezTo>
                    <a:cubicBezTo>
                      <a:pt x="64" y="41"/>
                      <a:pt x="65" y="41"/>
                      <a:pt x="66" y="42"/>
                    </a:cubicBezTo>
                    <a:cubicBezTo>
                      <a:pt x="66" y="42"/>
                      <a:pt x="66" y="43"/>
                      <a:pt x="66" y="43"/>
                    </a:cubicBezTo>
                    <a:cubicBezTo>
                      <a:pt x="67" y="44"/>
                      <a:pt x="67" y="45"/>
                      <a:pt x="67" y="46"/>
                    </a:cubicBezTo>
                    <a:close/>
                    <a:moveTo>
                      <a:pt x="123" y="82"/>
                    </a:moveTo>
                    <a:cubicBezTo>
                      <a:pt x="122" y="83"/>
                      <a:pt x="122" y="84"/>
                      <a:pt x="122" y="86"/>
                    </a:cubicBezTo>
                    <a:cubicBezTo>
                      <a:pt x="122" y="87"/>
                      <a:pt x="122" y="89"/>
                      <a:pt x="122" y="90"/>
                    </a:cubicBezTo>
                    <a:cubicBezTo>
                      <a:pt x="122" y="91"/>
                      <a:pt x="122" y="92"/>
                      <a:pt x="121" y="92"/>
                    </a:cubicBezTo>
                    <a:cubicBezTo>
                      <a:pt x="121" y="93"/>
                      <a:pt x="121" y="93"/>
                      <a:pt x="121" y="94"/>
                    </a:cubicBezTo>
                    <a:cubicBezTo>
                      <a:pt x="121" y="94"/>
                      <a:pt x="121" y="94"/>
                      <a:pt x="122" y="94"/>
                    </a:cubicBezTo>
                    <a:cubicBezTo>
                      <a:pt x="123" y="90"/>
                      <a:pt x="122" y="86"/>
                      <a:pt x="123" y="82"/>
                    </a:cubicBezTo>
                    <a:close/>
                    <a:moveTo>
                      <a:pt x="5" y="126"/>
                    </a:moveTo>
                    <a:cubicBezTo>
                      <a:pt x="6" y="126"/>
                      <a:pt x="6" y="125"/>
                      <a:pt x="6" y="125"/>
                    </a:cubicBezTo>
                    <a:cubicBezTo>
                      <a:pt x="7" y="120"/>
                      <a:pt x="10" y="115"/>
                      <a:pt x="13" y="112"/>
                    </a:cubicBezTo>
                    <a:cubicBezTo>
                      <a:pt x="14" y="111"/>
                      <a:pt x="15" y="110"/>
                      <a:pt x="16" y="110"/>
                    </a:cubicBezTo>
                    <a:cubicBezTo>
                      <a:pt x="16" y="109"/>
                      <a:pt x="16" y="109"/>
                      <a:pt x="17" y="109"/>
                    </a:cubicBezTo>
                    <a:cubicBezTo>
                      <a:pt x="16" y="109"/>
                      <a:pt x="15" y="109"/>
                      <a:pt x="15" y="110"/>
                    </a:cubicBezTo>
                    <a:cubicBezTo>
                      <a:pt x="13" y="112"/>
                      <a:pt x="11" y="114"/>
                      <a:pt x="9" y="116"/>
                    </a:cubicBezTo>
                    <a:cubicBezTo>
                      <a:pt x="8" y="117"/>
                      <a:pt x="8" y="118"/>
                      <a:pt x="7" y="119"/>
                    </a:cubicBezTo>
                    <a:cubicBezTo>
                      <a:pt x="7" y="120"/>
                      <a:pt x="6" y="122"/>
                      <a:pt x="6" y="123"/>
                    </a:cubicBezTo>
                    <a:cubicBezTo>
                      <a:pt x="6" y="124"/>
                      <a:pt x="5" y="125"/>
                      <a:pt x="5" y="126"/>
                    </a:cubicBezTo>
                    <a:close/>
                    <a:moveTo>
                      <a:pt x="235" y="237"/>
                    </a:moveTo>
                    <a:cubicBezTo>
                      <a:pt x="235" y="237"/>
                      <a:pt x="235" y="237"/>
                      <a:pt x="235" y="237"/>
                    </a:cubicBezTo>
                    <a:cubicBezTo>
                      <a:pt x="235" y="233"/>
                      <a:pt x="235" y="228"/>
                      <a:pt x="235" y="223"/>
                    </a:cubicBezTo>
                    <a:cubicBezTo>
                      <a:pt x="234" y="228"/>
                      <a:pt x="234" y="233"/>
                      <a:pt x="235" y="237"/>
                    </a:cubicBezTo>
                    <a:close/>
                    <a:moveTo>
                      <a:pt x="219" y="98"/>
                    </a:moveTo>
                    <a:cubicBezTo>
                      <a:pt x="221" y="99"/>
                      <a:pt x="227" y="99"/>
                      <a:pt x="229" y="97"/>
                    </a:cubicBezTo>
                    <a:cubicBezTo>
                      <a:pt x="229" y="97"/>
                      <a:pt x="229" y="97"/>
                      <a:pt x="229" y="97"/>
                    </a:cubicBezTo>
                    <a:cubicBezTo>
                      <a:pt x="226" y="98"/>
                      <a:pt x="223" y="98"/>
                      <a:pt x="219" y="98"/>
                    </a:cubicBezTo>
                    <a:cubicBezTo>
                      <a:pt x="219" y="98"/>
                      <a:pt x="219" y="98"/>
                      <a:pt x="219" y="98"/>
                    </a:cubicBezTo>
                    <a:close/>
                    <a:moveTo>
                      <a:pt x="95" y="54"/>
                    </a:moveTo>
                    <a:cubicBezTo>
                      <a:pt x="95" y="55"/>
                      <a:pt x="95" y="55"/>
                      <a:pt x="95" y="55"/>
                    </a:cubicBezTo>
                    <a:cubicBezTo>
                      <a:pt x="95" y="56"/>
                      <a:pt x="95" y="56"/>
                      <a:pt x="94" y="57"/>
                    </a:cubicBezTo>
                    <a:cubicBezTo>
                      <a:pt x="94" y="57"/>
                      <a:pt x="94" y="57"/>
                      <a:pt x="93" y="57"/>
                    </a:cubicBezTo>
                    <a:cubicBezTo>
                      <a:pt x="93" y="58"/>
                      <a:pt x="92" y="59"/>
                      <a:pt x="92" y="60"/>
                    </a:cubicBezTo>
                    <a:cubicBezTo>
                      <a:pt x="91" y="60"/>
                      <a:pt x="91" y="61"/>
                      <a:pt x="91" y="62"/>
                    </a:cubicBezTo>
                    <a:cubicBezTo>
                      <a:pt x="91" y="62"/>
                      <a:pt x="91" y="62"/>
                      <a:pt x="91" y="61"/>
                    </a:cubicBezTo>
                    <a:cubicBezTo>
                      <a:pt x="92" y="60"/>
                      <a:pt x="94" y="58"/>
                      <a:pt x="95" y="57"/>
                    </a:cubicBezTo>
                    <a:cubicBezTo>
                      <a:pt x="95" y="56"/>
                      <a:pt x="96" y="55"/>
                      <a:pt x="97" y="56"/>
                    </a:cubicBezTo>
                    <a:cubicBezTo>
                      <a:pt x="97" y="55"/>
                      <a:pt x="97" y="54"/>
                      <a:pt x="97" y="54"/>
                    </a:cubicBezTo>
                    <a:cubicBezTo>
                      <a:pt x="96" y="54"/>
                      <a:pt x="95" y="54"/>
                      <a:pt x="95" y="54"/>
                    </a:cubicBezTo>
                    <a:close/>
                    <a:moveTo>
                      <a:pt x="3" y="200"/>
                    </a:moveTo>
                    <a:cubicBezTo>
                      <a:pt x="3" y="203"/>
                      <a:pt x="5" y="208"/>
                      <a:pt x="7" y="209"/>
                    </a:cubicBezTo>
                    <a:cubicBezTo>
                      <a:pt x="5" y="206"/>
                      <a:pt x="4" y="203"/>
                      <a:pt x="3" y="200"/>
                    </a:cubicBezTo>
                    <a:close/>
                    <a:moveTo>
                      <a:pt x="198" y="4"/>
                    </a:moveTo>
                    <a:cubicBezTo>
                      <a:pt x="195" y="5"/>
                      <a:pt x="192" y="5"/>
                      <a:pt x="190" y="8"/>
                    </a:cubicBezTo>
                    <a:cubicBezTo>
                      <a:pt x="193" y="6"/>
                      <a:pt x="195" y="5"/>
                      <a:pt x="198" y="4"/>
                    </a:cubicBezTo>
                    <a:close/>
                    <a:moveTo>
                      <a:pt x="229" y="20"/>
                    </a:moveTo>
                    <a:cubicBezTo>
                      <a:pt x="229" y="20"/>
                      <a:pt x="229" y="20"/>
                      <a:pt x="229" y="20"/>
                    </a:cubicBezTo>
                    <a:cubicBezTo>
                      <a:pt x="229" y="20"/>
                      <a:pt x="229" y="21"/>
                      <a:pt x="229" y="21"/>
                    </a:cubicBezTo>
                    <a:cubicBezTo>
                      <a:pt x="229" y="24"/>
                      <a:pt x="229" y="27"/>
                      <a:pt x="229" y="30"/>
                    </a:cubicBezTo>
                    <a:cubicBezTo>
                      <a:pt x="229" y="30"/>
                      <a:pt x="229" y="30"/>
                      <a:pt x="229" y="31"/>
                    </a:cubicBezTo>
                    <a:cubicBezTo>
                      <a:pt x="229" y="31"/>
                      <a:pt x="229" y="31"/>
                      <a:pt x="229" y="31"/>
                    </a:cubicBezTo>
                    <a:cubicBezTo>
                      <a:pt x="229" y="31"/>
                      <a:pt x="229" y="31"/>
                      <a:pt x="229" y="31"/>
                    </a:cubicBezTo>
                    <a:cubicBezTo>
                      <a:pt x="229" y="27"/>
                      <a:pt x="229" y="24"/>
                      <a:pt x="229" y="20"/>
                    </a:cubicBezTo>
                    <a:close/>
                    <a:moveTo>
                      <a:pt x="229" y="80"/>
                    </a:moveTo>
                    <a:cubicBezTo>
                      <a:pt x="229" y="80"/>
                      <a:pt x="229" y="80"/>
                      <a:pt x="229" y="80"/>
                    </a:cubicBezTo>
                    <a:cubicBezTo>
                      <a:pt x="230" y="82"/>
                      <a:pt x="230" y="85"/>
                      <a:pt x="230" y="88"/>
                    </a:cubicBezTo>
                    <a:cubicBezTo>
                      <a:pt x="231" y="85"/>
                      <a:pt x="230" y="82"/>
                      <a:pt x="229" y="80"/>
                    </a:cubicBezTo>
                    <a:close/>
                    <a:moveTo>
                      <a:pt x="63" y="96"/>
                    </a:moveTo>
                    <a:cubicBezTo>
                      <a:pt x="63" y="96"/>
                      <a:pt x="62" y="96"/>
                      <a:pt x="62" y="95"/>
                    </a:cubicBezTo>
                    <a:cubicBezTo>
                      <a:pt x="61" y="95"/>
                      <a:pt x="61" y="95"/>
                      <a:pt x="60" y="95"/>
                    </a:cubicBezTo>
                    <a:cubicBezTo>
                      <a:pt x="60" y="95"/>
                      <a:pt x="60" y="96"/>
                      <a:pt x="60" y="96"/>
                    </a:cubicBezTo>
                    <a:cubicBezTo>
                      <a:pt x="61" y="96"/>
                      <a:pt x="62" y="96"/>
                      <a:pt x="63" y="96"/>
                    </a:cubicBezTo>
                    <a:close/>
                    <a:moveTo>
                      <a:pt x="227" y="72"/>
                    </a:moveTo>
                    <a:cubicBezTo>
                      <a:pt x="227" y="72"/>
                      <a:pt x="227" y="72"/>
                      <a:pt x="227" y="72"/>
                    </a:cubicBezTo>
                    <a:cubicBezTo>
                      <a:pt x="227" y="76"/>
                      <a:pt x="227" y="79"/>
                      <a:pt x="227" y="82"/>
                    </a:cubicBezTo>
                    <a:cubicBezTo>
                      <a:pt x="227" y="82"/>
                      <a:pt x="227" y="82"/>
                      <a:pt x="227" y="82"/>
                    </a:cubicBezTo>
                    <a:cubicBezTo>
                      <a:pt x="227" y="79"/>
                      <a:pt x="227" y="76"/>
                      <a:pt x="227" y="72"/>
                    </a:cubicBezTo>
                    <a:close/>
                    <a:moveTo>
                      <a:pt x="265" y="105"/>
                    </a:moveTo>
                    <a:cubicBezTo>
                      <a:pt x="266" y="107"/>
                      <a:pt x="267" y="110"/>
                      <a:pt x="268" y="112"/>
                    </a:cubicBezTo>
                    <a:cubicBezTo>
                      <a:pt x="268" y="109"/>
                      <a:pt x="267" y="107"/>
                      <a:pt x="265" y="105"/>
                    </a:cubicBezTo>
                    <a:close/>
                    <a:moveTo>
                      <a:pt x="36" y="40"/>
                    </a:moveTo>
                    <a:cubicBezTo>
                      <a:pt x="35" y="40"/>
                      <a:pt x="35" y="40"/>
                      <a:pt x="35" y="40"/>
                    </a:cubicBezTo>
                    <a:cubicBezTo>
                      <a:pt x="35" y="41"/>
                      <a:pt x="34" y="41"/>
                      <a:pt x="34" y="42"/>
                    </a:cubicBezTo>
                    <a:cubicBezTo>
                      <a:pt x="34" y="42"/>
                      <a:pt x="34" y="44"/>
                      <a:pt x="34" y="44"/>
                    </a:cubicBezTo>
                    <a:cubicBezTo>
                      <a:pt x="35" y="43"/>
                      <a:pt x="35" y="42"/>
                      <a:pt x="36" y="40"/>
                    </a:cubicBezTo>
                    <a:close/>
                    <a:moveTo>
                      <a:pt x="226" y="44"/>
                    </a:moveTo>
                    <a:cubicBezTo>
                      <a:pt x="225" y="46"/>
                      <a:pt x="225" y="49"/>
                      <a:pt x="226" y="50"/>
                    </a:cubicBezTo>
                    <a:cubicBezTo>
                      <a:pt x="226" y="49"/>
                      <a:pt x="226" y="46"/>
                      <a:pt x="226" y="44"/>
                    </a:cubicBezTo>
                    <a:close/>
                    <a:moveTo>
                      <a:pt x="92" y="68"/>
                    </a:moveTo>
                    <a:cubicBezTo>
                      <a:pt x="92" y="68"/>
                      <a:pt x="92" y="68"/>
                      <a:pt x="92" y="68"/>
                    </a:cubicBezTo>
                    <a:cubicBezTo>
                      <a:pt x="91" y="67"/>
                      <a:pt x="91" y="66"/>
                      <a:pt x="91" y="65"/>
                    </a:cubicBezTo>
                    <a:cubicBezTo>
                      <a:pt x="90" y="66"/>
                      <a:pt x="90" y="66"/>
                      <a:pt x="90" y="67"/>
                    </a:cubicBezTo>
                    <a:cubicBezTo>
                      <a:pt x="91" y="67"/>
                      <a:pt x="91" y="67"/>
                      <a:pt x="92" y="68"/>
                    </a:cubicBezTo>
                    <a:close/>
                    <a:moveTo>
                      <a:pt x="229" y="37"/>
                    </a:moveTo>
                    <a:cubicBezTo>
                      <a:pt x="230" y="36"/>
                      <a:pt x="229" y="34"/>
                      <a:pt x="229" y="34"/>
                    </a:cubicBezTo>
                    <a:cubicBezTo>
                      <a:pt x="229" y="35"/>
                      <a:pt x="229" y="36"/>
                      <a:pt x="229" y="37"/>
                    </a:cubicBezTo>
                    <a:close/>
                    <a:moveTo>
                      <a:pt x="199" y="229"/>
                    </a:moveTo>
                    <a:cubicBezTo>
                      <a:pt x="199" y="229"/>
                      <a:pt x="199" y="229"/>
                      <a:pt x="198" y="229"/>
                    </a:cubicBezTo>
                    <a:cubicBezTo>
                      <a:pt x="199" y="230"/>
                      <a:pt x="199" y="231"/>
                      <a:pt x="199" y="232"/>
                    </a:cubicBezTo>
                    <a:cubicBezTo>
                      <a:pt x="199" y="232"/>
                      <a:pt x="199" y="232"/>
                      <a:pt x="199" y="232"/>
                    </a:cubicBezTo>
                    <a:cubicBezTo>
                      <a:pt x="199" y="231"/>
                      <a:pt x="199" y="230"/>
                      <a:pt x="199" y="229"/>
                    </a:cubicBezTo>
                    <a:close/>
                    <a:moveTo>
                      <a:pt x="34" y="11"/>
                    </a:moveTo>
                    <a:cubicBezTo>
                      <a:pt x="34" y="11"/>
                      <a:pt x="34" y="11"/>
                      <a:pt x="34" y="11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3" y="12"/>
                      <a:pt x="33" y="12"/>
                      <a:pt x="33" y="12"/>
                    </a:cubicBezTo>
                    <a:cubicBezTo>
                      <a:pt x="34" y="11"/>
                      <a:pt x="34" y="11"/>
                      <a:pt x="34" y="11"/>
                    </a:cubicBezTo>
                    <a:close/>
                    <a:moveTo>
                      <a:pt x="122" y="77"/>
                    </a:moveTo>
                    <a:cubicBezTo>
                      <a:pt x="122" y="76"/>
                      <a:pt x="122" y="76"/>
                      <a:pt x="122" y="76"/>
                    </a:cubicBezTo>
                    <a:cubicBezTo>
                      <a:pt x="122" y="76"/>
                      <a:pt x="122" y="76"/>
                      <a:pt x="122" y="77"/>
                    </a:cubicBezTo>
                    <a:close/>
                    <a:moveTo>
                      <a:pt x="35" y="7"/>
                    </a:moveTo>
                    <a:cubicBezTo>
                      <a:pt x="35" y="7"/>
                      <a:pt x="35" y="7"/>
                      <a:pt x="35" y="8"/>
                    </a:cubicBezTo>
                    <a:cubicBezTo>
                      <a:pt x="35" y="7"/>
                      <a:pt x="36" y="7"/>
                      <a:pt x="36" y="7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6" y="7"/>
                      <a:pt x="35" y="7"/>
                      <a:pt x="35" y="7"/>
                    </a:cubicBezTo>
                    <a:close/>
                    <a:moveTo>
                      <a:pt x="88" y="63"/>
                    </a:moveTo>
                    <a:cubicBezTo>
                      <a:pt x="88" y="63"/>
                      <a:pt x="88" y="63"/>
                      <a:pt x="88" y="63"/>
                    </a:cubicBezTo>
                    <a:cubicBezTo>
                      <a:pt x="88" y="62"/>
                      <a:pt x="88" y="62"/>
                      <a:pt x="88" y="61"/>
                    </a:cubicBezTo>
                    <a:cubicBezTo>
                      <a:pt x="88" y="61"/>
                      <a:pt x="88" y="61"/>
                      <a:pt x="88" y="61"/>
                    </a:cubicBezTo>
                    <a:cubicBezTo>
                      <a:pt x="88" y="62"/>
                      <a:pt x="88" y="62"/>
                      <a:pt x="88" y="63"/>
                    </a:cubicBezTo>
                    <a:close/>
                    <a:moveTo>
                      <a:pt x="52" y="100"/>
                    </a:moveTo>
                    <a:cubicBezTo>
                      <a:pt x="52" y="100"/>
                      <a:pt x="52" y="100"/>
                      <a:pt x="52" y="100"/>
                    </a:cubicBezTo>
                    <a:cubicBezTo>
                      <a:pt x="53" y="100"/>
                      <a:pt x="53" y="100"/>
                      <a:pt x="53" y="100"/>
                    </a:cubicBezTo>
                    <a:cubicBezTo>
                      <a:pt x="53" y="100"/>
                      <a:pt x="53" y="100"/>
                      <a:pt x="53" y="100"/>
                    </a:cubicBezTo>
                    <a:cubicBezTo>
                      <a:pt x="53" y="100"/>
                      <a:pt x="53" y="100"/>
                      <a:pt x="52" y="100"/>
                    </a:cubicBezTo>
                    <a:close/>
                    <a:moveTo>
                      <a:pt x="178" y="7"/>
                    </a:moveTo>
                    <a:cubicBezTo>
                      <a:pt x="178" y="7"/>
                      <a:pt x="177" y="7"/>
                      <a:pt x="177" y="7"/>
                    </a:cubicBezTo>
                    <a:cubicBezTo>
                      <a:pt x="178" y="7"/>
                      <a:pt x="178" y="7"/>
                      <a:pt x="178" y="7"/>
                    </a:cubicBezTo>
                    <a:cubicBezTo>
                      <a:pt x="178" y="7"/>
                      <a:pt x="178" y="7"/>
                      <a:pt x="178" y="7"/>
                    </a:cubicBezTo>
                    <a:cubicBezTo>
                      <a:pt x="178" y="7"/>
                      <a:pt x="178" y="7"/>
                      <a:pt x="178" y="7"/>
                    </a:cubicBezTo>
                    <a:close/>
                    <a:moveTo>
                      <a:pt x="194" y="67"/>
                    </a:moveTo>
                    <a:cubicBezTo>
                      <a:pt x="194" y="67"/>
                      <a:pt x="194" y="67"/>
                      <a:pt x="194" y="67"/>
                    </a:cubicBezTo>
                    <a:cubicBezTo>
                      <a:pt x="194" y="67"/>
                      <a:pt x="194" y="67"/>
                      <a:pt x="194" y="68"/>
                    </a:cubicBezTo>
                    <a:cubicBezTo>
                      <a:pt x="194" y="68"/>
                      <a:pt x="194" y="68"/>
                      <a:pt x="194" y="68"/>
                    </a:cubicBezTo>
                    <a:cubicBezTo>
                      <a:pt x="194" y="67"/>
                      <a:pt x="194" y="67"/>
                      <a:pt x="194" y="67"/>
                    </a:cubicBezTo>
                    <a:close/>
                    <a:moveTo>
                      <a:pt x="194" y="70"/>
                    </a:moveTo>
                    <a:cubicBezTo>
                      <a:pt x="194" y="70"/>
                      <a:pt x="194" y="70"/>
                      <a:pt x="194" y="70"/>
                    </a:cubicBezTo>
                    <a:cubicBezTo>
                      <a:pt x="194" y="70"/>
                      <a:pt x="194" y="71"/>
                      <a:pt x="194" y="71"/>
                    </a:cubicBezTo>
                    <a:cubicBezTo>
                      <a:pt x="194" y="71"/>
                      <a:pt x="194" y="71"/>
                      <a:pt x="194" y="71"/>
                    </a:cubicBezTo>
                    <a:cubicBezTo>
                      <a:pt x="194" y="71"/>
                      <a:pt x="194" y="70"/>
                      <a:pt x="194" y="70"/>
                    </a:cubicBezTo>
                    <a:close/>
                    <a:moveTo>
                      <a:pt x="18" y="108"/>
                    </a:moveTo>
                    <a:cubicBezTo>
                      <a:pt x="18" y="108"/>
                      <a:pt x="18" y="108"/>
                      <a:pt x="18" y="108"/>
                    </a:cubicBezTo>
                    <a:cubicBezTo>
                      <a:pt x="18" y="108"/>
                      <a:pt x="17" y="108"/>
                      <a:pt x="17" y="108"/>
                    </a:cubicBezTo>
                    <a:cubicBezTo>
                      <a:pt x="17" y="108"/>
                      <a:pt x="17" y="108"/>
                      <a:pt x="17" y="108"/>
                    </a:cubicBezTo>
                    <a:cubicBezTo>
                      <a:pt x="17" y="108"/>
                      <a:pt x="18" y="108"/>
                      <a:pt x="18" y="10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Freeform 105"/>
              <p:cNvSpPr>
                <a:spLocks noEditPoints="1"/>
              </p:cNvSpPr>
              <p:nvPr/>
            </p:nvSpPr>
            <p:spPr bwMode="auto">
              <a:xfrm>
                <a:off x="5296280" y="3292096"/>
                <a:ext cx="608448" cy="239951"/>
              </a:xfrm>
              <a:custGeom>
                <a:avLst/>
                <a:gdLst>
                  <a:gd name="T0" fmla="*/ 222 w 234"/>
                  <a:gd name="T1" fmla="*/ 82 h 92"/>
                  <a:gd name="T2" fmla="*/ 1 w 234"/>
                  <a:gd name="T3" fmla="*/ 27 h 92"/>
                  <a:gd name="T4" fmla="*/ 39 w 234"/>
                  <a:gd name="T5" fmla="*/ 67 h 92"/>
                  <a:gd name="T6" fmla="*/ 76 w 234"/>
                  <a:gd name="T7" fmla="*/ 41 h 92"/>
                  <a:gd name="T8" fmla="*/ 75 w 234"/>
                  <a:gd name="T9" fmla="*/ 14 h 92"/>
                  <a:gd name="T10" fmla="*/ 22 w 234"/>
                  <a:gd name="T11" fmla="*/ 75 h 92"/>
                  <a:gd name="T12" fmla="*/ 41 w 234"/>
                  <a:gd name="T13" fmla="*/ 85 h 92"/>
                  <a:gd name="T14" fmla="*/ 221 w 234"/>
                  <a:gd name="T15" fmla="*/ 18 h 92"/>
                  <a:gd name="T16" fmla="*/ 172 w 234"/>
                  <a:gd name="T17" fmla="*/ 47 h 92"/>
                  <a:gd name="T18" fmla="*/ 143 w 234"/>
                  <a:gd name="T19" fmla="*/ 63 h 92"/>
                  <a:gd name="T20" fmla="*/ 119 w 234"/>
                  <a:gd name="T21" fmla="*/ 7 h 92"/>
                  <a:gd name="T22" fmla="*/ 66 w 234"/>
                  <a:gd name="T23" fmla="*/ 68 h 92"/>
                  <a:gd name="T24" fmla="*/ 131 w 234"/>
                  <a:gd name="T25" fmla="*/ 19 h 92"/>
                  <a:gd name="T26" fmla="*/ 112 w 234"/>
                  <a:gd name="T27" fmla="*/ 89 h 92"/>
                  <a:gd name="T28" fmla="*/ 10 w 234"/>
                  <a:gd name="T29" fmla="*/ 82 h 92"/>
                  <a:gd name="T30" fmla="*/ 15 w 234"/>
                  <a:gd name="T31" fmla="*/ 21 h 92"/>
                  <a:gd name="T32" fmla="*/ 87 w 234"/>
                  <a:gd name="T33" fmla="*/ 28 h 92"/>
                  <a:gd name="T34" fmla="*/ 147 w 234"/>
                  <a:gd name="T35" fmla="*/ 23 h 92"/>
                  <a:gd name="T36" fmla="*/ 138 w 234"/>
                  <a:gd name="T37" fmla="*/ 25 h 92"/>
                  <a:gd name="T38" fmla="*/ 207 w 234"/>
                  <a:gd name="T39" fmla="*/ 21 h 92"/>
                  <a:gd name="T40" fmla="*/ 21 w 234"/>
                  <a:gd name="T41" fmla="*/ 46 h 92"/>
                  <a:gd name="T42" fmla="*/ 177 w 234"/>
                  <a:gd name="T43" fmla="*/ 39 h 92"/>
                  <a:gd name="T44" fmla="*/ 199 w 234"/>
                  <a:gd name="T45" fmla="*/ 10 h 92"/>
                  <a:gd name="T46" fmla="*/ 82 w 234"/>
                  <a:gd name="T47" fmla="*/ 8 h 92"/>
                  <a:gd name="T48" fmla="*/ 39 w 234"/>
                  <a:gd name="T49" fmla="*/ 55 h 92"/>
                  <a:gd name="T50" fmla="*/ 213 w 234"/>
                  <a:gd name="T51" fmla="*/ 8 h 92"/>
                  <a:gd name="T52" fmla="*/ 179 w 234"/>
                  <a:gd name="T53" fmla="*/ 39 h 92"/>
                  <a:gd name="T54" fmla="*/ 37 w 234"/>
                  <a:gd name="T55" fmla="*/ 30 h 92"/>
                  <a:gd name="T56" fmla="*/ 204 w 234"/>
                  <a:gd name="T57" fmla="*/ 33 h 92"/>
                  <a:gd name="T58" fmla="*/ 126 w 234"/>
                  <a:gd name="T59" fmla="*/ 61 h 92"/>
                  <a:gd name="T60" fmla="*/ 28 w 234"/>
                  <a:gd name="T61" fmla="*/ 43 h 92"/>
                  <a:gd name="T62" fmla="*/ 197 w 234"/>
                  <a:gd name="T63" fmla="*/ 39 h 92"/>
                  <a:gd name="T64" fmla="*/ 92 w 234"/>
                  <a:gd name="T65" fmla="*/ 60 h 92"/>
                  <a:gd name="T66" fmla="*/ 23 w 234"/>
                  <a:gd name="T67" fmla="*/ 67 h 92"/>
                  <a:gd name="T68" fmla="*/ 179 w 234"/>
                  <a:gd name="T69" fmla="*/ 42 h 92"/>
                  <a:gd name="T70" fmla="*/ 79 w 234"/>
                  <a:gd name="T71" fmla="*/ 56 h 92"/>
                  <a:gd name="T72" fmla="*/ 135 w 234"/>
                  <a:gd name="T73" fmla="*/ 57 h 92"/>
                  <a:gd name="T74" fmla="*/ 231 w 234"/>
                  <a:gd name="T75" fmla="*/ 59 h 92"/>
                  <a:gd name="T76" fmla="*/ 45 w 234"/>
                  <a:gd name="T77" fmla="*/ 3 h 92"/>
                  <a:gd name="T78" fmla="*/ 41 w 234"/>
                  <a:gd name="T79" fmla="*/ 43 h 92"/>
                  <a:gd name="T80" fmla="*/ 154 w 234"/>
                  <a:gd name="T81" fmla="*/ 30 h 92"/>
                  <a:gd name="T82" fmla="*/ 144 w 234"/>
                  <a:gd name="T83" fmla="*/ 20 h 92"/>
                  <a:gd name="T84" fmla="*/ 145 w 234"/>
                  <a:gd name="T85" fmla="*/ 57 h 92"/>
                  <a:gd name="T86" fmla="*/ 76 w 234"/>
                  <a:gd name="T87" fmla="*/ 62 h 92"/>
                  <a:gd name="T88" fmla="*/ 143 w 234"/>
                  <a:gd name="T89" fmla="*/ 50 h 92"/>
                  <a:gd name="T90" fmla="*/ 123 w 234"/>
                  <a:gd name="T91" fmla="*/ 7 h 92"/>
                  <a:gd name="T92" fmla="*/ 85 w 234"/>
                  <a:gd name="T93" fmla="*/ 56 h 92"/>
                  <a:gd name="T94" fmla="*/ 6 w 234"/>
                  <a:gd name="T95" fmla="*/ 27 h 92"/>
                  <a:gd name="T96" fmla="*/ 194 w 234"/>
                  <a:gd name="T97" fmla="*/ 37 h 92"/>
                  <a:gd name="T98" fmla="*/ 138 w 234"/>
                  <a:gd name="T99" fmla="*/ 49 h 92"/>
                  <a:gd name="T100" fmla="*/ 62 w 234"/>
                  <a:gd name="T101" fmla="*/ 59 h 92"/>
                  <a:gd name="T102" fmla="*/ 160 w 234"/>
                  <a:gd name="T103" fmla="*/ 5 h 92"/>
                  <a:gd name="T104" fmla="*/ 183 w 234"/>
                  <a:gd name="T105" fmla="*/ 8 h 92"/>
                  <a:gd name="T106" fmla="*/ 65 w 234"/>
                  <a:gd name="T107" fmla="*/ 58 h 92"/>
                  <a:gd name="T108" fmla="*/ 14 w 234"/>
                  <a:gd name="T109" fmla="*/ 66 h 92"/>
                  <a:gd name="T110" fmla="*/ 68 w 234"/>
                  <a:gd name="T111" fmla="*/ 65 h 92"/>
                  <a:gd name="T112" fmla="*/ 177 w 234"/>
                  <a:gd name="T113" fmla="*/ 57 h 92"/>
                  <a:gd name="T114" fmla="*/ 150 w 234"/>
                  <a:gd name="T115" fmla="*/ 56 h 92"/>
                  <a:gd name="T116" fmla="*/ 126 w 234"/>
                  <a:gd name="T117" fmla="*/ 55 h 92"/>
                  <a:gd name="T118" fmla="*/ 184 w 234"/>
                  <a:gd name="T119" fmla="*/ 25 h 92"/>
                  <a:gd name="T120" fmla="*/ 16 w 234"/>
                  <a:gd name="T121" fmla="*/ 13 h 92"/>
                  <a:gd name="T122" fmla="*/ 128 w 234"/>
                  <a:gd name="T123" fmla="*/ 56 h 92"/>
                  <a:gd name="T124" fmla="*/ 23 w 234"/>
                  <a:gd name="T125" fmla="*/ 13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34" h="92">
                    <a:moveTo>
                      <a:pt x="163" y="3"/>
                    </a:moveTo>
                    <a:cubicBezTo>
                      <a:pt x="163" y="3"/>
                      <a:pt x="163" y="3"/>
                      <a:pt x="164" y="3"/>
                    </a:cubicBezTo>
                    <a:cubicBezTo>
                      <a:pt x="167" y="3"/>
                      <a:pt x="170" y="3"/>
                      <a:pt x="173" y="3"/>
                    </a:cubicBezTo>
                    <a:cubicBezTo>
                      <a:pt x="177" y="3"/>
                      <a:pt x="182" y="3"/>
                      <a:pt x="186" y="3"/>
                    </a:cubicBezTo>
                    <a:cubicBezTo>
                      <a:pt x="191" y="3"/>
                      <a:pt x="195" y="3"/>
                      <a:pt x="200" y="3"/>
                    </a:cubicBezTo>
                    <a:cubicBezTo>
                      <a:pt x="203" y="3"/>
                      <a:pt x="206" y="3"/>
                      <a:pt x="210" y="4"/>
                    </a:cubicBezTo>
                    <a:cubicBezTo>
                      <a:pt x="211" y="4"/>
                      <a:pt x="212" y="5"/>
                      <a:pt x="214" y="5"/>
                    </a:cubicBezTo>
                    <a:cubicBezTo>
                      <a:pt x="214" y="5"/>
                      <a:pt x="215" y="5"/>
                      <a:pt x="215" y="6"/>
                    </a:cubicBezTo>
                    <a:cubicBezTo>
                      <a:pt x="219" y="7"/>
                      <a:pt x="222" y="8"/>
                      <a:pt x="225" y="12"/>
                    </a:cubicBezTo>
                    <a:cubicBezTo>
                      <a:pt x="225" y="13"/>
                      <a:pt x="226" y="14"/>
                      <a:pt x="226" y="15"/>
                    </a:cubicBezTo>
                    <a:cubicBezTo>
                      <a:pt x="227" y="16"/>
                      <a:pt x="227" y="17"/>
                      <a:pt x="228" y="19"/>
                    </a:cubicBezTo>
                    <a:cubicBezTo>
                      <a:pt x="230" y="23"/>
                      <a:pt x="231" y="28"/>
                      <a:pt x="232" y="32"/>
                    </a:cubicBezTo>
                    <a:cubicBezTo>
                      <a:pt x="233" y="35"/>
                      <a:pt x="233" y="38"/>
                      <a:pt x="233" y="42"/>
                    </a:cubicBezTo>
                    <a:cubicBezTo>
                      <a:pt x="234" y="45"/>
                      <a:pt x="234" y="49"/>
                      <a:pt x="234" y="52"/>
                    </a:cubicBezTo>
                    <a:cubicBezTo>
                      <a:pt x="234" y="57"/>
                      <a:pt x="234" y="61"/>
                      <a:pt x="234" y="65"/>
                    </a:cubicBezTo>
                    <a:cubicBezTo>
                      <a:pt x="233" y="67"/>
                      <a:pt x="233" y="69"/>
                      <a:pt x="232" y="71"/>
                    </a:cubicBezTo>
                    <a:cubicBezTo>
                      <a:pt x="231" y="73"/>
                      <a:pt x="230" y="74"/>
                      <a:pt x="229" y="75"/>
                    </a:cubicBezTo>
                    <a:cubicBezTo>
                      <a:pt x="229" y="76"/>
                      <a:pt x="228" y="76"/>
                      <a:pt x="228" y="77"/>
                    </a:cubicBezTo>
                    <a:cubicBezTo>
                      <a:pt x="226" y="79"/>
                      <a:pt x="224" y="81"/>
                      <a:pt x="222" y="82"/>
                    </a:cubicBezTo>
                    <a:cubicBezTo>
                      <a:pt x="222" y="82"/>
                      <a:pt x="221" y="83"/>
                      <a:pt x="221" y="83"/>
                    </a:cubicBezTo>
                    <a:cubicBezTo>
                      <a:pt x="217" y="86"/>
                      <a:pt x="213" y="88"/>
                      <a:pt x="209" y="89"/>
                    </a:cubicBezTo>
                    <a:cubicBezTo>
                      <a:pt x="205" y="90"/>
                      <a:pt x="202" y="90"/>
                      <a:pt x="198" y="90"/>
                    </a:cubicBezTo>
                    <a:cubicBezTo>
                      <a:pt x="194" y="90"/>
                      <a:pt x="190" y="91"/>
                      <a:pt x="186" y="91"/>
                    </a:cubicBezTo>
                    <a:cubicBezTo>
                      <a:pt x="181" y="91"/>
                      <a:pt x="175" y="92"/>
                      <a:pt x="170" y="92"/>
                    </a:cubicBezTo>
                    <a:cubicBezTo>
                      <a:pt x="157" y="92"/>
                      <a:pt x="143" y="92"/>
                      <a:pt x="130" y="92"/>
                    </a:cubicBezTo>
                    <a:cubicBezTo>
                      <a:pt x="121" y="91"/>
                      <a:pt x="112" y="91"/>
                      <a:pt x="103" y="91"/>
                    </a:cubicBezTo>
                    <a:cubicBezTo>
                      <a:pt x="98" y="91"/>
                      <a:pt x="93" y="90"/>
                      <a:pt x="88" y="90"/>
                    </a:cubicBezTo>
                    <a:cubicBezTo>
                      <a:pt x="86" y="90"/>
                      <a:pt x="84" y="90"/>
                      <a:pt x="82" y="90"/>
                    </a:cubicBezTo>
                    <a:cubicBezTo>
                      <a:pt x="70" y="90"/>
                      <a:pt x="58" y="90"/>
                      <a:pt x="46" y="90"/>
                    </a:cubicBezTo>
                    <a:cubicBezTo>
                      <a:pt x="38" y="90"/>
                      <a:pt x="31" y="90"/>
                      <a:pt x="23" y="90"/>
                    </a:cubicBezTo>
                    <a:cubicBezTo>
                      <a:pt x="20" y="90"/>
                      <a:pt x="17" y="90"/>
                      <a:pt x="14" y="89"/>
                    </a:cubicBezTo>
                    <a:cubicBezTo>
                      <a:pt x="10" y="88"/>
                      <a:pt x="7" y="87"/>
                      <a:pt x="4" y="85"/>
                    </a:cubicBezTo>
                    <a:cubicBezTo>
                      <a:pt x="2" y="83"/>
                      <a:pt x="1" y="80"/>
                      <a:pt x="0" y="77"/>
                    </a:cubicBezTo>
                    <a:cubicBezTo>
                      <a:pt x="0" y="74"/>
                      <a:pt x="0" y="72"/>
                      <a:pt x="0" y="69"/>
                    </a:cubicBezTo>
                    <a:cubicBezTo>
                      <a:pt x="0" y="64"/>
                      <a:pt x="0" y="59"/>
                      <a:pt x="0" y="54"/>
                    </a:cubicBezTo>
                    <a:cubicBezTo>
                      <a:pt x="0" y="50"/>
                      <a:pt x="0" y="47"/>
                      <a:pt x="0" y="44"/>
                    </a:cubicBezTo>
                    <a:cubicBezTo>
                      <a:pt x="0" y="43"/>
                      <a:pt x="0" y="42"/>
                      <a:pt x="0" y="41"/>
                    </a:cubicBezTo>
                    <a:cubicBezTo>
                      <a:pt x="0" y="36"/>
                      <a:pt x="0" y="32"/>
                      <a:pt x="1" y="27"/>
                    </a:cubicBezTo>
                    <a:cubicBezTo>
                      <a:pt x="1" y="25"/>
                      <a:pt x="2" y="23"/>
                      <a:pt x="3" y="22"/>
                    </a:cubicBezTo>
                    <a:cubicBezTo>
                      <a:pt x="4" y="20"/>
                      <a:pt x="5" y="19"/>
                      <a:pt x="6" y="17"/>
                    </a:cubicBezTo>
                    <a:cubicBezTo>
                      <a:pt x="8" y="15"/>
                      <a:pt x="9" y="14"/>
                      <a:pt x="11" y="12"/>
                    </a:cubicBezTo>
                    <a:cubicBezTo>
                      <a:pt x="16" y="9"/>
                      <a:pt x="21" y="7"/>
                      <a:pt x="26" y="5"/>
                    </a:cubicBezTo>
                    <a:cubicBezTo>
                      <a:pt x="30" y="4"/>
                      <a:pt x="34" y="3"/>
                      <a:pt x="38" y="2"/>
                    </a:cubicBezTo>
                    <a:cubicBezTo>
                      <a:pt x="43" y="1"/>
                      <a:pt x="48" y="1"/>
                      <a:pt x="53" y="0"/>
                    </a:cubicBezTo>
                    <a:cubicBezTo>
                      <a:pt x="56" y="0"/>
                      <a:pt x="58" y="0"/>
                      <a:pt x="61" y="0"/>
                    </a:cubicBezTo>
                    <a:cubicBezTo>
                      <a:pt x="70" y="0"/>
                      <a:pt x="80" y="0"/>
                      <a:pt x="90" y="1"/>
                    </a:cubicBezTo>
                    <a:cubicBezTo>
                      <a:pt x="94" y="1"/>
                      <a:pt x="98" y="1"/>
                      <a:pt x="102" y="1"/>
                    </a:cubicBezTo>
                    <a:cubicBezTo>
                      <a:pt x="106" y="1"/>
                      <a:pt x="109" y="2"/>
                      <a:pt x="113" y="2"/>
                    </a:cubicBezTo>
                    <a:cubicBezTo>
                      <a:pt x="126" y="2"/>
                      <a:pt x="139" y="2"/>
                      <a:pt x="153" y="2"/>
                    </a:cubicBezTo>
                    <a:cubicBezTo>
                      <a:pt x="155" y="2"/>
                      <a:pt x="157" y="2"/>
                      <a:pt x="158" y="2"/>
                    </a:cubicBezTo>
                    <a:cubicBezTo>
                      <a:pt x="159" y="2"/>
                      <a:pt x="159" y="1"/>
                      <a:pt x="160" y="1"/>
                    </a:cubicBezTo>
                    <a:cubicBezTo>
                      <a:pt x="161" y="1"/>
                      <a:pt x="162" y="1"/>
                      <a:pt x="162" y="2"/>
                    </a:cubicBezTo>
                    <a:cubicBezTo>
                      <a:pt x="162" y="2"/>
                      <a:pt x="163" y="2"/>
                      <a:pt x="163" y="3"/>
                    </a:cubicBezTo>
                    <a:close/>
                    <a:moveTo>
                      <a:pt x="37" y="71"/>
                    </a:moveTo>
                    <a:cubicBezTo>
                      <a:pt x="38" y="70"/>
                      <a:pt x="39" y="69"/>
                      <a:pt x="39" y="68"/>
                    </a:cubicBezTo>
                    <a:cubicBezTo>
                      <a:pt x="39" y="68"/>
                      <a:pt x="39" y="67"/>
                      <a:pt x="39" y="67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39" y="67"/>
                      <a:pt x="39" y="68"/>
                      <a:pt x="39" y="68"/>
                    </a:cubicBezTo>
                    <a:cubicBezTo>
                      <a:pt x="38" y="69"/>
                      <a:pt x="38" y="70"/>
                      <a:pt x="37" y="71"/>
                    </a:cubicBezTo>
                    <a:cubicBezTo>
                      <a:pt x="37" y="71"/>
                      <a:pt x="37" y="71"/>
                      <a:pt x="36" y="71"/>
                    </a:cubicBezTo>
                    <a:cubicBezTo>
                      <a:pt x="36" y="71"/>
                      <a:pt x="36" y="72"/>
                      <a:pt x="36" y="72"/>
                    </a:cubicBezTo>
                    <a:cubicBezTo>
                      <a:pt x="37" y="71"/>
                      <a:pt x="37" y="71"/>
                      <a:pt x="37" y="71"/>
                    </a:cubicBezTo>
                    <a:close/>
                    <a:moveTo>
                      <a:pt x="18" y="56"/>
                    </a:moveTo>
                    <a:cubicBezTo>
                      <a:pt x="18" y="56"/>
                      <a:pt x="18" y="57"/>
                      <a:pt x="18" y="57"/>
                    </a:cubicBezTo>
                    <a:cubicBezTo>
                      <a:pt x="18" y="58"/>
                      <a:pt x="17" y="60"/>
                      <a:pt x="17" y="61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18" y="61"/>
                      <a:pt x="18" y="61"/>
                      <a:pt x="18" y="61"/>
                    </a:cubicBezTo>
                    <a:cubicBezTo>
                      <a:pt x="18" y="60"/>
                      <a:pt x="18" y="58"/>
                      <a:pt x="18" y="56"/>
                    </a:cubicBezTo>
                    <a:cubicBezTo>
                      <a:pt x="18" y="56"/>
                      <a:pt x="18" y="56"/>
                      <a:pt x="18" y="55"/>
                    </a:cubicBezTo>
                    <a:cubicBezTo>
                      <a:pt x="18" y="55"/>
                      <a:pt x="18" y="55"/>
                      <a:pt x="18" y="55"/>
                    </a:cubicBezTo>
                    <a:cubicBezTo>
                      <a:pt x="18" y="56"/>
                      <a:pt x="18" y="56"/>
                      <a:pt x="18" y="56"/>
                    </a:cubicBezTo>
                    <a:close/>
                    <a:moveTo>
                      <a:pt x="78" y="9"/>
                    </a:moveTo>
                    <a:cubicBezTo>
                      <a:pt x="77" y="10"/>
                      <a:pt x="77" y="12"/>
                      <a:pt x="77" y="14"/>
                    </a:cubicBezTo>
                    <a:cubicBezTo>
                      <a:pt x="77" y="22"/>
                      <a:pt x="76" y="29"/>
                      <a:pt x="75" y="37"/>
                    </a:cubicBezTo>
                    <a:cubicBezTo>
                      <a:pt x="75" y="38"/>
                      <a:pt x="75" y="39"/>
                      <a:pt x="75" y="40"/>
                    </a:cubicBezTo>
                    <a:cubicBezTo>
                      <a:pt x="76" y="40"/>
                      <a:pt x="76" y="41"/>
                      <a:pt x="76" y="41"/>
                    </a:cubicBezTo>
                    <a:cubicBezTo>
                      <a:pt x="76" y="42"/>
                      <a:pt x="77" y="43"/>
                      <a:pt x="77" y="43"/>
                    </a:cubicBezTo>
                    <a:cubicBezTo>
                      <a:pt x="77" y="42"/>
                      <a:pt x="78" y="42"/>
                      <a:pt x="78" y="42"/>
                    </a:cubicBezTo>
                    <a:cubicBezTo>
                      <a:pt x="78" y="38"/>
                      <a:pt x="78" y="35"/>
                      <a:pt x="79" y="32"/>
                    </a:cubicBezTo>
                    <a:cubicBezTo>
                      <a:pt x="80" y="25"/>
                      <a:pt x="80" y="18"/>
                      <a:pt x="80" y="11"/>
                    </a:cubicBezTo>
                    <a:cubicBezTo>
                      <a:pt x="80" y="10"/>
                      <a:pt x="79" y="10"/>
                      <a:pt x="79" y="10"/>
                    </a:cubicBezTo>
                    <a:cubicBezTo>
                      <a:pt x="79" y="10"/>
                      <a:pt x="78" y="9"/>
                      <a:pt x="78" y="9"/>
                    </a:cubicBezTo>
                    <a:cubicBezTo>
                      <a:pt x="78" y="8"/>
                      <a:pt x="78" y="7"/>
                      <a:pt x="78" y="7"/>
                    </a:cubicBezTo>
                    <a:cubicBezTo>
                      <a:pt x="76" y="7"/>
                      <a:pt x="74" y="7"/>
                      <a:pt x="71" y="7"/>
                    </a:cubicBezTo>
                    <a:cubicBezTo>
                      <a:pt x="71" y="8"/>
                      <a:pt x="71" y="9"/>
                      <a:pt x="71" y="10"/>
                    </a:cubicBezTo>
                    <a:cubicBezTo>
                      <a:pt x="71" y="13"/>
                      <a:pt x="71" y="15"/>
                      <a:pt x="71" y="17"/>
                    </a:cubicBezTo>
                    <a:cubicBezTo>
                      <a:pt x="72" y="25"/>
                      <a:pt x="71" y="33"/>
                      <a:pt x="70" y="40"/>
                    </a:cubicBezTo>
                    <a:cubicBezTo>
                      <a:pt x="69" y="43"/>
                      <a:pt x="69" y="46"/>
                      <a:pt x="68" y="49"/>
                    </a:cubicBezTo>
                    <a:cubicBezTo>
                      <a:pt x="68" y="49"/>
                      <a:pt x="68" y="50"/>
                      <a:pt x="68" y="51"/>
                    </a:cubicBezTo>
                    <a:cubicBezTo>
                      <a:pt x="69" y="50"/>
                      <a:pt x="70" y="50"/>
                      <a:pt x="70" y="51"/>
                    </a:cubicBezTo>
                    <a:cubicBezTo>
                      <a:pt x="71" y="51"/>
                      <a:pt x="71" y="52"/>
                      <a:pt x="72" y="52"/>
                    </a:cubicBezTo>
                    <a:cubicBezTo>
                      <a:pt x="72" y="52"/>
                      <a:pt x="72" y="51"/>
                      <a:pt x="72" y="51"/>
                    </a:cubicBezTo>
                    <a:cubicBezTo>
                      <a:pt x="72" y="49"/>
                      <a:pt x="72" y="47"/>
                      <a:pt x="73" y="45"/>
                    </a:cubicBezTo>
                    <a:cubicBezTo>
                      <a:pt x="73" y="40"/>
                      <a:pt x="73" y="34"/>
                      <a:pt x="74" y="29"/>
                    </a:cubicBezTo>
                    <a:cubicBezTo>
                      <a:pt x="74" y="24"/>
                      <a:pt x="75" y="19"/>
                      <a:pt x="75" y="14"/>
                    </a:cubicBezTo>
                    <a:cubicBezTo>
                      <a:pt x="75" y="12"/>
                      <a:pt x="74" y="11"/>
                      <a:pt x="74" y="9"/>
                    </a:cubicBezTo>
                    <a:cubicBezTo>
                      <a:pt x="73" y="9"/>
                      <a:pt x="73" y="9"/>
                      <a:pt x="74" y="8"/>
                    </a:cubicBezTo>
                    <a:cubicBezTo>
                      <a:pt x="74" y="7"/>
                      <a:pt x="76" y="6"/>
                      <a:pt x="78" y="8"/>
                    </a:cubicBezTo>
                    <a:cubicBezTo>
                      <a:pt x="78" y="8"/>
                      <a:pt x="78" y="8"/>
                      <a:pt x="78" y="9"/>
                    </a:cubicBezTo>
                    <a:close/>
                    <a:moveTo>
                      <a:pt x="47" y="9"/>
                    </a:moveTo>
                    <a:cubicBezTo>
                      <a:pt x="46" y="10"/>
                      <a:pt x="46" y="11"/>
                      <a:pt x="46" y="12"/>
                    </a:cubicBezTo>
                    <a:cubicBezTo>
                      <a:pt x="46" y="16"/>
                      <a:pt x="45" y="20"/>
                      <a:pt x="45" y="23"/>
                    </a:cubicBezTo>
                    <a:cubicBezTo>
                      <a:pt x="45" y="25"/>
                      <a:pt x="45" y="26"/>
                      <a:pt x="45" y="28"/>
                    </a:cubicBezTo>
                    <a:cubicBezTo>
                      <a:pt x="44" y="32"/>
                      <a:pt x="44" y="37"/>
                      <a:pt x="44" y="41"/>
                    </a:cubicBezTo>
                    <a:cubicBezTo>
                      <a:pt x="44" y="43"/>
                      <a:pt x="44" y="46"/>
                      <a:pt x="43" y="48"/>
                    </a:cubicBezTo>
                    <a:cubicBezTo>
                      <a:pt x="43" y="50"/>
                      <a:pt x="43" y="53"/>
                      <a:pt x="43" y="56"/>
                    </a:cubicBezTo>
                    <a:cubicBezTo>
                      <a:pt x="43" y="58"/>
                      <a:pt x="43" y="60"/>
                      <a:pt x="42" y="62"/>
                    </a:cubicBezTo>
                    <a:cubicBezTo>
                      <a:pt x="42" y="65"/>
                      <a:pt x="41" y="67"/>
                      <a:pt x="41" y="69"/>
                    </a:cubicBezTo>
                    <a:cubicBezTo>
                      <a:pt x="40" y="72"/>
                      <a:pt x="38" y="73"/>
                      <a:pt x="36" y="75"/>
                    </a:cubicBezTo>
                    <a:cubicBezTo>
                      <a:pt x="36" y="75"/>
                      <a:pt x="35" y="75"/>
                      <a:pt x="35" y="75"/>
                    </a:cubicBezTo>
                    <a:cubicBezTo>
                      <a:pt x="34" y="76"/>
                      <a:pt x="33" y="76"/>
                      <a:pt x="32" y="76"/>
                    </a:cubicBezTo>
                    <a:cubicBezTo>
                      <a:pt x="32" y="76"/>
                      <a:pt x="32" y="76"/>
                      <a:pt x="31" y="76"/>
                    </a:cubicBezTo>
                    <a:cubicBezTo>
                      <a:pt x="29" y="76"/>
                      <a:pt x="26" y="75"/>
                      <a:pt x="24" y="75"/>
                    </a:cubicBezTo>
                    <a:cubicBezTo>
                      <a:pt x="23" y="75"/>
                      <a:pt x="23" y="75"/>
                      <a:pt x="22" y="75"/>
                    </a:cubicBezTo>
                    <a:cubicBezTo>
                      <a:pt x="22" y="75"/>
                      <a:pt x="22" y="75"/>
                      <a:pt x="21" y="75"/>
                    </a:cubicBezTo>
                    <a:cubicBezTo>
                      <a:pt x="21" y="74"/>
                      <a:pt x="20" y="74"/>
                      <a:pt x="20" y="74"/>
                    </a:cubicBezTo>
                    <a:cubicBezTo>
                      <a:pt x="17" y="74"/>
                      <a:pt x="14" y="73"/>
                      <a:pt x="12" y="71"/>
                    </a:cubicBezTo>
                    <a:cubicBezTo>
                      <a:pt x="12" y="70"/>
                      <a:pt x="11" y="69"/>
                      <a:pt x="11" y="69"/>
                    </a:cubicBezTo>
                    <a:cubicBezTo>
                      <a:pt x="11" y="67"/>
                      <a:pt x="10" y="66"/>
                      <a:pt x="10" y="64"/>
                    </a:cubicBezTo>
                    <a:cubicBezTo>
                      <a:pt x="10" y="62"/>
                      <a:pt x="10" y="60"/>
                      <a:pt x="10" y="57"/>
                    </a:cubicBezTo>
                    <a:cubicBezTo>
                      <a:pt x="10" y="49"/>
                      <a:pt x="10" y="41"/>
                      <a:pt x="11" y="33"/>
                    </a:cubicBezTo>
                    <a:cubicBezTo>
                      <a:pt x="11" y="29"/>
                      <a:pt x="11" y="26"/>
                      <a:pt x="12" y="22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11" y="23"/>
                      <a:pt x="10" y="24"/>
                      <a:pt x="10" y="25"/>
                    </a:cubicBezTo>
                    <a:cubicBezTo>
                      <a:pt x="9" y="27"/>
                      <a:pt x="8" y="29"/>
                      <a:pt x="7" y="31"/>
                    </a:cubicBezTo>
                    <a:cubicBezTo>
                      <a:pt x="5" y="35"/>
                      <a:pt x="4" y="39"/>
                      <a:pt x="3" y="43"/>
                    </a:cubicBezTo>
                    <a:cubicBezTo>
                      <a:pt x="3" y="44"/>
                      <a:pt x="3" y="45"/>
                      <a:pt x="3" y="47"/>
                    </a:cubicBezTo>
                    <a:cubicBezTo>
                      <a:pt x="3" y="47"/>
                      <a:pt x="3" y="48"/>
                      <a:pt x="3" y="48"/>
                    </a:cubicBezTo>
                    <a:cubicBezTo>
                      <a:pt x="4" y="52"/>
                      <a:pt x="4" y="55"/>
                      <a:pt x="4" y="59"/>
                    </a:cubicBezTo>
                    <a:cubicBezTo>
                      <a:pt x="5" y="61"/>
                      <a:pt x="5" y="64"/>
                      <a:pt x="7" y="66"/>
                    </a:cubicBezTo>
                    <a:cubicBezTo>
                      <a:pt x="10" y="70"/>
                      <a:pt x="14" y="74"/>
                      <a:pt x="18" y="76"/>
                    </a:cubicBezTo>
                    <a:cubicBezTo>
                      <a:pt x="22" y="79"/>
                      <a:pt x="27" y="81"/>
                      <a:pt x="31" y="83"/>
                    </a:cubicBezTo>
                    <a:cubicBezTo>
                      <a:pt x="34" y="84"/>
                      <a:pt x="37" y="85"/>
                      <a:pt x="41" y="85"/>
                    </a:cubicBezTo>
                    <a:cubicBezTo>
                      <a:pt x="45" y="86"/>
                      <a:pt x="49" y="86"/>
                      <a:pt x="54" y="86"/>
                    </a:cubicBezTo>
                    <a:cubicBezTo>
                      <a:pt x="56" y="86"/>
                      <a:pt x="59" y="87"/>
                      <a:pt x="61" y="87"/>
                    </a:cubicBezTo>
                    <a:cubicBezTo>
                      <a:pt x="64" y="87"/>
                      <a:pt x="67" y="87"/>
                      <a:pt x="70" y="87"/>
                    </a:cubicBezTo>
                    <a:cubicBezTo>
                      <a:pt x="78" y="86"/>
                      <a:pt x="86" y="86"/>
                      <a:pt x="94" y="85"/>
                    </a:cubicBezTo>
                    <a:cubicBezTo>
                      <a:pt x="94" y="85"/>
                      <a:pt x="95" y="85"/>
                      <a:pt x="95" y="85"/>
                    </a:cubicBezTo>
                    <a:cubicBezTo>
                      <a:pt x="96" y="85"/>
                      <a:pt x="96" y="85"/>
                      <a:pt x="97" y="85"/>
                    </a:cubicBezTo>
                    <a:cubicBezTo>
                      <a:pt x="99" y="85"/>
                      <a:pt x="101" y="85"/>
                      <a:pt x="102" y="85"/>
                    </a:cubicBezTo>
                    <a:cubicBezTo>
                      <a:pt x="107" y="84"/>
                      <a:pt x="111" y="84"/>
                      <a:pt x="115" y="84"/>
                    </a:cubicBezTo>
                    <a:cubicBezTo>
                      <a:pt x="127" y="84"/>
                      <a:pt x="140" y="84"/>
                      <a:pt x="153" y="84"/>
                    </a:cubicBezTo>
                    <a:cubicBezTo>
                      <a:pt x="165" y="84"/>
                      <a:pt x="178" y="84"/>
                      <a:pt x="190" y="83"/>
                    </a:cubicBezTo>
                    <a:cubicBezTo>
                      <a:pt x="192" y="83"/>
                      <a:pt x="195" y="83"/>
                      <a:pt x="197" y="83"/>
                    </a:cubicBezTo>
                    <a:cubicBezTo>
                      <a:pt x="202" y="82"/>
                      <a:pt x="207" y="81"/>
                      <a:pt x="213" y="80"/>
                    </a:cubicBezTo>
                    <a:cubicBezTo>
                      <a:pt x="215" y="79"/>
                      <a:pt x="218" y="79"/>
                      <a:pt x="221" y="78"/>
                    </a:cubicBezTo>
                    <a:cubicBezTo>
                      <a:pt x="222" y="78"/>
                      <a:pt x="223" y="77"/>
                      <a:pt x="224" y="76"/>
                    </a:cubicBezTo>
                    <a:cubicBezTo>
                      <a:pt x="226" y="73"/>
                      <a:pt x="228" y="69"/>
                      <a:pt x="228" y="65"/>
                    </a:cubicBezTo>
                    <a:cubicBezTo>
                      <a:pt x="228" y="61"/>
                      <a:pt x="228" y="57"/>
                      <a:pt x="228" y="52"/>
                    </a:cubicBezTo>
                    <a:cubicBezTo>
                      <a:pt x="228" y="51"/>
                      <a:pt x="228" y="50"/>
                      <a:pt x="228" y="49"/>
                    </a:cubicBezTo>
                    <a:cubicBezTo>
                      <a:pt x="227" y="44"/>
                      <a:pt x="227" y="39"/>
                      <a:pt x="226" y="34"/>
                    </a:cubicBezTo>
                    <a:cubicBezTo>
                      <a:pt x="225" y="29"/>
                      <a:pt x="224" y="23"/>
                      <a:pt x="221" y="18"/>
                    </a:cubicBezTo>
                    <a:cubicBezTo>
                      <a:pt x="221" y="17"/>
                      <a:pt x="221" y="17"/>
                      <a:pt x="220" y="17"/>
                    </a:cubicBezTo>
                    <a:cubicBezTo>
                      <a:pt x="218" y="15"/>
                      <a:pt x="216" y="15"/>
                      <a:pt x="214" y="14"/>
                    </a:cubicBezTo>
                    <a:cubicBezTo>
                      <a:pt x="214" y="14"/>
                      <a:pt x="213" y="13"/>
                      <a:pt x="213" y="13"/>
                    </a:cubicBezTo>
                    <a:cubicBezTo>
                      <a:pt x="212" y="15"/>
                      <a:pt x="212" y="21"/>
                      <a:pt x="212" y="24"/>
                    </a:cubicBezTo>
                    <a:cubicBezTo>
                      <a:pt x="212" y="27"/>
                      <a:pt x="213" y="30"/>
                      <a:pt x="213" y="33"/>
                    </a:cubicBezTo>
                    <a:cubicBezTo>
                      <a:pt x="213" y="36"/>
                      <a:pt x="212" y="38"/>
                      <a:pt x="212" y="41"/>
                    </a:cubicBezTo>
                    <a:cubicBezTo>
                      <a:pt x="212" y="42"/>
                      <a:pt x="212" y="43"/>
                      <a:pt x="213" y="44"/>
                    </a:cubicBezTo>
                    <a:cubicBezTo>
                      <a:pt x="213" y="46"/>
                      <a:pt x="213" y="48"/>
                      <a:pt x="213" y="50"/>
                    </a:cubicBezTo>
                    <a:cubicBezTo>
                      <a:pt x="213" y="52"/>
                      <a:pt x="213" y="53"/>
                      <a:pt x="213" y="55"/>
                    </a:cubicBezTo>
                    <a:cubicBezTo>
                      <a:pt x="212" y="57"/>
                      <a:pt x="210" y="59"/>
                      <a:pt x="207" y="60"/>
                    </a:cubicBezTo>
                    <a:cubicBezTo>
                      <a:pt x="206" y="60"/>
                      <a:pt x="205" y="61"/>
                      <a:pt x="205" y="62"/>
                    </a:cubicBezTo>
                    <a:cubicBezTo>
                      <a:pt x="203" y="64"/>
                      <a:pt x="201" y="64"/>
                      <a:pt x="198" y="65"/>
                    </a:cubicBezTo>
                    <a:cubicBezTo>
                      <a:pt x="196" y="65"/>
                      <a:pt x="193" y="65"/>
                      <a:pt x="191" y="65"/>
                    </a:cubicBezTo>
                    <a:cubicBezTo>
                      <a:pt x="189" y="65"/>
                      <a:pt x="188" y="65"/>
                      <a:pt x="186" y="65"/>
                    </a:cubicBezTo>
                    <a:cubicBezTo>
                      <a:pt x="185" y="65"/>
                      <a:pt x="185" y="65"/>
                      <a:pt x="185" y="65"/>
                    </a:cubicBezTo>
                    <a:cubicBezTo>
                      <a:pt x="184" y="66"/>
                      <a:pt x="183" y="66"/>
                      <a:pt x="183" y="65"/>
                    </a:cubicBezTo>
                    <a:cubicBezTo>
                      <a:pt x="182" y="65"/>
                      <a:pt x="182" y="65"/>
                      <a:pt x="181" y="65"/>
                    </a:cubicBezTo>
                    <a:cubicBezTo>
                      <a:pt x="177" y="64"/>
                      <a:pt x="173" y="61"/>
                      <a:pt x="173" y="56"/>
                    </a:cubicBezTo>
                    <a:cubicBezTo>
                      <a:pt x="173" y="53"/>
                      <a:pt x="172" y="50"/>
                      <a:pt x="172" y="47"/>
                    </a:cubicBezTo>
                    <a:cubicBezTo>
                      <a:pt x="172" y="40"/>
                      <a:pt x="172" y="34"/>
                      <a:pt x="172" y="27"/>
                    </a:cubicBezTo>
                    <a:cubicBezTo>
                      <a:pt x="172" y="22"/>
                      <a:pt x="172" y="17"/>
                      <a:pt x="172" y="12"/>
                    </a:cubicBezTo>
                    <a:cubicBezTo>
                      <a:pt x="172" y="11"/>
                      <a:pt x="172" y="10"/>
                      <a:pt x="172" y="9"/>
                    </a:cubicBezTo>
                    <a:cubicBezTo>
                      <a:pt x="171" y="8"/>
                      <a:pt x="171" y="8"/>
                      <a:pt x="170" y="8"/>
                    </a:cubicBezTo>
                    <a:cubicBezTo>
                      <a:pt x="166" y="8"/>
                      <a:pt x="163" y="8"/>
                      <a:pt x="159" y="8"/>
                    </a:cubicBezTo>
                    <a:cubicBezTo>
                      <a:pt x="159" y="8"/>
                      <a:pt x="158" y="8"/>
                      <a:pt x="158" y="8"/>
                    </a:cubicBezTo>
                    <a:cubicBezTo>
                      <a:pt x="158" y="10"/>
                      <a:pt x="158" y="12"/>
                      <a:pt x="158" y="14"/>
                    </a:cubicBezTo>
                    <a:cubicBezTo>
                      <a:pt x="158" y="16"/>
                      <a:pt x="158" y="18"/>
                      <a:pt x="158" y="20"/>
                    </a:cubicBezTo>
                    <a:cubicBezTo>
                      <a:pt x="158" y="20"/>
                      <a:pt x="158" y="21"/>
                      <a:pt x="158" y="21"/>
                    </a:cubicBezTo>
                    <a:cubicBezTo>
                      <a:pt x="159" y="22"/>
                      <a:pt x="159" y="23"/>
                      <a:pt x="159" y="25"/>
                    </a:cubicBezTo>
                    <a:cubicBezTo>
                      <a:pt x="158" y="25"/>
                      <a:pt x="158" y="25"/>
                      <a:pt x="158" y="26"/>
                    </a:cubicBezTo>
                    <a:cubicBezTo>
                      <a:pt x="158" y="26"/>
                      <a:pt x="158" y="27"/>
                      <a:pt x="158" y="27"/>
                    </a:cubicBezTo>
                    <a:cubicBezTo>
                      <a:pt x="158" y="32"/>
                      <a:pt x="159" y="36"/>
                      <a:pt x="159" y="41"/>
                    </a:cubicBezTo>
                    <a:cubicBezTo>
                      <a:pt x="160" y="44"/>
                      <a:pt x="161" y="48"/>
                      <a:pt x="160" y="51"/>
                    </a:cubicBezTo>
                    <a:cubicBezTo>
                      <a:pt x="160" y="54"/>
                      <a:pt x="160" y="56"/>
                      <a:pt x="158" y="58"/>
                    </a:cubicBezTo>
                    <a:cubicBezTo>
                      <a:pt x="157" y="58"/>
                      <a:pt x="157" y="59"/>
                      <a:pt x="157" y="59"/>
                    </a:cubicBezTo>
                    <a:cubicBezTo>
                      <a:pt x="156" y="61"/>
                      <a:pt x="155" y="62"/>
                      <a:pt x="153" y="63"/>
                    </a:cubicBezTo>
                    <a:cubicBezTo>
                      <a:pt x="152" y="63"/>
                      <a:pt x="151" y="63"/>
                      <a:pt x="150" y="63"/>
                    </a:cubicBezTo>
                    <a:cubicBezTo>
                      <a:pt x="147" y="63"/>
                      <a:pt x="145" y="63"/>
                      <a:pt x="143" y="63"/>
                    </a:cubicBezTo>
                    <a:cubicBezTo>
                      <a:pt x="139" y="63"/>
                      <a:pt x="134" y="63"/>
                      <a:pt x="130" y="64"/>
                    </a:cubicBezTo>
                    <a:cubicBezTo>
                      <a:pt x="130" y="64"/>
                      <a:pt x="130" y="64"/>
                      <a:pt x="129" y="64"/>
                    </a:cubicBezTo>
                    <a:cubicBezTo>
                      <a:pt x="129" y="66"/>
                      <a:pt x="128" y="67"/>
                      <a:pt x="127" y="66"/>
                    </a:cubicBezTo>
                    <a:cubicBezTo>
                      <a:pt x="126" y="66"/>
                      <a:pt x="126" y="66"/>
                      <a:pt x="125" y="66"/>
                    </a:cubicBezTo>
                    <a:cubicBezTo>
                      <a:pt x="125" y="65"/>
                      <a:pt x="125" y="64"/>
                      <a:pt x="125" y="63"/>
                    </a:cubicBezTo>
                    <a:cubicBezTo>
                      <a:pt x="125" y="63"/>
                      <a:pt x="125" y="63"/>
                      <a:pt x="125" y="63"/>
                    </a:cubicBezTo>
                    <a:cubicBezTo>
                      <a:pt x="125" y="63"/>
                      <a:pt x="125" y="63"/>
                      <a:pt x="124" y="63"/>
                    </a:cubicBezTo>
                    <a:cubicBezTo>
                      <a:pt x="122" y="62"/>
                      <a:pt x="121" y="61"/>
                      <a:pt x="120" y="59"/>
                    </a:cubicBezTo>
                    <a:cubicBezTo>
                      <a:pt x="119" y="57"/>
                      <a:pt x="119" y="56"/>
                      <a:pt x="119" y="54"/>
                    </a:cubicBezTo>
                    <a:cubicBezTo>
                      <a:pt x="119" y="52"/>
                      <a:pt x="120" y="49"/>
                      <a:pt x="120" y="47"/>
                    </a:cubicBezTo>
                    <a:cubicBezTo>
                      <a:pt x="120" y="42"/>
                      <a:pt x="120" y="37"/>
                      <a:pt x="120" y="32"/>
                    </a:cubicBezTo>
                    <a:cubicBezTo>
                      <a:pt x="120" y="31"/>
                      <a:pt x="120" y="30"/>
                      <a:pt x="120" y="29"/>
                    </a:cubicBezTo>
                    <a:cubicBezTo>
                      <a:pt x="120" y="28"/>
                      <a:pt x="120" y="28"/>
                      <a:pt x="120" y="27"/>
                    </a:cubicBezTo>
                    <a:cubicBezTo>
                      <a:pt x="120" y="27"/>
                      <a:pt x="120" y="26"/>
                      <a:pt x="120" y="26"/>
                    </a:cubicBezTo>
                    <a:cubicBezTo>
                      <a:pt x="120" y="25"/>
                      <a:pt x="120" y="23"/>
                      <a:pt x="120" y="22"/>
                    </a:cubicBezTo>
                    <a:cubicBezTo>
                      <a:pt x="121" y="19"/>
                      <a:pt x="121" y="15"/>
                      <a:pt x="121" y="12"/>
                    </a:cubicBezTo>
                    <a:cubicBezTo>
                      <a:pt x="121" y="11"/>
                      <a:pt x="120" y="10"/>
                      <a:pt x="120" y="10"/>
                    </a:cubicBezTo>
                    <a:cubicBezTo>
                      <a:pt x="120" y="9"/>
                      <a:pt x="120" y="9"/>
                      <a:pt x="119" y="9"/>
                    </a:cubicBezTo>
                    <a:cubicBezTo>
                      <a:pt x="119" y="9"/>
                      <a:pt x="119" y="8"/>
                      <a:pt x="119" y="7"/>
                    </a:cubicBezTo>
                    <a:cubicBezTo>
                      <a:pt x="119" y="7"/>
                      <a:pt x="119" y="7"/>
                      <a:pt x="119" y="7"/>
                    </a:cubicBezTo>
                    <a:cubicBezTo>
                      <a:pt x="113" y="7"/>
                      <a:pt x="108" y="7"/>
                      <a:pt x="103" y="7"/>
                    </a:cubicBezTo>
                    <a:cubicBezTo>
                      <a:pt x="103" y="7"/>
                      <a:pt x="103" y="8"/>
                      <a:pt x="102" y="8"/>
                    </a:cubicBezTo>
                    <a:cubicBezTo>
                      <a:pt x="101" y="9"/>
                      <a:pt x="101" y="9"/>
                      <a:pt x="101" y="10"/>
                    </a:cubicBezTo>
                    <a:cubicBezTo>
                      <a:pt x="101" y="12"/>
                      <a:pt x="101" y="14"/>
                      <a:pt x="101" y="16"/>
                    </a:cubicBezTo>
                    <a:cubicBezTo>
                      <a:pt x="101" y="18"/>
                      <a:pt x="101" y="21"/>
                      <a:pt x="101" y="24"/>
                    </a:cubicBezTo>
                    <a:cubicBezTo>
                      <a:pt x="100" y="28"/>
                      <a:pt x="100" y="32"/>
                      <a:pt x="100" y="36"/>
                    </a:cubicBezTo>
                    <a:cubicBezTo>
                      <a:pt x="100" y="43"/>
                      <a:pt x="100" y="50"/>
                      <a:pt x="100" y="57"/>
                    </a:cubicBezTo>
                    <a:cubicBezTo>
                      <a:pt x="100" y="59"/>
                      <a:pt x="99" y="62"/>
                      <a:pt x="99" y="64"/>
                    </a:cubicBezTo>
                    <a:cubicBezTo>
                      <a:pt x="98" y="66"/>
                      <a:pt x="97" y="67"/>
                      <a:pt x="95" y="68"/>
                    </a:cubicBezTo>
                    <a:cubicBezTo>
                      <a:pt x="93" y="69"/>
                      <a:pt x="91" y="69"/>
                      <a:pt x="89" y="69"/>
                    </a:cubicBezTo>
                    <a:cubicBezTo>
                      <a:pt x="85" y="69"/>
                      <a:pt x="82" y="69"/>
                      <a:pt x="79" y="70"/>
                    </a:cubicBezTo>
                    <a:cubicBezTo>
                      <a:pt x="79" y="70"/>
                      <a:pt x="79" y="70"/>
                      <a:pt x="78" y="70"/>
                    </a:cubicBezTo>
                    <a:cubicBezTo>
                      <a:pt x="78" y="70"/>
                      <a:pt x="77" y="70"/>
                      <a:pt x="76" y="69"/>
                    </a:cubicBezTo>
                    <a:cubicBezTo>
                      <a:pt x="75" y="69"/>
                      <a:pt x="74" y="69"/>
                      <a:pt x="74" y="70"/>
                    </a:cubicBezTo>
                    <a:cubicBezTo>
                      <a:pt x="73" y="70"/>
                      <a:pt x="72" y="70"/>
                      <a:pt x="71" y="69"/>
                    </a:cubicBezTo>
                    <a:cubicBezTo>
                      <a:pt x="71" y="69"/>
                      <a:pt x="70" y="69"/>
                      <a:pt x="70" y="68"/>
                    </a:cubicBezTo>
                    <a:cubicBezTo>
                      <a:pt x="69" y="68"/>
                      <a:pt x="68" y="68"/>
                      <a:pt x="68" y="68"/>
                    </a:cubicBezTo>
                    <a:cubicBezTo>
                      <a:pt x="67" y="68"/>
                      <a:pt x="67" y="68"/>
                      <a:pt x="66" y="68"/>
                    </a:cubicBezTo>
                    <a:cubicBezTo>
                      <a:pt x="65" y="68"/>
                      <a:pt x="64" y="68"/>
                      <a:pt x="64" y="67"/>
                    </a:cubicBezTo>
                    <a:cubicBezTo>
                      <a:pt x="64" y="66"/>
                      <a:pt x="63" y="65"/>
                      <a:pt x="62" y="65"/>
                    </a:cubicBezTo>
                    <a:cubicBezTo>
                      <a:pt x="62" y="64"/>
                      <a:pt x="61" y="63"/>
                      <a:pt x="61" y="63"/>
                    </a:cubicBezTo>
                    <a:cubicBezTo>
                      <a:pt x="60" y="60"/>
                      <a:pt x="60" y="58"/>
                      <a:pt x="60" y="56"/>
                    </a:cubicBezTo>
                    <a:cubicBezTo>
                      <a:pt x="60" y="50"/>
                      <a:pt x="60" y="44"/>
                      <a:pt x="61" y="38"/>
                    </a:cubicBezTo>
                    <a:cubicBezTo>
                      <a:pt x="61" y="35"/>
                      <a:pt x="61" y="32"/>
                      <a:pt x="62" y="28"/>
                    </a:cubicBezTo>
                    <a:cubicBezTo>
                      <a:pt x="62" y="22"/>
                      <a:pt x="62" y="17"/>
                      <a:pt x="62" y="11"/>
                    </a:cubicBezTo>
                    <a:cubicBezTo>
                      <a:pt x="62" y="10"/>
                      <a:pt x="62" y="9"/>
                      <a:pt x="61" y="8"/>
                    </a:cubicBezTo>
                    <a:cubicBezTo>
                      <a:pt x="61" y="7"/>
                      <a:pt x="61" y="7"/>
                      <a:pt x="60" y="7"/>
                    </a:cubicBezTo>
                    <a:cubicBezTo>
                      <a:pt x="56" y="7"/>
                      <a:pt x="52" y="8"/>
                      <a:pt x="48" y="8"/>
                    </a:cubicBezTo>
                    <a:cubicBezTo>
                      <a:pt x="48" y="8"/>
                      <a:pt x="47" y="9"/>
                      <a:pt x="47" y="9"/>
                    </a:cubicBezTo>
                    <a:close/>
                    <a:moveTo>
                      <a:pt x="154" y="8"/>
                    </a:moveTo>
                    <a:cubicBezTo>
                      <a:pt x="150" y="8"/>
                      <a:pt x="145" y="8"/>
                      <a:pt x="140" y="8"/>
                    </a:cubicBezTo>
                    <a:cubicBezTo>
                      <a:pt x="135" y="7"/>
                      <a:pt x="131" y="7"/>
                      <a:pt x="126" y="7"/>
                    </a:cubicBezTo>
                    <a:cubicBezTo>
                      <a:pt x="125" y="12"/>
                      <a:pt x="125" y="17"/>
                      <a:pt x="125" y="22"/>
                    </a:cubicBezTo>
                    <a:cubicBezTo>
                      <a:pt x="126" y="21"/>
                      <a:pt x="127" y="21"/>
                      <a:pt x="127" y="21"/>
                    </a:cubicBezTo>
                    <a:cubicBezTo>
                      <a:pt x="127" y="21"/>
                      <a:pt x="127" y="21"/>
                      <a:pt x="128" y="20"/>
                    </a:cubicBezTo>
                    <a:cubicBezTo>
                      <a:pt x="128" y="19"/>
                      <a:pt x="129" y="19"/>
                      <a:pt x="130" y="19"/>
                    </a:cubicBezTo>
                    <a:cubicBezTo>
                      <a:pt x="130" y="19"/>
                      <a:pt x="131" y="19"/>
                      <a:pt x="131" y="19"/>
                    </a:cubicBezTo>
                    <a:cubicBezTo>
                      <a:pt x="133" y="19"/>
                      <a:pt x="134" y="18"/>
                      <a:pt x="135" y="18"/>
                    </a:cubicBezTo>
                    <a:cubicBezTo>
                      <a:pt x="138" y="17"/>
                      <a:pt x="140" y="17"/>
                      <a:pt x="143" y="17"/>
                    </a:cubicBezTo>
                    <a:cubicBezTo>
                      <a:pt x="145" y="17"/>
                      <a:pt x="147" y="17"/>
                      <a:pt x="149" y="17"/>
                    </a:cubicBezTo>
                    <a:cubicBezTo>
                      <a:pt x="149" y="17"/>
                      <a:pt x="150" y="17"/>
                      <a:pt x="150" y="17"/>
                    </a:cubicBezTo>
                    <a:cubicBezTo>
                      <a:pt x="151" y="17"/>
                      <a:pt x="152" y="17"/>
                      <a:pt x="153" y="16"/>
                    </a:cubicBezTo>
                    <a:cubicBezTo>
                      <a:pt x="153" y="16"/>
                      <a:pt x="153" y="16"/>
                      <a:pt x="153" y="16"/>
                    </a:cubicBezTo>
                    <a:cubicBezTo>
                      <a:pt x="153" y="14"/>
                      <a:pt x="153" y="13"/>
                      <a:pt x="153" y="12"/>
                    </a:cubicBezTo>
                    <a:cubicBezTo>
                      <a:pt x="153" y="11"/>
                      <a:pt x="153" y="10"/>
                      <a:pt x="154" y="10"/>
                    </a:cubicBezTo>
                    <a:cubicBezTo>
                      <a:pt x="154" y="10"/>
                      <a:pt x="155" y="9"/>
                      <a:pt x="155" y="9"/>
                    </a:cubicBezTo>
                    <a:cubicBezTo>
                      <a:pt x="155" y="9"/>
                      <a:pt x="155" y="8"/>
                      <a:pt x="154" y="8"/>
                    </a:cubicBezTo>
                    <a:close/>
                    <a:moveTo>
                      <a:pt x="214" y="85"/>
                    </a:moveTo>
                    <a:cubicBezTo>
                      <a:pt x="214" y="84"/>
                      <a:pt x="214" y="84"/>
                      <a:pt x="214" y="84"/>
                    </a:cubicBezTo>
                    <a:cubicBezTo>
                      <a:pt x="212" y="84"/>
                      <a:pt x="210" y="85"/>
                      <a:pt x="208" y="85"/>
                    </a:cubicBezTo>
                    <a:cubicBezTo>
                      <a:pt x="203" y="85"/>
                      <a:pt x="198" y="86"/>
                      <a:pt x="193" y="86"/>
                    </a:cubicBezTo>
                    <a:cubicBezTo>
                      <a:pt x="184" y="87"/>
                      <a:pt x="176" y="87"/>
                      <a:pt x="167" y="87"/>
                    </a:cubicBezTo>
                    <a:cubicBezTo>
                      <a:pt x="165" y="87"/>
                      <a:pt x="162" y="87"/>
                      <a:pt x="159" y="87"/>
                    </a:cubicBezTo>
                    <a:cubicBezTo>
                      <a:pt x="153" y="87"/>
                      <a:pt x="148" y="88"/>
                      <a:pt x="142" y="88"/>
                    </a:cubicBezTo>
                    <a:cubicBezTo>
                      <a:pt x="135" y="88"/>
                      <a:pt x="129" y="88"/>
                      <a:pt x="122" y="89"/>
                    </a:cubicBezTo>
                    <a:cubicBezTo>
                      <a:pt x="119" y="89"/>
                      <a:pt x="115" y="89"/>
                      <a:pt x="112" y="89"/>
                    </a:cubicBezTo>
                    <a:cubicBezTo>
                      <a:pt x="114" y="89"/>
                      <a:pt x="116" y="89"/>
                      <a:pt x="118" y="89"/>
                    </a:cubicBezTo>
                    <a:cubicBezTo>
                      <a:pt x="124" y="89"/>
                      <a:pt x="130" y="90"/>
                      <a:pt x="136" y="90"/>
                    </a:cubicBezTo>
                    <a:cubicBezTo>
                      <a:pt x="145" y="90"/>
                      <a:pt x="155" y="90"/>
                      <a:pt x="164" y="90"/>
                    </a:cubicBezTo>
                    <a:cubicBezTo>
                      <a:pt x="170" y="90"/>
                      <a:pt x="177" y="90"/>
                      <a:pt x="183" y="89"/>
                    </a:cubicBezTo>
                    <a:cubicBezTo>
                      <a:pt x="186" y="89"/>
                      <a:pt x="188" y="89"/>
                      <a:pt x="191" y="88"/>
                    </a:cubicBezTo>
                    <a:cubicBezTo>
                      <a:pt x="194" y="88"/>
                      <a:pt x="197" y="88"/>
                      <a:pt x="200" y="88"/>
                    </a:cubicBezTo>
                    <a:cubicBezTo>
                      <a:pt x="205" y="88"/>
                      <a:pt x="209" y="87"/>
                      <a:pt x="214" y="85"/>
                    </a:cubicBezTo>
                    <a:cubicBezTo>
                      <a:pt x="214" y="85"/>
                      <a:pt x="214" y="85"/>
                      <a:pt x="214" y="85"/>
                    </a:cubicBezTo>
                    <a:close/>
                    <a:moveTo>
                      <a:pt x="39" y="87"/>
                    </a:moveTo>
                    <a:cubicBezTo>
                      <a:pt x="39" y="87"/>
                      <a:pt x="39" y="87"/>
                      <a:pt x="39" y="87"/>
                    </a:cubicBezTo>
                    <a:cubicBezTo>
                      <a:pt x="38" y="87"/>
                      <a:pt x="38" y="87"/>
                      <a:pt x="38" y="87"/>
                    </a:cubicBezTo>
                    <a:cubicBezTo>
                      <a:pt x="36" y="86"/>
                      <a:pt x="34" y="86"/>
                      <a:pt x="32" y="85"/>
                    </a:cubicBezTo>
                    <a:cubicBezTo>
                      <a:pt x="30" y="85"/>
                      <a:pt x="28" y="84"/>
                      <a:pt x="26" y="83"/>
                    </a:cubicBezTo>
                    <a:cubicBezTo>
                      <a:pt x="22" y="81"/>
                      <a:pt x="19" y="80"/>
                      <a:pt x="16" y="78"/>
                    </a:cubicBezTo>
                    <a:cubicBezTo>
                      <a:pt x="12" y="75"/>
                      <a:pt x="9" y="72"/>
                      <a:pt x="6" y="69"/>
                    </a:cubicBezTo>
                    <a:cubicBezTo>
                      <a:pt x="6" y="69"/>
                      <a:pt x="6" y="69"/>
                      <a:pt x="6" y="69"/>
                    </a:cubicBezTo>
                    <a:cubicBezTo>
                      <a:pt x="6" y="70"/>
                      <a:pt x="6" y="72"/>
                      <a:pt x="7" y="73"/>
                    </a:cubicBezTo>
                    <a:cubicBezTo>
                      <a:pt x="7" y="75"/>
                      <a:pt x="7" y="77"/>
                      <a:pt x="8" y="79"/>
                    </a:cubicBezTo>
                    <a:cubicBezTo>
                      <a:pt x="8" y="81"/>
                      <a:pt x="9" y="82"/>
                      <a:pt x="10" y="82"/>
                    </a:cubicBezTo>
                    <a:cubicBezTo>
                      <a:pt x="11" y="83"/>
                      <a:pt x="13" y="84"/>
                      <a:pt x="14" y="85"/>
                    </a:cubicBezTo>
                    <a:cubicBezTo>
                      <a:pt x="17" y="86"/>
                      <a:pt x="21" y="86"/>
                      <a:pt x="24" y="87"/>
                    </a:cubicBezTo>
                    <a:cubicBezTo>
                      <a:pt x="29" y="87"/>
                      <a:pt x="33" y="87"/>
                      <a:pt x="38" y="87"/>
                    </a:cubicBezTo>
                    <a:cubicBezTo>
                      <a:pt x="38" y="87"/>
                      <a:pt x="38" y="87"/>
                      <a:pt x="39" y="87"/>
                    </a:cubicBezTo>
                    <a:close/>
                    <a:moveTo>
                      <a:pt x="67" y="7"/>
                    </a:moveTo>
                    <a:cubicBezTo>
                      <a:pt x="67" y="8"/>
                      <a:pt x="67" y="8"/>
                      <a:pt x="67" y="9"/>
                    </a:cubicBezTo>
                    <a:cubicBezTo>
                      <a:pt x="67" y="12"/>
                      <a:pt x="66" y="15"/>
                      <a:pt x="66" y="18"/>
                    </a:cubicBezTo>
                    <a:cubicBezTo>
                      <a:pt x="66" y="21"/>
                      <a:pt x="66" y="24"/>
                      <a:pt x="65" y="27"/>
                    </a:cubicBezTo>
                    <a:cubicBezTo>
                      <a:pt x="65" y="31"/>
                      <a:pt x="65" y="35"/>
                      <a:pt x="65" y="39"/>
                    </a:cubicBezTo>
                    <a:cubicBezTo>
                      <a:pt x="65" y="41"/>
                      <a:pt x="65" y="43"/>
                      <a:pt x="65" y="45"/>
                    </a:cubicBezTo>
                    <a:cubicBezTo>
                      <a:pt x="66" y="46"/>
                      <a:pt x="66" y="48"/>
                      <a:pt x="66" y="49"/>
                    </a:cubicBezTo>
                    <a:cubicBezTo>
                      <a:pt x="66" y="48"/>
                      <a:pt x="66" y="47"/>
                      <a:pt x="67" y="47"/>
                    </a:cubicBezTo>
                    <a:cubicBezTo>
                      <a:pt x="67" y="42"/>
                      <a:pt x="68" y="38"/>
                      <a:pt x="69" y="34"/>
                    </a:cubicBezTo>
                    <a:cubicBezTo>
                      <a:pt x="69" y="31"/>
                      <a:pt x="69" y="27"/>
                      <a:pt x="69" y="24"/>
                    </a:cubicBezTo>
                    <a:cubicBezTo>
                      <a:pt x="69" y="21"/>
                      <a:pt x="69" y="18"/>
                      <a:pt x="69" y="15"/>
                    </a:cubicBezTo>
                    <a:cubicBezTo>
                      <a:pt x="69" y="13"/>
                      <a:pt x="69" y="10"/>
                      <a:pt x="68" y="8"/>
                    </a:cubicBezTo>
                    <a:cubicBezTo>
                      <a:pt x="68" y="8"/>
                      <a:pt x="68" y="7"/>
                      <a:pt x="67" y="7"/>
                    </a:cubicBezTo>
                    <a:close/>
                    <a:moveTo>
                      <a:pt x="15" y="20"/>
                    </a:moveTo>
                    <a:cubicBezTo>
                      <a:pt x="15" y="20"/>
                      <a:pt x="15" y="20"/>
                      <a:pt x="15" y="21"/>
                    </a:cubicBezTo>
                    <a:cubicBezTo>
                      <a:pt x="15" y="21"/>
                      <a:pt x="15" y="22"/>
                      <a:pt x="15" y="22"/>
                    </a:cubicBezTo>
                    <a:cubicBezTo>
                      <a:pt x="15" y="24"/>
                      <a:pt x="15" y="26"/>
                      <a:pt x="15" y="28"/>
                    </a:cubicBezTo>
                    <a:cubicBezTo>
                      <a:pt x="14" y="33"/>
                      <a:pt x="14" y="37"/>
                      <a:pt x="14" y="42"/>
                    </a:cubicBezTo>
                    <a:cubicBezTo>
                      <a:pt x="13" y="47"/>
                      <a:pt x="13" y="52"/>
                      <a:pt x="13" y="57"/>
                    </a:cubicBezTo>
                    <a:cubicBezTo>
                      <a:pt x="13" y="57"/>
                      <a:pt x="13" y="57"/>
                      <a:pt x="13" y="58"/>
                    </a:cubicBezTo>
                    <a:cubicBezTo>
                      <a:pt x="14" y="58"/>
                      <a:pt x="14" y="58"/>
                      <a:pt x="14" y="59"/>
                    </a:cubicBezTo>
                    <a:cubicBezTo>
                      <a:pt x="14" y="60"/>
                      <a:pt x="15" y="60"/>
                      <a:pt x="15" y="61"/>
                    </a:cubicBezTo>
                    <a:cubicBezTo>
                      <a:pt x="17" y="46"/>
                      <a:pt x="17" y="31"/>
                      <a:pt x="17" y="17"/>
                    </a:cubicBezTo>
                    <a:cubicBezTo>
                      <a:pt x="16" y="17"/>
                      <a:pt x="15" y="18"/>
                      <a:pt x="14" y="18"/>
                    </a:cubicBezTo>
                    <a:cubicBezTo>
                      <a:pt x="15" y="19"/>
                      <a:pt x="15" y="19"/>
                      <a:pt x="15" y="20"/>
                    </a:cubicBezTo>
                    <a:close/>
                    <a:moveTo>
                      <a:pt x="90" y="29"/>
                    </a:moveTo>
                    <a:cubicBezTo>
                      <a:pt x="91" y="28"/>
                      <a:pt x="92" y="27"/>
                      <a:pt x="93" y="27"/>
                    </a:cubicBezTo>
                    <a:cubicBezTo>
                      <a:pt x="93" y="27"/>
                      <a:pt x="93" y="27"/>
                      <a:pt x="93" y="26"/>
                    </a:cubicBezTo>
                    <a:cubicBezTo>
                      <a:pt x="93" y="21"/>
                      <a:pt x="93" y="16"/>
                      <a:pt x="93" y="10"/>
                    </a:cubicBezTo>
                    <a:cubicBezTo>
                      <a:pt x="93" y="9"/>
                      <a:pt x="93" y="8"/>
                      <a:pt x="93" y="7"/>
                    </a:cubicBezTo>
                    <a:cubicBezTo>
                      <a:pt x="91" y="7"/>
                      <a:pt x="89" y="7"/>
                      <a:pt x="87" y="7"/>
                    </a:cubicBezTo>
                    <a:cubicBezTo>
                      <a:pt x="86" y="8"/>
                      <a:pt x="86" y="9"/>
                      <a:pt x="86" y="11"/>
                    </a:cubicBezTo>
                    <a:cubicBezTo>
                      <a:pt x="86" y="12"/>
                      <a:pt x="86" y="13"/>
                      <a:pt x="86" y="14"/>
                    </a:cubicBezTo>
                    <a:cubicBezTo>
                      <a:pt x="86" y="19"/>
                      <a:pt x="87" y="24"/>
                      <a:pt x="87" y="28"/>
                    </a:cubicBezTo>
                    <a:cubicBezTo>
                      <a:pt x="87" y="29"/>
                      <a:pt x="87" y="29"/>
                      <a:pt x="87" y="29"/>
                    </a:cubicBezTo>
                    <a:cubicBezTo>
                      <a:pt x="87" y="29"/>
                      <a:pt x="88" y="29"/>
                      <a:pt x="88" y="29"/>
                    </a:cubicBezTo>
                    <a:cubicBezTo>
                      <a:pt x="88" y="29"/>
                      <a:pt x="88" y="29"/>
                      <a:pt x="88" y="29"/>
                    </a:cubicBezTo>
                    <a:cubicBezTo>
                      <a:pt x="88" y="25"/>
                      <a:pt x="88" y="20"/>
                      <a:pt x="88" y="16"/>
                    </a:cubicBezTo>
                    <a:cubicBezTo>
                      <a:pt x="88" y="15"/>
                      <a:pt x="88" y="14"/>
                      <a:pt x="87" y="13"/>
                    </a:cubicBezTo>
                    <a:cubicBezTo>
                      <a:pt x="87" y="12"/>
                      <a:pt x="88" y="11"/>
                      <a:pt x="89" y="11"/>
                    </a:cubicBezTo>
                    <a:cubicBezTo>
                      <a:pt x="90" y="11"/>
                      <a:pt x="91" y="12"/>
                      <a:pt x="92" y="13"/>
                    </a:cubicBezTo>
                    <a:cubicBezTo>
                      <a:pt x="91" y="14"/>
                      <a:pt x="90" y="15"/>
                      <a:pt x="90" y="16"/>
                    </a:cubicBezTo>
                    <a:cubicBezTo>
                      <a:pt x="90" y="20"/>
                      <a:pt x="90" y="24"/>
                      <a:pt x="90" y="28"/>
                    </a:cubicBezTo>
                    <a:cubicBezTo>
                      <a:pt x="90" y="28"/>
                      <a:pt x="90" y="28"/>
                      <a:pt x="90" y="29"/>
                    </a:cubicBezTo>
                    <a:close/>
                    <a:moveTo>
                      <a:pt x="150" y="30"/>
                    </a:moveTo>
                    <a:cubicBezTo>
                      <a:pt x="150" y="29"/>
                      <a:pt x="150" y="29"/>
                      <a:pt x="150" y="28"/>
                    </a:cubicBezTo>
                    <a:cubicBezTo>
                      <a:pt x="149" y="29"/>
                      <a:pt x="149" y="29"/>
                      <a:pt x="148" y="30"/>
                    </a:cubicBezTo>
                    <a:cubicBezTo>
                      <a:pt x="148" y="30"/>
                      <a:pt x="148" y="30"/>
                      <a:pt x="147" y="30"/>
                    </a:cubicBezTo>
                    <a:cubicBezTo>
                      <a:pt x="147" y="30"/>
                      <a:pt x="146" y="29"/>
                      <a:pt x="146" y="29"/>
                    </a:cubicBezTo>
                    <a:cubicBezTo>
                      <a:pt x="146" y="29"/>
                      <a:pt x="146" y="29"/>
                      <a:pt x="146" y="28"/>
                    </a:cubicBezTo>
                    <a:cubicBezTo>
                      <a:pt x="147" y="27"/>
                      <a:pt x="147" y="26"/>
                      <a:pt x="147" y="25"/>
                    </a:cubicBezTo>
                    <a:cubicBezTo>
                      <a:pt x="147" y="24"/>
                      <a:pt x="147" y="24"/>
                      <a:pt x="147" y="23"/>
                    </a:cubicBezTo>
                    <a:cubicBezTo>
                      <a:pt x="147" y="23"/>
                      <a:pt x="147" y="23"/>
                      <a:pt x="147" y="23"/>
                    </a:cubicBezTo>
                    <a:cubicBezTo>
                      <a:pt x="147" y="24"/>
                      <a:pt x="146" y="24"/>
                      <a:pt x="146" y="24"/>
                    </a:cubicBezTo>
                    <a:cubicBezTo>
                      <a:pt x="145" y="26"/>
                      <a:pt x="144" y="27"/>
                      <a:pt x="143" y="29"/>
                    </a:cubicBezTo>
                    <a:cubicBezTo>
                      <a:pt x="143" y="29"/>
                      <a:pt x="143" y="30"/>
                      <a:pt x="142" y="30"/>
                    </a:cubicBezTo>
                    <a:cubicBezTo>
                      <a:pt x="142" y="31"/>
                      <a:pt x="141" y="31"/>
                      <a:pt x="141" y="31"/>
                    </a:cubicBezTo>
                    <a:cubicBezTo>
                      <a:pt x="140" y="30"/>
                      <a:pt x="140" y="30"/>
                      <a:pt x="140" y="29"/>
                    </a:cubicBezTo>
                    <a:cubicBezTo>
                      <a:pt x="140" y="29"/>
                      <a:pt x="140" y="29"/>
                      <a:pt x="140" y="28"/>
                    </a:cubicBezTo>
                    <a:cubicBezTo>
                      <a:pt x="141" y="27"/>
                      <a:pt x="141" y="26"/>
                      <a:pt x="141" y="24"/>
                    </a:cubicBezTo>
                    <a:cubicBezTo>
                      <a:pt x="141" y="23"/>
                      <a:pt x="141" y="21"/>
                      <a:pt x="141" y="20"/>
                    </a:cubicBezTo>
                    <a:cubicBezTo>
                      <a:pt x="141" y="19"/>
                      <a:pt x="140" y="19"/>
                      <a:pt x="140" y="19"/>
                    </a:cubicBezTo>
                    <a:cubicBezTo>
                      <a:pt x="138" y="20"/>
                      <a:pt x="137" y="20"/>
                      <a:pt x="135" y="20"/>
                    </a:cubicBezTo>
                    <a:cubicBezTo>
                      <a:pt x="134" y="20"/>
                      <a:pt x="133" y="21"/>
                      <a:pt x="132" y="21"/>
                    </a:cubicBezTo>
                    <a:cubicBezTo>
                      <a:pt x="132" y="21"/>
                      <a:pt x="132" y="22"/>
                      <a:pt x="132" y="22"/>
                    </a:cubicBezTo>
                    <a:cubicBezTo>
                      <a:pt x="134" y="23"/>
                      <a:pt x="133" y="24"/>
                      <a:pt x="133" y="25"/>
                    </a:cubicBezTo>
                    <a:cubicBezTo>
                      <a:pt x="133" y="25"/>
                      <a:pt x="133" y="25"/>
                      <a:pt x="134" y="25"/>
                    </a:cubicBezTo>
                    <a:cubicBezTo>
                      <a:pt x="134" y="24"/>
                      <a:pt x="135" y="23"/>
                      <a:pt x="135" y="22"/>
                    </a:cubicBezTo>
                    <a:cubicBezTo>
                      <a:pt x="135" y="22"/>
                      <a:pt x="136" y="21"/>
                      <a:pt x="136" y="21"/>
                    </a:cubicBezTo>
                    <a:cubicBezTo>
                      <a:pt x="137" y="20"/>
                      <a:pt x="138" y="20"/>
                      <a:pt x="138" y="21"/>
                    </a:cubicBezTo>
                    <a:cubicBezTo>
                      <a:pt x="138" y="22"/>
                      <a:pt x="138" y="22"/>
                      <a:pt x="138" y="22"/>
                    </a:cubicBezTo>
                    <a:cubicBezTo>
                      <a:pt x="138" y="23"/>
                      <a:pt x="138" y="24"/>
                      <a:pt x="138" y="25"/>
                    </a:cubicBezTo>
                    <a:cubicBezTo>
                      <a:pt x="138" y="26"/>
                      <a:pt x="138" y="27"/>
                      <a:pt x="138" y="29"/>
                    </a:cubicBezTo>
                    <a:cubicBezTo>
                      <a:pt x="138" y="30"/>
                      <a:pt x="138" y="31"/>
                      <a:pt x="137" y="31"/>
                    </a:cubicBezTo>
                    <a:cubicBezTo>
                      <a:pt x="137" y="31"/>
                      <a:pt x="137" y="31"/>
                      <a:pt x="136" y="31"/>
                    </a:cubicBezTo>
                    <a:cubicBezTo>
                      <a:pt x="137" y="33"/>
                      <a:pt x="137" y="33"/>
                      <a:pt x="138" y="33"/>
                    </a:cubicBezTo>
                    <a:cubicBezTo>
                      <a:pt x="139" y="33"/>
                      <a:pt x="140" y="33"/>
                      <a:pt x="141" y="33"/>
                    </a:cubicBezTo>
                    <a:cubicBezTo>
                      <a:pt x="142" y="33"/>
                      <a:pt x="143" y="32"/>
                      <a:pt x="144" y="32"/>
                    </a:cubicBezTo>
                    <a:cubicBezTo>
                      <a:pt x="146" y="32"/>
                      <a:pt x="148" y="31"/>
                      <a:pt x="150" y="30"/>
                    </a:cubicBezTo>
                    <a:close/>
                    <a:moveTo>
                      <a:pt x="208" y="53"/>
                    </a:moveTo>
                    <a:cubicBezTo>
                      <a:pt x="208" y="53"/>
                      <a:pt x="208" y="53"/>
                      <a:pt x="208" y="53"/>
                    </a:cubicBezTo>
                    <a:cubicBezTo>
                      <a:pt x="208" y="53"/>
                      <a:pt x="208" y="52"/>
                      <a:pt x="208" y="52"/>
                    </a:cubicBezTo>
                    <a:cubicBezTo>
                      <a:pt x="209" y="52"/>
                      <a:pt x="209" y="51"/>
                      <a:pt x="209" y="51"/>
                    </a:cubicBezTo>
                    <a:cubicBezTo>
                      <a:pt x="210" y="47"/>
                      <a:pt x="210" y="43"/>
                      <a:pt x="210" y="39"/>
                    </a:cubicBezTo>
                    <a:cubicBezTo>
                      <a:pt x="210" y="36"/>
                      <a:pt x="209" y="32"/>
                      <a:pt x="209" y="28"/>
                    </a:cubicBezTo>
                    <a:cubicBezTo>
                      <a:pt x="209" y="24"/>
                      <a:pt x="208" y="20"/>
                      <a:pt x="208" y="16"/>
                    </a:cubicBezTo>
                    <a:cubicBezTo>
                      <a:pt x="208" y="14"/>
                      <a:pt x="207" y="13"/>
                      <a:pt x="207" y="12"/>
                    </a:cubicBezTo>
                    <a:cubicBezTo>
                      <a:pt x="207" y="12"/>
                      <a:pt x="207" y="12"/>
                      <a:pt x="207" y="12"/>
                    </a:cubicBezTo>
                    <a:cubicBezTo>
                      <a:pt x="207" y="12"/>
                      <a:pt x="207" y="12"/>
                      <a:pt x="207" y="12"/>
                    </a:cubicBezTo>
                    <a:cubicBezTo>
                      <a:pt x="207" y="13"/>
                      <a:pt x="207" y="13"/>
                      <a:pt x="207" y="13"/>
                    </a:cubicBezTo>
                    <a:cubicBezTo>
                      <a:pt x="206" y="16"/>
                      <a:pt x="207" y="18"/>
                      <a:pt x="207" y="21"/>
                    </a:cubicBezTo>
                    <a:cubicBezTo>
                      <a:pt x="207" y="25"/>
                      <a:pt x="207" y="28"/>
                      <a:pt x="207" y="32"/>
                    </a:cubicBezTo>
                    <a:cubicBezTo>
                      <a:pt x="207" y="37"/>
                      <a:pt x="207" y="42"/>
                      <a:pt x="207" y="47"/>
                    </a:cubicBezTo>
                    <a:cubicBezTo>
                      <a:pt x="208" y="49"/>
                      <a:pt x="208" y="51"/>
                      <a:pt x="208" y="53"/>
                    </a:cubicBezTo>
                    <a:close/>
                    <a:moveTo>
                      <a:pt x="31" y="10"/>
                    </a:moveTo>
                    <a:cubicBezTo>
                      <a:pt x="31" y="11"/>
                      <a:pt x="31" y="11"/>
                      <a:pt x="30" y="11"/>
                    </a:cubicBezTo>
                    <a:cubicBezTo>
                      <a:pt x="30" y="13"/>
                      <a:pt x="29" y="14"/>
                      <a:pt x="29" y="15"/>
                    </a:cubicBezTo>
                    <a:cubicBezTo>
                      <a:pt x="29" y="22"/>
                      <a:pt x="30" y="29"/>
                      <a:pt x="30" y="37"/>
                    </a:cubicBezTo>
                    <a:cubicBezTo>
                      <a:pt x="30" y="38"/>
                      <a:pt x="30" y="38"/>
                      <a:pt x="31" y="38"/>
                    </a:cubicBezTo>
                    <a:cubicBezTo>
                      <a:pt x="31" y="36"/>
                      <a:pt x="32" y="33"/>
                      <a:pt x="32" y="31"/>
                    </a:cubicBezTo>
                    <a:cubicBezTo>
                      <a:pt x="32" y="31"/>
                      <a:pt x="32" y="30"/>
                      <a:pt x="32" y="30"/>
                    </a:cubicBezTo>
                    <a:cubicBezTo>
                      <a:pt x="31" y="30"/>
                      <a:pt x="31" y="29"/>
                      <a:pt x="32" y="29"/>
                    </a:cubicBezTo>
                    <a:cubicBezTo>
                      <a:pt x="32" y="29"/>
                      <a:pt x="32" y="28"/>
                      <a:pt x="32" y="28"/>
                    </a:cubicBezTo>
                    <a:cubicBezTo>
                      <a:pt x="33" y="24"/>
                      <a:pt x="33" y="19"/>
                      <a:pt x="33" y="15"/>
                    </a:cubicBezTo>
                    <a:cubicBezTo>
                      <a:pt x="33" y="13"/>
                      <a:pt x="33" y="12"/>
                      <a:pt x="33" y="10"/>
                    </a:cubicBezTo>
                    <a:cubicBezTo>
                      <a:pt x="33" y="10"/>
                      <a:pt x="33" y="10"/>
                      <a:pt x="32" y="10"/>
                    </a:cubicBezTo>
                    <a:cubicBezTo>
                      <a:pt x="32" y="10"/>
                      <a:pt x="31" y="10"/>
                      <a:pt x="31" y="10"/>
                    </a:cubicBezTo>
                    <a:close/>
                    <a:moveTo>
                      <a:pt x="22" y="16"/>
                    </a:moveTo>
                    <a:cubicBezTo>
                      <a:pt x="22" y="18"/>
                      <a:pt x="22" y="18"/>
                      <a:pt x="22" y="21"/>
                    </a:cubicBezTo>
                    <a:cubicBezTo>
                      <a:pt x="21" y="29"/>
                      <a:pt x="21" y="37"/>
                      <a:pt x="21" y="46"/>
                    </a:cubicBezTo>
                    <a:cubicBezTo>
                      <a:pt x="21" y="47"/>
                      <a:pt x="21" y="47"/>
                      <a:pt x="21" y="48"/>
                    </a:cubicBezTo>
                    <a:cubicBezTo>
                      <a:pt x="21" y="48"/>
                      <a:pt x="22" y="48"/>
                      <a:pt x="22" y="48"/>
                    </a:cubicBezTo>
                    <a:cubicBezTo>
                      <a:pt x="24" y="37"/>
                      <a:pt x="25" y="26"/>
                      <a:pt x="24" y="15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3" y="16"/>
                      <a:pt x="23" y="16"/>
                      <a:pt x="23" y="17"/>
                    </a:cubicBezTo>
                    <a:cubicBezTo>
                      <a:pt x="23" y="17"/>
                      <a:pt x="23" y="16"/>
                      <a:pt x="22" y="16"/>
                    </a:cubicBezTo>
                    <a:close/>
                    <a:moveTo>
                      <a:pt x="42" y="37"/>
                    </a:moveTo>
                    <a:cubicBezTo>
                      <a:pt x="42" y="28"/>
                      <a:pt x="42" y="20"/>
                      <a:pt x="41" y="11"/>
                    </a:cubicBezTo>
                    <a:cubicBezTo>
                      <a:pt x="41" y="11"/>
                      <a:pt x="40" y="11"/>
                      <a:pt x="40" y="12"/>
                    </a:cubicBezTo>
                    <a:cubicBezTo>
                      <a:pt x="40" y="13"/>
                      <a:pt x="40" y="14"/>
                      <a:pt x="40" y="15"/>
                    </a:cubicBezTo>
                    <a:cubicBezTo>
                      <a:pt x="40" y="17"/>
                      <a:pt x="40" y="20"/>
                      <a:pt x="39" y="22"/>
                    </a:cubicBezTo>
                    <a:cubicBezTo>
                      <a:pt x="39" y="25"/>
                      <a:pt x="39" y="27"/>
                      <a:pt x="39" y="29"/>
                    </a:cubicBezTo>
                    <a:cubicBezTo>
                      <a:pt x="40" y="30"/>
                      <a:pt x="40" y="31"/>
                      <a:pt x="39" y="31"/>
                    </a:cubicBezTo>
                    <a:cubicBezTo>
                      <a:pt x="38" y="34"/>
                      <a:pt x="38" y="36"/>
                      <a:pt x="38" y="39"/>
                    </a:cubicBezTo>
                    <a:cubicBezTo>
                      <a:pt x="39" y="39"/>
                      <a:pt x="39" y="39"/>
                      <a:pt x="40" y="38"/>
                    </a:cubicBezTo>
                    <a:cubicBezTo>
                      <a:pt x="40" y="37"/>
                      <a:pt x="41" y="37"/>
                      <a:pt x="42" y="37"/>
                    </a:cubicBezTo>
                    <a:close/>
                    <a:moveTo>
                      <a:pt x="177" y="50"/>
                    </a:moveTo>
                    <a:cubicBezTo>
                      <a:pt x="177" y="50"/>
                      <a:pt x="177" y="49"/>
                      <a:pt x="177" y="49"/>
                    </a:cubicBezTo>
                    <a:cubicBezTo>
                      <a:pt x="177" y="46"/>
                      <a:pt x="177" y="42"/>
                      <a:pt x="177" y="39"/>
                    </a:cubicBezTo>
                    <a:cubicBezTo>
                      <a:pt x="177" y="39"/>
                      <a:pt x="177" y="38"/>
                      <a:pt x="177" y="38"/>
                    </a:cubicBezTo>
                    <a:cubicBezTo>
                      <a:pt x="176" y="37"/>
                      <a:pt x="176" y="37"/>
                      <a:pt x="177" y="36"/>
                    </a:cubicBezTo>
                    <a:cubicBezTo>
                      <a:pt x="177" y="36"/>
                      <a:pt x="177" y="36"/>
                      <a:pt x="177" y="35"/>
                    </a:cubicBezTo>
                    <a:cubicBezTo>
                      <a:pt x="177" y="27"/>
                      <a:pt x="177" y="19"/>
                      <a:pt x="177" y="11"/>
                    </a:cubicBezTo>
                    <a:cubicBezTo>
                      <a:pt x="177" y="10"/>
                      <a:pt x="177" y="10"/>
                      <a:pt x="177" y="9"/>
                    </a:cubicBezTo>
                    <a:cubicBezTo>
                      <a:pt x="177" y="9"/>
                      <a:pt x="176" y="8"/>
                      <a:pt x="176" y="8"/>
                    </a:cubicBezTo>
                    <a:cubicBezTo>
                      <a:pt x="176" y="8"/>
                      <a:pt x="176" y="9"/>
                      <a:pt x="176" y="9"/>
                    </a:cubicBezTo>
                    <a:cubicBezTo>
                      <a:pt x="176" y="10"/>
                      <a:pt x="175" y="11"/>
                      <a:pt x="175" y="12"/>
                    </a:cubicBezTo>
                    <a:cubicBezTo>
                      <a:pt x="175" y="24"/>
                      <a:pt x="175" y="36"/>
                      <a:pt x="175" y="48"/>
                    </a:cubicBezTo>
                    <a:cubicBezTo>
                      <a:pt x="175" y="48"/>
                      <a:pt x="175" y="49"/>
                      <a:pt x="175" y="49"/>
                    </a:cubicBezTo>
                    <a:cubicBezTo>
                      <a:pt x="176" y="49"/>
                      <a:pt x="176" y="49"/>
                      <a:pt x="177" y="50"/>
                    </a:cubicBezTo>
                    <a:close/>
                    <a:moveTo>
                      <a:pt x="201" y="30"/>
                    </a:moveTo>
                    <a:cubicBezTo>
                      <a:pt x="201" y="29"/>
                      <a:pt x="201" y="29"/>
                      <a:pt x="201" y="29"/>
                    </a:cubicBezTo>
                    <a:cubicBezTo>
                      <a:pt x="201" y="25"/>
                      <a:pt x="201" y="21"/>
                      <a:pt x="201" y="17"/>
                    </a:cubicBezTo>
                    <a:cubicBezTo>
                      <a:pt x="201" y="16"/>
                      <a:pt x="200" y="15"/>
                      <a:pt x="200" y="14"/>
                    </a:cubicBezTo>
                    <a:cubicBezTo>
                      <a:pt x="200" y="14"/>
                      <a:pt x="199" y="14"/>
                      <a:pt x="199" y="14"/>
                    </a:cubicBezTo>
                    <a:cubicBezTo>
                      <a:pt x="199" y="14"/>
                      <a:pt x="198" y="13"/>
                      <a:pt x="198" y="13"/>
                    </a:cubicBezTo>
                    <a:cubicBezTo>
                      <a:pt x="198" y="12"/>
                      <a:pt x="198" y="11"/>
                      <a:pt x="199" y="10"/>
                    </a:cubicBezTo>
                    <a:cubicBezTo>
                      <a:pt x="199" y="10"/>
                      <a:pt x="199" y="10"/>
                      <a:pt x="199" y="10"/>
                    </a:cubicBezTo>
                    <a:cubicBezTo>
                      <a:pt x="199" y="10"/>
                      <a:pt x="198" y="10"/>
                      <a:pt x="198" y="10"/>
                    </a:cubicBezTo>
                    <a:cubicBezTo>
                      <a:pt x="198" y="11"/>
                      <a:pt x="197" y="13"/>
                      <a:pt x="197" y="14"/>
                    </a:cubicBezTo>
                    <a:cubicBezTo>
                      <a:pt x="197" y="18"/>
                      <a:pt x="197" y="22"/>
                      <a:pt x="197" y="25"/>
                    </a:cubicBezTo>
                    <a:cubicBezTo>
                      <a:pt x="197" y="26"/>
                      <a:pt x="197" y="26"/>
                      <a:pt x="197" y="26"/>
                    </a:cubicBezTo>
                    <a:cubicBezTo>
                      <a:pt x="198" y="26"/>
                      <a:pt x="198" y="26"/>
                      <a:pt x="198" y="26"/>
                    </a:cubicBezTo>
                    <a:cubicBezTo>
                      <a:pt x="199" y="26"/>
                      <a:pt x="200" y="26"/>
                      <a:pt x="200" y="27"/>
                    </a:cubicBezTo>
                    <a:cubicBezTo>
                      <a:pt x="200" y="27"/>
                      <a:pt x="200" y="28"/>
                      <a:pt x="199" y="28"/>
                    </a:cubicBezTo>
                    <a:cubicBezTo>
                      <a:pt x="199" y="29"/>
                      <a:pt x="198" y="29"/>
                      <a:pt x="197" y="29"/>
                    </a:cubicBezTo>
                    <a:cubicBezTo>
                      <a:pt x="197" y="30"/>
                      <a:pt x="197" y="31"/>
                      <a:pt x="197" y="32"/>
                    </a:cubicBezTo>
                    <a:cubicBezTo>
                      <a:pt x="198" y="32"/>
                      <a:pt x="199" y="32"/>
                      <a:pt x="199" y="32"/>
                    </a:cubicBezTo>
                    <a:cubicBezTo>
                      <a:pt x="200" y="32"/>
                      <a:pt x="200" y="32"/>
                      <a:pt x="200" y="31"/>
                    </a:cubicBezTo>
                    <a:cubicBezTo>
                      <a:pt x="200" y="30"/>
                      <a:pt x="201" y="30"/>
                      <a:pt x="201" y="30"/>
                    </a:cubicBezTo>
                    <a:close/>
                    <a:moveTo>
                      <a:pt x="84" y="45"/>
                    </a:moveTo>
                    <a:cubicBezTo>
                      <a:pt x="84" y="40"/>
                      <a:pt x="85" y="35"/>
                      <a:pt x="85" y="30"/>
                    </a:cubicBezTo>
                    <a:cubicBezTo>
                      <a:pt x="83" y="30"/>
                      <a:pt x="82" y="30"/>
                      <a:pt x="81" y="30"/>
                    </a:cubicBezTo>
                    <a:cubicBezTo>
                      <a:pt x="81" y="35"/>
                      <a:pt x="80" y="39"/>
                      <a:pt x="80" y="44"/>
                    </a:cubicBezTo>
                    <a:cubicBezTo>
                      <a:pt x="81" y="44"/>
                      <a:pt x="82" y="45"/>
                      <a:pt x="84" y="45"/>
                    </a:cubicBezTo>
                    <a:close/>
                    <a:moveTo>
                      <a:pt x="82" y="7"/>
                    </a:moveTo>
                    <a:cubicBezTo>
                      <a:pt x="82" y="7"/>
                      <a:pt x="82" y="7"/>
                      <a:pt x="82" y="8"/>
                    </a:cubicBezTo>
                    <a:cubicBezTo>
                      <a:pt x="82" y="8"/>
                      <a:pt x="82" y="9"/>
                      <a:pt x="82" y="9"/>
                    </a:cubicBezTo>
                    <a:cubicBezTo>
                      <a:pt x="82" y="10"/>
                      <a:pt x="82" y="10"/>
                      <a:pt x="82" y="11"/>
                    </a:cubicBezTo>
                    <a:cubicBezTo>
                      <a:pt x="82" y="16"/>
                      <a:pt x="82" y="21"/>
                      <a:pt x="81" y="27"/>
                    </a:cubicBezTo>
                    <a:cubicBezTo>
                      <a:pt x="81" y="27"/>
                      <a:pt x="81" y="27"/>
                      <a:pt x="81" y="28"/>
                    </a:cubicBezTo>
                    <a:cubicBezTo>
                      <a:pt x="82" y="27"/>
                      <a:pt x="83" y="27"/>
                      <a:pt x="83" y="28"/>
                    </a:cubicBezTo>
                    <a:cubicBezTo>
                      <a:pt x="83" y="29"/>
                      <a:pt x="84" y="29"/>
                      <a:pt x="85" y="29"/>
                    </a:cubicBezTo>
                    <a:cubicBezTo>
                      <a:pt x="85" y="29"/>
                      <a:pt x="85" y="28"/>
                      <a:pt x="85" y="28"/>
                    </a:cubicBezTo>
                    <a:cubicBezTo>
                      <a:pt x="84" y="23"/>
                      <a:pt x="84" y="19"/>
                      <a:pt x="84" y="14"/>
                    </a:cubicBezTo>
                    <a:cubicBezTo>
                      <a:pt x="84" y="12"/>
                      <a:pt x="84" y="10"/>
                      <a:pt x="83" y="8"/>
                    </a:cubicBezTo>
                    <a:cubicBezTo>
                      <a:pt x="83" y="8"/>
                      <a:pt x="83" y="7"/>
                      <a:pt x="83" y="7"/>
                    </a:cubicBezTo>
                    <a:cubicBezTo>
                      <a:pt x="82" y="7"/>
                      <a:pt x="82" y="7"/>
                      <a:pt x="82" y="7"/>
                    </a:cubicBezTo>
                    <a:close/>
                    <a:moveTo>
                      <a:pt x="35" y="69"/>
                    </a:moveTo>
                    <a:cubicBezTo>
                      <a:pt x="39" y="62"/>
                      <a:pt x="41" y="54"/>
                      <a:pt x="41" y="46"/>
                    </a:cubicBezTo>
                    <a:cubicBezTo>
                      <a:pt x="39" y="47"/>
                      <a:pt x="38" y="47"/>
                      <a:pt x="37" y="47"/>
                    </a:cubicBezTo>
                    <a:cubicBezTo>
                      <a:pt x="36" y="49"/>
                      <a:pt x="36" y="52"/>
                      <a:pt x="36" y="55"/>
                    </a:cubicBezTo>
                    <a:cubicBezTo>
                      <a:pt x="36" y="54"/>
                      <a:pt x="37" y="54"/>
                      <a:pt x="37" y="54"/>
                    </a:cubicBezTo>
                    <a:cubicBezTo>
                      <a:pt x="37" y="53"/>
                      <a:pt x="38" y="53"/>
                      <a:pt x="38" y="53"/>
                    </a:cubicBezTo>
                    <a:cubicBezTo>
                      <a:pt x="39" y="52"/>
                      <a:pt x="39" y="53"/>
                      <a:pt x="40" y="53"/>
                    </a:cubicBezTo>
                    <a:cubicBezTo>
                      <a:pt x="40" y="54"/>
                      <a:pt x="40" y="55"/>
                      <a:pt x="39" y="55"/>
                    </a:cubicBezTo>
                    <a:cubicBezTo>
                      <a:pt x="39" y="55"/>
                      <a:pt x="39" y="56"/>
                      <a:pt x="39" y="56"/>
                    </a:cubicBezTo>
                    <a:cubicBezTo>
                      <a:pt x="39" y="57"/>
                      <a:pt x="39" y="58"/>
                      <a:pt x="38" y="59"/>
                    </a:cubicBezTo>
                    <a:cubicBezTo>
                      <a:pt x="38" y="59"/>
                      <a:pt x="38" y="59"/>
                      <a:pt x="37" y="60"/>
                    </a:cubicBezTo>
                    <a:cubicBezTo>
                      <a:pt x="37" y="60"/>
                      <a:pt x="36" y="60"/>
                      <a:pt x="35" y="60"/>
                    </a:cubicBezTo>
                    <a:cubicBezTo>
                      <a:pt x="35" y="62"/>
                      <a:pt x="35" y="63"/>
                      <a:pt x="35" y="65"/>
                    </a:cubicBezTo>
                    <a:cubicBezTo>
                      <a:pt x="35" y="66"/>
                      <a:pt x="35" y="67"/>
                      <a:pt x="35" y="69"/>
                    </a:cubicBezTo>
                    <a:close/>
                    <a:moveTo>
                      <a:pt x="192" y="7"/>
                    </a:moveTo>
                    <a:cubicBezTo>
                      <a:pt x="192" y="7"/>
                      <a:pt x="192" y="7"/>
                      <a:pt x="192" y="7"/>
                    </a:cubicBezTo>
                    <a:cubicBezTo>
                      <a:pt x="192" y="7"/>
                      <a:pt x="193" y="7"/>
                      <a:pt x="193" y="7"/>
                    </a:cubicBezTo>
                    <a:cubicBezTo>
                      <a:pt x="195" y="8"/>
                      <a:pt x="197" y="7"/>
                      <a:pt x="198" y="8"/>
                    </a:cubicBezTo>
                    <a:cubicBezTo>
                      <a:pt x="199" y="8"/>
                      <a:pt x="199" y="8"/>
                      <a:pt x="199" y="8"/>
                    </a:cubicBezTo>
                    <a:cubicBezTo>
                      <a:pt x="202" y="8"/>
                      <a:pt x="205" y="9"/>
                      <a:pt x="208" y="10"/>
                    </a:cubicBezTo>
                    <a:cubicBezTo>
                      <a:pt x="208" y="10"/>
                      <a:pt x="209" y="10"/>
                      <a:pt x="209" y="9"/>
                    </a:cubicBezTo>
                    <a:cubicBezTo>
                      <a:pt x="210" y="8"/>
                      <a:pt x="212" y="9"/>
                      <a:pt x="212" y="10"/>
                    </a:cubicBezTo>
                    <a:cubicBezTo>
                      <a:pt x="213" y="11"/>
                      <a:pt x="213" y="11"/>
                      <a:pt x="213" y="11"/>
                    </a:cubicBezTo>
                    <a:cubicBezTo>
                      <a:pt x="215" y="12"/>
                      <a:pt x="217" y="12"/>
                      <a:pt x="218" y="13"/>
                    </a:cubicBezTo>
                    <a:cubicBezTo>
                      <a:pt x="218" y="13"/>
                      <a:pt x="219" y="13"/>
                      <a:pt x="219" y="13"/>
                    </a:cubicBezTo>
                    <a:cubicBezTo>
                      <a:pt x="218" y="11"/>
                      <a:pt x="217" y="9"/>
                      <a:pt x="214" y="8"/>
                    </a:cubicBezTo>
                    <a:cubicBezTo>
                      <a:pt x="214" y="8"/>
                      <a:pt x="214" y="8"/>
                      <a:pt x="213" y="8"/>
                    </a:cubicBezTo>
                    <a:cubicBezTo>
                      <a:pt x="212" y="7"/>
                      <a:pt x="210" y="7"/>
                      <a:pt x="208" y="7"/>
                    </a:cubicBezTo>
                    <a:cubicBezTo>
                      <a:pt x="203" y="7"/>
                      <a:pt x="197" y="7"/>
                      <a:pt x="192" y="7"/>
                    </a:cubicBezTo>
                    <a:close/>
                    <a:moveTo>
                      <a:pt x="13" y="87"/>
                    </a:moveTo>
                    <a:cubicBezTo>
                      <a:pt x="13" y="87"/>
                      <a:pt x="13" y="86"/>
                      <a:pt x="12" y="86"/>
                    </a:cubicBezTo>
                    <a:cubicBezTo>
                      <a:pt x="11" y="85"/>
                      <a:pt x="10" y="85"/>
                      <a:pt x="8" y="84"/>
                    </a:cubicBezTo>
                    <a:cubicBezTo>
                      <a:pt x="7" y="83"/>
                      <a:pt x="6" y="82"/>
                      <a:pt x="6" y="80"/>
                    </a:cubicBezTo>
                    <a:cubicBezTo>
                      <a:pt x="5" y="78"/>
                      <a:pt x="5" y="76"/>
                      <a:pt x="4" y="74"/>
                    </a:cubicBezTo>
                    <a:cubicBezTo>
                      <a:pt x="4" y="71"/>
                      <a:pt x="4" y="67"/>
                      <a:pt x="3" y="64"/>
                    </a:cubicBezTo>
                    <a:cubicBezTo>
                      <a:pt x="3" y="63"/>
                      <a:pt x="3" y="62"/>
                      <a:pt x="2" y="61"/>
                    </a:cubicBezTo>
                    <a:cubicBezTo>
                      <a:pt x="2" y="64"/>
                      <a:pt x="2" y="67"/>
                      <a:pt x="2" y="70"/>
                    </a:cubicBezTo>
                    <a:cubicBezTo>
                      <a:pt x="2" y="72"/>
                      <a:pt x="2" y="74"/>
                      <a:pt x="2" y="76"/>
                    </a:cubicBezTo>
                    <a:cubicBezTo>
                      <a:pt x="3" y="78"/>
                      <a:pt x="3" y="79"/>
                      <a:pt x="4" y="81"/>
                    </a:cubicBezTo>
                    <a:cubicBezTo>
                      <a:pt x="6" y="84"/>
                      <a:pt x="9" y="86"/>
                      <a:pt x="13" y="87"/>
                    </a:cubicBezTo>
                    <a:close/>
                    <a:moveTo>
                      <a:pt x="180" y="10"/>
                    </a:moveTo>
                    <a:cubicBezTo>
                      <a:pt x="179" y="10"/>
                      <a:pt x="179" y="10"/>
                      <a:pt x="179" y="10"/>
                    </a:cubicBezTo>
                    <a:cubicBezTo>
                      <a:pt x="179" y="10"/>
                      <a:pt x="179" y="11"/>
                      <a:pt x="179" y="11"/>
                    </a:cubicBezTo>
                    <a:cubicBezTo>
                      <a:pt x="179" y="18"/>
                      <a:pt x="179" y="24"/>
                      <a:pt x="179" y="31"/>
                    </a:cubicBezTo>
                    <a:cubicBezTo>
                      <a:pt x="179" y="33"/>
                      <a:pt x="179" y="35"/>
                      <a:pt x="179" y="38"/>
                    </a:cubicBezTo>
                    <a:cubicBezTo>
                      <a:pt x="179" y="38"/>
                      <a:pt x="179" y="38"/>
                      <a:pt x="179" y="39"/>
                    </a:cubicBezTo>
                    <a:cubicBezTo>
                      <a:pt x="180" y="39"/>
                      <a:pt x="181" y="40"/>
                      <a:pt x="181" y="40"/>
                    </a:cubicBezTo>
                    <a:cubicBezTo>
                      <a:pt x="181" y="41"/>
                      <a:pt x="181" y="40"/>
                      <a:pt x="181" y="40"/>
                    </a:cubicBezTo>
                    <a:cubicBezTo>
                      <a:pt x="181" y="39"/>
                      <a:pt x="182" y="37"/>
                      <a:pt x="181" y="36"/>
                    </a:cubicBezTo>
                    <a:cubicBezTo>
                      <a:pt x="181" y="35"/>
                      <a:pt x="181" y="35"/>
                      <a:pt x="181" y="34"/>
                    </a:cubicBezTo>
                    <a:cubicBezTo>
                      <a:pt x="181" y="34"/>
                      <a:pt x="181" y="33"/>
                      <a:pt x="181" y="33"/>
                    </a:cubicBezTo>
                    <a:cubicBezTo>
                      <a:pt x="181" y="33"/>
                      <a:pt x="181" y="32"/>
                      <a:pt x="181" y="32"/>
                    </a:cubicBezTo>
                    <a:cubicBezTo>
                      <a:pt x="181" y="31"/>
                      <a:pt x="181" y="29"/>
                      <a:pt x="181" y="28"/>
                    </a:cubicBezTo>
                    <a:cubicBezTo>
                      <a:pt x="181" y="27"/>
                      <a:pt x="181" y="27"/>
                      <a:pt x="181" y="27"/>
                    </a:cubicBezTo>
                    <a:cubicBezTo>
                      <a:pt x="181" y="26"/>
                      <a:pt x="181" y="26"/>
                      <a:pt x="181" y="25"/>
                    </a:cubicBezTo>
                    <a:cubicBezTo>
                      <a:pt x="181" y="24"/>
                      <a:pt x="181" y="23"/>
                      <a:pt x="181" y="23"/>
                    </a:cubicBezTo>
                    <a:cubicBezTo>
                      <a:pt x="180" y="22"/>
                      <a:pt x="180" y="21"/>
                      <a:pt x="180" y="20"/>
                    </a:cubicBezTo>
                    <a:cubicBezTo>
                      <a:pt x="180" y="19"/>
                      <a:pt x="180" y="19"/>
                      <a:pt x="180" y="19"/>
                    </a:cubicBezTo>
                    <a:cubicBezTo>
                      <a:pt x="180" y="19"/>
                      <a:pt x="181" y="19"/>
                      <a:pt x="181" y="18"/>
                    </a:cubicBezTo>
                    <a:cubicBezTo>
                      <a:pt x="181" y="17"/>
                      <a:pt x="181" y="16"/>
                      <a:pt x="181" y="16"/>
                    </a:cubicBezTo>
                    <a:cubicBezTo>
                      <a:pt x="181" y="15"/>
                      <a:pt x="181" y="15"/>
                      <a:pt x="180" y="14"/>
                    </a:cubicBezTo>
                    <a:cubicBezTo>
                      <a:pt x="179" y="14"/>
                      <a:pt x="179" y="14"/>
                      <a:pt x="180" y="13"/>
                    </a:cubicBezTo>
                    <a:cubicBezTo>
                      <a:pt x="180" y="13"/>
                      <a:pt x="180" y="13"/>
                      <a:pt x="180" y="12"/>
                    </a:cubicBezTo>
                    <a:cubicBezTo>
                      <a:pt x="180" y="12"/>
                      <a:pt x="180" y="11"/>
                      <a:pt x="180" y="10"/>
                    </a:cubicBezTo>
                    <a:close/>
                    <a:moveTo>
                      <a:pt x="37" y="30"/>
                    </a:moveTo>
                    <a:cubicBezTo>
                      <a:pt x="37" y="28"/>
                      <a:pt x="37" y="25"/>
                      <a:pt x="37" y="23"/>
                    </a:cubicBezTo>
                    <a:cubicBezTo>
                      <a:pt x="37" y="20"/>
                      <a:pt x="38" y="18"/>
                      <a:pt x="38" y="15"/>
                    </a:cubicBezTo>
                    <a:cubicBezTo>
                      <a:pt x="38" y="13"/>
                      <a:pt x="37" y="11"/>
                      <a:pt x="37" y="8"/>
                    </a:cubicBezTo>
                    <a:cubicBezTo>
                      <a:pt x="37" y="8"/>
                      <a:pt x="36" y="8"/>
                      <a:pt x="36" y="9"/>
                    </a:cubicBezTo>
                    <a:cubicBezTo>
                      <a:pt x="36" y="9"/>
                      <a:pt x="37" y="10"/>
                      <a:pt x="37" y="10"/>
                    </a:cubicBezTo>
                    <a:cubicBezTo>
                      <a:pt x="37" y="11"/>
                      <a:pt x="37" y="11"/>
                      <a:pt x="36" y="12"/>
                    </a:cubicBezTo>
                    <a:cubicBezTo>
                      <a:pt x="36" y="12"/>
                      <a:pt x="36" y="12"/>
                      <a:pt x="36" y="13"/>
                    </a:cubicBezTo>
                    <a:cubicBezTo>
                      <a:pt x="35" y="13"/>
                      <a:pt x="35" y="14"/>
                      <a:pt x="35" y="15"/>
                    </a:cubicBezTo>
                    <a:cubicBezTo>
                      <a:pt x="35" y="19"/>
                      <a:pt x="35" y="24"/>
                      <a:pt x="34" y="29"/>
                    </a:cubicBezTo>
                    <a:cubicBezTo>
                      <a:pt x="34" y="29"/>
                      <a:pt x="34" y="30"/>
                      <a:pt x="34" y="30"/>
                    </a:cubicBezTo>
                    <a:cubicBezTo>
                      <a:pt x="35" y="30"/>
                      <a:pt x="36" y="30"/>
                      <a:pt x="37" y="30"/>
                    </a:cubicBezTo>
                    <a:close/>
                    <a:moveTo>
                      <a:pt x="205" y="44"/>
                    </a:moveTo>
                    <a:cubicBezTo>
                      <a:pt x="205" y="43"/>
                      <a:pt x="205" y="43"/>
                      <a:pt x="205" y="43"/>
                    </a:cubicBezTo>
                    <a:cubicBezTo>
                      <a:pt x="205" y="39"/>
                      <a:pt x="205" y="35"/>
                      <a:pt x="205" y="32"/>
                    </a:cubicBezTo>
                    <a:cubicBezTo>
                      <a:pt x="205" y="27"/>
                      <a:pt x="205" y="22"/>
                      <a:pt x="204" y="16"/>
                    </a:cubicBezTo>
                    <a:cubicBezTo>
                      <a:pt x="204" y="16"/>
                      <a:pt x="204" y="15"/>
                      <a:pt x="204" y="14"/>
                    </a:cubicBezTo>
                    <a:cubicBezTo>
                      <a:pt x="203" y="14"/>
                      <a:pt x="203" y="14"/>
                      <a:pt x="203" y="14"/>
                    </a:cubicBezTo>
                    <a:cubicBezTo>
                      <a:pt x="203" y="15"/>
                      <a:pt x="203" y="16"/>
                      <a:pt x="203" y="17"/>
                    </a:cubicBezTo>
                    <a:cubicBezTo>
                      <a:pt x="203" y="22"/>
                      <a:pt x="203" y="28"/>
                      <a:pt x="204" y="33"/>
                    </a:cubicBezTo>
                    <a:cubicBezTo>
                      <a:pt x="204" y="36"/>
                      <a:pt x="204" y="39"/>
                      <a:pt x="204" y="42"/>
                    </a:cubicBezTo>
                    <a:cubicBezTo>
                      <a:pt x="204" y="43"/>
                      <a:pt x="204" y="43"/>
                      <a:pt x="204" y="43"/>
                    </a:cubicBezTo>
                    <a:cubicBezTo>
                      <a:pt x="204" y="43"/>
                      <a:pt x="205" y="44"/>
                      <a:pt x="205" y="44"/>
                    </a:cubicBezTo>
                    <a:close/>
                    <a:moveTo>
                      <a:pt x="197" y="47"/>
                    </a:moveTo>
                    <a:cubicBezTo>
                      <a:pt x="197" y="48"/>
                      <a:pt x="197" y="48"/>
                      <a:pt x="197" y="48"/>
                    </a:cubicBezTo>
                    <a:cubicBezTo>
                      <a:pt x="198" y="50"/>
                      <a:pt x="198" y="52"/>
                      <a:pt x="198" y="54"/>
                    </a:cubicBezTo>
                    <a:cubicBezTo>
                      <a:pt x="198" y="55"/>
                      <a:pt x="198" y="56"/>
                      <a:pt x="199" y="57"/>
                    </a:cubicBezTo>
                    <a:cubicBezTo>
                      <a:pt x="200" y="57"/>
                      <a:pt x="201" y="57"/>
                      <a:pt x="202" y="56"/>
                    </a:cubicBezTo>
                    <a:cubicBezTo>
                      <a:pt x="202" y="53"/>
                      <a:pt x="202" y="50"/>
                      <a:pt x="202" y="47"/>
                    </a:cubicBezTo>
                    <a:cubicBezTo>
                      <a:pt x="200" y="47"/>
                      <a:pt x="199" y="47"/>
                      <a:pt x="197" y="47"/>
                    </a:cubicBezTo>
                    <a:close/>
                    <a:moveTo>
                      <a:pt x="154" y="35"/>
                    </a:moveTo>
                    <a:cubicBezTo>
                      <a:pt x="153" y="35"/>
                      <a:pt x="153" y="35"/>
                      <a:pt x="153" y="36"/>
                    </a:cubicBezTo>
                    <a:cubicBezTo>
                      <a:pt x="153" y="37"/>
                      <a:pt x="153" y="38"/>
                      <a:pt x="153" y="39"/>
                    </a:cubicBezTo>
                    <a:cubicBezTo>
                      <a:pt x="153" y="45"/>
                      <a:pt x="153" y="51"/>
                      <a:pt x="154" y="57"/>
                    </a:cubicBezTo>
                    <a:cubicBezTo>
                      <a:pt x="154" y="57"/>
                      <a:pt x="154" y="57"/>
                      <a:pt x="154" y="58"/>
                    </a:cubicBezTo>
                    <a:cubicBezTo>
                      <a:pt x="155" y="57"/>
                      <a:pt x="155" y="57"/>
                      <a:pt x="155" y="57"/>
                    </a:cubicBezTo>
                    <a:cubicBezTo>
                      <a:pt x="155" y="53"/>
                      <a:pt x="155" y="50"/>
                      <a:pt x="155" y="46"/>
                    </a:cubicBezTo>
                    <a:cubicBezTo>
                      <a:pt x="155" y="43"/>
                      <a:pt x="154" y="39"/>
                      <a:pt x="154" y="35"/>
                    </a:cubicBezTo>
                    <a:close/>
                    <a:moveTo>
                      <a:pt x="126" y="61"/>
                    </a:moveTo>
                    <a:cubicBezTo>
                      <a:pt x="126" y="60"/>
                      <a:pt x="126" y="60"/>
                      <a:pt x="125" y="60"/>
                    </a:cubicBezTo>
                    <a:cubicBezTo>
                      <a:pt x="125" y="59"/>
                      <a:pt x="124" y="59"/>
                      <a:pt x="124" y="58"/>
                    </a:cubicBezTo>
                    <a:cubicBezTo>
                      <a:pt x="123" y="57"/>
                      <a:pt x="123" y="56"/>
                      <a:pt x="123" y="56"/>
                    </a:cubicBezTo>
                    <a:cubicBezTo>
                      <a:pt x="123" y="48"/>
                      <a:pt x="123" y="41"/>
                      <a:pt x="123" y="34"/>
                    </a:cubicBezTo>
                    <a:cubicBezTo>
                      <a:pt x="123" y="33"/>
                      <a:pt x="123" y="33"/>
                      <a:pt x="123" y="3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23" y="32"/>
                      <a:pt x="123" y="33"/>
                      <a:pt x="123" y="33"/>
                    </a:cubicBezTo>
                    <a:cubicBezTo>
                      <a:pt x="122" y="37"/>
                      <a:pt x="122" y="41"/>
                      <a:pt x="122" y="45"/>
                    </a:cubicBezTo>
                    <a:cubicBezTo>
                      <a:pt x="122" y="47"/>
                      <a:pt x="122" y="49"/>
                      <a:pt x="122" y="51"/>
                    </a:cubicBezTo>
                    <a:cubicBezTo>
                      <a:pt x="122" y="53"/>
                      <a:pt x="121" y="54"/>
                      <a:pt x="121" y="56"/>
                    </a:cubicBezTo>
                    <a:cubicBezTo>
                      <a:pt x="122" y="59"/>
                      <a:pt x="124" y="61"/>
                      <a:pt x="126" y="61"/>
                    </a:cubicBezTo>
                    <a:close/>
                    <a:moveTo>
                      <a:pt x="83" y="55"/>
                    </a:moveTo>
                    <a:cubicBezTo>
                      <a:pt x="83" y="52"/>
                      <a:pt x="83" y="49"/>
                      <a:pt x="84" y="46"/>
                    </a:cubicBezTo>
                    <a:cubicBezTo>
                      <a:pt x="82" y="46"/>
                      <a:pt x="81" y="46"/>
                      <a:pt x="79" y="46"/>
                    </a:cubicBezTo>
                    <a:cubicBezTo>
                      <a:pt x="79" y="48"/>
                      <a:pt x="79" y="51"/>
                      <a:pt x="79" y="54"/>
                    </a:cubicBezTo>
                    <a:cubicBezTo>
                      <a:pt x="80" y="54"/>
                      <a:pt x="81" y="54"/>
                      <a:pt x="83" y="55"/>
                    </a:cubicBezTo>
                    <a:close/>
                    <a:moveTo>
                      <a:pt x="27" y="54"/>
                    </a:moveTo>
                    <a:cubicBezTo>
                      <a:pt x="28" y="54"/>
                      <a:pt x="28" y="54"/>
                      <a:pt x="28" y="54"/>
                    </a:cubicBezTo>
                    <a:cubicBezTo>
                      <a:pt x="28" y="50"/>
                      <a:pt x="28" y="47"/>
                      <a:pt x="28" y="43"/>
                    </a:cubicBezTo>
                    <a:cubicBezTo>
                      <a:pt x="28" y="43"/>
                      <a:pt x="28" y="43"/>
                      <a:pt x="27" y="43"/>
                    </a:cubicBezTo>
                    <a:cubicBezTo>
                      <a:pt x="27" y="42"/>
                      <a:pt x="26" y="41"/>
                      <a:pt x="25" y="41"/>
                    </a:cubicBezTo>
                    <a:cubicBezTo>
                      <a:pt x="25" y="42"/>
                      <a:pt x="25" y="44"/>
                      <a:pt x="25" y="45"/>
                    </a:cubicBezTo>
                    <a:cubicBezTo>
                      <a:pt x="25" y="47"/>
                      <a:pt x="24" y="49"/>
                      <a:pt x="24" y="51"/>
                    </a:cubicBezTo>
                    <a:cubicBezTo>
                      <a:pt x="24" y="52"/>
                      <a:pt x="24" y="52"/>
                      <a:pt x="25" y="53"/>
                    </a:cubicBezTo>
                    <a:cubicBezTo>
                      <a:pt x="26" y="53"/>
                      <a:pt x="26" y="54"/>
                      <a:pt x="27" y="54"/>
                    </a:cubicBezTo>
                    <a:close/>
                    <a:moveTo>
                      <a:pt x="187" y="49"/>
                    </a:moveTo>
                    <a:cubicBezTo>
                      <a:pt x="187" y="52"/>
                      <a:pt x="187" y="54"/>
                      <a:pt x="187" y="57"/>
                    </a:cubicBezTo>
                    <a:cubicBezTo>
                      <a:pt x="188" y="57"/>
                      <a:pt x="190" y="58"/>
                      <a:pt x="191" y="58"/>
                    </a:cubicBezTo>
                    <a:cubicBezTo>
                      <a:pt x="191" y="56"/>
                      <a:pt x="191" y="50"/>
                      <a:pt x="191" y="50"/>
                    </a:cubicBezTo>
                    <a:cubicBezTo>
                      <a:pt x="190" y="49"/>
                      <a:pt x="188" y="49"/>
                      <a:pt x="187" y="49"/>
                    </a:cubicBezTo>
                    <a:close/>
                    <a:moveTo>
                      <a:pt x="134" y="35"/>
                    </a:moveTo>
                    <a:cubicBezTo>
                      <a:pt x="133" y="34"/>
                      <a:pt x="132" y="35"/>
                      <a:pt x="132" y="35"/>
                    </a:cubicBezTo>
                    <a:cubicBezTo>
                      <a:pt x="132" y="36"/>
                      <a:pt x="132" y="36"/>
                      <a:pt x="132" y="37"/>
                    </a:cubicBezTo>
                    <a:cubicBezTo>
                      <a:pt x="132" y="39"/>
                      <a:pt x="131" y="42"/>
                      <a:pt x="131" y="44"/>
                    </a:cubicBezTo>
                    <a:cubicBezTo>
                      <a:pt x="131" y="45"/>
                      <a:pt x="131" y="46"/>
                      <a:pt x="131" y="47"/>
                    </a:cubicBezTo>
                    <a:cubicBezTo>
                      <a:pt x="132" y="48"/>
                      <a:pt x="134" y="48"/>
                      <a:pt x="135" y="48"/>
                    </a:cubicBezTo>
                    <a:cubicBezTo>
                      <a:pt x="134" y="44"/>
                      <a:pt x="134" y="39"/>
                      <a:pt x="134" y="35"/>
                    </a:cubicBezTo>
                    <a:close/>
                    <a:moveTo>
                      <a:pt x="197" y="39"/>
                    </a:moveTo>
                    <a:cubicBezTo>
                      <a:pt x="197" y="41"/>
                      <a:pt x="197" y="43"/>
                      <a:pt x="197" y="44"/>
                    </a:cubicBezTo>
                    <a:cubicBezTo>
                      <a:pt x="198" y="44"/>
                      <a:pt x="199" y="44"/>
                      <a:pt x="200" y="43"/>
                    </a:cubicBezTo>
                    <a:cubicBezTo>
                      <a:pt x="200" y="43"/>
                      <a:pt x="201" y="42"/>
                      <a:pt x="201" y="42"/>
                    </a:cubicBezTo>
                    <a:cubicBezTo>
                      <a:pt x="201" y="42"/>
                      <a:pt x="202" y="41"/>
                      <a:pt x="202" y="41"/>
                    </a:cubicBezTo>
                    <a:cubicBezTo>
                      <a:pt x="201" y="39"/>
                      <a:pt x="201" y="37"/>
                      <a:pt x="201" y="34"/>
                    </a:cubicBezTo>
                    <a:cubicBezTo>
                      <a:pt x="201" y="34"/>
                      <a:pt x="201" y="34"/>
                      <a:pt x="201" y="34"/>
                    </a:cubicBezTo>
                    <a:cubicBezTo>
                      <a:pt x="200" y="34"/>
                      <a:pt x="199" y="34"/>
                      <a:pt x="197" y="34"/>
                    </a:cubicBezTo>
                    <a:cubicBezTo>
                      <a:pt x="197" y="35"/>
                      <a:pt x="197" y="36"/>
                      <a:pt x="197" y="37"/>
                    </a:cubicBezTo>
                    <a:cubicBezTo>
                      <a:pt x="199" y="36"/>
                      <a:pt x="199" y="37"/>
                      <a:pt x="200" y="38"/>
                    </a:cubicBezTo>
                    <a:cubicBezTo>
                      <a:pt x="200" y="38"/>
                      <a:pt x="199" y="39"/>
                      <a:pt x="197" y="39"/>
                    </a:cubicBezTo>
                    <a:close/>
                    <a:moveTo>
                      <a:pt x="90" y="31"/>
                    </a:moveTo>
                    <a:cubicBezTo>
                      <a:pt x="90" y="32"/>
                      <a:pt x="90" y="33"/>
                      <a:pt x="90" y="35"/>
                    </a:cubicBezTo>
                    <a:cubicBezTo>
                      <a:pt x="90" y="36"/>
                      <a:pt x="90" y="37"/>
                      <a:pt x="90" y="39"/>
                    </a:cubicBezTo>
                    <a:cubicBezTo>
                      <a:pt x="90" y="40"/>
                      <a:pt x="90" y="41"/>
                      <a:pt x="90" y="43"/>
                    </a:cubicBezTo>
                    <a:cubicBezTo>
                      <a:pt x="91" y="42"/>
                      <a:pt x="91" y="41"/>
                      <a:pt x="92" y="41"/>
                    </a:cubicBezTo>
                    <a:cubicBezTo>
                      <a:pt x="92" y="41"/>
                      <a:pt x="93" y="41"/>
                      <a:pt x="93" y="41"/>
                    </a:cubicBezTo>
                    <a:cubicBezTo>
                      <a:pt x="93" y="37"/>
                      <a:pt x="93" y="33"/>
                      <a:pt x="93" y="30"/>
                    </a:cubicBezTo>
                    <a:cubicBezTo>
                      <a:pt x="92" y="30"/>
                      <a:pt x="91" y="30"/>
                      <a:pt x="90" y="31"/>
                    </a:cubicBezTo>
                    <a:close/>
                    <a:moveTo>
                      <a:pt x="92" y="60"/>
                    </a:moveTo>
                    <a:cubicBezTo>
                      <a:pt x="92" y="55"/>
                      <a:pt x="93" y="50"/>
                      <a:pt x="93" y="44"/>
                    </a:cubicBezTo>
                    <a:cubicBezTo>
                      <a:pt x="92" y="45"/>
                      <a:pt x="91" y="45"/>
                      <a:pt x="91" y="45"/>
                    </a:cubicBezTo>
                    <a:cubicBezTo>
                      <a:pt x="90" y="46"/>
                      <a:pt x="90" y="46"/>
                      <a:pt x="90" y="46"/>
                    </a:cubicBezTo>
                    <a:cubicBezTo>
                      <a:pt x="90" y="48"/>
                      <a:pt x="90" y="49"/>
                      <a:pt x="90" y="51"/>
                    </a:cubicBezTo>
                    <a:cubicBezTo>
                      <a:pt x="90" y="51"/>
                      <a:pt x="90" y="51"/>
                      <a:pt x="91" y="51"/>
                    </a:cubicBezTo>
                    <a:cubicBezTo>
                      <a:pt x="91" y="51"/>
                      <a:pt x="92" y="52"/>
                      <a:pt x="92" y="53"/>
                    </a:cubicBezTo>
                    <a:cubicBezTo>
                      <a:pt x="92" y="53"/>
                      <a:pt x="92" y="54"/>
                      <a:pt x="91" y="54"/>
                    </a:cubicBezTo>
                    <a:cubicBezTo>
                      <a:pt x="90" y="54"/>
                      <a:pt x="90" y="55"/>
                      <a:pt x="90" y="55"/>
                    </a:cubicBezTo>
                    <a:cubicBezTo>
                      <a:pt x="90" y="57"/>
                      <a:pt x="89" y="59"/>
                      <a:pt x="90" y="61"/>
                    </a:cubicBezTo>
                    <a:cubicBezTo>
                      <a:pt x="90" y="61"/>
                      <a:pt x="91" y="60"/>
                      <a:pt x="92" y="60"/>
                    </a:cubicBezTo>
                    <a:close/>
                    <a:moveTo>
                      <a:pt x="187" y="43"/>
                    </a:moveTo>
                    <a:cubicBezTo>
                      <a:pt x="188" y="44"/>
                      <a:pt x="190" y="44"/>
                      <a:pt x="191" y="44"/>
                    </a:cubicBezTo>
                    <a:cubicBezTo>
                      <a:pt x="191" y="42"/>
                      <a:pt x="191" y="39"/>
                      <a:pt x="191" y="37"/>
                    </a:cubicBezTo>
                    <a:cubicBezTo>
                      <a:pt x="190" y="36"/>
                      <a:pt x="188" y="36"/>
                      <a:pt x="187" y="36"/>
                    </a:cubicBezTo>
                    <a:cubicBezTo>
                      <a:pt x="187" y="38"/>
                      <a:pt x="187" y="41"/>
                      <a:pt x="187" y="43"/>
                    </a:cubicBezTo>
                    <a:close/>
                    <a:moveTo>
                      <a:pt x="27" y="68"/>
                    </a:moveTo>
                    <a:cubicBezTo>
                      <a:pt x="27" y="65"/>
                      <a:pt x="27" y="62"/>
                      <a:pt x="27" y="60"/>
                    </a:cubicBezTo>
                    <a:cubicBezTo>
                      <a:pt x="26" y="59"/>
                      <a:pt x="25" y="59"/>
                      <a:pt x="23" y="59"/>
                    </a:cubicBezTo>
                    <a:cubicBezTo>
                      <a:pt x="23" y="61"/>
                      <a:pt x="23" y="64"/>
                      <a:pt x="23" y="67"/>
                    </a:cubicBezTo>
                    <a:cubicBezTo>
                      <a:pt x="24" y="67"/>
                      <a:pt x="26" y="67"/>
                      <a:pt x="27" y="68"/>
                    </a:cubicBezTo>
                    <a:close/>
                    <a:moveTo>
                      <a:pt x="27" y="13"/>
                    </a:moveTo>
                    <a:cubicBezTo>
                      <a:pt x="26" y="14"/>
                      <a:pt x="26" y="15"/>
                      <a:pt x="26" y="16"/>
                    </a:cubicBezTo>
                    <a:cubicBezTo>
                      <a:pt x="26" y="21"/>
                      <a:pt x="26" y="26"/>
                      <a:pt x="26" y="30"/>
                    </a:cubicBezTo>
                    <a:cubicBezTo>
                      <a:pt x="26" y="33"/>
                      <a:pt x="26" y="35"/>
                      <a:pt x="26" y="38"/>
                    </a:cubicBezTo>
                    <a:cubicBezTo>
                      <a:pt x="26" y="38"/>
                      <a:pt x="27" y="38"/>
                      <a:pt x="27" y="39"/>
                    </a:cubicBezTo>
                    <a:cubicBezTo>
                      <a:pt x="27" y="40"/>
                      <a:pt x="27" y="40"/>
                      <a:pt x="28" y="41"/>
                    </a:cubicBezTo>
                    <a:cubicBezTo>
                      <a:pt x="28" y="39"/>
                      <a:pt x="28" y="38"/>
                      <a:pt x="28" y="36"/>
                    </a:cubicBezTo>
                    <a:cubicBezTo>
                      <a:pt x="27" y="29"/>
                      <a:pt x="27" y="22"/>
                      <a:pt x="27" y="15"/>
                    </a:cubicBezTo>
                    <a:cubicBezTo>
                      <a:pt x="27" y="14"/>
                      <a:pt x="27" y="14"/>
                      <a:pt x="27" y="13"/>
                    </a:cubicBezTo>
                    <a:close/>
                    <a:moveTo>
                      <a:pt x="179" y="42"/>
                    </a:moveTo>
                    <a:cubicBezTo>
                      <a:pt x="179" y="44"/>
                      <a:pt x="179" y="46"/>
                      <a:pt x="179" y="48"/>
                    </a:cubicBezTo>
                    <a:cubicBezTo>
                      <a:pt x="179" y="50"/>
                      <a:pt x="179" y="52"/>
                      <a:pt x="180" y="54"/>
                    </a:cubicBezTo>
                    <a:cubicBezTo>
                      <a:pt x="180" y="55"/>
                      <a:pt x="180" y="55"/>
                      <a:pt x="180" y="55"/>
                    </a:cubicBezTo>
                    <a:cubicBezTo>
                      <a:pt x="180" y="55"/>
                      <a:pt x="181" y="56"/>
                      <a:pt x="182" y="56"/>
                    </a:cubicBezTo>
                    <a:cubicBezTo>
                      <a:pt x="182" y="53"/>
                      <a:pt x="182" y="50"/>
                      <a:pt x="182" y="47"/>
                    </a:cubicBezTo>
                    <a:cubicBezTo>
                      <a:pt x="181" y="47"/>
                      <a:pt x="181" y="46"/>
                      <a:pt x="182" y="46"/>
                    </a:cubicBezTo>
                    <a:cubicBezTo>
                      <a:pt x="182" y="44"/>
                      <a:pt x="182" y="44"/>
                      <a:pt x="180" y="43"/>
                    </a:cubicBezTo>
                    <a:cubicBezTo>
                      <a:pt x="180" y="43"/>
                      <a:pt x="180" y="43"/>
                      <a:pt x="179" y="42"/>
                    </a:cubicBezTo>
                    <a:close/>
                    <a:moveTo>
                      <a:pt x="191" y="26"/>
                    </a:moveTo>
                    <a:cubicBezTo>
                      <a:pt x="191" y="23"/>
                      <a:pt x="190" y="21"/>
                      <a:pt x="190" y="19"/>
                    </a:cubicBezTo>
                    <a:cubicBezTo>
                      <a:pt x="189" y="18"/>
                      <a:pt x="188" y="18"/>
                      <a:pt x="186" y="18"/>
                    </a:cubicBezTo>
                    <a:cubicBezTo>
                      <a:pt x="187" y="20"/>
                      <a:pt x="187" y="22"/>
                      <a:pt x="187" y="25"/>
                    </a:cubicBezTo>
                    <a:cubicBezTo>
                      <a:pt x="188" y="25"/>
                      <a:pt x="189" y="26"/>
                      <a:pt x="191" y="26"/>
                    </a:cubicBezTo>
                    <a:close/>
                    <a:moveTo>
                      <a:pt x="146" y="35"/>
                    </a:moveTo>
                    <a:cubicBezTo>
                      <a:pt x="145" y="35"/>
                      <a:pt x="145" y="36"/>
                      <a:pt x="145" y="37"/>
                    </a:cubicBezTo>
                    <a:cubicBezTo>
                      <a:pt x="145" y="39"/>
                      <a:pt x="145" y="41"/>
                      <a:pt x="145" y="43"/>
                    </a:cubicBezTo>
                    <a:cubicBezTo>
                      <a:pt x="145" y="43"/>
                      <a:pt x="145" y="44"/>
                      <a:pt x="145" y="44"/>
                    </a:cubicBezTo>
                    <a:cubicBezTo>
                      <a:pt x="146" y="44"/>
                      <a:pt x="147" y="44"/>
                      <a:pt x="148" y="43"/>
                    </a:cubicBezTo>
                    <a:cubicBezTo>
                      <a:pt x="148" y="41"/>
                      <a:pt x="148" y="39"/>
                      <a:pt x="148" y="37"/>
                    </a:cubicBezTo>
                    <a:cubicBezTo>
                      <a:pt x="148" y="36"/>
                      <a:pt x="147" y="35"/>
                      <a:pt x="146" y="35"/>
                    </a:cubicBezTo>
                    <a:cubicBezTo>
                      <a:pt x="146" y="35"/>
                      <a:pt x="146" y="35"/>
                      <a:pt x="146" y="35"/>
                    </a:cubicBezTo>
                    <a:close/>
                    <a:moveTo>
                      <a:pt x="88" y="45"/>
                    </a:moveTo>
                    <a:cubicBezTo>
                      <a:pt x="88" y="43"/>
                      <a:pt x="88" y="32"/>
                      <a:pt x="88" y="31"/>
                    </a:cubicBezTo>
                    <a:cubicBezTo>
                      <a:pt x="88" y="31"/>
                      <a:pt x="87" y="31"/>
                      <a:pt x="87" y="31"/>
                    </a:cubicBezTo>
                    <a:cubicBezTo>
                      <a:pt x="87" y="35"/>
                      <a:pt x="86" y="40"/>
                      <a:pt x="86" y="45"/>
                    </a:cubicBezTo>
                    <a:cubicBezTo>
                      <a:pt x="87" y="45"/>
                      <a:pt x="87" y="45"/>
                      <a:pt x="88" y="45"/>
                    </a:cubicBezTo>
                    <a:close/>
                    <a:moveTo>
                      <a:pt x="79" y="56"/>
                    </a:moveTo>
                    <a:cubicBezTo>
                      <a:pt x="78" y="57"/>
                      <a:pt x="78" y="61"/>
                      <a:pt x="79" y="63"/>
                    </a:cubicBezTo>
                    <a:cubicBezTo>
                      <a:pt x="80" y="63"/>
                      <a:pt x="81" y="63"/>
                      <a:pt x="82" y="63"/>
                    </a:cubicBezTo>
                    <a:cubicBezTo>
                      <a:pt x="82" y="62"/>
                      <a:pt x="82" y="62"/>
                      <a:pt x="82" y="62"/>
                    </a:cubicBezTo>
                    <a:cubicBezTo>
                      <a:pt x="82" y="60"/>
                      <a:pt x="82" y="58"/>
                      <a:pt x="83" y="57"/>
                    </a:cubicBezTo>
                    <a:cubicBezTo>
                      <a:pt x="83" y="57"/>
                      <a:pt x="83" y="56"/>
                      <a:pt x="83" y="56"/>
                    </a:cubicBezTo>
                    <a:cubicBezTo>
                      <a:pt x="81" y="56"/>
                      <a:pt x="80" y="56"/>
                      <a:pt x="79" y="56"/>
                    </a:cubicBezTo>
                    <a:close/>
                    <a:moveTo>
                      <a:pt x="186" y="17"/>
                    </a:moveTo>
                    <a:cubicBezTo>
                      <a:pt x="188" y="17"/>
                      <a:pt x="189" y="17"/>
                      <a:pt x="190" y="18"/>
                    </a:cubicBezTo>
                    <a:cubicBezTo>
                      <a:pt x="190" y="16"/>
                      <a:pt x="190" y="15"/>
                      <a:pt x="190" y="13"/>
                    </a:cubicBezTo>
                    <a:cubicBezTo>
                      <a:pt x="190" y="12"/>
                      <a:pt x="190" y="11"/>
                      <a:pt x="189" y="11"/>
                    </a:cubicBezTo>
                    <a:cubicBezTo>
                      <a:pt x="189" y="10"/>
                      <a:pt x="189" y="10"/>
                      <a:pt x="189" y="9"/>
                    </a:cubicBezTo>
                    <a:cubicBezTo>
                      <a:pt x="188" y="9"/>
                      <a:pt x="187" y="9"/>
                      <a:pt x="186" y="9"/>
                    </a:cubicBezTo>
                    <a:cubicBezTo>
                      <a:pt x="187" y="9"/>
                      <a:pt x="187" y="9"/>
                      <a:pt x="187" y="9"/>
                    </a:cubicBezTo>
                    <a:cubicBezTo>
                      <a:pt x="188" y="10"/>
                      <a:pt x="188" y="11"/>
                      <a:pt x="187" y="11"/>
                    </a:cubicBezTo>
                    <a:cubicBezTo>
                      <a:pt x="187" y="13"/>
                      <a:pt x="186" y="15"/>
                      <a:pt x="186" y="17"/>
                    </a:cubicBezTo>
                    <a:close/>
                    <a:moveTo>
                      <a:pt x="131" y="49"/>
                    </a:moveTo>
                    <a:cubicBezTo>
                      <a:pt x="131" y="51"/>
                      <a:pt x="131" y="53"/>
                      <a:pt x="132" y="55"/>
                    </a:cubicBezTo>
                    <a:cubicBezTo>
                      <a:pt x="132" y="55"/>
                      <a:pt x="132" y="56"/>
                      <a:pt x="132" y="56"/>
                    </a:cubicBezTo>
                    <a:cubicBezTo>
                      <a:pt x="133" y="56"/>
                      <a:pt x="134" y="57"/>
                      <a:pt x="135" y="57"/>
                    </a:cubicBezTo>
                    <a:cubicBezTo>
                      <a:pt x="135" y="55"/>
                      <a:pt x="135" y="52"/>
                      <a:pt x="135" y="50"/>
                    </a:cubicBezTo>
                    <a:cubicBezTo>
                      <a:pt x="134" y="50"/>
                      <a:pt x="133" y="49"/>
                      <a:pt x="131" y="49"/>
                    </a:cubicBezTo>
                    <a:close/>
                    <a:moveTo>
                      <a:pt x="143" y="44"/>
                    </a:moveTo>
                    <a:cubicBezTo>
                      <a:pt x="143" y="44"/>
                      <a:pt x="143" y="44"/>
                      <a:pt x="143" y="44"/>
                    </a:cubicBezTo>
                    <a:cubicBezTo>
                      <a:pt x="143" y="41"/>
                      <a:pt x="143" y="39"/>
                      <a:pt x="143" y="36"/>
                    </a:cubicBezTo>
                    <a:cubicBezTo>
                      <a:pt x="143" y="35"/>
                      <a:pt x="142" y="35"/>
                      <a:pt x="141" y="35"/>
                    </a:cubicBezTo>
                    <a:cubicBezTo>
                      <a:pt x="140" y="36"/>
                      <a:pt x="140" y="37"/>
                      <a:pt x="140" y="38"/>
                    </a:cubicBezTo>
                    <a:cubicBezTo>
                      <a:pt x="140" y="39"/>
                      <a:pt x="140" y="40"/>
                      <a:pt x="140" y="42"/>
                    </a:cubicBezTo>
                    <a:cubicBezTo>
                      <a:pt x="140" y="42"/>
                      <a:pt x="140" y="43"/>
                      <a:pt x="140" y="44"/>
                    </a:cubicBezTo>
                    <a:cubicBezTo>
                      <a:pt x="141" y="44"/>
                      <a:pt x="142" y="44"/>
                      <a:pt x="143" y="44"/>
                    </a:cubicBezTo>
                    <a:close/>
                    <a:moveTo>
                      <a:pt x="231" y="67"/>
                    </a:moveTo>
                    <a:cubicBezTo>
                      <a:pt x="231" y="67"/>
                      <a:pt x="231" y="67"/>
                      <a:pt x="231" y="68"/>
                    </a:cubicBezTo>
                    <a:cubicBezTo>
                      <a:pt x="231" y="66"/>
                      <a:pt x="231" y="65"/>
                      <a:pt x="231" y="64"/>
                    </a:cubicBezTo>
                    <a:cubicBezTo>
                      <a:pt x="232" y="61"/>
                      <a:pt x="232" y="57"/>
                      <a:pt x="232" y="53"/>
                    </a:cubicBezTo>
                    <a:cubicBezTo>
                      <a:pt x="232" y="49"/>
                      <a:pt x="231" y="44"/>
                      <a:pt x="231" y="40"/>
                    </a:cubicBezTo>
                    <a:cubicBezTo>
                      <a:pt x="231" y="38"/>
                      <a:pt x="231" y="37"/>
                      <a:pt x="230" y="35"/>
                    </a:cubicBezTo>
                    <a:cubicBezTo>
                      <a:pt x="230" y="35"/>
                      <a:pt x="230" y="36"/>
                      <a:pt x="230" y="37"/>
                    </a:cubicBezTo>
                    <a:cubicBezTo>
                      <a:pt x="231" y="40"/>
                      <a:pt x="231" y="44"/>
                      <a:pt x="231" y="47"/>
                    </a:cubicBezTo>
                    <a:cubicBezTo>
                      <a:pt x="231" y="51"/>
                      <a:pt x="231" y="55"/>
                      <a:pt x="231" y="59"/>
                    </a:cubicBezTo>
                    <a:cubicBezTo>
                      <a:pt x="231" y="60"/>
                      <a:pt x="231" y="62"/>
                      <a:pt x="231" y="63"/>
                    </a:cubicBezTo>
                    <a:cubicBezTo>
                      <a:pt x="231" y="65"/>
                      <a:pt x="231" y="66"/>
                      <a:pt x="231" y="67"/>
                    </a:cubicBezTo>
                    <a:close/>
                    <a:moveTo>
                      <a:pt x="75" y="43"/>
                    </a:moveTo>
                    <a:cubicBezTo>
                      <a:pt x="74" y="47"/>
                      <a:pt x="74" y="50"/>
                      <a:pt x="74" y="53"/>
                    </a:cubicBezTo>
                    <a:cubicBezTo>
                      <a:pt x="75" y="53"/>
                      <a:pt x="76" y="53"/>
                      <a:pt x="76" y="54"/>
                    </a:cubicBezTo>
                    <a:cubicBezTo>
                      <a:pt x="77" y="51"/>
                      <a:pt x="77" y="48"/>
                      <a:pt x="77" y="45"/>
                    </a:cubicBezTo>
                    <a:cubicBezTo>
                      <a:pt x="76" y="44"/>
                      <a:pt x="76" y="44"/>
                      <a:pt x="75" y="43"/>
                    </a:cubicBezTo>
                    <a:close/>
                    <a:moveTo>
                      <a:pt x="192" y="18"/>
                    </a:moveTo>
                    <a:cubicBezTo>
                      <a:pt x="193" y="18"/>
                      <a:pt x="194" y="18"/>
                      <a:pt x="195" y="18"/>
                    </a:cubicBezTo>
                    <a:cubicBezTo>
                      <a:pt x="195" y="16"/>
                      <a:pt x="195" y="15"/>
                      <a:pt x="195" y="13"/>
                    </a:cubicBezTo>
                    <a:cubicBezTo>
                      <a:pt x="195" y="12"/>
                      <a:pt x="195" y="11"/>
                      <a:pt x="195" y="11"/>
                    </a:cubicBezTo>
                    <a:cubicBezTo>
                      <a:pt x="195" y="10"/>
                      <a:pt x="194" y="10"/>
                      <a:pt x="194" y="10"/>
                    </a:cubicBezTo>
                    <a:cubicBezTo>
                      <a:pt x="192" y="12"/>
                      <a:pt x="192" y="15"/>
                      <a:pt x="192" y="18"/>
                    </a:cubicBezTo>
                    <a:close/>
                    <a:moveTo>
                      <a:pt x="35" y="39"/>
                    </a:moveTo>
                    <a:cubicBezTo>
                      <a:pt x="36" y="36"/>
                      <a:pt x="36" y="34"/>
                      <a:pt x="37" y="31"/>
                    </a:cubicBezTo>
                    <a:cubicBezTo>
                      <a:pt x="36" y="31"/>
                      <a:pt x="35" y="31"/>
                      <a:pt x="34" y="31"/>
                    </a:cubicBezTo>
                    <a:cubicBezTo>
                      <a:pt x="34" y="33"/>
                      <a:pt x="34" y="36"/>
                      <a:pt x="33" y="39"/>
                    </a:cubicBezTo>
                    <a:cubicBezTo>
                      <a:pt x="34" y="39"/>
                      <a:pt x="35" y="39"/>
                      <a:pt x="35" y="39"/>
                    </a:cubicBezTo>
                    <a:close/>
                    <a:moveTo>
                      <a:pt x="45" y="3"/>
                    </a:moveTo>
                    <a:cubicBezTo>
                      <a:pt x="45" y="4"/>
                      <a:pt x="46" y="4"/>
                      <a:pt x="46" y="4"/>
                    </a:cubicBezTo>
                    <a:cubicBezTo>
                      <a:pt x="48" y="4"/>
                      <a:pt x="50" y="4"/>
                      <a:pt x="52" y="4"/>
                    </a:cubicBezTo>
                    <a:cubicBezTo>
                      <a:pt x="56" y="4"/>
                      <a:pt x="60" y="3"/>
                      <a:pt x="64" y="3"/>
                    </a:cubicBezTo>
                    <a:cubicBezTo>
                      <a:pt x="64" y="3"/>
                      <a:pt x="64" y="3"/>
                      <a:pt x="65" y="3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58" y="2"/>
                      <a:pt x="52" y="2"/>
                      <a:pt x="45" y="3"/>
                    </a:cubicBezTo>
                    <a:close/>
                    <a:moveTo>
                      <a:pt x="72" y="54"/>
                    </a:moveTo>
                    <a:cubicBezTo>
                      <a:pt x="71" y="54"/>
                      <a:pt x="71" y="54"/>
                      <a:pt x="70" y="54"/>
                    </a:cubicBezTo>
                    <a:cubicBezTo>
                      <a:pt x="69" y="54"/>
                      <a:pt x="69" y="54"/>
                      <a:pt x="68" y="53"/>
                    </a:cubicBezTo>
                    <a:cubicBezTo>
                      <a:pt x="68" y="54"/>
                      <a:pt x="68" y="54"/>
                      <a:pt x="68" y="54"/>
                    </a:cubicBezTo>
                    <a:cubicBezTo>
                      <a:pt x="68" y="55"/>
                      <a:pt x="69" y="56"/>
                      <a:pt x="69" y="56"/>
                    </a:cubicBezTo>
                    <a:cubicBezTo>
                      <a:pt x="69" y="58"/>
                      <a:pt x="70" y="59"/>
                      <a:pt x="72" y="60"/>
                    </a:cubicBezTo>
                    <a:cubicBezTo>
                      <a:pt x="72" y="58"/>
                      <a:pt x="72" y="56"/>
                      <a:pt x="72" y="54"/>
                    </a:cubicBezTo>
                    <a:close/>
                    <a:moveTo>
                      <a:pt x="41" y="43"/>
                    </a:moveTo>
                    <a:cubicBezTo>
                      <a:pt x="41" y="42"/>
                      <a:pt x="42" y="41"/>
                      <a:pt x="42" y="39"/>
                    </a:cubicBezTo>
                    <a:cubicBezTo>
                      <a:pt x="40" y="40"/>
                      <a:pt x="39" y="40"/>
                      <a:pt x="37" y="40"/>
                    </a:cubicBezTo>
                    <a:cubicBezTo>
                      <a:pt x="37" y="42"/>
                      <a:pt x="37" y="44"/>
                      <a:pt x="37" y="45"/>
                    </a:cubicBezTo>
                    <a:cubicBezTo>
                      <a:pt x="38" y="45"/>
                      <a:pt x="39" y="45"/>
                      <a:pt x="39" y="44"/>
                    </a:cubicBezTo>
                    <a:cubicBezTo>
                      <a:pt x="40" y="43"/>
                      <a:pt x="40" y="43"/>
                      <a:pt x="41" y="43"/>
                    </a:cubicBezTo>
                    <a:close/>
                    <a:moveTo>
                      <a:pt x="141" y="58"/>
                    </a:moveTo>
                    <a:cubicBezTo>
                      <a:pt x="142" y="58"/>
                      <a:pt x="142" y="58"/>
                      <a:pt x="143" y="56"/>
                    </a:cubicBezTo>
                    <a:cubicBezTo>
                      <a:pt x="143" y="56"/>
                      <a:pt x="143" y="56"/>
                      <a:pt x="143" y="56"/>
                    </a:cubicBezTo>
                    <a:cubicBezTo>
                      <a:pt x="143" y="54"/>
                      <a:pt x="143" y="53"/>
                      <a:pt x="143" y="51"/>
                    </a:cubicBezTo>
                    <a:cubicBezTo>
                      <a:pt x="142" y="51"/>
                      <a:pt x="141" y="51"/>
                      <a:pt x="140" y="51"/>
                    </a:cubicBezTo>
                    <a:cubicBezTo>
                      <a:pt x="140" y="53"/>
                      <a:pt x="140" y="56"/>
                      <a:pt x="141" y="58"/>
                    </a:cubicBezTo>
                    <a:close/>
                    <a:moveTo>
                      <a:pt x="85" y="54"/>
                    </a:moveTo>
                    <a:cubicBezTo>
                      <a:pt x="86" y="54"/>
                      <a:pt x="86" y="54"/>
                      <a:pt x="87" y="53"/>
                    </a:cubicBezTo>
                    <a:cubicBezTo>
                      <a:pt x="87" y="53"/>
                      <a:pt x="88" y="52"/>
                      <a:pt x="88" y="52"/>
                    </a:cubicBezTo>
                    <a:cubicBezTo>
                      <a:pt x="88" y="50"/>
                      <a:pt x="88" y="49"/>
                      <a:pt x="88" y="47"/>
                    </a:cubicBezTo>
                    <a:cubicBezTo>
                      <a:pt x="88" y="47"/>
                      <a:pt x="88" y="47"/>
                      <a:pt x="88" y="46"/>
                    </a:cubicBezTo>
                    <a:cubicBezTo>
                      <a:pt x="87" y="46"/>
                      <a:pt x="86" y="46"/>
                      <a:pt x="86" y="47"/>
                    </a:cubicBezTo>
                    <a:cubicBezTo>
                      <a:pt x="86" y="49"/>
                      <a:pt x="85" y="51"/>
                      <a:pt x="85" y="54"/>
                    </a:cubicBezTo>
                    <a:close/>
                    <a:moveTo>
                      <a:pt x="195" y="20"/>
                    </a:moveTo>
                    <a:cubicBezTo>
                      <a:pt x="194" y="20"/>
                      <a:pt x="193" y="20"/>
                      <a:pt x="192" y="20"/>
                    </a:cubicBezTo>
                    <a:cubicBezTo>
                      <a:pt x="193" y="22"/>
                      <a:pt x="193" y="24"/>
                      <a:pt x="193" y="26"/>
                    </a:cubicBezTo>
                    <a:cubicBezTo>
                      <a:pt x="194" y="26"/>
                      <a:pt x="194" y="26"/>
                      <a:pt x="195" y="26"/>
                    </a:cubicBezTo>
                    <a:cubicBezTo>
                      <a:pt x="195" y="24"/>
                      <a:pt x="195" y="22"/>
                      <a:pt x="195" y="20"/>
                    </a:cubicBezTo>
                    <a:close/>
                    <a:moveTo>
                      <a:pt x="154" y="30"/>
                    </a:moveTo>
                    <a:cubicBezTo>
                      <a:pt x="153" y="31"/>
                      <a:pt x="151" y="32"/>
                      <a:pt x="150" y="33"/>
                    </a:cubicBezTo>
                    <a:cubicBezTo>
                      <a:pt x="150" y="34"/>
                      <a:pt x="150" y="35"/>
                      <a:pt x="150" y="37"/>
                    </a:cubicBezTo>
                    <a:cubicBezTo>
                      <a:pt x="150" y="38"/>
                      <a:pt x="150" y="40"/>
                      <a:pt x="150" y="42"/>
                    </a:cubicBezTo>
                    <a:cubicBezTo>
                      <a:pt x="150" y="43"/>
                      <a:pt x="150" y="44"/>
                      <a:pt x="150" y="45"/>
                    </a:cubicBezTo>
                    <a:cubicBezTo>
                      <a:pt x="150" y="46"/>
                      <a:pt x="150" y="47"/>
                      <a:pt x="150" y="48"/>
                    </a:cubicBezTo>
                    <a:cubicBezTo>
                      <a:pt x="151" y="48"/>
                      <a:pt x="151" y="48"/>
                      <a:pt x="151" y="48"/>
                    </a:cubicBezTo>
                    <a:cubicBezTo>
                      <a:pt x="151" y="47"/>
                      <a:pt x="151" y="47"/>
                      <a:pt x="151" y="46"/>
                    </a:cubicBezTo>
                    <a:cubicBezTo>
                      <a:pt x="151" y="43"/>
                      <a:pt x="151" y="40"/>
                      <a:pt x="151" y="37"/>
                    </a:cubicBezTo>
                    <a:cubicBezTo>
                      <a:pt x="151" y="36"/>
                      <a:pt x="151" y="35"/>
                      <a:pt x="151" y="34"/>
                    </a:cubicBezTo>
                    <a:cubicBezTo>
                      <a:pt x="151" y="33"/>
                      <a:pt x="151" y="33"/>
                      <a:pt x="151" y="32"/>
                    </a:cubicBezTo>
                    <a:cubicBezTo>
                      <a:pt x="152" y="32"/>
                      <a:pt x="153" y="32"/>
                      <a:pt x="154" y="33"/>
                    </a:cubicBezTo>
                    <a:cubicBezTo>
                      <a:pt x="154" y="33"/>
                      <a:pt x="154" y="33"/>
                      <a:pt x="154" y="33"/>
                    </a:cubicBezTo>
                    <a:cubicBezTo>
                      <a:pt x="154" y="32"/>
                      <a:pt x="154" y="31"/>
                      <a:pt x="154" y="30"/>
                    </a:cubicBezTo>
                    <a:close/>
                    <a:moveTo>
                      <a:pt x="149" y="25"/>
                    </a:moveTo>
                    <a:cubicBezTo>
                      <a:pt x="149" y="25"/>
                      <a:pt x="149" y="25"/>
                      <a:pt x="149" y="25"/>
                    </a:cubicBezTo>
                    <a:cubicBezTo>
                      <a:pt x="150" y="24"/>
                      <a:pt x="151" y="23"/>
                      <a:pt x="152" y="22"/>
                    </a:cubicBezTo>
                    <a:cubicBezTo>
                      <a:pt x="151" y="22"/>
                      <a:pt x="150" y="21"/>
                      <a:pt x="149" y="19"/>
                    </a:cubicBezTo>
                    <a:cubicBezTo>
                      <a:pt x="148" y="19"/>
                      <a:pt x="147" y="19"/>
                      <a:pt x="145" y="19"/>
                    </a:cubicBezTo>
                    <a:cubicBezTo>
                      <a:pt x="145" y="19"/>
                      <a:pt x="145" y="20"/>
                      <a:pt x="144" y="20"/>
                    </a:cubicBezTo>
                    <a:cubicBezTo>
                      <a:pt x="144" y="21"/>
                      <a:pt x="144" y="22"/>
                      <a:pt x="143" y="23"/>
                    </a:cubicBezTo>
                    <a:cubicBezTo>
                      <a:pt x="143" y="24"/>
                      <a:pt x="143" y="24"/>
                      <a:pt x="143" y="24"/>
                    </a:cubicBezTo>
                    <a:cubicBezTo>
                      <a:pt x="144" y="24"/>
                      <a:pt x="144" y="24"/>
                      <a:pt x="144" y="24"/>
                    </a:cubicBezTo>
                    <a:cubicBezTo>
                      <a:pt x="145" y="23"/>
                      <a:pt x="146" y="22"/>
                      <a:pt x="146" y="21"/>
                    </a:cubicBezTo>
                    <a:cubicBezTo>
                      <a:pt x="147" y="20"/>
                      <a:pt x="149" y="20"/>
                      <a:pt x="149" y="21"/>
                    </a:cubicBezTo>
                    <a:cubicBezTo>
                      <a:pt x="149" y="22"/>
                      <a:pt x="149" y="23"/>
                      <a:pt x="149" y="24"/>
                    </a:cubicBezTo>
                    <a:cubicBezTo>
                      <a:pt x="149" y="24"/>
                      <a:pt x="149" y="25"/>
                      <a:pt x="149" y="25"/>
                    </a:cubicBezTo>
                    <a:close/>
                    <a:moveTo>
                      <a:pt x="148" y="50"/>
                    </a:moveTo>
                    <a:cubicBezTo>
                      <a:pt x="148" y="48"/>
                      <a:pt x="148" y="47"/>
                      <a:pt x="148" y="45"/>
                    </a:cubicBezTo>
                    <a:cubicBezTo>
                      <a:pt x="147" y="45"/>
                      <a:pt x="146" y="45"/>
                      <a:pt x="145" y="45"/>
                    </a:cubicBezTo>
                    <a:cubicBezTo>
                      <a:pt x="145" y="47"/>
                      <a:pt x="145" y="48"/>
                      <a:pt x="145" y="50"/>
                    </a:cubicBezTo>
                    <a:cubicBezTo>
                      <a:pt x="146" y="50"/>
                      <a:pt x="147" y="50"/>
                      <a:pt x="148" y="50"/>
                    </a:cubicBezTo>
                    <a:close/>
                    <a:moveTo>
                      <a:pt x="138" y="43"/>
                    </a:moveTo>
                    <a:cubicBezTo>
                      <a:pt x="138" y="40"/>
                      <a:pt x="139" y="37"/>
                      <a:pt x="138" y="35"/>
                    </a:cubicBezTo>
                    <a:cubicBezTo>
                      <a:pt x="137" y="35"/>
                      <a:pt x="136" y="35"/>
                      <a:pt x="136" y="35"/>
                    </a:cubicBezTo>
                    <a:cubicBezTo>
                      <a:pt x="136" y="37"/>
                      <a:pt x="136" y="39"/>
                      <a:pt x="136" y="41"/>
                    </a:cubicBezTo>
                    <a:cubicBezTo>
                      <a:pt x="136" y="41"/>
                      <a:pt x="137" y="41"/>
                      <a:pt x="137" y="41"/>
                    </a:cubicBezTo>
                    <a:cubicBezTo>
                      <a:pt x="137" y="43"/>
                      <a:pt x="137" y="43"/>
                      <a:pt x="138" y="43"/>
                    </a:cubicBezTo>
                    <a:close/>
                    <a:moveTo>
                      <a:pt x="145" y="57"/>
                    </a:moveTo>
                    <a:cubicBezTo>
                      <a:pt x="146" y="56"/>
                      <a:pt x="146" y="56"/>
                      <a:pt x="147" y="56"/>
                    </a:cubicBezTo>
                    <a:cubicBezTo>
                      <a:pt x="147" y="56"/>
                      <a:pt x="148" y="56"/>
                      <a:pt x="148" y="55"/>
                    </a:cubicBezTo>
                    <a:cubicBezTo>
                      <a:pt x="148" y="54"/>
                      <a:pt x="148" y="53"/>
                      <a:pt x="148" y="52"/>
                    </a:cubicBezTo>
                    <a:cubicBezTo>
                      <a:pt x="147" y="52"/>
                      <a:pt x="146" y="51"/>
                      <a:pt x="145" y="51"/>
                    </a:cubicBezTo>
                    <a:cubicBezTo>
                      <a:pt x="145" y="53"/>
                      <a:pt x="145" y="55"/>
                      <a:pt x="145" y="57"/>
                    </a:cubicBezTo>
                    <a:close/>
                    <a:moveTo>
                      <a:pt x="191" y="32"/>
                    </a:moveTo>
                    <a:cubicBezTo>
                      <a:pt x="189" y="32"/>
                      <a:pt x="188" y="31"/>
                      <a:pt x="187" y="30"/>
                    </a:cubicBezTo>
                    <a:cubicBezTo>
                      <a:pt x="187" y="32"/>
                      <a:pt x="187" y="33"/>
                      <a:pt x="187" y="34"/>
                    </a:cubicBezTo>
                    <a:cubicBezTo>
                      <a:pt x="188" y="35"/>
                      <a:pt x="189" y="35"/>
                      <a:pt x="191" y="36"/>
                    </a:cubicBezTo>
                    <a:cubicBezTo>
                      <a:pt x="191" y="35"/>
                      <a:pt x="191" y="34"/>
                      <a:pt x="191" y="33"/>
                    </a:cubicBezTo>
                    <a:cubicBezTo>
                      <a:pt x="191" y="33"/>
                      <a:pt x="191" y="33"/>
                      <a:pt x="191" y="32"/>
                    </a:cubicBezTo>
                    <a:close/>
                    <a:moveTo>
                      <a:pt x="97" y="18"/>
                    </a:moveTo>
                    <a:cubicBezTo>
                      <a:pt x="97" y="30"/>
                      <a:pt x="97" y="42"/>
                      <a:pt x="96" y="53"/>
                    </a:cubicBezTo>
                    <a:cubicBezTo>
                      <a:pt x="97" y="48"/>
                      <a:pt x="97" y="42"/>
                      <a:pt x="97" y="36"/>
                    </a:cubicBezTo>
                    <a:cubicBezTo>
                      <a:pt x="97" y="30"/>
                      <a:pt x="98" y="24"/>
                      <a:pt x="97" y="18"/>
                    </a:cubicBezTo>
                    <a:close/>
                    <a:moveTo>
                      <a:pt x="74" y="55"/>
                    </a:moveTo>
                    <a:cubicBezTo>
                      <a:pt x="74" y="57"/>
                      <a:pt x="74" y="59"/>
                      <a:pt x="74" y="61"/>
                    </a:cubicBezTo>
                    <a:cubicBezTo>
                      <a:pt x="74" y="61"/>
                      <a:pt x="74" y="62"/>
                      <a:pt x="75" y="62"/>
                    </a:cubicBezTo>
                    <a:cubicBezTo>
                      <a:pt x="75" y="62"/>
                      <a:pt x="75" y="62"/>
                      <a:pt x="76" y="62"/>
                    </a:cubicBezTo>
                    <a:cubicBezTo>
                      <a:pt x="76" y="60"/>
                      <a:pt x="76" y="58"/>
                      <a:pt x="76" y="55"/>
                    </a:cubicBezTo>
                    <a:cubicBezTo>
                      <a:pt x="76" y="55"/>
                      <a:pt x="75" y="55"/>
                      <a:pt x="74" y="55"/>
                    </a:cubicBezTo>
                    <a:close/>
                    <a:moveTo>
                      <a:pt x="128" y="34"/>
                    </a:moveTo>
                    <a:cubicBezTo>
                      <a:pt x="128" y="38"/>
                      <a:pt x="128" y="41"/>
                      <a:pt x="128" y="45"/>
                    </a:cubicBezTo>
                    <a:cubicBezTo>
                      <a:pt x="129" y="45"/>
                      <a:pt x="129" y="45"/>
                      <a:pt x="129" y="45"/>
                    </a:cubicBezTo>
                    <a:cubicBezTo>
                      <a:pt x="129" y="45"/>
                      <a:pt x="129" y="44"/>
                      <a:pt x="129" y="44"/>
                    </a:cubicBezTo>
                    <a:cubicBezTo>
                      <a:pt x="129" y="41"/>
                      <a:pt x="129" y="39"/>
                      <a:pt x="130" y="36"/>
                    </a:cubicBezTo>
                    <a:cubicBezTo>
                      <a:pt x="130" y="35"/>
                      <a:pt x="130" y="35"/>
                      <a:pt x="129" y="34"/>
                    </a:cubicBezTo>
                    <a:cubicBezTo>
                      <a:pt x="129" y="34"/>
                      <a:pt x="128" y="34"/>
                      <a:pt x="128" y="34"/>
                    </a:cubicBezTo>
                    <a:close/>
                    <a:moveTo>
                      <a:pt x="193" y="38"/>
                    </a:moveTo>
                    <a:cubicBezTo>
                      <a:pt x="193" y="40"/>
                      <a:pt x="193" y="42"/>
                      <a:pt x="193" y="45"/>
                    </a:cubicBezTo>
                    <a:cubicBezTo>
                      <a:pt x="194" y="45"/>
                      <a:pt x="195" y="45"/>
                      <a:pt x="195" y="45"/>
                    </a:cubicBezTo>
                    <a:cubicBezTo>
                      <a:pt x="195" y="43"/>
                      <a:pt x="195" y="40"/>
                      <a:pt x="195" y="38"/>
                    </a:cubicBezTo>
                    <a:cubicBezTo>
                      <a:pt x="195" y="38"/>
                      <a:pt x="194" y="38"/>
                      <a:pt x="193" y="38"/>
                    </a:cubicBezTo>
                    <a:close/>
                    <a:moveTo>
                      <a:pt x="143" y="50"/>
                    </a:moveTo>
                    <a:cubicBezTo>
                      <a:pt x="143" y="48"/>
                      <a:pt x="143" y="47"/>
                      <a:pt x="143" y="45"/>
                    </a:cubicBezTo>
                    <a:cubicBezTo>
                      <a:pt x="142" y="45"/>
                      <a:pt x="141" y="45"/>
                      <a:pt x="140" y="45"/>
                    </a:cubicBezTo>
                    <a:cubicBezTo>
                      <a:pt x="140" y="46"/>
                      <a:pt x="140" y="48"/>
                      <a:pt x="140" y="49"/>
                    </a:cubicBezTo>
                    <a:cubicBezTo>
                      <a:pt x="141" y="50"/>
                      <a:pt x="142" y="50"/>
                      <a:pt x="143" y="50"/>
                    </a:cubicBezTo>
                    <a:close/>
                    <a:moveTo>
                      <a:pt x="130" y="32"/>
                    </a:moveTo>
                    <a:cubicBezTo>
                      <a:pt x="130" y="30"/>
                      <a:pt x="130" y="28"/>
                      <a:pt x="131" y="26"/>
                    </a:cubicBezTo>
                    <a:cubicBezTo>
                      <a:pt x="130" y="26"/>
                      <a:pt x="130" y="26"/>
                      <a:pt x="130" y="26"/>
                    </a:cubicBezTo>
                    <a:cubicBezTo>
                      <a:pt x="129" y="27"/>
                      <a:pt x="128" y="29"/>
                      <a:pt x="127" y="30"/>
                    </a:cubicBezTo>
                    <a:cubicBezTo>
                      <a:pt x="127" y="30"/>
                      <a:pt x="126" y="31"/>
                      <a:pt x="126" y="31"/>
                    </a:cubicBezTo>
                    <a:cubicBezTo>
                      <a:pt x="126" y="31"/>
                      <a:pt x="126" y="31"/>
                      <a:pt x="125" y="31"/>
                    </a:cubicBezTo>
                    <a:cubicBezTo>
                      <a:pt x="126" y="31"/>
                      <a:pt x="128" y="32"/>
                      <a:pt x="130" y="32"/>
                    </a:cubicBezTo>
                    <a:close/>
                    <a:moveTo>
                      <a:pt x="33" y="46"/>
                    </a:moveTo>
                    <a:cubicBezTo>
                      <a:pt x="33" y="48"/>
                      <a:pt x="32" y="55"/>
                      <a:pt x="33" y="56"/>
                    </a:cubicBezTo>
                    <a:cubicBezTo>
                      <a:pt x="33" y="56"/>
                      <a:pt x="33" y="56"/>
                      <a:pt x="34" y="56"/>
                    </a:cubicBezTo>
                    <a:cubicBezTo>
                      <a:pt x="34" y="52"/>
                      <a:pt x="34" y="49"/>
                      <a:pt x="34" y="46"/>
                    </a:cubicBezTo>
                    <a:cubicBezTo>
                      <a:pt x="34" y="46"/>
                      <a:pt x="34" y="46"/>
                      <a:pt x="33" y="46"/>
                    </a:cubicBezTo>
                    <a:close/>
                    <a:moveTo>
                      <a:pt x="191" y="27"/>
                    </a:moveTo>
                    <a:cubicBezTo>
                      <a:pt x="189" y="27"/>
                      <a:pt x="188" y="27"/>
                      <a:pt x="187" y="26"/>
                    </a:cubicBezTo>
                    <a:cubicBezTo>
                      <a:pt x="187" y="27"/>
                      <a:pt x="187" y="28"/>
                      <a:pt x="187" y="28"/>
                    </a:cubicBezTo>
                    <a:cubicBezTo>
                      <a:pt x="187" y="28"/>
                      <a:pt x="187" y="29"/>
                      <a:pt x="187" y="29"/>
                    </a:cubicBezTo>
                    <a:cubicBezTo>
                      <a:pt x="188" y="29"/>
                      <a:pt x="189" y="30"/>
                      <a:pt x="191" y="31"/>
                    </a:cubicBezTo>
                    <a:cubicBezTo>
                      <a:pt x="191" y="29"/>
                      <a:pt x="191" y="28"/>
                      <a:pt x="191" y="27"/>
                    </a:cubicBezTo>
                    <a:close/>
                    <a:moveTo>
                      <a:pt x="123" y="7"/>
                    </a:moveTo>
                    <a:cubicBezTo>
                      <a:pt x="123" y="7"/>
                      <a:pt x="123" y="7"/>
                      <a:pt x="123" y="7"/>
                    </a:cubicBezTo>
                    <a:cubicBezTo>
                      <a:pt x="123" y="8"/>
                      <a:pt x="123" y="10"/>
                      <a:pt x="123" y="11"/>
                    </a:cubicBezTo>
                    <a:cubicBezTo>
                      <a:pt x="123" y="15"/>
                      <a:pt x="123" y="19"/>
                      <a:pt x="123" y="23"/>
                    </a:cubicBezTo>
                    <a:cubicBezTo>
                      <a:pt x="123" y="23"/>
                      <a:pt x="123" y="23"/>
                      <a:pt x="123" y="24"/>
                    </a:cubicBezTo>
                    <a:cubicBezTo>
                      <a:pt x="123" y="23"/>
                      <a:pt x="123" y="23"/>
                      <a:pt x="123" y="22"/>
                    </a:cubicBezTo>
                    <a:cubicBezTo>
                      <a:pt x="123" y="17"/>
                      <a:pt x="123" y="13"/>
                      <a:pt x="124" y="8"/>
                    </a:cubicBezTo>
                    <a:cubicBezTo>
                      <a:pt x="124" y="7"/>
                      <a:pt x="124" y="7"/>
                      <a:pt x="123" y="7"/>
                    </a:cubicBezTo>
                    <a:close/>
                    <a:moveTo>
                      <a:pt x="27" y="56"/>
                    </a:moveTo>
                    <a:cubicBezTo>
                      <a:pt x="26" y="55"/>
                      <a:pt x="25" y="55"/>
                      <a:pt x="24" y="54"/>
                    </a:cubicBezTo>
                    <a:cubicBezTo>
                      <a:pt x="24" y="55"/>
                      <a:pt x="24" y="56"/>
                      <a:pt x="24" y="57"/>
                    </a:cubicBezTo>
                    <a:cubicBezTo>
                      <a:pt x="25" y="58"/>
                      <a:pt x="26" y="58"/>
                      <a:pt x="27" y="58"/>
                    </a:cubicBezTo>
                    <a:cubicBezTo>
                      <a:pt x="27" y="57"/>
                      <a:pt x="27" y="57"/>
                      <a:pt x="27" y="56"/>
                    </a:cubicBezTo>
                    <a:close/>
                    <a:moveTo>
                      <a:pt x="20" y="57"/>
                    </a:moveTo>
                    <a:cubicBezTo>
                      <a:pt x="20" y="58"/>
                      <a:pt x="20" y="58"/>
                      <a:pt x="20" y="58"/>
                    </a:cubicBezTo>
                    <a:cubicBezTo>
                      <a:pt x="20" y="60"/>
                      <a:pt x="20" y="62"/>
                      <a:pt x="20" y="65"/>
                    </a:cubicBezTo>
                    <a:cubicBezTo>
                      <a:pt x="20" y="65"/>
                      <a:pt x="20" y="65"/>
                      <a:pt x="21" y="65"/>
                    </a:cubicBezTo>
                    <a:cubicBezTo>
                      <a:pt x="21" y="63"/>
                      <a:pt x="21" y="60"/>
                      <a:pt x="21" y="58"/>
                    </a:cubicBezTo>
                    <a:cubicBezTo>
                      <a:pt x="21" y="58"/>
                      <a:pt x="21" y="58"/>
                      <a:pt x="20" y="57"/>
                    </a:cubicBezTo>
                    <a:close/>
                    <a:moveTo>
                      <a:pt x="85" y="56"/>
                    </a:moveTo>
                    <a:cubicBezTo>
                      <a:pt x="86" y="57"/>
                      <a:pt x="86" y="59"/>
                      <a:pt x="86" y="60"/>
                    </a:cubicBezTo>
                    <a:cubicBezTo>
                      <a:pt x="86" y="61"/>
                      <a:pt x="86" y="62"/>
                      <a:pt x="87" y="62"/>
                    </a:cubicBezTo>
                    <a:cubicBezTo>
                      <a:pt x="87" y="60"/>
                      <a:pt x="87" y="58"/>
                      <a:pt x="87" y="56"/>
                    </a:cubicBezTo>
                    <a:cubicBezTo>
                      <a:pt x="87" y="56"/>
                      <a:pt x="86" y="56"/>
                      <a:pt x="85" y="56"/>
                    </a:cubicBezTo>
                    <a:close/>
                    <a:moveTo>
                      <a:pt x="193" y="47"/>
                    </a:moveTo>
                    <a:cubicBezTo>
                      <a:pt x="194" y="50"/>
                      <a:pt x="194" y="52"/>
                      <a:pt x="194" y="55"/>
                    </a:cubicBezTo>
                    <a:cubicBezTo>
                      <a:pt x="195" y="55"/>
                      <a:pt x="195" y="55"/>
                      <a:pt x="195" y="55"/>
                    </a:cubicBezTo>
                    <a:cubicBezTo>
                      <a:pt x="195" y="52"/>
                      <a:pt x="195" y="50"/>
                      <a:pt x="195" y="47"/>
                    </a:cubicBezTo>
                    <a:cubicBezTo>
                      <a:pt x="195" y="47"/>
                      <a:pt x="194" y="47"/>
                      <a:pt x="193" y="47"/>
                    </a:cubicBezTo>
                    <a:close/>
                    <a:moveTo>
                      <a:pt x="184" y="24"/>
                    </a:moveTo>
                    <a:cubicBezTo>
                      <a:pt x="184" y="23"/>
                      <a:pt x="184" y="23"/>
                      <a:pt x="184" y="22"/>
                    </a:cubicBezTo>
                    <a:cubicBezTo>
                      <a:pt x="184" y="21"/>
                      <a:pt x="184" y="19"/>
                      <a:pt x="184" y="18"/>
                    </a:cubicBezTo>
                    <a:cubicBezTo>
                      <a:pt x="184" y="17"/>
                      <a:pt x="184" y="17"/>
                      <a:pt x="183" y="16"/>
                    </a:cubicBezTo>
                    <a:cubicBezTo>
                      <a:pt x="183" y="16"/>
                      <a:pt x="183" y="17"/>
                      <a:pt x="183" y="17"/>
                    </a:cubicBezTo>
                    <a:cubicBezTo>
                      <a:pt x="183" y="18"/>
                      <a:pt x="183" y="20"/>
                      <a:pt x="183" y="22"/>
                    </a:cubicBezTo>
                    <a:cubicBezTo>
                      <a:pt x="183" y="23"/>
                      <a:pt x="183" y="23"/>
                      <a:pt x="184" y="24"/>
                    </a:cubicBezTo>
                    <a:close/>
                    <a:moveTo>
                      <a:pt x="11" y="17"/>
                    </a:moveTo>
                    <a:cubicBezTo>
                      <a:pt x="10" y="18"/>
                      <a:pt x="6" y="26"/>
                      <a:pt x="6" y="28"/>
                    </a:cubicBezTo>
                    <a:cubicBezTo>
                      <a:pt x="6" y="27"/>
                      <a:pt x="6" y="27"/>
                      <a:pt x="6" y="27"/>
                    </a:cubicBezTo>
                    <a:cubicBezTo>
                      <a:pt x="7" y="24"/>
                      <a:pt x="9" y="21"/>
                      <a:pt x="11" y="19"/>
                    </a:cubicBezTo>
                    <a:cubicBezTo>
                      <a:pt x="12" y="18"/>
                      <a:pt x="12" y="18"/>
                      <a:pt x="11" y="17"/>
                    </a:cubicBezTo>
                    <a:close/>
                    <a:moveTo>
                      <a:pt x="126" y="52"/>
                    </a:moveTo>
                    <a:cubicBezTo>
                      <a:pt x="126" y="51"/>
                      <a:pt x="126" y="51"/>
                      <a:pt x="126" y="51"/>
                    </a:cubicBezTo>
                    <a:cubicBezTo>
                      <a:pt x="126" y="47"/>
                      <a:pt x="126" y="42"/>
                      <a:pt x="126" y="38"/>
                    </a:cubicBezTo>
                    <a:cubicBezTo>
                      <a:pt x="126" y="37"/>
                      <a:pt x="126" y="37"/>
                      <a:pt x="126" y="37"/>
                    </a:cubicBezTo>
                    <a:cubicBezTo>
                      <a:pt x="125" y="37"/>
                      <a:pt x="125" y="37"/>
                      <a:pt x="125" y="37"/>
                    </a:cubicBezTo>
                    <a:cubicBezTo>
                      <a:pt x="125" y="42"/>
                      <a:pt x="125" y="46"/>
                      <a:pt x="125" y="51"/>
                    </a:cubicBezTo>
                    <a:cubicBezTo>
                      <a:pt x="125" y="51"/>
                      <a:pt x="125" y="51"/>
                      <a:pt x="125" y="51"/>
                    </a:cubicBezTo>
                    <a:cubicBezTo>
                      <a:pt x="126" y="51"/>
                      <a:pt x="126" y="51"/>
                      <a:pt x="126" y="52"/>
                    </a:cubicBezTo>
                    <a:close/>
                    <a:moveTo>
                      <a:pt x="195" y="28"/>
                    </a:moveTo>
                    <a:cubicBezTo>
                      <a:pt x="194" y="28"/>
                      <a:pt x="194" y="28"/>
                      <a:pt x="193" y="28"/>
                    </a:cubicBezTo>
                    <a:cubicBezTo>
                      <a:pt x="193" y="29"/>
                      <a:pt x="193" y="30"/>
                      <a:pt x="193" y="31"/>
                    </a:cubicBezTo>
                    <a:cubicBezTo>
                      <a:pt x="194" y="31"/>
                      <a:pt x="194" y="32"/>
                      <a:pt x="195" y="32"/>
                    </a:cubicBezTo>
                    <a:cubicBezTo>
                      <a:pt x="195" y="31"/>
                      <a:pt x="195" y="30"/>
                      <a:pt x="195" y="28"/>
                    </a:cubicBezTo>
                    <a:close/>
                    <a:moveTo>
                      <a:pt x="193" y="33"/>
                    </a:moveTo>
                    <a:cubicBezTo>
                      <a:pt x="193" y="33"/>
                      <a:pt x="193" y="33"/>
                      <a:pt x="193" y="33"/>
                    </a:cubicBezTo>
                    <a:cubicBezTo>
                      <a:pt x="193" y="34"/>
                      <a:pt x="193" y="35"/>
                      <a:pt x="193" y="35"/>
                    </a:cubicBezTo>
                    <a:cubicBezTo>
                      <a:pt x="193" y="36"/>
                      <a:pt x="193" y="36"/>
                      <a:pt x="194" y="37"/>
                    </a:cubicBezTo>
                    <a:cubicBezTo>
                      <a:pt x="195" y="37"/>
                      <a:pt x="195" y="37"/>
                      <a:pt x="195" y="37"/>
                    </a:cubicBezTo>
                    <a:cubicBezTo>
                      <a:pt x="195" y="36"/>
                      <a:pt x="195" y="34"/>
                      <a:pt x="195" y="33"/>
                    </a:cubicBezTo>
                    <a:cubicBezTo>
                      <a:pt x="194" y="33"/>
                      <a:pt x="194" y="33"/>
                      <a:pt x="193" y="33"/>
                    </a:cubicBezTo>
                    <a:close/>
                    <a:moveTo>
                      <a:pt x="30" y="44"/>
                    </a:moveTo>
                    <a:cubicBezTo>
                      <a:pt x="30" y="45"/>
                      <a:pt x="30" y="45"/>
                      <a:pt x="30" y="45"/>
                    </a:cubicBezTo>
                    <a:cubicBezTo>
                      <a:pt x="30" y="48"/>
                      <a:pt x="30" y="51"/>
                      <a:pt x="30" y="54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30" y="55"/>
                      <a:pt x="30" y="55"/>
                      <a:pt x="30" y="54"/>
                    </a:cubicBezTo>
                    <a:cubicBezTo>
                      <a:pt x="31" y="51"/>
                      <a:pt x="31" y="48"/>
                      <a:pt x="31" y="45"/>
                    </a:cubicBezTo>
                    <a:cubicBezTo>
                      <a:pt x="31" y="45"/>
                      <a:pt x="30" y="45"/>
                      <a:pt x="30" y="44"/>
                    </a:cubicBezTo>
                    <a:close/>
                    <a:moveTo>
                      <a:pt x="42" y="4"/>
                    </a:moveTo>
                    <a:cubicBezTo>
                      <a:pt x="38" y="4"/>
                      <a:pt x="34" y="5"/>
                      <a:pt x="31" y="6"/>
                    </a:cubicBezTo>
                    <a:cubicBezTo>
                      <a:pt x="34" y="6"/>
                      <a:pt x="38" y="5"/>
                      <a:pt x="41" y="5"/>
                    </a:cubicBezTo>
                    <a:cubicBezTo>
                      <a:pt x="41" y="5"/>
                      <a:pt x="41" y="4"/>
                      <a:pt x="42" y="4"/>
                    </a:cubicBezTo>
                    <a:close/>
                    <a:moveTo>
                      <a:pt x="136" y="43"/>
                    </a:moveTo>
                    <a:cubicBezTo>
                      <a:pt x="137" y="45"/>
                      <a:pt x="137" y="47"/>
                      <a:pt x="137" y="48"/>
                    </a:cubicBezTo>
                    <a:cubicBezTo>
                      <a:pt x="137" y="49"/>
                      <a:pt x="137" y="49"/>
                      <a:pt x="137" y="49"/>
                    </a:cubicBezTo>
                    <a:cubicBezTo>
                      <a:pt x="138" y="49"/>
                      <a:pt x="138" y="49"/>
                      <a:pt x="138" y="49"/>
                    </a:cubicBezTo>
                    <a:cubicBezTo>
                      <a:pt x="138" y="47"/>
                      <a:pt x="138" y="46"/>
                      <a:pt x="138" y="44"/>
                    </a:cubicBezTo>
                    <a:cubicBezTo>
                      <a:pt x="138" y="44"/>
                      <a:pt x="137" y="44"/>
                      <a:pt x="136" y="43"/>
                    </a:cubicBezTo>
                    <a:close/>
                    <a:moveTo>
                      <a:pt x="25" y="72"/>
                    </a:moveTo>
                    <a:cubicBezTo>
                      <a:pt x="26" y="72"/>
                      <a:pt x="26" y="71"/>
                      <a:pt x="26" y="70"/>
                    </a:cubicBezTo>
                    <a:cubicBezTo>
                      <a:pt x="26" y="70"/>
                      <a:pt x="26" y="70"/>
                      <a:pt x="27" y="69"/>
                    </a:cubicBezTo>
                    <a:cubicBezTo>
                      <a:pt x="26" y="69"/>
                      <a:pt x="25" y="69"/>
                      <a:pt x="24" y="68"/>
                    </a:cubicBezTo>
                    <a:cubicBezTo>
                      <a:pt x="23" y="70"/>
                      <a:pt x="24" y="71"/>
                      <a:pt x="25" y="72"/>
                    </a:cubicBezTo>
                    <a:cubicBezTo>
                      <a:pt x="25" y="72"/>
                      <a:pt x="25" y="72"/>
                      <a:pt x="25" y="72"/>
                    </a:cubicBezTo>
                    <a:close/>
                    <a:moveTo>
                      <a:pt x="187" y="48"/>
                    </a:moveTo>
                    <a:cubicBezTo>
                      <a:pt x="188" y="48"/>
                      <a:pt x="190" y="48"/>
                      <a:pt x="191" y="48"/>
                    </a:cubicBezTo>
                    <a:cubicBezTo>
                      <a:pt x="191" y="48"/>
                      <a:pt x="191" y="47"/>
                      <a:pt x="191" y="47"/>
                    </a:cubicBezTo>
                    <a:cubicBezTo>
                      <a:pt x="190" y="46"/>
                      <a:pt x="188" y="46"/>
                      <a:pt x="187" y="46"/>
                    </a:cubicBezTo>
                    <a:cubicBezTo>
                      <a:pt x="187" y="47"/>
                      <a:pt x="187" y="47"/>
                      <a:pt x="187" y="48"/>
                    </a:cubicBezTo>
                    <a:close/>
                    <a:moveTo>
                      <a:pt x="33" y="40"/>
                    </a:moveTo>
                    <a:cubicBezTo>
                      <a:pt x="33" y="41"/>
                      <a:pt x="33" y="43"/>
                      <a:pt x="33" y="44"/>
                    </a:cubicBezTo>
                    <a:cubicBezTo>
                      <a:pt x="34" y="44"/>
                      <a:pt x="34" y="44"/>
                      <a:pt x="35" y="45"/>
                    </a:cubicBezTo>
                    <a:cubicBezTo>
                      <a:pt x="35" y="43"/>
                      <a:pt x="35" y="42"/>
                      <a:pt x="35" y="40"/>
                    </a:cubicBezTo>
                    <a:cubicBezTo>
                      <a:pt x="35" y="40"/>
                      <a:pt x="34" y="40"/>
                      <a:pt x="33" y="40"/>
                    </a:cubicBezTo>
                    <a:close/>
                    <a:moveTo>
                      <a:pt x="62" y="59"/>
                    </a:moveTo>
                    <a:cubicBezTo>
                      <a:pt x="62" y="59"/>
                      <a:pt x="62" y="59"/>
                      <a:pt x="62" y="59"/>
                    </a:cubicBezTo>
                    <a:cubicBezTo>
                      <a:pt x="62" y="53"/>
                      <a:pt x="63" y="47"/>
                      <a:pt x="63" y="41"/>
                    </a:cubicBezTo>
                    <a:cubicBezTo>
                      <a:pt x="63" y="42"/>
                      <a:pt x="62" y="43"/>
                      <a:pt x="62" y="43"/>
                    </a:cubicBezTo>
                    <a:cubicBezTo>
                      <a:pt x="62" y="48"/>
                      <a:pt x="62" y="52"/>
                      <a:pt x="62" y="57"/>
                    </a:cubicBezTo>
                    <a:cubicBezTo>
                      <a:pt x="62" y="57"/>
                      <a:pt x="62" y="58"/>
                      <a:pt x="62" y="59"/>
                    </a:cubicBezTo>
                    <a:close/>
                    <a:moveTo>
                      <a:pt x="137" y="50"/>
                    </a:moveTo>
                    <a:cubicBezTo>
                      <a:pt x="137" y="52"/>
                      <a:pt x="137" y="55"/>
                      <a:pt x="138" y="57"/>
                    </a:cubicBezTo>
                    <a:cubicBezTo>
                      <a:pt x="138" y="55"/>
                      <a:pt x="138" y="53"/>
                      <a:pt x="138" y="51"/>
                    </a:cubicBezTo>
                    <a:cubicBezTo>
                      <a:pt x="138" y="50"/>
                      <a:pt x="137" y="50"/>
                      <a:pt x="137" y="50"/>
                    </a:cubicBezTo>
                    <a:close/>
                    <a:moveTo>
                      <a:pt x="184" y="35"/>
                    </a:moveTo>
                    <a:cubicBezTo>
                      <a:pt x="184" y="37"/>
                      <a:pt x="184" y="39"/>
                      <a:pt x="184" y="41"/>
                    </a:cubicBezTo>
                    <a:cubicBezTo>
                      <a:pt x="184" y="42"/>
                      <a:pt x="184" y="42"/>
                      <a:pt x="185" y="42"/>
                    </a:cubicBezTo>
                    <a:cubicBezTo>
                      <a:pt x="185" y="40"/>
                      <a:pt x="185" y="38"/>
                      <a:pt x="185" y="35"/>
                    </a:cubicBezTo>
                    <a:cubicBezTo>
                      <a:pt x="185" y="35"/>
                      <a:pt x="184" y="35"/>
                      <a:pt x="184" y="35"/>
                    </a:cubicBezTo>
                    <a:close/>
                    <a:moveTo>
                      <a:pt x="169" y="5"/>
                    </a:moveTo>
                    <a:cubicBezTo>
                      <a:pt x="169" y="5"/>
                      <a:pt x="169" y="5"/>
                      <a:pt x="169" y="5"/>
                    </a:cubicBezTo>
                    <a:cubicBezTo>
                      <a:pt x="167" y="5"/>
                      <a:pt x="165" y="5"/>
                      <a:pt x="163" y="5"/>
                    </a:cubicBezTo>
                    <a:cubicBezTo>
                      <a:pt x="162" y="5"/>
                      <a:pt x="162" y="5"/>
                      <a:pt x="161" y="5"/>
                    </a:cubicBezTo>
                    <a:cubicBezTo>
                      <a:pt x="161" y="6"/>
                      <a:pt x="161" y="6"/>
                      <a:pt x="160" y="5"/>
                    </a:cubicBezTo>
                    <a:cubicBezTo>
                      <a:pt x="160" y="5"/>
                      <a:pt x="159" y="5"/>
                      <a:pt x="159" y="5"/>
                    </a:cubicBezTo>
                    <a:cubicBezTo>
                      <a:pt x="158" y="5"/>
                      <a:pt x="158" y="5"/>
                      <a:pt x="158" y="6"/>
                    </a:cubicBezTo>
                    <a:cubicBezTo>
                      <a:pt x="158" y="6"/>
                      <a:pt x="158" y="6"/>
                      <a:pt x="159" y="6"/>
                    </a:cubicBezTo>
                    <a:cubicBezTo>
                      <a:pt x="162" y="6"/>
                      <a:pt x="165" y="6"/>
                      <a:pt x="168" y="6"/>
                    </a:cubicBezTo>
                    <a:cubicBezTo>
                      <a:pt x="168" y="6"/>
                      <a:pt x="169" y="6"/>
                      <a:pt x="169" y="6"/>
                    </a:cubicBezTo>
                    <a:cubicBezTo>
                      <a:pt x="169" y="6"/>
                      <a:pt x="169" y="6"/>
                      <a:pt x="169" y="5"/>
                    </a:cubicBezTo>
                    <a:close/>
                    <a:moveTo>
                      <a:pt x="189" y="62"/>
                    </a:moveTo>
                    <a:cubicBezTo>
                      <a:pt x="189" y="63"/>
                      <a:pt x="189" y="63"/>
                      <a:pt x="190" y="63"/>
                    </a:cubicBezTo>
                    <a:cubicBezTo>
                      <a:pt x="192" y="63"/>
                      <a:pt x="195" y="63"/>
                      <a:pt x="198" y="63"/>
                    </a:cubicBezTo>
                    <a:cubicBezTo>
                      <a:pt x="199" y="62"/>
                      <a:pt x="200" y="62"/>
                      <a:pt x="201" y="62"/>
                    </a:cubicBezTo>
                    <a:cubicBezTo>
                      <a:pt x="201" y="62"/>
                      <a:pt x="202" y="62"/>
                      <a:pt x="202" y="61"/>
                    </a:cubicBezTo>
                    <a:cubicBezTo>
                      <a:pt x="201" y="61"/>
                      <a:pt x="201" y="61"/>
                      <a:pt x="200" y="61"/>
                    </a:cubicBezTo>
                    <a:cubicBezTo>
                      <a:pt x="198" y="62"/>
                      <a:pt x="196" y="63"/>
                      <a:pt x="193" y="62"/>
                    </a:cubicBezTo>
                    <a:cubicBezTo>
                      <a:pt x="192" y="62"/>
                      <a:pt x="190" y="62"/>
                      <a:pt x="189" y="62"/>
                    </a:cubicBezTo>
                    <a:close/>
                    <a:moveTo>
                      <a:pt x="184" y="15"/>
                    </a:moveTo>
                    <a:cubicBezTo>
                      <a:pt x="184" y="14"/>
                      <a:pt x="184" y="12"/>
                      <a:pt x="183" y="11"/>
                    </a:cubicBezTo>
                    <a:cubicBezTo>
                      <a:pt x="183" y="11"/>
                      <a:pt x="183" y="10"/>
                      <a:pt x="183" y="10"/>
                    </a:cubicBezTo>
                    <a:cubicBezTo>
                      <a:pt x="184" y="9"/>
                      <a:pt x="184" y="9"/>
                      <a:pt x="184" y="9"/>
                    </a:cubicBezTo>
                    <a:cubicBezTo>
                      <a:pt x="184" y="9"/>
                      <a:pt x="183" y="9"/>
                      <a:pt x="183" y="8"/>
                    </a:cubicBezTo>
                    <a:cubicBezTo>
                      <a:pt x="183" y="10"/>
                      <a:pt x="183" y="12"/>
                      <a:pt x="183" y="14"/>
                    </a:cubicBezTo>
                    <a:cubicBezTo>
                      <a:pt x="183" y="15"/>
                      <a:pt x="183" y="15"/>
                      <a:pt x="184" y="15"/>
                    </a:cubicBezTo>
                    <a:close/>
                    <a:moveTo>
                      <a:pt x="97" y="59"/>
                    </a:moveTo>
                    <a:cubicBezTo>
                      <a:pt x="97" y="59"/>
                      <a:pt x="97" y="60"/>
                      <a:pt x="96" y="61"/>
                    </a:cubicBezTo>
                    <a:cubicBezTo>
                      <a:pt x="95" y="62"/>
                      <a:pt x="96" y="64"/>
                      <a:pt x="96" y="65"/>
                    </a:cubicBezTo>
                    <a:cubicBezTo>
                      <a:pt x="97" y="63"/>
                      <a:pt x="97" y="61"/>
                      <a:pt x="97" y="59"/>
                    </a:cubicBezTo>
                    <a:close/>
                    <a:moveTo>
                      <a:pt x="205" y="52"/>
                    </a:moveTo>
                    <a:cubicBezTo>
                      <a:pt x="205" y="50"/>
                      <a:pt x="205" y="48"/>
                      <a:pt x="205" y="46"/>
                    </a:cubicBezTo>
                    <a:cubicBezTo>
                      <a:pt x="205" y="46"/>
                      <a:pt x="204" y="46"/>
                      <a:pt x="204" y="47"/>
                    </a:cubicBezTo>
                    <a:cubicBezTo>
                      <a:pt x="204" y="48"/>
                      <a:pt x="204" y="50"/>
                      <a:pt x="205" y="52"/>
                    </a:cubicBezTo>
                    <a:close/>
                    <a:moveTo>
                      <a:pt x="128" y="48"/>
                    </a:moveTo>
                    <a:cubicBezTo>
                      <a:pt x="128" y="50"/>
                      <a:pt x="128" y="52"/>
                      <a:pt x="128" y="54"/>
                    </a:cubicBezTo>
                    <a:cubicBezTo>
                      <a:pt x="128" y="54"/>
                      <a:pt x="129" y="54"/>
                      <a:pt x="129" y="54"/>
                    </a:cubicBezTo>
                    <a:cubicBezTo>
                      <a:pt x="129" y="54"/>
                      <a:pt x="129" y="54"/>
                      <a:pt x="129" y="53"/>
                    </a:cubicBezTo>
                    <a:cubicBezTo>
                      <a:pt x="129" y="52"/>
                      <a:pt x="129" y="50"/>
                      <a:pt x="129" y="48"/>
                    </a:cubicBezTo>
                    <a:cubicBezTo>
                      <a:pt x="129" y="48"/>
                      <a:pt x="129" y="48"/>
                      <a:pt x="128" y="48"/>
                    </a:cubicBezTo>
                    <a:close/>
                    <a:moveTo>
                      <a:pt x="65" y="62"/>
                    </a:moveTo>
                    <a:cubicBezTo>
                      <a:pt x="65" y="62"/>
                      <a:pt x="65" y="62"/>
                      <a:pt x="65" y="62"/>
                    </a:cubicBezTo>
                    <a:cubicBezTo>
                      <a:pt x="65" y="60"/>
                      <a:pt x="65" y="59"/>
                      <a:pt x="65" y="58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65" y="56"/>
                      <a:pt x="65" y="56"/>
                      <a:pt x="65" y="55"/>
                    </a:cubicBezTo>
                    <a:cubicBezTo>
                      <a:pt x="65" y="54"/>
                      <a:pt x="65" y="54"/>
                      <a:pt x="65" y="53"/>
                    </a:cubicBezTo>
                    <a:cubicBezTo>
                      <a:pt x="65" y="56"/>
                      <a:pt x="65" y="59"/>
                      <a:pt x="65" y="62"/>
                    </a:cubicBezTo>
                    <a:close/>
                    <a:moveTo>
                      <a:pt x="185" y="33"/>
                    </a:moveTo>
                    <a:cubicBezTo>
                      <a:pt x="185" y="32"/>
                      <a:pt x="185" y="31"/>
                      <a:pt x="185" y="30"/>
                    </a:cubicBezTo>
                    <a:cubicBezTo>
                      <a:pt x="185" y="29"/>
                      <a:pt x="184" y="29"/>
                      <a:pt x="184" y="29"/>
                    </a:cubicBezTo>
                    <a:cubicBezTo>
                      <a:pt x="184" y="30"/>
                      <a:pt x="184" y="31"/>
                      <a:pt x="184" y="33"/>
                    </a:cubicBezTo>
                    <a:cubicBezTo>
                      <a:pt x="184" y="33"/>
                      <a:pt x="184" y="33"/>
                      <a:pt x="185" y="33"/>
                    </a:cubicBezTo>
                    <a:close/>
                    <a:moveTo>
                      <a:pt x="30" y="39"/>
                    </a:moveTo>
                    <a:cubicBezTo>
                      <a:pt x="30" y="40"/>
                      <a:pt x="30" y="41"/>
                      <a:pt x="30" y="42"/>
                    </a:cubicBezTo>
                    <a:cubicBezTo>
                      <a:pt x="30" y="43"/>
                      <a:pt x="30" y="43"/>
                      <a:pt x="31" y="43"/>
                    </a:cubicBezTo>
                    <a:cubicBezTo>
                      <a:pt x="31" y="42"/>
                      <a:pt x="31" y="41"/>
                      <a:pt x="31" y="39"/>
                    </a:cubicBezTo>
                    <a:cubicBezTo>
                      <a:pt x="31" y="39"/>
                      <a:pt x="30" y="39"/>
                      <a:pt x="30" y="39"/>
                    </a:cubicBezTo>
                    <a:close/>
                    <a:moveTo>
                      <a:pt x="184" y="55"/>
                    </a:moveTo>
                    <a:cubicBezTo>
                      <a:pt x="185" y="53"/>
                      <a:pt x="185" y="51"/>
                      <a:pt x="185" y="49"/>
                    </a:cubicBezTo>
                    <a:cubicBezTo>
                      <a:pt x="185" y="48"/>
                      <a:pt x="184" y="48"/>
                      <a:pt x="184" y="48"/>
                    </a:cubicBezTo>
                    <a:cubicBezTo>
                      <a:pt x="184" y="50"/>
                      <a:pt x="184" y="52"/>
                      <a:pt x="184" y="55"/>
                    </a:cubicBezTo>
                    <a:close/>
                    <a:moveTo>
                      <a:pt x="14" y="66"/>
                    </a:moveTo>
                    <a:cubicBezTo>
                      <a:pt x="14" y="65"/>
                      <a:pt x="15" y="64"/>
                      <a:pt x="15" y="63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14" y="62"/>
                      <a:pt x="14" y="62"/>
                      <a:pt x="13" y="62"/>
                    </a:cubicBezTo>
                    <a:cubicBezTo>
                      <a:pt x="13" y="62"/>
                      <a:pt x="13" y="62"/>
                      <a:pt x="13" y="62"/>
                    </a:cubicBezTo>
                    <a:cubicBezTo>
                      <a:pt x="13" y="63"/>
                      <a:pt x="13" y="65"/>
                      <a:pt x="14" y="66"/>
                    </a:cubicBezTo>
                    <a:close/>
                    <a:moveTo>
                      <a:pt x="30" y="60"/>
                    </a:moveTo>
                    <a:cubicBezTo>
                      <a:pt x="30" y="60"/>
                      <a:pt x="30" y="61"/>
                      <a:pt x="29" y="62"/>
                    </a:cubicBezTo>
                    <a:cubicBezTo>
                      <a:pt x="29" y="63"/>
                      <a:pt x="29" y="65"/>
                      <a:pt x="29" y="66"/>
                    </a:cubicBezTo>
                    <a:cubicBezTo>
                      <a:pt x="29" y="66"/>
                      <a:pt x="29" y="67"/>
                      <a:pt x="30" y="67"/>
                    </a:cubicBezTo>
                    <a:cubicBezTo>
                      <a:pt x="30" y="67"/>
                      <a:pt x="30" y="67"/>
                      <a:pt x="30" y="66"/>
                    </a:cubicBezTo>
                    <a:cubicBezTo>
                      <a:pt x="30" y="65"/>
                      <a:pt x="30" y="63"/>
                      <a:pt x="30" y="61"/>
                    </a:cubicBezTo>
                    <a:cubicBezTo>
                      <a:pt x="30" y="61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lose/>
                    <a:moveTo>
                      <a:pt x="70" y="65"/>
                    </a:moveTo>
                    <a:cubicBezTo>
                      <a:pt x="70" y="65"/>
                      <a:pt x="70" y="65"/>
                      <a:pt x="70" y="65"/>
                    </a:cubicBezTo>
                    <a:cubicBezTo>
                      <a:pt x="70" y="65"/>
                      <a:pt x="70" y="64"/>
                      <a:pt x="69" y="64"/>
                    </a:cubicBezTo>
                    <a:cubicBezTo>
                      <a:pt x="68" y="64"/>
                      <a:pt x="68" y="63"/>
                      <a:pt x="68" y="63"/>
                    </a:cubicBezTo>
                    <a:cubicBezTo>
                      <a:pt x="68" y="62"/>
                      <a:pt x="68" y="61"/>
                      <a:pt x="68" y="61"/>
                    </a:cubicBezTo>
                    <a:cubicBezTo>
                      <a:pt x="68" y="62"/>
                      <a:pt x="68" y="64"/>
                      <a:pt x="68" y="65"/>
                    </a:cubicBezTo>
                    <a:cubicBezTo>
                      <a:pt x="68" y="65"/>
                      <a:pt x="69" y="65"/>
                      <a:pt x="70" y="65"/>
                    </a:cubicBezTo>
                    <a:close/>
                    <a:moveTo>
                      <a:pt x="22" y="55"/>
                    </a:moveTo>
                    <a:cubicBezTo>
                      <a:pt x="22" y="54"/>
                      <a:pt x="22" y="53"/>
                      <a:pt x="22" y="53"/>
                    </a:cubicBezTo>
                    <a:cubicBezTo>
                      <a:pt x="22" y="52"/>
                      <a:pt x="22" y="52"/>
                      <a:pt x="22" y="52"/>
                    </a:cubicBezTo>
                    <a:cubicBezTo>
                      <a:pt x="21" y="52"/>
                      <a:pt x="21" y="51"/>
                      <a:pt x="20" y="51"/>
                    </a:cubicBezTo>
                    <a:cubicBezTo>
                      <a:pt x="20" y="52"/>
                      <a:pt x="20" y="53"/>
                      <a:pt x="20" y="54"/>
                    </a:cubicBezTo>
                    <a:cubicBezTo>
                      <a:pt x="21" y="54"/>
                      <a:pt x="21" y="54"/>
                      <a:pt x="22" y="55"/>
                    </a:cubicBezTo>
                    <a:close/>
                    <a:moveTo>
                      <a:pt x="227" y="29"/>
                    </a:moveTo>
                    <a:cubicBezTo>
                      <a:pt x="227" y="26"/>
                      <a:pt x="227" y="23"/>
                      <a:pt x="225" y="21"/>
                    </a:cubicBezTo>
                    <a:cubicBezTo>
                      <a:pt x="226" y="24"/>
                      <a:pt x="226" y="26"/>
                      <a:pt x="227" y="29"/>
                    </a:cubicBezTo>
                    <a:close/>
                    <a:moveTo>
                      <a:pt x="127" y="23"/>
                    </a:moveTo>
                    <a:cubicBezTo>
                      <a:pt x="125" y="24"/>
                      <a:pt x="125" y="24"/>
                      <a:pt x="125" y="26"/>
                    </a:cubicBezTo>
                    <a:cubicBezTo>
                      <a:pt x="125" y="26"/>
                      <a:pt x="125" y="27"/>
                      <a:pt x="125" y="27"/>
                    </a:cubicBezTo>
                    <a:cubicBezTo>
                      <a:pt x="125" y="27"/>
                      <a:pt x="126" y="27"/>
                      <a:pt x="126" y="28"/>
                    </a:cubicBezTo>
                    <a:cubicBezTo>
                      <a:pt x="126" y="26"/>
                      <a:pt x="127" y="25"/>
                      <a:pt x="127" y="23"/>
                    </a:cubicBezTo>
                    <a:close/>
                    <a:moveTo>
                      <a:pt x="177" y="57"/>
                    </a:moveTo>
                    <a:cubicBezTo>
                      <a:pt x="177" y="57"/>
                      <a:pt x="177" y="56"/>
                      <a:pt x="177" y="56"/>
                    </a:cubicBezTo>
                    <a:cubicBezTo>
                      <a:pt x="177" y="55"/>
                      <a:pt x="177" y="54"/>
                      <a:pt x="175" y="54"/>
                    </a:cubicBezTo>
                    <a:cubicBezTo>
                      <a:pt x="175" y="56"/>
                      <a:pt x="176" y="57"/>
                      <a:pt x="177" y="57"/>
                    </a:cubicBezTo>
                    <a:close/>
                    <a:moveTo>
                      <a:pt x="154" y="6"/>
                    </a:moveTo>
                    <a:cubicBezTo>
                      <a:pt x="154" y="5"/>
                      <a:pt x="154" y="5"/>
                      <a:pt x="153" y="5"/>
                    </a:cubicBezTo>
                    <a:cubicBezTo>
                      <a:pt x="151" y="5"/>
                      <a:pt x="149" y="5"/>
                      <a:pt x="147" y="5"/>
                    </a:cubicBezTo>
                    <a:cubicBezTo>
                      <a:pt x="147" y="6"/>
                      <a:pt x="147" y="6"/>
                      <a:pt x="147" y="6"/>
                    </a:cubicBezTo>
                    <a:cubicBezTo>
                      <a:pt x="149" y="6"/>
                      <a:pt x="151" y="6"/>
                      <a:pt x="154" y="6"/>
                    </a:cubicBezTo>
                    <a:close/>
                    <a:moveTo>
                      <a:pt x="19" y="23"/>
                    </a:moveTo>
                    <a:cubicBezTo>
                      <a:pt x="19" y="23"/>
                      <a:pt x="19" y="23"/>
                      <a:pt x="19" y="23"/>
                    </a:cubicBezTo>
                    <a:cubicBezTo>
                      <a:pt x="19" y="20"/>
                      <a:pt x="20" y="18"/>
                      <a:pt x="19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19" y="18"/>
                      <a:pt x="19" y="20"/>
                      <a:pt x="19" y="23"/>
                    </a:cubicBezTo>
                    <a:close/>
                    <a:moveTo>
                      <a:pt x="224" y="16"/>
                    </a:moveTo>
                    <a:cubicBezTo>
                      <a:pt x="223" y="15"/>
                      <a:pt x="222" y="13"/>
                      <a:pt x="221" y="12"/>
                    </a:cubicBezTo>
                    <a:cubicBezTo>
                      <a:pt x="221" y="13"/>
                      <a:pt x="222" y="14"/>
                      <a:pt x="222" y="14"/>
                    </a:cubicBezTo>
                    <a:cubicBezTo>
                      <a:pt x="222" y="15"/>
                      <a:pt x="223" y="16"/>
                      <a:pt x="224" y="16"/>
                    </a:cubicBezTo>
                    <a:close/>
                    <a:moveTo>
                      <a:pt x="150" y="56"/>
                    </a:moveTo>
                    <a:cubicBezTo>
                      <a:pt x="150" y="56"/>
                      <a:pt x="151" y="56"/>
                      <a:pt x="151" y="56"/>
                    </a:cubicBezTo>
                    <a:cubicBezTo>
                      <a:pt x="151" y="54"/>
                      <a:pt x="151" y="53"/>
                      <a:pt x="151" y="51"/>
                    </a:cubicBezTo>
                    <a:cubicBezTo>
                      <a:pt x="150" y="51"/>
                      <a:pt x="150" y="52"/>
                      <a:pt x="150" y="52"/>
                    </a:cubicBezTo>
                    <a:cubicBezTo>
                      <a:pt x="150" y="53"/>
                      <a:pt x="150" y="54"/>
                      <a:pt x="150" y="56"/>
                    </a:cubicBezTo>
                    <a:close/>
                    <a:moveTo>
                      <a:pt x="133" y="32"/>
                    </a:moveTo>
                    <a:cubicBezTo>
                      <a:pt x="134" y="31"/>
                      <a:pt x="134" y="31"/>
                      <a:pt x="135" y="31"/>
                    </a:cubicBezTo>
                    <a:cubicBezTo>
                      <a:pt x="134" y="30"/>
                      <a:pt x="134" y="30"/>
                      <a:pt x="134" y="29"/>
                    </a:cubicBezTo>
                    <a:cubicBezTo>
                      <a:pt x="133" y="30"/>
                      <a:pt x="133" y="30"/>
                      <a:pt x="132" y="31"/>
                    </a:cubicBezTo>
                    <a:cubicBezTo>
                      <a:pt x="133" y="31"/>
                      <a:pt x="133" y="31"/>
                      <a:pt x="133" y="32"/>
                    </a:cubicBezTo>
                    <a:close/>
                    <a:moveTo>
                      <a:pt x="209" y="57"/>
                    </a:moveTo>
                    <a:cubicBezTo>
                      <a:pt x="210" y="56"/>
                      <a:pt x="210" y="55"/>
                      <a:pt x="210" y="54"/>
                    </a:cubicBezTo>
                    <a:cubicBezTo>
                      <a:pt x="210" y="55"/>
                      <a:pt x="209" y="56"/>
                      <a:pt x="209" y="57"/>
                    </a:cubicBezTo>
                    <a:cubicBezTo>
                      <a:pt x="209" y="57"/>
                      <a:pt x="209" y="57"/>
                      <a:pt x="209" y="57"/>
                    </a:cubicBezTo>
                    <a:close/>
                    <a:moveTo>
                      <a:pt x="19" y="13"/>
                    </a:moveTo>
                    <a:cubicBezTo>
                      <a:pt x="21" y="12"/>
                      <a:pt x="22" y="11"/>
                      <a:pt x="23" y="10"/>
                    </a:cubicBezTo>
                    <a:cubicBezTo>
                      <a:pt x="22" y="11"/>
                      <a:pt x="21" y="11"/>
                      <a:pt x="20" y="12"/>
                    </a:cubicBezTo>
                    <a:cubicBezTo>
                      <a:pt x="19" y="12"/>
                      <a:pt x="19" y="12"/>
                      <a:pt x="19" y="13"/>
                    </a:cubicBezTo>
                    <a:close/>
                    <a:moveTo>
                      <a:pt x="158" y="46"/>
                    </a:moveTo>
                    <a:cubicBezTo>
                      <a:pt x="158" y="48"/>
                      <a:pt x="158" y="50"/>
                      <a:pt x="158" y="53"/>
                    </a:cubicBezTo>
                    <a:cubicBezTo>
                      <a:pt x="158" y="50"/>
                      <a:pt x="158" y="48"/>
                      <a:pt x="158" y="46"/>
                    </a:cubicBezTo>
                    <a:close/>
                    <a:moveTo>
                      <a:pt x="125" y="54"/>
                    </a:moveTo>
                    <a:cubicBezTo>
                      <a:pt x="126" y="56"/>
                      <a:pt x="125" y="57"/>
                      <a:pt x="126" y="58"/>
                    </a:cubicBezTo>
                    <a:cubicBezTo>
                      <a:pt x="126" y="57"/>
                      <a:pt x="126" y="56"/>
                      <a:pt x="126" y="55"/>
                    </a:cubicBezTo>
                    <a:cubicBezTo>
                      <a:pt x="126" y="55"/>
                      <a:pt x="126" y="55"/>
                      <a:pt x="125" y="54"/>
                    </a:cubicBezTo>
                    <a:close/>
                    <a:moveTo>
                      <a:pt x="123" y="27"/>
                    </a:moveTo>
                    <a:cubicBezTo>
                      <a:pt x="123" y="27"/>
                      <a:pt x="123" y="27"/>
                      <a:pt x="123" y="28"/>
                    </a:cubicBezTo>
                    <a:cubicBezTo>
                      <a:pt x="123" y="29"/>
                      <a:pt x="123" y="29"/>
                      <a:pt x="123" y="29"/>
                    </a:cubicBezTo>
                    <a:cubicBezTo>
                      <a:pt x="123" y="28"/>
                      <a:pt x="123" y="28"/>
                      <a:pt x="123" y="27"/>
                    </a:cubicBezTo>
                    <a:close/>
                    <a:moveTo>
                      <a:pt x="184" y="45"/>
                    </a:moveTo>
                    <a:cubicBezTo>
                      <a:pt x="184" y="46"/>
                      <a:pt x="184" y="46"/>
                      <a:pt x="184" y="47"/>
                    </a:cubicBezTo>
                    <a:cubicBezTo>
                      <a:pt x="184" y="47"/>
                      <a:pt x="184" y="47"/>
                      <a:pt x="185" y="47"/>
                    </a:cubicBezTo>
                    <a:cubicBezTo>
                      <a:pt x="185" y="46"/>
                      <a:pt x="185" y="45"/>
                      <a:pt x="184" y="45"/>
                    </a:cubicBezTo>
                    <a:close/>
                    <a:moveTo>
                      <a:pt x="181" y="63"/>
                    </a:moveTo>
                    <a:cubicBezTo>
                      <a:pt x="181" y="62"/>
                      <a:pt x="181" y="61"/>
                      <a:pt x="181" y="61"/>
                    </a:cubicBezTo>
                    <a:cubicBezTo>
                      <a:pt x="180" y="61"/>
                      <a:pt x="180" y="62"/>
                      <a:pt x="180" y="62"/>
                    </a:cubicBezTo>
                    <a:cubicBezTo>
                      <a:pt x="180" y="62"/>
                      <a:pt x="181" y="62"/>
                      <a:pt x="181" y="63"/>
                    </a:cubicBezTo>
                    <a:close/>
                    <a:moveTo>
                      <a:pt x="180" y="57"/>
                    </a:moveTo>
                    <a:cubicBezTo>
                      <a:pt x="180" y="58"/>
                      <a:pt x="181" y="59"/>
                      <a:pt x="182" y="59"/>
                    </a:cubicBezTo>
                    <a:cubicBezTo>
                      <a:pt x="182" y="58"/>
                      <a:pt x="182" y="58"/>
                      <a:pt x="182" y="58"/>
                    </a:cubicBezTo>
                    <a:cubicBezTo>
                      <a:pt x="181" y="57"/>
                      <a:pt x="181" y="57"/>
                      <a:pt x="180" y="57"/>
                    </a:cubicBezTo>
                    <a:close/>
                    <a:moveTo>
                      <a:pt x="184" y="27"/>
                    </a:moveTo>
                    <a:cubicBezTo>
                      <a:pt x="185" y="25"/>
                      <a:pt x="185" y="25"/>
                      <a:pt x="184" y="25"/>
                    </a:cubicBezTo>
                    <a:cubicBezTo>
                      <a:pt x="183" y="26"/>
                      <a:pt x="183" y="27"/>
                      <a:pt x="184" y="27"/>
                    </a:cubicBezTo>
                    <a:close/>
                    <a:moveTo>
                      <a:pt x="86" y="65"/>
                    </a:moveTo>
                    <a:cubicBezTo>
                      <a:pt x="85" y="65"/>
                      <a:pt x="84" y="65"/>
                      <a:pt x="83" y="66"/>
                    </a:cubicBezTo>
                    <a:cubicBezTo>
                      <a:pt x="84" y="66"/>
                      <a:pt x="86" y="66"/>
                      <a:pt x="86" y="65"/>
                    </a:cubicBezTo>
                    <a:close/>
                    <a:moveTo>
                      <a:pt x="131" y="61"/>
                    </a:moveTo>
                    <a:cubicBezTo>
                      <a:pt x="133" y="61"/>
                      <a:pt x="134" y="61"/>
                      <a:pt x="135" y="61"/>
                    </a:cubicBezTo>
                    <a:cubicBezTo>
                      <a:pt x="134" y="61"/>
                      <a:pt x="132" y="61"/>
                      <a:pt x="131" y="61"/>
                    </a:cubicBezTo>
                    <a:close/>
                    <a:moveTo>
                      <a:pt x="32" y="60"/>
                    </a:moveTo>
                    <a:cubicBezTo>
                      <a:pt x="32" y="61"/>
                      <a:pt x="33" y="62"/>
                      <a:pt x="33" y="63"/>
                    </a:cubicBezTo>
                    <a:cubicBezTo>
                      <a:pt x="33" y="62"/>
                      <a:pt x="33" y="61"/>
                      <a:pt x="33" y="60"/>
                    </a:cubicBezTo>
                    <a:cubicBezTo>
                      <a:pt x="33" y="60"/>
                      <a:pt x="33" y="60"/>
                      <a:pt x="32" y="60"/>
                    </a:cubicBezTo>
                    <a:close/>
                    <a:moveTo>
                      <a:pt x="133" y="59"/>
                    </a:moveTo>
                    <a:cubicBezTo>
                      <a:pt x="133" y="59"/>
                      <a:pt x="134" y="59"/>
                      <a:pt x="135" y="59"/>
                    </a:cubicBezTo>
                    <a:cubicBezTo>
                      <a:pt x="134" y="58"/>
                      <a:pt x="133" y="58"/>
                      <a:pt x="132" y="58"/>
                    </a:cubicBezTo>
                    <a:cubicBezTo>
                      <a:pt x="133" y="58"/>
                      <a:pt x="133" y="59"/>
                      <a:pt x="133" y="59"/>
                    </a:cubicBezTo>
                    <a:close/>
                    <a:moveTo>
                      <a:pt x="15" y="14"/>
                    </a:moveTo>
                    <a:cubicBezTo>
                      <a:pt x="15" y="14"/>
                      <a:pt x="15" y="15"/>
                      <a:pt x="15" y="15"/>
                    </a:cubicBezTo>
                    <a:cubicBezTo>
                      <a:pt x="16" y="15"/>
                      <a:pt x="16" y="15"/>
                      <a:pt x="16" y="14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4"/>
                      <a:pt x="15" y="14"/>
                      <a:pt x="15" y="14"/>
                    </a:cubicBezTo>
                    <a:close/>
                    <a:moveTo>
                      <a:pt x="33" y="58"/>
                    </a:moveTo>
                    <a:cubicBezTo>
                      <a:pt x="33" y="58"/>
                      <a:pt x="33" y="58"/>
                      <a:pt x="33" y="57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33" y="57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lose/>
                    <a:moveTo>
                      <a:pt x="30" y="57"/>
                    </a:move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58"/>
                      <a:pt x="31" y="57"/>
                      <a:pt x="30" y="57"/>
                    </a:cubicBezTo>
                    <a:close/>
                    <a:moveTo>
                      <a:pt x="203" y="12"/>
                    </a:moveTo>
                    <a:cubicBezTo>
                      <a:pt x="203" y="12"/>
                      <a:pt x="203" y="11"/>
                      <a:pt x="203" y="11"/>
                    </a:cubicBezTo>
                    <a:cubicBezTo>
                      <a:pt x="203" y="11"/>
                      <a:pt x="203" y="11"/>
                      <a:pt x="202" y="11"/>
                    </a:cubicBezTo>
                    <a:cubicBezTo>
                      <a:pt x="202" y="11"/>
                      <a:pt x="202" y="12"/>
                      <a:pt x="203" y="12"/>
                    </a:cubicBezTo>
                    <a:close/>
                    <a:moveTo>
                      <a:pt x="41" y="8"/>
                    </a:moveTo>
                    <a:cubicBezTo>
                      <a:pt x="41" y="8"/>
                      <a:pt x="41" y="8"/>
                      <a:pt x="41" y="7"/>
                    </a:cubicBezTo>
                    <a:cubicBezTo>
                      <a:pt x="41" y="8"/>
                      <a:pt x="41" y="8"/>
                      <a:pt x="40" y="8"/>
                    </a:cubicBezTo>
                    <a:cubicBezTo>
                      <a:pt x="41" y="8"/>
                      <a:pt x="41" y="8"/>
                      <a:pt x="41" y="8"/>
                    </a:cubicBezTo>
                    <a:close/>
                    <a:moveTo>
                      <a:pt x="128" y="57"/>
                    </a:moveTo>
                    <a:cubicBezTo>
                      <a:pt x="129" y="56"/>
                      <a:pt x="129" y="56"/>
                      <a:pt x="128" y="56"/>
                    </a:cubicBezTo>
                    <a:cubicBezTo>
                      <a:pt x="128" y="56"/>
                      <a:pt x="128" y="57"/>
                      <a:pt x="128" y="57"/>
                    </a:cubicBezTo>
                    <a:close/>
                    <a:moveTo>
                      <a:pt x="75" y="64"/>
                    </a:moveTo>
                    <a:cubicBezTo>
                      <a:pt x="75" y="64"/>
                      <a:pt x="75" y="64"/>
                      <a:pt x="75" y="64"/>
                    </a:cubicBezTo>
                    <a:cubicBezTo>
                      <a:pt x="75" y="64"/>
                      <a:pt x="75" y="64"/>
                      <a:pt x="75" y="64"/>
                    </a:cubicBezTo>
                    <a:close/>
                    <a:moveTo>
                      <a:pt x="26" y="9"/>
                    </a:move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0"/>
                      <a:pt x="27" y="10"/>
                      <a:pt x="27" y="9"/>
                    </a:cubicBezTo>
                    <a:cubicBezTo>
                      <a:pt x="27" y="9"/>
                      <a:pt x="27" y="9"/>
                      <a:pt x="27" y="9"/>
                    </a:cubicBezTo>
                    <a:cubicBezTo>
                      <a:pt x="27" y="9"/>
                      <a:pt x="26" y="9"/>
                      <a:pt x="26" y="9"/>
                    </a:cubicBezTo>
                    <a:close/>
                    <a:moveTo>
                      <a:pt x="129" y="61"/>
                    </a:moveTo>
                    <a:cubicBezTo>
                      <a:pt x="129" y="61"/>
                      <a:pt x="129" y="61"/>
                      <a:pt x="130" y="61"/>
                    </a:cubicBezTo>
                    <a:cubicBezTo>
                      <a:pt x="129" y="61"/>
                      <a:pt x="129" y="61"/>
                      <a:pt x="129" y="61"/>
                    </a:cubicBezTo>
                    <a:close/>
                    <a:moveTo>
                      <a:pt x="147" y="59"/>
                    </a:moveTo>
                    <a:cubicBezTo>
                      <a:pt x="147" y="59"/>
                      <a:pt x="147" y="59"/>
                      <a:pt x="147" y="59"/>
                    </a:cubicBezTo>
                    <a:cubicBezTo>
                      <a:pt x="147" y="59"/>
                      <a:pt x="148" y="59"/>
                      <a:pt x="148" y="59"/>
                    </a:cubicBezTo>
                    <a:cubicBezTo>
                      <a:pt x="148" y="59"/>
                      <a:pt x="148" y="59"/>
                      <a:pt x="148" y="59"/>
                    </a:cubicBezTo>
                    <a:cubicBezTo>
                      <a:pt x="148" y="59"/>
                      <a:pt x="147" y="59"/>
                      <a:pt x="147" y="59"/>
                    </a:cubicBezTo>
                    <a:close/>
                    <a:moveTo>
                      <a:pt x="23" y="13"/>
                    </a:moveTo>
                    <a:cubicBezTo>
                      <a:pt x="23" y="13"/>
                      <a:pt x="23" y="13"/>
                      <a:pt x="23" y="13"/>
                    </a:cubicBezTo>
                    <a:cubicBezTo>
                      <a:pt x="23" y="13"/>
                      <a:pt x="23" y="14"/>
                      <a:pt x="24" y="14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13"/>
                      <a:pt x="23" y="13"/>
                      <a:pt x="23" y="13"/>
                    </a:cubicBezTo>
                    <a:close/>
                    <a:moveTo>
                      <a:pt x="21" y="67"/>
                    </a:moveTo>
                    <a:cubicBezTo>
                      <a:pt x="21" y="67"/>
                      <a:pt x="21" y="67"/>
                      <a:pt x="20" y="67"/>
                    </a:cubicBezTo>
                    <a:cubicBezTo>
                      <a:pt x="20" y="67"/>
                      <a:pt x="21" y="67"/>
                      <a:pt x="21" y="68"/>
                    </a:cubicBezTo>
                    <a:cubicBezTo>
                      <a:pt x="21" y="68"/>
                      <a:pt x="21" y="68"/>
                      <a:pt x="21" y="68"/>
                    </a:cubicBezTo>
                    <a:cubicBezTo>
                      <a:pt x="21" y="67"/>
                      <a:pt x="21" y="67"/>
                      <a:pt x="21" y="67"/>
                    </a:cubicBezTo>
                    <a:close/>
                    <a:moveTo>
                      <a:pt x="36" y="57"/>
                    </a:moveTo>
                    <a:cubicBezTo>
                      <a:pt x="36" y="57"/>
                      <a:pt x="36" y="57"/>
                      <a:pt x="36" y="57"/>
                    </a:cubicBezTo>
                    <a:cubicBezTo>
                      <a:pt x="36" y="57"/>
                      <a:pt x="36" y="57"/>
                      <a:pt x="36" y="58"/>
                    </a:cubicBezTo>
                    <a:cubicBezTo>
                      <a:pt x="36" y="58"/>
                      <a:pt x="36" y="58"/>
                      <a:pt x="36" y="58"/>
                    </a:cubicBezTo>
                    <a:cubicBezTo>
                      <a:pt x="36" y="58"/>
                      <a:pt x="36" y="58"/>
                      <a:pt x="36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Freeform 106"/>
              <p:cNvSpPr/>
              <p:nvPr/>
            </p:nvSpPr>
            <p:spPr bwMode="auto">
              <a:xfrm>
                <a:off x="5816174" y="3090709"/>
                <a:ext cx="7141" cy="22853"/>
              </a:xfrm>
              <a:custGeom>
                <a:avLst/>
                <a:gdLst>
                  <a:gd name="T0" fmla="*/ 3 w 3"/>
                  <a:gd name="T1" fmla="*/ 0 h 9"/>
                  <a:gd name="T2" fmla="*/ 2 w 3"/>
                  <a:gd name="T3" fmla="*/ 5 h 9"/>
                  <a:gd name="T4" fmla="*/ 2 w 3"/>
                  <a:gd name="T5" fmla="*/ 7 h 9"/>
                  <a:gd name="T6" fmla="*/ 1 w 3"/>
                  <a:gd name="T7" fmla="*/ 9 h 9"/>
                  <a:gd name="T8" fmla="*/ 0 w 3"/>
                  <a:gd name="T9" fmla="*/ 8 h 9"/>
                  <a:gd name="T10" fmla="*/ 0 w 3"/>
                  <a:gd name="T11" fmla="*/ 7 h 9"/>
                  <a:gd name="T12" fmla="*/ 2 w 3"/>
                  <a:gd name="T13" fmla="*/ 2 h 9"/>
                  <a:gd name="T14" fmla="*/ 1 w 3"/>
                  <a:gd name="T15" fmla="*/ 1 h 9"/>
                  <a:gd name="T16" fmla="*/ 1 w 3"/>
                  <a:gd name="T17" fmla="*/ 0 h 9"/>
                  <a:gd name="T18" fmla="*/ 3 w 3"/>
                  <a:gd name="T1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cubicBezTo>
                      <a:pt x="3" y="2"/>
                      <a:pt x="3" y="4"/>
                      <a:pt x="2" y="5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2" y="8"/>
                      <a:pt x="2" y="9"/>
                      <a:pt x="1" y="9"/>
                    </a:cubicBezTo>
                    <a:cubicBezTo>
                      <a:pt x="1" y="9"/>
                      <a:pt x="0" y="8"/>
                      <a:pt x="0" y="8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" y="5"/>
                      <a:pt x="1" y="4"/>
                      <a:pt x="2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2" y="0"/>
                      <a:pt x="2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135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473476" y="2307387"/>
              <a:ext cx="2386668" cy="1398880"/>
              <a:chOff x="626920" y="2389324"/>
              <a:chExt cx="2386668" cy="1398880"/>
            </a:xfrm>
          </p:grpSpPr>
          <p:sp>
            <p:nvSpPr>
              <p:cNvPr id="23" name="文本框 36"/>
              <p:cNvSpPr txBox="1"/>
              <p:nvPr/>
            </p:nvSpPr>
            <p:spPr>
              <a:xfrm>
                <a:off x="973295" y="2389324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24" name="Text Placeholder 32"/>
              <p:cNvSpPr txBox="1"/>
              <p:nvPr/>
            </p:nvSpPr>
            <p:spPr>
              <a:xfrm>
                <a:off x="626920" y="2805990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1473476" y="4101894"/>
              <a:ext cx="2386668" cy="1398880"/>
              <a:chOff x="626920" y="2389324"/>
              <a:chExt cx="2386668" cy="1398880"/>
            </a:xfrm>
          </p:grpSpPr>
          <p:sp>
            <p:nvSpPr>
              <p:cNvPr id="21" name="文本框 36"/>
              <p:cNvSpPr txBox="1"/>
              <p:nvPr/>
            </p:nvSpPr>
            <p:spPr>
              <a:xfrm>
                <a:off x="973295" y="2389324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22" name="Text Placeholder 32"/>
              <p:cNvSpPr txBox="1"/>
              <p:nvPr/>
            </p:nvSpPr>
            <p:spPr>
              <a:xfrm>
                <a:off x="626920" y="2805990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8120270" y="2307386"/>
              <a:ext cx="2472589" cy="1398881"/>
              <a:chOff x="9092491" y="2281082"/>
              <a:chExt cx="2472589" cy="1398881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9092491" y="2281082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20" name="Text Placeholder 32"/>
              <p:cNvSpPr txBox="1"/>
              <p:nvPr/>
            </p:nvSpPr>
            <p:spPr>
              <a:xfrm>
                <a:off x="9311762" y="2697749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8120270" y="4101893"/>
              <a:ext cx="2472589" cy="1398881"/>
              <a:chOff x="9092491" y="2281082"/>
              <a:chExt cx="2472589" cy="1398881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9092491" y="2281082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ysClr val="windowText" lastClr="000000"/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  <p:sp>
            <p:nvSpPr>
              <p:cNvPr id="18" name="Text Placeholder 32"/>
              <p:cNvSpPr txBox="1"/>
              <p:nvPr/>
            </p:nvSpPr>
            <p:spPr>
              <a:xfrm>
                <a:off x="9311762" y="2697749"/>
                <a:ext cx="2253318" cy="98221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ysClr val="windowText" lastClr="0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9889" y="361585"/>
            <a:ext cx="6079593" cy="715961"/>
            <a:chOff x="457039" y="552085"/>
            <a:chExt cx="6079593" cy="715961"/>
          </a:xfrm>
        </p:grpSpPr>
        <p:pic>
          <p:nvPicPr>
            <p:cNvPr id="11" name="图片 10" descr="资源 32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6823358">
              <a:off x="396412" y="612712"/>
              <a:ext cx="554530" cy="433276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83557" y="629295"/>
              <a:ext cx="5553075" cy="638751"/>
              <a:chOff x="979259" y="377372"/>
              <a:chExt cx="5553075" cy="638751"/>
            </a:xfrm>
          </p:grpSpPr>
          <p:sp>
            <p:nvSpPr>
              <p:cNvPr id="13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Click here add your </a:t>
                </a:r>
                <a:r>
                  <a:rPr lang="en-US" altLang="zh-CN" sz="1600" dirty="0" err="1">
                    <a:latin typeface="微软雅黑" panose="020B0503020204020204" charset="-122"/>
                    <a:ea typeface="微软雅黑" panose="020B0503020204020204" charset="-122"/>
                  </a:rPr>
                  <a:t>title, text</a:t>
                </a:r>
                <a:r>
                  <a:rPr lang="en-US" altLang="zh-CN" sz="1600" dirty="0">
                    <a:latin typeface="微软雅黑" panose="020B0503020204020204" charset="-122"/>
                    <a:ea typeface="微软雅黑" panose="020B0503020204020204" charset="-122"/>
                  </a:rPr>
                  <a:t> Here as you wish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979259" y="377372"/>
                <a:ext cx="3505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微软雅黑" panose="020B0503020204020204" charset="-122"/>
                    <a:ea typeface="微软雅黑" panose="020B0503020204020204" charset="-122"/>
                  </a:rPr>
                  <a:t>Click here to enter a title</a:t>
                </a:r>
              </a:p>
            </p:txBody>
          </p:sp>
        </p:grpSp>
      </p:grpSp>
      <p:grpSp>
        <p:nvGrpSpPr>
          <p:cNvPr id="75" name="组合 74"/>
          <p:cNvGrpSpPr/>
          <p:nvPr/>
        </p:nvGrpSpPr>
        <p:grpSpPr>
          <a:xfrm>
            <a:off x="1595187" y="2145756"/>
            <a:ext cx="9001626" cy="3664861"/>
            <a:chOff x="2148754" y="2145756"/>
            <a:chExt cx="9001626" cy="3664861"/>
          </a:xfrm>
        </p:grpSpPr>
        <p:grpSp>
          <p:nvGrpSpPr>
            <p:cNvPr id="76" name="组合 75"/>
            <p:cNvGrpSpPr/>
            <p:nvPr/>
          </p:nvGrpSpPr>
          <p:grpSpPr>
            <a:xfrm>
              <a:off x="7334844" y="2145756"/>
              <a:ext cx="3815536" cy="3664861"/>
              <a:chOff x="4188232" y="1596570"/>
              <a:chExt cx="3815536" cy="3664861"/>
            </a:xfrm>
          </p:grpSpPr>
          <p:sp>
            <p:nvSpPr>
              <p:cNvPr id="90" name="任意多边形 89"/>
              <p:cNvSpPr/>
              <p:nvPr/>
            </p:nvSpPr>
            <p:spPr>
              <a:xfrm>
                <a:off x="4371387" y="2727040"/>
                <a:ext cx="1443894" cy="1579730"/>
              </a:xfrm>
              <a:custGeom>
                <a:avLst/>
                <a:gdLst>
                  <a:gd name="connsiteX0" fmla="*/ 1621800 w 2167466"/>
                  <a:gd name="connsiteY0" fmla="*/ 548964 h 2167466"/>
                  <a:gd name="connsiteX1" fmla="*/ 1941574 w 2167466"/>
                  <a:gd name="connsiteY1" fmla="*/ 452590 h 2167466"/>
                  <a:gd name="connsiteX2" fmla="*/ 2059240 w 2167466"/>
                  <a:gd name="connsiteY2" fmla="*/ 656392 h 2167466"/>
                  <a:gd name="connsiteX3" fmla="*/ 1815890 w 2167466"/>
                  <a:gd name="connsiteY3" fmla="*/ 885138 h 2167466"/>
                  <a:gd name="connsiteX4" fmla="*/ 1815890 w 2167466"/>
                  <a:gd name="connsiteY4" fmla="*/ 1282328 h 2167466"/>
                  <a:gd name="connsiteX5" fmla="*/ 2059240 w 2167466"/>
                  <a:gd name="connsiteY5" fmla="*/ 1511074 h 2167466"/>
                  <a:gd name="connsiteX6" fmla="*/ 1941574 w 2167466"/>
                  <a:gd name="connsiteY6" fmla="*/ 1714876 h 2167466"/>
                  <a:gd name="connsiteX7" fmla="*/ 1621800 w 2167466"/>
                  <a:gd name="connsiteY7" fmla="*/ 1618502 h 2167466"/>
                  <a:gd name="connsiteX8" fmla="*/ 1277823 w 2167466"/>
                  <a:gd name="connsiteY8" fmla="*/ 1817097 h 2167466"/>
                  <a:gd name="connsiteX9" fmla="*/ 1201398 w 2167466"/>
                  <a:gd name="connsiteY9" fmla="*/ 2142217 h 2167466"/>
                  <a:gd name="connsiteX10" fmla="*/ 966068 w 2167466"/>
                  <a:gd name="connsiteY10" fmla="*/ 2142217 h 2167466"/>
                  <a:gd name="connsiteX11" fmla="*/ 889643 w 2167466"/>
                  <a:gd name="connsiteY11" fmla="*/ 1817097 h 2167466"/>
                  <a:gd name="connsiteX12" fmla="*/ 545666 w 2167466"/>
                  <a:gd name="connsiteY12" fmla="*/ 1618502 h 2167466"/>
                  <a:gd name="connsiteX13" fmla="*/ 225892 w 2167466"/>
                  <a:gd name="connsiteY13" fmla="*/ 1714876 h 2167466"/>
                  <a:gd name="connsiteX14" fmla="*/ 108226 w 2167466"/>
                  <a:gd name="connsiteY14" fmla="*/ 1511074 h 2167466"/>
                  <a:gd name="connsiteX15" fmla="*/ 351576 w 2167466"/>
                  <a:gd name="connsiteY15" fmla="*/ 1282328 h 2167466"/>
                  <a:gd name="connsiteX16" fmla="*/ 351576 w 2167466"/>
                  <a:gd name="connsiteY16" fmla="*/ 885138 h 2167466"/>
                  <a:gd name="connsiteX17" fmla="*/ 108226 w 2167466"/>
                  <a:gd name="connsiteY17" fmla="*/ 656392 h 2167466"/>
                  <a:gd name="connsiteX18" fmla="*/ 225892 w 2167466"/>
                  <a:gd name="connsiteY18" fmla="*/ 452590 h 2167466"/>
                  <a:gd name="connsiteX19" fmla="*/ 545666 w 2167466"/>
                  <a:gd name="connsiteY19" fmla="*/ 548964 h 2167466"/>
                  <a:gd name="connsiteX20" fmla="*/ 889643 w 2167466"/>
                  <a:gd name="connsiteY20" fmla="*/ 350369 h 2167466"/>
                  <a:gd name="connsiteX21" fmla="*/ 966068 w 2167466"/>
                  <a:gd name="connsiteY21" fmla="*/ 25249 h 2167466"/>
                  <a:gd name="connsiteX22" fmla="*/ 1201398 w 2167466"/>
                  <a:gd name="connsiteY22" fmla="*/ 25249 h 2167466"/>
                  <a:gd name="connsiteX23" fmla="*/ 1277823 w 2167466"/>
                  <a:gd name="connsiteY23" fmla="*/ 350369 h 2167466"/>
                  <a:gd name="connsiteX24" fmla="*/ 1621800 w 2167466"/>
                  <a:gd name="connsiteY24" fmla="*/ 548964 h 2167466"/>
                  <a:gd name="connsiteX0-1" fmla="*/ 1517526 w 1954966"/>
                  <a:gd name="connsiteY0-2" fmla="*/ 523716 h 2116969"/>
                  <a:gd name="connsiteX1-3" fmla="*/ 1837300 w 1954966"/>
                  <a:gd name="connsiteY1-4" fmla="*/ 427342 h 2116969"/>
                  <a:gd name="connsiteX2-5" fmla="*/ 1954966 w 1954966"/>
                  <a:gd name="connsiteY2-6" fmla="*/ 631144 h 2116969"/>
                  <a:gd name="connsiteX3-7" fmla="*/ 1711616 w 1954966"/>
                  <a:gd name="connsiteY3-8" fmla="*/ 859890 h 2116969"/>
                  <a:gd name="connsiteX4-9" fmla="*/ 1711616 w 1954966"/>
                  <a:gd name="connsiteY4-10" fmla="*/ 1257080 h 2116969"/>
                  <a:gd name="connsiteX5-11" fmla="*/ 1954966 w 1954966"/>
                  <a:gd name="connsiteY5-12" fmla="*/ 1485826 h 2116969"/>
                  <a:gd name="connsiteX6-13" fmla="*/ 1837300 w 1954966"/>
                  <a:gd name="connsiteY6-14" fmla="*/ 1689628 h 2116969"/>
                  <a:gd name="connsiteX7-15" fmla="*/ 1517526 w 1954966"/>
                  <a:gd name="connsiteY7-16" fmla="*/ 1593254 h 2116969"/>
                  <a:gd name="connsiteX8-17" fmla="*/ 1173549 w 1954966"/>
                  <a:gd name="connsiteY8-18" fmla="*/ 1791849 h 2116969"/>
                  <a:gd name="connsiteX9-19" fmla="*/ 1097124 w 1954966"/>
                  <a:gd name="connsiteY9-20" fmla="*/ 2116969 h 2116969"/>
                  <a:gd name="connsiteX10-21" fmla="*/ 861794 w 1954966"/>
                  <a:gd name="connsiteY10-22" fmla="*/ 2116969 h 2116969"/>
                  <a:gd name="connsiteX11-23" fmla="*/ 785369 w 1954966"/>
                  <a:gd name="connsiteY11-24" fmla="*/ 1791849 h 2116969"/>
                  <a:gd name="connsiteX12-25" fmla="*/ 441392 w 1954966"/>
                  <a:gd name="connsiteY12-26" fmla="*/ 1593254 h 2116969"/>
                  <a:gd name="connsiteX13-27" fmla="*/ 121618 w 1954966"/>
                  <a:gd name="connsiteY13-28" fmla="*/ 1689628 h 2116969"/>
                  <a:gd name="connsiteX14-29" fmla="*/ 3952 w 1954966"/>
                  <a:gd name="connsiteY14-30" fmla="*/ 1485826 h 2116969"/>
                  <a:gd name="connsiteX15-31" fmla="*/ 247302 w 1954966"/>
                  <a:gd name="connsiteY15-32" fmla="*/ 1257080 h 2116969"/>
                  <a:gd name="connsiteX16-33" fmla="*/ 247302 w 1954966"/>
                  <a:gd name="connsiteY16-34" fmla="*/ 859890 h 2116969"/>
                  <a:gd name="connsiteX17-35" fmla="*/ 3952 w 1954966"/>
                  <a:gd name="connsiteY17-36" fmla="*/ 631144 h 2116969"/>
                  <a:gd name="connsiteX18-37" fmla="*/ 121618 w 1954966"/>
                  <a:gd name="connsiteY18-38" fmla="*/ 427342 h 2116969"/>
                  <a:gd name="connsiteX19-39" fmla="*/ 441392 w 1954966"/>
                  <a:gd name="connsiteY19-40" fmla="*/ 523716 h 2116969"/>
                  <a:gd name="connsiteX20-41" fmla="*/ 785369 w 1954966"/>
                  <a:gd name="connsiteY20-42" fmla="*/ 325121 h 2116969"/>
                  <a:gd name="connsiteX21-43" fmla="*/ 861794 w 1954966"/>
                  <a:gd name="connsiteY21-44" fmla="*/ 1 h 2116969"/>
                  <a:gd name="connsiteX22-45" fmla="*/ 1097124 w 1954966"/>
                  <a:gd name="connsiteY22-46" fmla="*/ 1 h 2116969"/>
                  <a:gd name="connsiteX23-47" fmla="*/ 1173549 w 1954966"/>
                  <a:gd name="connsiteY23-48" fmla="*/ 325121 h 2116969"/>
                  <a:gd name="connsiteX24-49" fmla="*/ 1517526 w 1954966"/>
                  <a:gd name="connsiteY24-50" fmla="*/ 523716 h 2116969"/>
                  <a:gd name="connsiteX0-51" fmla="*/ 1539857 w 1977297"/>
                  <a:gd name="connsiteY0-52" fmla="*/ 523714 h 2116967"/>
                  <a:gd name="connsiteX1-53" fmla="*/ 1859631 w 1977297"/>
                  <a:gd name="connsiteY1-54" fmla="*/ 427340 h 2116967"/>
                  <a:gd name="connsiteX2-55" fmla="*/ 1977297 w 1977297"/>
                  <a:gd name="connsiteY2-56" fmla="*/ 631142 h 2116967"/>
                  <a:gd name="connsiteX3-57" fmla="*/ 1733947 w 1977297"/>
                  <a:gd name="connsiteY3-58" fmla="*/ 859888 h 2116967"/>
                  <a:gd name="connsiteX4-59" fmla="*/ 1733947 w 1977297"/>
                  <a:gd name="connsiteY4-60" fmla="*/ 1257078 h 2116967"/>
                  <a:gd name="connsiteX5-61" fmla="*/ 1977297 w 1977297"/>
                  <a:gd name="connsiteY5-62" fmla="*/ 1485824 h 2116967"/>
                  <a:gd name="connsiteX6-63" fmla="*/ 1859631 w 1977297"/>
                  <a:gd name="connsiteY6-64" fmla="*/ 1689626 h 2116967"/>
                  <a:gd name="connsiteX7-65" fmla="*/ 1539857 w 1977297"/>
                  <a:gd name="connsiteY7-66" fmla="*/ 1593252 h 2116967"/>
                  <a:gd name="connsiteX8-67" fmla="*/ 1195880 w 1977297"/>
                  <a:gd name="connsiteY8-68" fmla="*/ 1791847 h 2116967"/>
                  <a:gd name="connsiteX9-69" fmla="*/ 1119455 w 1977297"/>
                  <a:gd name="connsiteY9-70" fmla="*/ 2116967 h 2116967"/>
                  <a:gd name="connsiteX10-71" fmla="*/ 884125 w 1977297"/>
                  <a:gd name="connsiteY10-72" fmla="*/ 2116967 h 2116967"/>
                  <a:gd name="connsiteX11-73" fmla="*/ 807700 w 1977297"/>
                  <a:gd name="connsiteY11-74" fmla="*/ 1791847 h 2116967"/>
                  <a:gd name="connsiteX12-75" fmla="*/ 463723 w 1977297"/>
                  <a:gd name="connsiteY12-76" fmla="*/ 1593252 h 2116967"/>
                  <a:gd name="connsiteX13-77" fmla="*/ 143949 w 1977297"/>
                  <a:gd name="connsiteY13-78" fmla="*/ 1689626 h 2116967"/>
                  <a:gd name="connsiteX14-79" fmla="*/ 26283 w 1977297"/>
                  <a:gd name="connsiteY14-80" fmla="*/ 1485824 h 2116967"/>
                  <a:gd name="connsiteX15-81" fmla="*/ 269633 w 1977297"/>
                  <a:gd name="connsiteY15-82" fmla="*/ 1257078 h 2116967"/>
                  <a:gd name="connsiteX16-83" fmla="*/ 269633 w 1977297"/>
                  <a:gd name="connsiteY16-84" fmla="*/ 859888 h 2116967"/>
                  <a:gd name="connsiteX17-85" fmla="*/ 26283 w 1977297"/>
                  <a:gd name="connsiteY17-86" fmla="*/ 631142 h 2116967"/>
                  <a:gd name="connsiteX18-87" fmla="*/ 143949 w 1977297"/>
                  <a:gd name="connsiteY18-88" fmla="*/ 427340 h 2116967"/>
                  <a:gd name="connsiteX19-89" fmla="*/ 463723 w 1977297"/>
                  <a:gd name="connsiteY19-90" fmla="*/ 523714 h 2116967"/>
                  <a:gd name="connsiteX20-91" fmla="*/ 807700 w 1977297"/>
                  <a:gd name="connsiteY20-92" fmla="*/ 325119 h 2116967"/>
                  <a:gd name="connsiteX21-93" fmla="*/ 884125 w 1977297"/>
                  <a:gd name="connsiteY21-94" fmla="*/ -1 h 2116967"/>
                  <a:gd name="connsiteX22-95" fmla="*/ 1119455 w 1977297"/>
                  <a:gd name="connsiteY22-96" fmla="*/ -1 h 2116967"/>
                  <a:gd name="connsiteX23-97" fmla="*/ 1195880 w 1977297"/>
                  <a:gd name="connsiteY23-98" fmla="*/ 325119 h 2116967"/>
                  <a:gd name="connsiteX24-99" fmla="*/ 1539857 w 1977297"/>
                  <a:gd name="connsiteY24-100" fmla="*/ 523714 h 2116967"/>
                  <a:gd name="connsiteX0-101" fmla="*/ 1539859 w 1977299"/>
                  <a:gd name="connsiteY0-102" fmla="*/ 523716 h 2116969"/>
                  <a:gd name="connsiteX1-103" fmla="*/ 1859633 w 1977299"/>
                  <a:gd name="connsiteY1-104" fmla="*/ 427342 h 2116969"/>
                  <a:gd name="connsiteX2-105" fmla="*/ 1977299 w 1977299"/>
                  <a:gd name="connsiteY2-106" fmla="*/ 631144 h 2116969"/>
                  <a:gd name="connsiteX3-107" fmla="*/ 1733949 w 1977299"/>
                  <a:gd name="connsiteY3-108" fmla="*/ 859890 h 2116969"/>
                  <a:gd name="connsiteX4-109" fmla="*/ 1733949 w 1977299"/>
                  <a:gd name="connsiteY4-110" fmla="*/ 1257080 h 2116969"/>
                  <a:gd name="connsiteX5-111" fmla="*/ 1977299 w 1977299"/>
                  <a:gd name="connsiteY5-112" fmla="*/ 1485826 h 2116969"/>
                  <a:gd name="connsiteX6-113" fmla="*/ 1859633 w 1977299"/>
                  <a:gd name="connsiteY6-114" fmla="*/ 1689628 h 2116969"/>
                  <a:gd name="connsiteX7-115" fmla="*/ 1539859 w 1977299"/>
                  <a:gd name="connsiteY7-116" fmla="*/ 1593254 h 2116969"/>
                  <a:gd name="connsiteX8-117" fmla="*/ 1195882 w 1977299"/>
                  <a:gd name="connsiteY8-118" fmla="*/ 1791849 h 2116969"/>
                  <a:gd name="connsiteX9-119" fmla="*/ 1119457 w 1977299"/>
                  <a:gd name="connsiteY9-120" fmla="*/ 2116969 h 2116969"/>
                  <a:gd name="connsiteX10-121" fmla="*/ 884127 w 1977299"/>
                  <a:gd name="connsiteY10-122" fmla="*/ 2116969 h 2116969"/>
                  <a:gd name="connsiteX11-123" fmla="*/ 807702 w 1977299"/>
                  <a:gd name="connsiteY11-124" fmla="*/ 1791849 h 2116969"/>
                  <a:gd name="connsiteX12-125" fmla="*/ 463725 w 1977299"/>
                  <a:gd name="connsiteY12-126" fmla="*/ 1593254 h 2116969"/>
                  <a:gd name="connsiteX13-127" fmla="*/ 143951 w 1977299"/>
                  <a:gd name="connsiteY13-128" fmla="*/ 1689628 h 2116969"/>
                  <a:gd name="connsiteX14-129" fmla="*/ 26285 w 1977299"/>
                  <a:gd name="connsiteY14-130" fmla="*/ 1485826 h 2116969"/>
                  <a:gd name="connsiteX15-131" fmla="*/ 269635 w 1977299"/>
                  <a:gd name="connsiteY15-132" fmla="*/ 1257080 h 2116969"/>
                  <a:gd name="connsiteX16-133" fmla="*/ 269635 w 1977299"/>
                  <a:gd name="connsiteY16-134" fmla="*/ 859890 h 2116969"/>
                  <a:gd name="connsiteX17-135" fmla="*/ 26285 w 1977299"/>
                  <a:gd name="connsiteY17-136" fmla="*/ 631144 h 2116969"/>
                  <a:gd name="connsiteX18-137" fmla="*/ 143951 w 1977299"/>
                  <a:gd name="connsiteY18-138" fmla="*/ 427342 h 2116969"/>
                  <a:gd name="connsiteX19-139" fmla="*/ 463725 w 1977299"/>
                  <a:gd name="connsiteY19-140" fmla="*/ 523716 h 2116969"/>
                  <a:gd name="connsiteX20-141" fmla="*/ 807702 w 1977299"/>
                  <a:gd name="connsiteY20-142" fmla="*/ 325121 h 2116969"/>
                  <a:gd name="connsiteX21-143" fmla="*/ 884127 w 1977299"/>
                  <a:gd name="connsiteY21-144" fmla="*/ 1 h 2116969"/>
                  <a:gd name="connsiteX22-145" fmla="*/ 1119457 w 1977299"/>
                  <a:gd name="connsiteY22-146" fmla="*/ 1 h 2116969"/>
                  <a:gd name="connsiteX23-147" fmla="*/ 1195882 w 1977299"/>
                  <a:gd name="connsiteY23-148" fmla="*/ 325121 h 2116969"/>
                  <a:gd name="connsiteX24-149" fmla="*/ 1539859 w 1977299"/>
                  <a:gd name="connsiteY24-150" fmla="*/ 523716 h 2116969"/>
                  <a:gd name="connsiteX0-151" fmla="*/ 1539859 w 1977299"/>
                  <a:gd name="connsiteY0-152" fmla="*/ 523714 h 2116967"/>
                  <a:gd name="connsiteX1-153" fmla="*/ 1859633 w 1977299"/>
                  <a:gd name="connsiteY1-154" fmla="*/ 427340 h 2116967"/>
                  <a:gd name="connsiteX2-155" fmla="*/ 1977299 w 1977299"/>
                  <a:gd name="connsiteY2-156" fmla="*/ 631142 h 2116967"/>
                  <a:gd name="connsiteX3-157" fmla="*/ 1733949 w 1977299"/>
                  <a:gd name="connsiteY3-158" fmla="*/ 859888 h 2116967"/>
                  <a:gd name="connsiteX4-159" fmla="*/ 1733949 w 1977299"/>
                  <a:gd name="connsiteY4-160" fmla="*/ 1257078 h 2116967"/>
                  <a:gd name="connsiteX5-161" fmla="*/ 1977299 w 1977299"/>
                  <a:gd name="connsiteY5-162" fmla="*/ 1485824 h 2116967"/>
                  <a:gd name="connsiteX6-163" fmla="*/ 1859633 w 1977299"/>
                  <a:gd name="connsiteY6-164" fmla="*/ 1689626 h 2116967"/>
                  <a:gd name="connsiteX7-165" fmla="*/ 1539859 w 1977299"/>
                  <a:gd name="connsiteY7-166" fmla="*/ 1593252 h 2116967"/>
                  <a:gd name="connsiteX8-167" fmla="*/ 1195882 w 1977299"/>
                  <a:gd name="connsiteY8-168" fmla="*/ 1791847 h 2116967"/>
                  <a:gd name="connsiteX9-169" fmla="*/ 1119457 w 1977299"/>
                  <a:gd name="connsiteY9-170" fmla="*/ 2116967 h 2116967"/>
                  <a:gd name="connsiteX10-171" fmla="*/ 884127 w 1977299"/>
                  <a:gd name="connsiteY10-172" fmla="*/ 2116967 h 2116967"/>
                  <a:gd name="connsiteX11-173" fmla="*/ 807702 w 1977299"/>
                  <a:gd name="connsiteY11-174" fmla="*/ 1791847 h 2116967"/>
                  <a:gd name="connsiteX12-175" fmla="*/ 463725 w 1977299"/>
                  <a:gd name="connsiteY12-176" fmla="*/ 1593252 h 2116967"/>
                  <a:gd name="connsiteX13-177" fmla="*/ 143951 w 1977299"/>
                  <a:gd name="connsiteY13-178" fmla="*/ 1689626 h 2116967"/>
                  <a:gd name="connsiteX14-179" fmla="*/ 26285 w 1977299"/>
                  <a:gd name="connsiteY14-180" fmla="*/ 1485824 h 2116967"/>
                  <a:gd name="connsiteX15-181" fmla="*/ 269635 w 1977299"/>
                  <a:gd name="connsiteY15-182" fmla="*/ 1257078 h 2116967"/>
                  <a:gd name="connsiteX16-183" fmla="*/ 269635 w 1977299"/>
                  <a:gd name="connsiteY16-184" fmla="*/ 859888 h 2116967"/>
                  <a:gd name="connsiteX17-185" fmla="*/ 26285 w 1977299"/>
                  <a:gd name="connsiteY17-186" fmla="*/ 631142 h 2116967"/>
                  <a:gd name="connsiteX18-187" fmla="*/ 143951 w 1977299"/>
                  <a:gd name="connsiteY18-188" fmla="*/ 427340 h 2116967"/>
                  <a:gd name="connsiteX19-189" fmla="*/ 463725 w 1977299"/>
                  <a:gd name="connsiteY19-190" fmla="*/ 523714 h 2116967"/>
                  <a:gd name="connsiteX20-191" fmla="*/ 807702 w 1977299"/>
                  <a:gd name="connsiteY20-192" fmla="*/ 325119 h 2116967"/>
                  <a:gd name="connsiteX21-193" fmla="*/ 884127 w 1977299"/>
                  <a:gd name="connsiteY21-194" fmla="*/ -1 h 2116967"/>
                  <a:gd name="connsiteX22-195" fmla="*/ 1119457 w 1977299"/>
                  <a:gd name="connsiteY22-196" fmla="*/ -1 h 2116967"/>
                  <a:gd name="connsiteX23-197" fmla="*/ 1195882 w 1977299"/>
                  <a:gd name="connsiteY23-198" fmla="*/ 325119 h 2116967"/>
                  <a:gd name="connsiteX24-199" fmla="*/ 1539859 w 1977299"/>
                  <a:gd name="connsiteY24-200" fmla="*/ 523714 h 2116967"/>
                  <a:gd name="connsiteX0-201" fmla="*/ 1539859 w 1977299"/>
                  <a:gd name="connsiteY0-202" fmla="*/ 523716 h 2157608"/>
                  <a:gd name="connsiteX1-203" fmla="*/ 1859633 w 1977299"/>
                  <a:gd name="connsiteY1-204" fmla="*/ 427342 h 2157608"/>
                  <a:gd name="connsiteX2-205" fmla="*/ 1977299 w 1977299"/>
                  <a:gd name="connsiteY2-206" fmla="*/ 631144 h 2157608"/>
                  <a:gd name="connsiteX3-207" fmla="*/ 1733949 w 1977299"/>
                  <a:gd name="connsiteY3-208" fmla="*/ 859890 h 2157608"/>
                  <a:gd name="connsiteX4-209" fmla="*/ 1733949 w 1977299"/>
                  <a:gd name="connsiteY4-210" fmla="*/ 1257080 h 2157608"/>
                  <a:gd name="connsiteX5-211" fmla="*/ 1977299 w 1977299"/>
                  <a:gd name="connsiteY5-212" fmla="*/ 1485826 h 2157608"/>
                  <a:gd name="connsiteX6-213" fmla="*/ 1859633 w 1977299"/>
                  <a:gd name="connsiteY6-214" fmla="*/ 1689628 h 2157608"/>
                  <a:gd name="connsiteX7-215" fmla="*/ 1539859 w 1977299"/>
                  <a:gd name="connsiteY7-216" fmla="*/ 1593254 h 2157608"/>
                  <a:gd name="connsiteX8-217" fmla="*/ 1195882 w 1977299"/>
                  <a:gd name="connsiteY8-218" fmla="*/ 1791849 h 2157608"/>
                  <a:gd name="connsiteX9-219" fmla="*/ 1119457 w 1977299"/>
                  <a:gd name="connsiteY9-220" fmla="*/ 2116969 h 2157608"/>
                  <a:gd name="connsiteX10-221" fmla="*/ 884127 w 1977299"/>
                  <a:gd name="connsiteY10-222" fmla="*/ 2116969 h 2157608"/>
                  <a:gd name="connsiteX11-223" fmla="*/ 807702 w 1977299"/>
                  <a:gd name="connsiteY11-224" fmla="*/ 1791849 h 2157608"/>
                  <a:gd name="connsiteX12-225" fmla="*/ 463725 w 1977299"/>
                  <a:gd name="connsiteY12-226" fmla="*/ 1593254 h 2157608"/>
                  <a:gd name="connsiteX13-227" fmla="*/ 143951 w 1977299"/>
                  <a:gd name="connsiteY13-228" fmla="*/ 1689628 h 2157608"/>
                  <a:gd name="connsiteX14-229" fmla="*/ 26285 w 1977299"/>
                  <a:gd name="connsiteY14-230" fmla="*/ 1485826 h 2157608"/>
                  <a:gd name="connsiteX15-231" fmla="*/ 269635 w 1977299"/>
                  <a:gd name="connsiteY15-232" fmla="*/ 1257080 h 2157608"/>
                  <a:gd name="connsiteX16-233" fmla="*/ 269635 w 1977299"/>
                  <a:gd name="connsiteY16-234" fmla="*/ 859890 h 2157608"/>
                  <a:gd name="connsiteX17-235" fmla="*/ 26285 w 1977299"/>
                  <a:gd name="connsiteY17-236" fmla="*/ 631144 h 2157608"/>
                  <a:gd name="connsiteX18-237" fmla="*/ 143951 w 1977299"/>
                  <a:gd name="connsiteY18-238" fmla="*/ 427342 h 2157608"/>
                  <a:gd name="connsiteX19-239" fmla="*/ 463725 w 1977299"/>
                  <a:gd name="connsiteY19-240" fmla="*/ 523716 h 2157608"/>
                  <a:gd name="connsiteX20-241" fmla="*/ 807702 w 1977299"/>
                  <a:gd name="connsiteY20-242" fmla="*/ 325121 h 2157608"/>
                  <a:gd name="connsiteX21-243" fmla="*/ 884127 w 1977299"/>
                  <a:gd name="connsiteY21-244" fmla="*/ 1 h 2157608"/>
                  <a:gd name="connsiteX22-245" fmla="*/ 1119457 w 1977299"/>
                  <a:gd name="connsiteY22-246" fmla="*/ 1 h 2157608"/>
                  <a:gd name="connsiteX23-247" fmla="*/ 1195882 w 1977299"/>
                  <a:gd name="connsiteY23-248" fmla="*/ 325121 h 2157608"/>
                  <a:gd name="connsiteX24-249" fmla="*/ 1539859 w 1977299"/>
                  <a:gd name="connsiteY24-250" fmla="*/ 523716 h 2157608"/>
                  <a:gd name="connsiteX0-251" fmla="*/ 1539859 w 1977299"/>
                  <a:gd name="connsiteY0-252" fmla="*/ 523714 h 2179536"/>
                  <a:gd name="connsiteX1-253" fmla="*/ 1859633 w 1977299"/>
                  <a:gd name="connsiteY1-254" fmla="*/ 427340 h 2179536"/>
                  <a:gd name="connsiteX2-255" fmla="*/ 1977299 w 1977299"/>
                  <a:gd name="connsiteY2-256" fmla="*/ 631142 h 2179536"/>
                  <a:gd name="connsiteX3-257" fmla="*/ 1733949 w 1977299"/>
                  <a:gd name="connsiteY3-258" fmla="*/ 859888 h 2179536"/>
                  <a:gd name="connsiteX4-259" fmla="*/ 1733949 w 1977299"/>
                  <a:gd name="connsiteY4-260" fmla="*/ 1257078 h 2179536"/>
                  <a:gd name="connsiteX5-261" fmla="*/ 1977299 w 1977299"/>
                  <a:gd name="connsiteY5-262" fmla="*/ 1485824 h 2179536"/>
                  <a:gd name="connsiteX6-263" fmla="*/ 1859633 w 1977299"/>
                  <a:gd name="connsiteY6-264" fmla="*/ 1689626 h 2179536"/>
                  <a:gd name="connsiteX7-265" fmla="*/ 1539859 w 1977299"/>
                  <a:gd name="connsiteY7-266" fmla="*/ 1593252 h 2179536"/>
                  <a:gd name="connsiteX8-267" fmla="*/ 1195882 w 1977299"/>
                  <a:gd name="connsiteY8-268" fmla="*/ 1791847 h 2179536"/>
                  <a:gd name="connsiteX9-269" fmla="*/ 1119457 w 1977299"/>
                  <a:gd name="connsiteY9-270" fmla="*/ 2116967 h 2179536"/>
                  <a:gd name="connsiteX10-271" fmla="*/ 884127 w 1977299"/>
                  <a:gd name="connsiteY10-272" fmla="*/ 2116967 h 2179536"/>
                  <a:gd name="connsiteX11-273" fmla="*/ 807702 w 1977299"/>
                  <a:gd name="connsiteY11-274" fmla="*/ 1791847 h 2179536"/>
                  <a:gd name="connsiteX12-275" fmla="*/ 463725 w 1977299"/>
                  <a:gd name="connsiteY12-276" fmla="*/ 1593252 h 2179536"/>
                  <a:gd name="connsiteX13-277" fmla="*/ 143951 w 1977299"/>
                  <a:gd name="connsiteY13-278" fmla="*/ 1689626 h 2179536"/>
                  <a:gd name="connsiteX14-279" fmla="*/ 26285 w 1977299"/>
                  <a:gd name="connsiteY14-280" fmla="*/ 1485824 h 2179536"/>
                  <a:gd name="connsiteX15-281" fmla="*/ 269635 w 1977299"/>
                  <a:gd name="connsiteY15-282" fmla="*/ 1257078 h 2179536"/>
                  <a:gd name="connsiteX16-283" fmla="*/ 269635 w 1977299"/>
                  <a:gd name="connsiteY16-284" fmla="*/ 859888 h 2179536"/>
                  <a:gd name="connsiteX17-285" fmla="*/ 26285 w 1977299"/>
                  <a:gd name="connsiteY17-286" fmla="*/ 631142 h 2179536"/>
                  <a:gd name="connsiteX18-287" fmla="*/ 143951 w 1977299"/>
                  <a:gd name="connsiteY18-288" fmla="*/ 427340 h 2179536"/>
                  <a:gd name="connsiteX19-289" fmla="*/ 463725 w 1977299"/>
                  <a:gd name="connsiteY19-290" fmla="*/ 523714 h 2179536"/>
                  <a:gd name="connsiteX20-291" fmla="*/ 807702 w 1977299"/>
                  <a:gd name="connsiteY20-292" fmla="*/ 325119 h 2179536"/>
                  <a:gd name="connsiteX21-293" fmla="*/ 884127 w 1977299"/>
                  <a:gd name="connsiteY21-294" fmla="*/ -1 h 2179536"/>
                  <a:gd name="connsiteX22-295" fmla="*/ 1119457 w 1977299"/>
                  <a:gd name="connsiteY22-296" fmla="*/ -1 h 2179536"/>
                  <a:gd name="connsiteX23-297" fmla="*/ 1195882 w 1977299"/>
                  <a:gd name="connsiteY23-298" fmla="*/ 325119 h 2179536"/>
                  <a:gd name="connsiteX24-299" fmla="*/ 1539859 w 1977299"/>
                  <a:gd name="connsiteY24-300" fmla="*/ 523714 h 2179536"/>
                  <a:gd name="connsiteX0-301" fmla="*/ 1539859 w 1981249"/>
                  <a:gd name="connsiteY0-302" fmla="*/ 523716 h 2179538"/>
                  <a:gd name="connsiteX1-303" fmla="*/ 1859633 w 1981249"/>
                  <a:gd name="connsiteY1-304" fmla="*/ 427342 h 2179538"/>
                  <a:gd name="connsiteX2-305" fmla="*/ 1977299 w 1981249"/>
                  <a:gd name="connsiteY2-306" fmla="*/ 631144 h 2179538"/>
                  <a:gd name="connsiteX3-307" fmla="*/ 1733949 w 1981249"/>
                  <a:gd name="connsiteY3-308" fmla="*/ 859890 h 2179538"/>
                  <a:gd name="connsiteX4-309" fmla="*/ 1733949 w 1981249"/>
                  <a:gd name="connsiteY4-310" fmla="*/ 1257080 h 2179538"/>
                  <a:gd name="connsiteX5-311" fmla="*/ 1977299 w 1981249"/>
                  <a:gd name="connsiteY5-312" fmla="*/ 1485826 h 2179538"/>
                  <a:gd name="connsiteX6-313" fmla="*/ 1859633 w 1981249"/>
                  <a:gd name="connsiteY6-314" fmla="*/ 1689628 h 2179538"/>
                  <a:gd name="connsiteX7-315" fmla="*/ 1539859 w 1981249"/>
                  <a:gd name="connsiteY7-316" fmla="*/ 1593254 h 2179538"/>
                  <a:gd name="connsiteX8-317" fmla="*/ 1195882 w 1981249"/>
                  <a:gd name="connsiteY8-318" fmla="*/ 1791849 h 2179538"/>
                  <a:gd name="connsiteX9-319" fmla="*/ 1119457 w 1981249"/>
                  <a:gd name="connsiteY9-320" fmla="*/ 2116969 h 2179538"/>
                  <a:gd name="connsiteX10-321" fmla="*/ 884127 w 1981249"/>
                  <a:gd name="connsiteY10-322" fmla="*/ 2116969 h 2179538"/>
                  <a:gd name="connsiteX11-323" fmla="*/ 807702 w 1981249"/>
                  <a:gd name="connsiteY11-324" fmla="*/ 1791849 h 2179538"/>
                  <a:gd name="connsiteX12-325" fmla="*/ 463725 w 1981249"/>
                  <a:gd name="connsiteY12-326" fmla="*/ 1593254 h 2179538"/>
                  <a:gd name="connsiteX13-327" fmla="*/ 143951 w 1981249"/>
                  <a:gd name="connsiteY13-328" fmla="*/ 1689628 h 2179538"/>
                  <a:gd name="connsiteX14-329" fmla="*/ 26285 w 1981249"/>
                  <a:gd name="connsiteY14-330" fmla="*/ 1485826 h 2179538"/>
                  <a:gd name="connsiteX15-331" fmla="*/ 269635 w 1981249"/>
                  <a:gd name="connsiteY15-332" fmla="*/ 1257080 h 2179538"/>
                  <a:gd name="connsiteX16-333" fmla="*/ 269635 w 1981249"/>
                  <a:gd name="connsiteY16-334" fmla="*/ 859890 h 2179538"/>
                  <a:gd name="connsiteX17-335" fmla="*/ 26285 w 1981249"/>
                  <a:gd name="connsiteY17-336" fmla="*/ 631144 h 2179538"/>
                  <a:gd name="connsiteX18-337" fmla="*/ 143951 w 1981249"/>
                  <a:gd name="connsiteY18-338" fmla="*/ 427342 h 2179538"/>
                  <a:gd name="connsiteX19-339" fmla="*/ 463725 w 1981249"/>
                  <a:gd name="connsiteY19-340" fmla="*/ 523716 h 2179538"/>
                  <a:gd name="connsiteX20-341" fmla="*/ 807702 w 1981249"/>
                  <a:gd name="connsiteY20-342" fmla="*/ 325121 h 2179538"/>
                  <a:gd name="connsiteX21-343" fmla="*/ 884127 w 1981249"/>
                  <a:gd name="connsiteY21-344" fmla="*/ 1 h 2179538"/>
                  <a:gd name="connsiteX22-345" fmla="*/ 1119457 w 1981249"/>
                  <a:gd name="connsiteY22-346" fmla="*/ 1 h 2179538"/>
                  <a:gd name="connsiteX23-347" fmla="*/ 1195882 w 1981249"/>
                  <a:gd name="connsiteY23-348" fmla="*/ 325121 h 2179538"/>
                  <a:gd name="connsiteX24-349" fmla="*/ 1539859 w 1981249"/>
                  <a:gd name="connsiteY24-350" fmla="*/ 523716 h 2179538"/>
                  <a:gd name="connsiteX0-351" fmla="*/ 1539859 w 2003583"/>
                  <a:gd name="connsiteY0-352" fmla="*/ 523714 h 2179536"/>
                  <a:gd name="connsiteX1-353" fmla="*/ 1859633 w 2003583"/>
                  <a:gd name="connsiteY1-354" fmla="*/ 427340 h 2179536"/>
                  <a:gd name="connsiteX2-355" fmla="*/ 1977299 w 2003583"/>
                  <a:gd name="connsiteY2-356" fmla="*/ 631142 h 2179536"/>
                  <a:gd name="connsiteX3-357" fmla="*/ 1733949 w 2003583"/>
                  <a:gd name="connsiteY3-358" fmla="*/ 859888 h 2179536"/>
                  <a:gd name="connsiteX4-359" fmla="*/ 1733949 w 2003583"/>
                  <a:gd name="connsiteY4-360" fmla="*/ 1257078 h 2179536"/>
                  <a:gd name="connsiteX5-361" fmla="*/ 1977299 w 2003583"/>
                  <a:gd name="connsiteY5-362" fmla="*/ 1485824 h 2179536"/>
                  <a:gd name="connsiteX6-363" fmla="*/ 1859633 w 2003583"/>
                  <a:gd name="connsiteY6-364" fmla="*/ 1689626 h 2179536"/>
                  <a:gd name="connsiteX7-365" fmla="*/ 1539859 w 2003583"/>
                  <a:gd name="connsiteY7-366" fmla="*/ 1593252 h 2179536"/>
                  <a:gd name="connsiteX8-367" fmla="*/ 1195882 w 2003583"/>
                  <a:gd name="connsiteY8-368" fmla="*/ 1791847 h 2179536"/>
                  <a:gd name="connsiteX9-369" fmla="*/ 1119457 w 2003583"/>
                  <a:gd name="connsiteY9-370" fmla="*/ 2116967 h 2179536"/>
                  <a:gd name="connsiteX10-371" fmla="*/ 884127 w 2003583"/>
                  <a:gd name="connsiteY10-372" fmla="*/ 2116967 h 2179536"/>
                  <a:gd name="connsiteX11-373" fmla="*/ 807702 w 2003583"/>
                  <a:gd name="connsiteY11-374" fmla="*/ 1791847 h 2179536"/>
                  <a:gd name="connsiteX12-375" fmla="*/ 463725 w 2003583"/>
                  <a:gd name="connsiteY12-376" fmla="*/ 1593252 h 2179536"/>
                  <a:gd name="connsiteX13-377" fmla="*/ 143951 w 2003583"/>
                  <a:gd name="connsiteY13-378" fmla="*/ 1689626 h 2179536"/>
                  <a:gd name="connsiteX14-379" fmla="*/ 26285 w 2003583"/>
                  <a:gd name="connsiteY14-380" fmla="*/ 1485824 h 2179536"/>
                  <a:gd name="connsiteX15-381" fmla="*/ 269635 w 2003583"/>
                  <a:gd name="connsiteY15-382" fmla="*/ 1257078 h 2179536"/>
                  <a:gd name="connsiteX16-383" fmla="*/ 269635 w 2003583"/>
                  <a:gd name="connsiteY16-384" fmla="*/ 859888 h 2179536"/>
                  <a:gd name="connsiteX17-385" fmla="*/ 26285 w 2003583"/>
                  <a:gd name="connsiteY17-386" fmla="*/ 631142 h 2179536"/>
                  <a:gd name="connsiteX18-387" fmla="*/ 143951 w 2003583"/>
                  <a:gd name="connsiteY18-388" fmla="*/ 427340 h 2179536"/>
                  <a:gd name="connsiteX19-389" fmla="*/ 463725 w 2003583"/>
                  <a:gd name="connsiteY19-390" fmla="*/ 523714 h 2179536"/>
                  <a:gd name="connsiteX20-391" fmla="*/ 807702 w 2003583"/>
                  <a:gd name="connsiteY20-392" fmla="*/ 325119 h 2179536"/>
                  <a:gd name="connsiteX21-393" fmla="*/ 884127 w 2003583"/>
                  <a:gd name="connsiteY21-394" fmla="*/ -1 h 2179536"/>
                  <a:gd name="connsiteX22-395" fmla="*/ 1119457 w 2003583"/>
                  <a:gd name="connsiteY22-396" fmla="*/ -1 h 2179536"/>
                  <a:gd name="connsiteX23-397" fmla="*/ 1195882 w 2003583"/>
                  <a:gd name="connsiteY23-398" fmla="*/ 325119 h 2179536"/>
                  <a:gd name="connsiteX24-399" fmla="*/ 1539859 w 2003583"/>
                  <a:gd name="connsiteY24-400" fmla="*/ 523714 h 2179536"/>
                  <a:gd name="connsiteX0-401" fmla="*/ 1539859 w 2003583"/>
                  <a:gd name="connsiteY0-402" fmla="*/ 523716 h 2179538"/>
                  <a:gd name="connsiteX1-403" fmla="*/ 1859633 w 2003583"/>
                  <a:gd name="connsiteY1-404" fmla="*/ 427342 h 2179538"/>
                  <a:gd name="connsiteX2-405" fmla="*/ 1977299 w 2003583"/>
                  <a:gd name="connsiteY2-406" fmla="*/ 631144 h 2179538"/>
                  <a:gd name="connsiteX3-407" fmla="*/ 1733949 w 2003583"/>
                  <a:gd name="connsiteY3-408" fmla="*/ 859890 h 2179538"/>
                  <a:gd name="connsiteX4-409" fmla="*/ 1733949 w 2003583"/>
                  <a:gd name="connsiteY4-410" fmla="*/ 1257080 h 2179538"/>
                  <a:gd name="connsiteX5-411" fmla="*/ 1977299 w 2003583"/>
                  <a:gd name="connsiteY5-412" fmla="*/ 1485826 h 2179538"/>
                  <a:gd name="connsiteX6-413" fmla="*/ 1859633 w 2003583"/>
                  <a:gd name="connsiteY6-414" fmla="*/ 1689628 h 2179538"/>
                  <a:gd name="connsiteX7-415" fmla="*/ 1539859 w 2003583"/>
                  <a:gd name="connsiteY7-416" fmla="*/ 1593254 h 2179538"/>
                  <a:gd name="connsiteX8-417" fmla="*/ 1195882 w 2003583"/>
                  <a:gd name="connsiteY8-418" fmla="*/ 1791849 h 2179538"/>
                  <a:gd name="connsiteX9-419" fmla="*/ 1119457 w 2003583"/>
                  <a:gd name="connsiteY9-420" fmla="*/ 2116969 h 2179538"/>
                  <a:gd name="connsiteX10-421" fmla="*/ 884127 w 2003583"/>
                  <a:gd name="connsiteY10-422" fmla="*/ 2116969 h 2179538"/>
                  <a:gd name="connsiteX11-423" fmla="*/ 807702 w 2003583"/>
                  <a:gd name="connsiteY11-424" fmla="*/ 1791849 h 2179538"/>
                  <a:gd name="connsiteX12-425" fmla="*/ 463725 w 2003583"/>
                  <a:gd name="connsiteY12-426" fmla="*/ 1593254 h 2179538"/>
                  <a:gd name="connsiteX13-427" fmla="*/ 143951 w 2003583"/>
                  <a:gd name="connsiteY13-428" fmla="*/ 1689628 h 2179538"/>
                  <a:gd name="connsiteX14-429" fmla="*/ 26285 w 2003583"/>
                  <a:gd name="connsiteY14-430" fmla="*/ 1485826 h 2179538"/>
                  <a:gd name="connsiteX15-431" fmla="*/ 269635 w 2003583"/>
                  <a:gd name="connsiteY15-432" fmla="*/ 1257080 h 2179538"/>
                  <a:gd name="connsiteX16-433" fmla="*/ 269635 w 2003583"/>
                  <a:gd name="connsiteY16-434" fmla="*/ 859890 h 2179538"/>
                  <a:gd name="connsiteX17-435" fmla="*/ 26285 w 2003583"/>
                  <a:gd name="connsiteY17-436" fmla="*/ 631144 h 2179538"/>
                  <a:gd name="connsiteX18-437" fmla="*/ 143951 w 2003583"/>
                  <a:gd name="connsiteY18-438" fmla="*/ 427342 h 2179538"/>
                  <a:gd name="connsiteX19-439" fmla="*/ 463725 w 2003583"/>
                  <a:gd name="connsiteY19-440" fmla="*/ 523716 h 2179538"/>
                  <a:gd name="connsiteX20-441" fmla="*/ 807702 w 2003583"/>
                  <a:gd name="connsiteY20-442" fmla="*/ 325121 h 2179538"/>
                  <a:gd name="connsiteX21-443" fmla="*/ 884127 w 2003583"/>
                  <a:gd name="connsiteY21-444" fmla="*/ 1 h 2179538"/>
                  <a:gd name="connsiteX22-445" fmla="*/ 1119457 w 2003583"/>
                  <a:gd name="connsiteY22-446" fmla="*/ 1 h 2179538"/>
                  <a:gd name="connsiteX23-447" fmla="*/ 1195882 w 2003583"/>
                  <a:gd name="connsiteY23-448" fmla="*/ 325121 h 2179538"/>
                  <a:gd name="connsiteX24-449" fmla="*/ 1539859 w 2003583"/>
                  <a:gd name="connsiteY24-450" fmla="*/ 523716 h 2179538"/>
                  <a:gd name="connsiteX0-451" fmla="*/ 1539859 w 2003583"/>
                  <a:gd name="connsiteY0-452" fmla="*/ 523714 h 2179536"/>
                  <a:gd name="connsiteX1-453" fmla="*/ 1859633 w 2003583"/>
                  <a:gd name="connsiteY1-454" fmla="*/ 427340 h 2179536"/>
                  <a:gd name="connsiteX2-455" fmla="*/ 1977299 w 2003583"/>
                  <a:gd name="connsiteY2-456" fmla="*/ 631142 h 2179536"/>
                  <a:gd name="connsiteX3-457" fmla="*/ 1733949 w 2003583"/>
                  <a:gd name="connsiteY3-458" fmla="*/ 859888 h 2179536"/>
                  <a:gd name="connsiteX4-459" fmla="*/ 1733949 w 2003583"/>
                  <a:gd name="connsiteY4-460" fmla="*/ 1257078 h 2179536"/>
                  <a:gd name="connsiteX5-461" fmla="*/ 1977299 w 2003583"/>
                  <a:gd name="connsiteY5-462" fmla="*/ 1485824 h 2179536"/>
                  <a:gd name="connsiteX6-463" fmla="*/ 1859633 w 2003583"/>
                  <a:gd name="connsiteY6-464" fmla="*/ 1689626 h 2179536"/>
                  <a:gd name="connsiteX7-465" fmla="*/ 1539859 w 2003583"/>
                  <a:gd name="connsiteY7-466" fmla="*/ 1593252 h 2179536"/>
                  <a:gd name="connsiteX8-467" fmla="*/ 1195882 w 2003583"/>
                  <a:gd name="connsiteY8-468" fmla="*/ 1791847 h 2179536"/>
                  <a:gd name="connsiteX9-469" fmla="*/ 1119457 w 2003583"/>
                  <a:gd name="connsiteY9-470" fmla="*/ 2116967 h 2179536"/>
                  <a:gd name="connsiteX10-471" fmla="*/ 884127 w 2003583"/>
                  <a:gd name="connsiteY10-472" fmla="*/ 2116967 h 2179536"/>
                  <a:gd name="connsiteX11-473" fmla="*/ 807702 w 2003583"/>
                  <a:gd name="connsiteY11-474" fmla="*/ 1791847 h 2179536"/>
                  <a:gd name="connsiteX12-475" fmla="*/ 463725 w 2003583"/>
                  <a:gd name="connsiteY12-476" fmla="*/ 1593252 h 2179536"/>
                  <a:gd name="connsiteX13-477" fmla="*/ 143951 w 2003583"/>
                  <a:gd name="connsiteY13-478" fmla="*/ 1689626 h 2179536"/>
                  <a:gd name="connsiteX14-479" fmla="*/ 26285 w 2003583"/>
                  <a:gd name="connsiteY14-480" fmla="*/ 1485824 h 2179536"/>
                  <a:gd name="connsiteX15-481" fmla="*/ 269635 w 2003583"/>
                  <a:gd name="connsiteY15-482" fmla="*/ 1257078 h 2179536"/>
                  <a:gd name="connsiteX16-483" fmla="*/ 269635 w 2003583"/>
                  <a:gd name="connsiteY16-484" fmla="*/ 859888 h 2179536"/>
                  <a:gd name="connsiteX17-485" fmla="*/ 26285 w 2003583"/>
                  <a:gd name="connsiteY17-486" fmla="*/ 631142 h 2179536"/>
                  <a:gd name="connsiteX18-487" fmla="*/ 143951 w 2003583"/>
                  <a:gd name="connsiteY18-488" fmla="*/ 427340 h 2179536"/>
                  <a:gd name="connsiteX19-489" fmla="*/ 463725 w 2003583"/>
                  <a:gd name="connsiteY19-490" fmla="*/ 523714 h 2179536"/>
                  <a:gd name="connsiteX20-491" fmla="*/ 807702 w 2003583"/>
                  <a:gd name="connsiteY20-492" fmla="*/ 325119 h 2179536"/>
                  <a:gd name="connsiteX21-493" fmla="*/ 884127 w 2003583"/>
                  <a:gd name="connsiteY21-494" fmla="*/ -1 h 2179536"/>
                  <a:gd name="connsiteX22-495" fmla="*/ 1119457 w 2003583"/>
                  <a:gd name="connsiteY22-496" fmla="*/ -1 h 2179536"/>
                  <a:gd name="connsiteX23-497" fmla="*/ 1195882 w 2003583"/>
                  <a:gd name="connsiteY23-498" fmla="*/ 325119 h 2179536"/>
                  <a:gd name="connsiteX24-499" fmla="*/ 1539859 w 2003583"/>
                  <a:gd name="connsiteY24-500" fmla="*/ 523714 h 2179536"/>
                  <a:gd name="connsiteX0-501" fmla="*/ 1539859 w 2003583"/>
                  <a:gd name="connsiteY0-502" fmla="*/ 564355 h 2220177"/>
                  <a:gd name="connsiteX1-503" fmla="*/ 1859633 w 2003583"/>
                  <a:gd name="connsiteY1-504" fmla="*/ 467981 h 2220177"/>
                  <a:gd name="connsiteX2-505" fmla="*/ 1977299 w 2003583"/>
                  <a:gd name="connsiteY2-506" fmla="*/ 671783 h 2220177"/>
                  <a:gd name="connsiteX3-507" fmla="*/ 1733949 w 2003583"/>
                  <a:gd name="connsiteY3-508" fmla="*/ 900529 h 2220177"/>
                  <a:gd name="connsiteX4-509" fmla="*/ 1733949 w 2003583"/>
                  <a:gd name="connsiteY4-510" fmla="*/ 1297719 h 2220177"/>
                  <a:gd name="connsiteX5-511" fmla="*/ 1977299 w 2003583"/>
                  <a:gd name="connsiteY5-512" fmla="*/ 1526465 h 2220177"/>
                  <a:gd name="connsiteX6-513" fmla="*/ 1859633 w 2003583"/>
                  <a:gd name="connsiteY6-514" fmla="*/ 1730267 h 2220177"/>
                  <a:gd name="connsiteX7-515" fmla="*/ 1539859 w 2003583"/>
                  <a:gd name="connsiteY7-516" fmla="*/ 1633893 h 2220177"/>
                  <a:gd name="connsiteX8-517" fmla="*/ 1195882 w 2003583"/>
                  <a:gd name="connsiteY8-518" fmla="*/ 1832488 h 2220177"/>
                  <a:gd name="connsiteX9-519" fmla="*/ 1119457 w 2003583"/>
                  <a:gd name="connsiteY9-520" fmla="*/ 2157608 h 2220177"/>
                  <a:gd name="connsiteX10-521" fmla="*/ 884127 w 2003583"/>
                  <a:gd name="connsiteY10-522" fmla="*/ 2157608 h 2220177"/>
                  <a:gd name="connsiteX11-523" fmla="*/ 807702 w 2003583"/>
                  <a:gd name="connsiteY11-524" fmla="*/ 1832488 h 2220177"/>
                  <a:gd name="connsiteX12-525" fmla="*/ 463725 w 2003583"/>
                  <a:gd name="connsiteY12-526" fmla="*/ 1633893 h 2220177"/>
                  <a:gd name="connsiteX13-527" fmla="*/ 143951 w 2003583"/>
                  <a:gd name="connsiteY13-528" fmla="*/ 1730267 h 2220177"/>
                  <a:gd name="connsiteX14-529" fmla="*/ 26285 w 2003583"/>
                  <a:gd name="connsiteY14-530" fmla="*/ 1526465 h 2220177"/>
                  <a:gd name="connsiteX15-531" fmla="*/ 269635 w 2003583"/>
                  <a:gd name="connsiteY15-532" fmla="*/ 1297719 h 2220177"/>
                  <a:gd name="connsiteX16-533" fmla="*/ 269635 w 2003583"/>
                  <a:gd name="connsiteY16-534" fmla="*/ 900529 h 2220177"/>
                  <a:gd name="connsiteX17-535" fmla="*/ 26285 w 2003583"/>
                  <a:gd name="connsiteY17-536" fmla="*/ 671783 h 2220177"/>
                  <a:gd name="connsiteX18-537" fmla="*/ 143951 w 2003583"/>
                  <a:gd name="connsiteY18-538" fmla="*/ 467981 h 2220177"/>
                  <a:gd name="connsiteX19-539" fmla="*/ 463725 w 2003583"/>
                  <a:gd name="connsiteY19-540" fmla="*/ 564355 h 2220177"/>
                  <a:gd name="connsiteX20-541" fmla="*/ 807702 w 2003583"/>
                  <a:gd name="connsiteY20-542" fmla="*/ 365760 h 2220177"/>
                  <a:gd name="connsiteX21-543" fmla="*/ 884127 w 2003583"/>
                  <a:gd name="connsiteY21-544" fmla="*/ 40640 h 2220177"/>
                  <a:gd name="connsiteX22-545" fmla="*/ 1119457 w 2003583"/>
                  <a:gd name="connsiteY22-546" fmla="*/ 40640 h 2220177"/>
                  <a:gd name="connsiteX23-547" fmla="*/ 1195882 w 2003583"/>
                  <a:gd name="connsiteY23-548" fmla="*/ 365760 h 2220177"/>
                  <a:gd name="connsiteX24-549" fmla="*/ 1539859 w 2003583"/>
                  <a:gd name="connsiteY24-550" fmla="*/ 564355 h 2220177"/>
                  <a:gd name="connsiteX0-551" fmla="*/ 1539859 w 2003583"/>
                  <a:gd name="connsiteY0-552" fmla="*/ 586285 h 2242107"/>
                  <a:gd name="connsiteX1-553" fmla="*/ 1859633 w 2003583"/>
                  <a:gd name="connsiteY1-554" fmla="*/ 489911 h 2242107"/>
                  <a:gd name="connsiteX2-555" fmla="*/ 1977299 w 2003583"/>
                  <a:gd name="connsiteY2-556" fmla="*/ 693713 h 2242107"/>
                  <a:gd name="connsiteX3-557" fmla="*/ 1733949 w 2003583"/>
                  <a:gd name="connsiteY3-558" fmla="*/ 922459 h 2242107"/>
                  <a:gd name="connsiteX4-559" fmla="*/ 1733949 w 2003583"/>
                  <a:gd name="connsiteY4-560" fmla="*/ 1319649 h 2242107"/>
                  <a:gd name="connsiteX5-561" fmla="*/ 1977299 w 2003583"/>
                  <a:gd name="connsiteY5-562" fmla="*/ 1548395 h 2242107"/>
                  <a:gd name="connsiteX6-563" fmla="*/ 1859633 w 2003583"/>
                  <a:gd name="connsiteY6-564" fmla="*/ 1752197 h 2242107"/>
                  <a:gd name="connsiteX7-565" fmla="*/ 1539859 w 2003583"/>
                  <a:gd name="connsiteY7-566" fmla="*/ 1655823 h 2242107"/>
                  <a:gd name="connsiteX8-567" fmla="*/ 1195882 w 2003583"/>
                  <a:gd name="connsiteY8-568" fmla="*/ 1854418 h 2242107"/>
                  <a:gd name="connsiteX9-569" fmla="*/ 1119457 w 2003583"/>
                  <a:gd name="connsiteY9-570" fmla="*/ 2179538 h 2242107"/>
                  <a:gd name="connsiteX10-571" fmla="*/ 884127 w 2003583"/>
                  <a:gd name="connsiteY10-572" fmla="*/ 2179538 h 2242107"/>
                  <a:gd name="connsiteX11-573" fmla="*/ 807702 w 2003583"/>
                  <a:gd name="connsiteY11-574" fmla="*/ 1854418 h 2242107"/>
                  <a:gd name="connsiteX12-575" fmla="*/ 463725 w 2003583"/>
                  <a:gd name="connsiteY12-576" fmla="*/ 1655823 h 2242107"/>
                  <a:gd name="connsiteX13-577" fmla="*/ 143951 w 2003583"/>
                  <a:gd name="connsiteY13-578" fmla="*/ 1752197 h 2242107"/>
                  <a:gd name="connsiteX14-579" fmla="*/ 26285 w 2003583"/>
                  <a:gd name="connsiteY14-580" fmla="*/ 1548395 h 2242107"/>
                  <a:gd name="connsiteX15-581" fmla="*/ 269635 w 2003583"/>
                  <a:gd name="connsiteY15-582" fmla="*/ 1319649 h 2242107"/>
                  <a:gd name="connsiteX16-583" fmla="*/ 269635 w 2003583"/>
                  <a:gd name="connsiteY16-584" fmla="*/ 922459 h 2242107"/>
                  <a:gd name="connsiteX17-585" fmla="*/ 26285 w 2003583"/>
                  <a:gd name="connsiteY17-586" fmla="*/ 693713 h 2242107"/>
                  <a:gd name="connsiteX18-587" fmla="*/ 143951 w 2003583"/>
                  <a:gd name="connsiteY18-588" fmla="*/ 489911 h 2242107"/>
                  <a:gd name="connsiteX19-589" fmla="*/ 463725 w 2003583"/>
                  <a:gd name="connsiteY19-590" fmla="*/ 586285 h 2242107"/>
                  <a:gd name="connsiteX20-591" fmla="*/ 807702 w 2003583"/>
                  <a:gd name="connsiteY20-592" fmla="*/ 387690 h 2242107"/>
                  <a:gd name="connsiteX21-593" fmla="*/ 884127 w 2003583"/>
                  <a:gd name="connsiteY21-594" fmla="*/ 62570 h 2242107"/>
                  <a:gd name="connsiteX22-595" fmla="*/ 1119457 w 2003583"/>
                  <a:gd name="connsiteY22-596" fmla="*/ 62570 h 2242107"/>
                  <a:gd name="connsiteX23-597" fmla="*/ 1195882 w 2003583"/>
                  <a:gd name="connsiteY23-598" fmla="*/ 387690 h 2242107"/>
                  <a:gd name="connsiteX24-599" fmla="*/ 1539859 w 2003583"/>
                  <a:gd name="connsiteY24-600" fmla="*/ 586285 h 2242107"/>
                  <a:gd name="connsiteX0-601" fmla="*/ 1539859 w 2003583"/>
                  <a:gd name="connsiteY0-602" fmla="*/ 586285 h 2242107"/>
                  <a:gd name="connsiteX1-603" fmla="*/ 1859633 w 2003583"/>
                  <a:gd name="connsiteY1-604" fmla="*/ 489911 h 2242107"/>
                  <a:gd name="connsiteX2-605" fmla="*/ 1977299 w 2003583"/>
                  <a:gd name="connsiteY2-606" fmla="*/ 693713 h 2242107"/>
                  <a:gd name="connsiteX3-607" fmla="*/ 1733949 w 2003583"/>
                  <a:gd name="connsiteY3-608" fmla="*/ 922459 h 2242107"/>
                  <a:gd name="connsiteX4-609" fmla="*/ 1733949 w 2003583"/>
                  <a:gd name="connsiteY4-610" fmla="*/ 1319649 h 2242107"/>
                  <a:gd name="connsiteX5-611" fmla="*/ 1977299 w 2003583"/>
                  <a:gd name="connsiteY5-612" fmla="*/ 1548395 h 2242107"/>
                  <a:gd name="connsiteX6-613" fmla="*/ 1859633 w 2003583"/>
                  <a:gd name="connsiteY6-614" fmla="*/ 1752197 h 2242107"/>
                  <a:gd name="connsiteX7-615" fmla="*/ 1539859 w 2003583"/>
                  <a:gd name="connsiteY7-616" fmla="*/ 1655823 h 2242107"/>
                  <a:gd name="connsiteX8-617" fmla="*/ 1195882 w 2003583"/>
                  <a:gd name="connsiteY8-618" fmla="*/ 1854418 h 2242107"/>
                  <a:gd name="connsiteX9-619" fmla="*/ 1119457 w 2003583"/>
                  <a:gd name="connsiteY9-620" fmla="*/ 2179538 h 2242107"/>
                  <a:gd name="connsiteX10-621" fmla="*/ 884127 w 2003583"/>
                  <a:gd name="connsiteY10-622" fmla="*/ 2179538 h 2242107"/>
                  <a:gd name="connsiteX11-623" fmla="*/ 807702 w 2003583"/>
                  <a:gd name="connsiteY11-624" fmla="*/ 1854418 h 2242107"/>
                  <a:gd name="connsiteX12-625" fmla="*/ 463725 w 2003583"/>
                  <a:gd name="connsiteY12-626" fmla="*/ 1655823 h 2242107"/>
                  <a:gd name="connsiteX13-627" fmla="*/ 143951 w 2003583"/>
                  <a:gd name="connsiteY13-628" fmla="*/ 1752197 h 2242107"/>
                  <a:gd name="connsiteX14-629" fmla="*/ 26285 w 2003583"/>
                  <a:gd name="connsiteY14-630" fmla="*/ 1548395 h 2242107"/>
                  <a:gd name="connsiteX15-631" fmla="*/ 269635 w 2003583"/>
                  <a:gd name="connsiteY15-632" fmla="*/ 1319649 h 2242107"/>
                  <a:gd name="connsiteX16-633" fmla="*/ 269635 w 2003583"/>
                  <a:gd name="connsiteY16-634" fmla="*/ 922459 h 2242107"/>
                  <a:gd name="connsiteX17-635" fmla="*/ 26285 w 2003583"/>
                  <a:gd name="connsiteY17-636" fmla="*/ 693713 h 2242107"/>
                  <a:gd name="connsiteX18-637" fmla="*/ 143951 w 2003583"/>
                  <a:gd name="connsiteY18-638" fmla="*/ 489911 h 2242107"/>
                  <a:gd name="connsiteX19-639" fmla="*/ 463725 w 2003583"/>
                  <a:gd name="connsiteY19-640" fmla="*/ 586285 h 2242107"/>
                  <a:gd name="connsiteX20-641" fmla="*/ 807702 w 2003583"/>
                  <a:gd name="connsiteY20-642" fmla="*/ 387690 h 2242107"/>
                  <a:gd name="connsiteX21-643" fmla="*/ 884127 w 2003583"/>
                  <a:gd name="connsiteY21-644" fmla="*/ 62570 h 2242107"/>
                  <a:gd name="connsiteX22-645" fmla="*/ 1119457 w 2003583"/>
                  <a:gd name="connsiteY22-646" fmla="*/ 62570 h 2242107"/>
                  <a:gd name="connsiteX23-647" fmla="*/ 1195882 w 2003583"/>
                  <a:gd name="connsiteY23-648" fmla="*/ 387690 h 2242107"/>
                  <a:gd name="connsiteX24-649" fmla="*/ 1539859 w 2003583"/>
                  <a:gd name="connsiteY24-650" fmla="*/ 586285 h 2242107"/>
                  <a:gd name="connsiteX0-651" fmla="*/ 1539859 w 2003583"/>
                  <a:gd name="connsiteY0-652" fmla="*/ 586285 h 2242107"/>
                  <a:gd name="connsiteX1-653" fmla="*/ 1859633 w 2003583"/>
                  <a:gd name="connsiteY1-654" fmla="*/ 489911 h 2242107"/>
                  <a:gd name="connsiteX2-655" fmla="*/ 1977299 w 2003583"/>
                  <a:gd name="connsiteY2-656" fmla="*/ 693713 h 2242107"/>
                  <a:gd name="connsiteX3-657" fmla="*/ 1733949 w 2003583"/>
                  <a:gd name="connsiteY3-658" fmla="*/ 922459 h 2242107"/>
                  <a:gd name="connsiteX4-659" fmla="*/ 1733949 w 2003583"/>
                  <a:gd name="connsiteY4-660" fmla="*/ 1319649 h 2242107"/>
                  <a:gd name="connsiteX5-661" fmla="*/ 1977299 w 2003583"/>
                  <a:gd name="connsiteY5-662" fmla="*/ 1548395 h 2242107"/>
                  <a:gd name="connsiteX6-663" fmla="*/ 1859633 w 2003583"/>
                  <a:gd name="connsiteY6-664" fmla="*/ 1752197 h 2242107"/>
                  <a:gd name="connsiteX7-665" fmla="*/ 1539859 w 2003583"/>
                  <a:gd name="connsiteY7-666" fmla="*/ 1655823 h 2242107"/>
                  <a:gd name="connsiteX8-667" fmla="*/ 1195882 w 2003583"/>
                  <a:gd name="connsiteY8-668" fmla="*/ 1854418 h 2242107"/>
                  <a:gd name="connsiteX9-669" fmla="*/ 1119457 w 2003583"/>
                  <a:gd name="connsiteY9-670" fmla="*/ 2179538 h 2242107"/>
                  <a:gd name="connsiteX10-671" fmla="*/ 884127 w 2003583"/>
                  <a:gd name="connsiteY10-672" fmla="*/ 2179538 h 2242107"/>
                  <a:gd name="connsiteX11-673" fmla="*/ 807702 w 2003583"/>
                  <a:gd name="connsiteY11-674" fmla="*/ 1854418 h 2242107"/>
                  <a:gd name="connsiteX12-675" fmla="*/ 463725 w 2003583"/>
                  <a:gd name="connsiteY12-676" fmla="*/ 1655823 h 2242107"/>
                  <a:gd name="connsiteX13-677" fmla="*/ 143951 w 2003583"/>
                  <a:gd name="connsiteY13-678" fmla="*/ 1752197 h 2242107"/>
                  <a:gd name="connsiteX14-679" fmla="*/ 26285 w 2003583"/>
                  <a:gd name="connsiteY14-680" fmla="*/ 1548395 h 2242107"/>
                  <a:gd name="connsiteX15-681" fmla="*/ 269635 w 2003583"/>
                  <a:gd name="connsiteY15-682" fmla="*/ 1319649 h 2242107"/>
                  <a:gd name="connsiteX16-683" fmla="*/ 269635 w 2003583"/>
                  <a:gd name="connsiteY16-684" fmla="*/ 922459 h 2242107"/>
                  <a:gd name="connsiteX17-685" fmla="*/ 26285 w 2003583"/>
                  <a:gd name="connsiteY17-686" fmla="*/ 693713 h 2242107"/>
                  <a:gd name="connsiteX18-687" fmla="*/ 143951 w 2003583"/>
                  <a:gd name="connsiteY18-688" fmla="*/ 489911 h 2242107"/>
                  <a:gd name="connsiteX19-689" fmla="*/ 463725 w 2003583"/>
                  <a:gd name="connsiteY19-690" fmla="*/ 586285 h 2242107"/>
                  <a:gd name="connsiteX20-691" fmla="*/ 807702 w 2003583"/>
                  <a:gd name="connsiteY20-692" fmla="*/ 387690 h 2242107"/>
                  <a:gd name="connsiteX21-693" fmla="*/ 884127 w 2003583"/>
                  <a:gd name="connsiteY21-694" fmla="*/ 62570 h 2242107"/>
                  <a:gd name="connsiteX22-695" fmla="*/ 1119457 w 2003583"/>
                  <a:gd name="connsiteY22-696" fmla="*/ 62570 h 2242107"/>
                  <a:gd name="connsiteX23-697" fmla="*/ 1195882 w 2003583"/>
                  <a:gd name="connsiteY23-698" fmla="*/ 387690 h 2242107"/>
                  <a:gd name="connsiteX24-699" fmla="*/ 1539859 w 2003583"/>
                  <a:gd name="connsiteY24-700" fmla="*/ 586285 h 2242107"/>
                  <a:gd name="connsiteX0-701" fmla="*/ 1539859 w 2003583"/>
                  <a:gd name="connsiteY0-702" fmla="*/ 586285 h 2242107"/>
                  <a:gd name="connsiteX1-703" fmla="*/ 1859633 w 2003583"/>
                  <a:gd name="connsiteY1-704" fmla="*/ 489911 h 2242107"/>
                  <a:gd name="connsiteX2-705" fmla="*/ 1977299 w 2003583"/>
                  <a:gd name="connsiteY2-706" fmla="*/ 693713 h 2242107"/>
                  <a:gd name="connsiteX3-707" fmla="*/ 1733949 w 2003583"/>
                  <a:gd name="connsiteY3-708" fmla="*/ 922459 h 2242107"/>
                  <a:gd name="connsiteX4-709" fmla="*/ 1733949 w 2003583"/>
                  <a:gd name="connsiteY4-710" fmla="*/ 1319649 h 2242107"/>
                  <a:gd name="connsiteX5-711" fmla="*/ 1977299 w 2003583"/>
                  <a:gd name="connsiteY5-712" fmla="*/ 1548395 h 2242107"/>
                  <a:gd name="connsiteX6-713" fmla="*/ 1859633 w 2003583"/>
                  <a:gd name="connsiteY6-714" fmla="*/ 1752197 h 2242107"/>
                  <a:gd name="connsiteX7-715" fmla="*/ 1539859 w 2003583"/>
                  <a:gd name="connsiteY7-716" fmla="*/ 1655823 h 2242107"/>
                  <a:gd name="connsiteX8-717" fmla="*/ 1195882 w 2003583"/>
                  <a:gd name="connsiteY8-718" fmla="*/ 1854418 h 2242107"/>
                  <a:gd name="connsiteX9-719" fmla="*/ 1119457 w 2003583"/>
                  <a:gd name="connsiteY9-720" fmla="*/ 2179538 h 2242107"/>
                  <a:gd name="connsiteX10-721" fmla="*/ 884127 w 2003583"/>
                  <a:gd name="connsiteY10-722" fmla="*/ 2179538 h 2242107"/>
                  <a:gd name="connsiteX11-723" fmla="*/ 807702 w 2003583"/>
                  <a:gd name="connsiteY11-724" fmla="*/ 1854418 h 2242107"/>
                  <a:gd name="connsiteX12-725" fmla="*/ 463725 w 2003583"/>
                  <a:gd name="connsiteY12-726" fmla="*/ 1655823 h 2242107"/>
                  <a:gd name="connsiteX13-727" fmla="*/ 143951 w 2003583"/>
                  <a:gd name="connsiteY13-728" fmla="*/ 1752197 h 2242107"/>
                  <a:gd name="connsiteX14-729" fmla="*/ 26285 w 2003583"/>
                  <a:gd name="connsiteY14-730" fmla="*/ 1548395 h 2242107"/>
                  <a:gd name="connsiteX15-731" fmla="*/ 269635 w 2003583"/>
                  <a:gd name="connsiteY15-732" fmla="*/ 1319649 h 2242107"/>
                  <a:gd name="connsiteX16-733" fmla="*/ 269635 w 2003583"/>
                  <a:gd name="connsiteY16-734" fmla="*/ 922459 h 2242107"/>
                  <a:gd name="connsiteX17-735" fmla="*/ 26285 w 2003583"/>
                  <a:gd name="connsiteY17-736" fmla="*/ 693713 h 2242107"/>
                  <a:gd name="connsiteX18-737" fmla="*/ 143951 w 2003583"/>
                  <a:gd name="connsiteY18-738" fmla="*/ 489911 h 2242107"/>
                  <a:gd name="connsiteX19-739" fmla="*/ 463725 w 2003583"/>
                  <a:gd name="connsiteY19-740" fmla="*/ 586285 h 2242107"/>
                  <a:gd name="connsiteX20-741" fmla="*/ 807702 w 2003583"/>
                  <a:gd name="connsiteY20-742" fmla="*/ 387690 h 2242107"/>
                  <a:gd name="connsiteX21-743" fmla="*/ 884127 w 2003583"/>
                  <a:gd name="connsiteY21-744" fmla="*/ 62570 h 2242107"/>
                  <a:gd name="connsiteX22-745" fmla="*/ 1119457 w 2003583"/>
                  <a:gd name="connsiteY22-746" fmla="*/ 62570 h 2242107"/>
                  <a:gd name="connsiteX23-747" fmla="*/ 1195882 w 2003583"/>
                  <a:gd name="connsiteY23-748" fmla="*/ 387690 h 2242107"/>
                  <a:gd name="connsiteX24-749" fmla="*/ 1539859 w 2003583"/>
                  <a:gd name="connsiteY24-750" fmla="*/ 586285 h 2242107"/>
                  <a:gd name="connsiteX0-751" fmla="*/ 1539859 w 2003583"/>
                  <a:gd name="connsiteY0-752" fmla="*/ 586285 h 2242107"/>
                  <a:gd name="connsiteX1-753" fmla="*/ 1859633 w 2003583"/>
                  <a:gd name="connsiteY1-754" fmla="*/ 489911 h 2242107"/>
                  <a:gd name="connsiteX2-755" fmla="*/ 1977299 w 2003583"/>
                  <a:gd name="connsiteY2-756" fmla="*/ 693713 h 2242107"/>
                  <a:gd name="connsiteX3-757" fmla="*/ 1733949 w 2003583"/>
                  <a:gd name="connsiteY3-758" fmla="*/ 922459 h 2242107"/>
                  <a:gd name="connsiteX4-759" fmla="*/ 1733949 w 2003583"/>
                  <a:gd name="connsiteY4-760" fmla="*/ 1319649 h 2242107"/>
                  <a:gd name="connsiteX5-761" fmla="*/ 1977299 w 2003583"/>
                  <a:gd name="connsiteY5-762" fmla="*/ 1548395 h 2242107"/>
                  <a:gd name="connsiteX6-763" fmla="*/ 1859633 w 2003583"/>
                  <a:gd name="connsiteY6-764" fmla="*/ 1752197 h 2242107"/>
                  <a:gd name="connsiteX7-765" fmla="*/ 1539859 w 2003583"/>
                  <a:gd name="connsiteY7-766" fmla="*/ 1655823 h 2242107"/>
                  <a:gd name="connsiteX8-767" fmla="*/ 1195882 w 2003583"/>
                  <a:gd name="connsiteY8-768" fmla="*/ 1854418 h 2242107"/>
                  <a:gd name="connsiteX9-769" fmla="*/ 1119457 w 2003583"/>
                  <a:gd name="connsiteY9-770" fmla="*/ 2179538 h 2242107"/>
                  <a:gd name="connsiteX10-771" fmla="*/ 884127 w 2003583"/>
                  <a:gd name="connsiteY10-772" fmla="*/ 2179538 h 2242107"/>
                  <a:gd name="connsiteX11-773" fmla="*/ 807702 w 2003583"/>
                  <a:gd name="connsiteY11-774" fmla="*/ 1854418 h 2242107"/>
                  <a:gd name="connsiteX12-775" fmla="*/ 463725 w 2003583"/>
                  <a:gd name="connsiteY12-776" fmla="*/ 1655823 h 2242107"/>
                  <a:gd name="connsiteX13-777" fmla="*/ 143951 w 2003583"/>
                  <a:gd name="connsiteY13-778" fmla="*/ 1752197 h 2242107"/>
                  <a:gd name="connsiteX14-779" fmla="*/ 26285 w 2003583"/>
                  <a:gd name="connsiteY14-780" fmla="*/ 1548395 h 2242107"/>
                  <a:gd name="connsiteX15-781" fmla="*/ 269635 w 2003583"/>
                  <a:gd name="connsiteY15-782" fmla="*/ 1319649 h 2242107"/>
                  <a:gd name="connsiteX16-783" fmla="*/ 269635 w 2003583"/>
                  <a:gd name="connsiteY16-784" fmla="*/ 922459 h 2242107"/>
                  <a:gd name="connsiteX17-785" fmla="*/ 26285 w 2003583"/>
                  <a:gd name="connsiteY17-786" fmla="*/ 693713 h 2242107"/>
                  <a:gd name="connsiteX18-787" fmla="*/ 143951 w 2003583"/>
                  <a:gd name="connsiteY18-788" fmla="*/ 489911 h 2242107"/>
                  <a:gd name="connsiteX19-789" fmla="*/ 463725 w 2003583"/>
                  <a:gd name="connsiteY19-790" fmla="*/ 586285 h 2242107"/>
                  <a:gd name="connsiteX20-791" fmla="*/ 807702 w 2003583"/>
                  <a:gd name="connsiteY20-792" fmla="*/ 387690 h 2242107"/>
                  <a:gd name="connsiteX21-793" fmla="*/ 884127 w 2003583"/>
                  <a:gd name="connsiteY21-794" fmla="*/ 62570 h 2242107"/>
                  <a:gd name="connsiteX22-795" fmla="*/ 1119457 w 2003583"/>
                  <a:gd name="connsiteY22-796" fmla="*/ 62570 h 2242107"/>
                  <a:gd name="connsiteX23-797" fmla="*/ 1195882 w 2003583"/>
                  <a:gd name="connsiteY23-798" fmla="*/ 387690 h 2242107"/>
                  <a:gd name="connsiteX24-799" fmla="*/ 1539859 w 2003583"/>
                  <a:gd name="connsiteY24-800" fmla="*/ 586285 h 2242107"/>
                  <a:gd name="connsiteX0-801" fmla="*/ 1539859 w 2003583"/>
                  <a:gd name="connsiteY0-802" fmla="*/ 586285 h 2242107"/>
                  <a:gd name="connsiteX1-803" fmla="*/ 1859633 w 2003583"/>
                  <a:gd name="connsiteY1-804" fmla="*/ 489911 h 2242107"/>
                  <a:gd name="connsiteX2-805" fmla="*/ 1977299 w 2003583"/>
                  <a:gd name="connsiteY2-806" fmla="*/ 693713 h 2242107"/>
                  <a:gd name="connsiteX3-807" fmla="*/ 1733949 w 2003583"/>
                  <a:gd name="connsiteY3-808" fmla="*/ 922459 h 2242107"/>
                  <a:gd name="connsiteX4-809" fmla="*/ 1733949 w 2003583"/>
                  <a:gd name="connsiteY4-810" fmla="*/ 1319649 h 2242107"/>
                  <a:gd name="connsiteX5-811" fmla="*/ 1977299 w 2003583"/>
                  <a:gd name="connsiteY5-812" fmla="*/ 1548395 h 2242107"/>
                  <a:gd name="connsiteX6-813" fmla="*/ 1859633 w 2003583"/>
                  <a:gd name="connsiteY6-814" fmla="*/ 1752197 h 2242107"/>
                  <a:gd name="connsiteX7-815" fmla="*/ 1539859 w 2003583"/>
                  <a:gd name="connsiteY7-816" fmla="*/ 1655823 h 2242107"/>
                  <a:gd name="connsiteX8-817" fmla="*/ 1195882 w 2003583"/>
                  <a:gd name="connsiteY8-818" fmla="*/ 1854418 h 2242107"/>
                  <a:gd name="connsiteX9-819" fmla="*/ 1119457 w 2003583"/>
                  <a:gd name="connsiteY9-820" fmla="*/ 2179538 h 2242107"/>
                  <a:gd name="connsiteX10-821" fmla="*/ 884127 w 2003583"/>
                  <a:gd name="connsiteY10-822" fmla="*/ 2179538 h 2242107"/>
                  <a:gd name="connsiteX11-823" fmla="*/ 807702 w 2003583"/>
                  <a:gd name="connsiteY11-824" fmla="*/ 1854418 h 2242107"/>
                  <a:gd name="connsiteX12-825" fmla="*/ 463725 w 2003583"/>
                  <a:gd name="connsiteY12-826" fmla="*/ 1655823 h 2242107"/>
                  <a:gd name="connsiteX13-827" fmla="*/ 143951 w 2003583"/>
                  <a:gd name="connsiteY13-828" fmla="*/ 1752197 h 2242107"/>
                  <a:gd name="connsiteX14-829" fmla="*/ 26285 w 2003583"/>
                  <a:gd name="connsiteY14-830" fmla="*/ 1548395 h 2242107"/>
                  <a:gd name="connsiteX15-831" fmla="*/ 269635 w 2003583"/>
                  <a:gd name="connsiteY15-832" fmla="*/ 1319649 h 2242107"/>
                  <a:gd name="connsiteX16-833" fmla="*/ 269635 w 2003583"/>
                  <a:gd name="connsiteY16-834" fmla="*/ 922459 h 2242107"/>
                  <a:gd name="connsiteX17-835" fmla="*/ 26285 w 2003583"/>
                  <a:gd name="connsiteY17-836" fmla="*/ 693713 h 2242107"/>
                  <a:gd name="connsiteX18-837" fmla="*/ 143951 w 2003583"/>
                  <a:gd name="connsiteY18-838" fmla="*/ 489911 h 2242107"/>
                  <a:gd name="connsiteX19-839" fmla="*/ 463725 w 2003583"/>
                  <a:gd name="connsiteY19-840" fmla="*/ 586285 h 2242107"/>
                  <a:gd name="connsiteX20-841" fmla="*/ 807702 w 2003583"/>
                  <a:gd name="connsiteY20-842" fmla="*/ 387690 h 2242107"/>
                  <a:gd name="connsiteX21-843" fmla="*/ 884127 w 2003583"/>
                  <a:gd name="connsiteY21-844" fmla="*/ 62570 h 2242107"/>
                  <a:gd name="connsiteX22-845" fmla="*/ 1119457 w 2003583"/>
                  <a:gd name="connsiteY22-846" fmla="*/ 62570 h 2242107"/>
                  <a:gd name="connsiteX23-847" fmla="*/ 1195882 w 2003583"/>
                  <a:gd name="connsiteY23-848" fmla="*/ 387690 h 2242107"/>
                  <a:gd name="connsiteX24-849" fmla="*/ 1539859 w 2003583"/>
                  <a:gd name="connsiteY24-850" fmla="*/ 586285 h 2242107"/>
                  <a:gd name="connsiteX0-851" fmla="*/ 1539859 w 2003583"/>
                  <a:gd name="connsiteY0-852" fmla="*/ 586285 h 2242107"/>
                  <a:gd name="connsiteX1-853" fmla="*/ 1859633 w 2003583"/>
                  <a:gd name="connsiteY1-854" fmla="*/ 489911 h 2242107"/>
                  <a:gd name="connsiteX2-855" fmla="*/ 1977299 w 2003583"/>
                  <a:gd name="connsiteY2-856" fmla="*/ 693713 h 2242107"/>
                  <a:gd name="connsiteX3-857" fmla="*/ 1733949 w 2003583"/>
                  <a:gd name="connsiteY3-858" fmla="*/ 922459 h 2242107"/>
                  <a:gd name="connsiteX4-859" fmla="*/ 1733949 w 2003583"/>
                  <a:gd name="connsiteY4-860" fmla="*/ 1319649 h 2242107"/>
                  <a:gd name="connsiteX5-861" fmla="*/ 1977299 w 2003583"/>
                  <a:gd name="connsiteY5-862" fmla="*/ 1548395 h 2242107"/>
                  <a:gd name="connsiteX6-863" fmla="*/ 1859633 w 2003583"/>
                  <a:gd name="connsiteY6-864" fmla="*/ 1752197 h 2242107"/>
                  <a:gd name="connsiteX7-865" fmla="*/ 1539859 w 2003583"/>
                  <a:gd name="connsiteY7-866" fmla="*/ 1655823 h 2242107"/>
                  <a:gd name="connsiteX8-867" fmla="*/ 1195882 w 2003583"/>
                  <a:gd name="connsiteY8-868" fmla="*/ 1854418 h 2242107"/>
                  <a:gd name="connsiteX9-869" fmla="*/ 1119457 w 2003583"/>
                  <a:gd name="connsiteY9-870" fmla="*/ 2179538 h 2242107"/>
                  <a:gd name="connsiteX10-871" fmla="*/ 884127 w 2003583"/>
                  <a:gd name="connsiteY10-872" fmla="*/ 2179538 h 2242107"/>
                  <a:gd name="connsiteX11-873" fmla="*/ 807702 w 2003583"/>
                  <a:gd name="connsiteY11-874" fmla="*/ 1854418 h 2242107"/>
                  <a:gd name="connsiteX12-875" fmla="*/ 463725 w 2003583"/>
                  <a:gd name="connsiteY12-876" fmla="*/ 1655823 h 2242107"/>
                  <a:gd name="connsiteX13-877" fmla="*/ 143951 w 2003583"/>
                  <a:gd name="connsiteY13-878" fmla="*/ 1752197 h 2242107"/>
                  <a:gd name="connsiteX14-879" fmla="*/ 26285 w 2003583"/>
                  <a:gd name="connsiteY14-880" fmla="*/ 1548395 h 2242107"/>
                  <a:gd name="connsiteX15-881" fmla="*/ 269635 w 2003583"/>
                  <a:gd name="connsiteY15-882" fmla="*/ 1319649 h 2242107"/>
                  <a:gd name="connsiteX16-883" fmla="*/ 269635 w 2003583"/>
                  <a:gd name="connsiteY16-884" fmla="*/ 922459 h 2242107"/>
                  <a:gd name="connsiteX17-885" fmla="*/ 26285 w 2003583"/>
                  <a:gd name="connsiteY17-886" fmla="*/ 693713 h 2242107"/>
                  <a:gd name="connsiteX18-887" fmla="*/ 143951 w 2003583"/>
                  <a:gd name="connsiteY18-888" fmla="*/ 489911 h 2242107"/>
                  <a:gd name="connsiteX19-889" fmla="*/ 463725 w 2003583"/>
                  <a:gd name="connsiteY19-890" fmla="*/ 586285 h 2242107"/>
                  <a:gd name="connsiteX20-891" fmla="*/ 807702 w 2003583"/>
                  <a:gd name="connsiteY20-892" fmla="*/ 387690 h 2242107"/>
                  <a:gd name="connsiteX21-893" fmla="*/ 884127 w 2003583"/>
                  <a:gd name="connsiteY21-894" fmla="*/ 62570 h 2242107"/>
                  <a:gd name="connsiteX22-895" fmla="*/ 1119457 w 2003583"/>
                  <a:gd name="connsiteY22-896" fmla="*/ 62570 h 2242107"/>
                  <a:gd name="connsiteX23-897" fmla="*/ 1195882 w 2003583"/>
                  <a:gd name="connsiteY23-898" fmla="*/ 387690 h 2242107"/>
                  <a:gd name="connsiteX24-899" fmla="*/ 1539859 w 2003583"/>
                  <a:gd name="connsiteY24-900" fmla="*/ 586285 h 2242107"/>
                  <a:gd name="connsiteX0-901" fmla="*/ 1539859 w 2003583"/>
                  <a:gd name="connsiteY0-902" fmla="*/ 586285 h 2242107"/>
                  <a:gd name="connsiteX1-903" fmla="*/ 1859633 w 2003583"/>
                  <a:gd name="connsiteY1-904" fmla="*/ 489911 h 2242107"/>
                  <a:gd name="connsiteX2-905" fmla="*/ 1977299 w 2003583"/>
                  <a:gd name="connsiteY2-906" fmla="*/ 693713 h 2242107"/>
                  <a:gd name="connsiteX3-907" fmla="*/ 1733949 w 2003583"/>
                  <a:gd name="connsiteY3-908" fmla="*/ 922459 h 2242107"/>
                  <a:gd name="connsiteX4-909" fmla="*/ 1733949 w 2003583"/>
                  <a:gd name="connsiteY4-910" fmla="*/ 1319649 h 2242107"/>
                  <a:gd name="connsiteX5-911" fmla="*/ 1977299 w 2003583"/>
                  <a:gd name="connsiteY5-912" fmla="*/ 1548395 h 2242107"/>
                  <a:gd name="connsiteX6-913" fmla="*/ 1859633 w 2003583"/>
                  <a:gd name="connsiteY6-914" fmla="*/ 1752197 h 2242107"/>
                  <a:gd name="connsiteX7-915" fmla="*/ 1539859 w 2003583"/>
                  <a:gd name="connsiteY7-916" fmla="*/ 1655823 h 2242107"/>
                  <a:gd name="connsiteX8-917" fmla="*/ 1195882 w 2003583"/>
                  <a:gd name="connsiteY8-918" fmla="*/ 1854418 h 2242107"/>
                  <a:gd name="connsiteX9-919" fmla="*/ 1119457 w 2003583"/>
                  <a:gd name="connsiteY9-920" fmla="*/ 2179538 h 2242107"/>
                  <a:gd name="connsiteX10-921" fmla="*/ 884127 w 2003583"/>
                  <a:gd name="connsiteY10-922" fmla="*/ 2179538 h 2242107"/>
                  <a:gd name="connsiteX11-923" fmla="*/ 807702 w 2003583"/>
                  <a:gd name="connsiteY11-924" fmla="*/ 1854418 h 2242107"/>
                  <a:gd name="connsiteX12-925" fmla="*/ 463725 w 2003583"/>
                  <a:gd name="connsiteY12-926" fmla="*/ 1655823 h 2242107"/>
                  <a:gd name="connsiteX13-927" fmla="*/ 143951 w 2003583"/>
                  <a:gd name="connsiteY13-928" fmla="*/ 1752197 h 2242107"/>
                  <a:gd name="connsiteX14-929" fmla="*/ 26285 w 2003583"/>
                  <a:gd name="connsiteY14-930" fmla="*/ 1548395 h 2242107"/>
                  <a:gd name="connsiteX15-931" fmla="*/ 269635 w 2003583"/>
                  <a:gd name="connsiteY15-932" fmla="*/ 1319649 h 2242107"/>
                  <a:gd name="connsiteX16-933" fmla="*/ 269635 w 2003583"/>
                  <a:gd name="connsiteY16-934" fmla="*/ 922459 h 2242107"/>
                  <a:gd name="connsiteX17-935" fmla="*/ 26285 w 2003583"/>
                  <a:gd name="connsiteY17-936" fmla="*/ 693713 h 2242107"/>
                  <a:gd name="connsiteX18-937" fmla="*/ 143951 w 2003583"/>
                  <a:gd name="connsiteY18-938" fmla="*/ 489911 h 2242107"/>
                  <a:gd name="connsiteX19-939" fmla="*/ 463725 w 2003583"/>
                  <a:gd name="connsiteY19-940" fmla="*/ 586285 h 2242107"/>
                  <a:gd name="connsiteX20-941" fmla="*/ 807702 w 2003583"/>
                  <a:gd name="connsiteY20-942" fmla="*/ 387690 h 2242107"/>
                  <a:gd name="connsiteX21-943" fmla="*/ 884127 w 2003583"/>
                  <a:gd name="connsiteY21-944" fmla="*/ 62570 h 2242107"/>
                  <a:gd name="connsiteX22-945" fmla="*/ 1119457 w 2003583"/>
                  <a:gd name="connsiteY22-946" fmla="*/ 62570 h 2242107"/>
                  <a:gd name="connsiteX23-947" fmla="*/ 1195882 w 2003583"/>
                  <a:gd name="connsiteY23-948" fmla="*/ 387690 h 2242107"/>
                  <a:gd name="connsiteX24-949" fmla="*/ 1539859 w 2003583"/>
                  <a:gd name="connsiteY24-950" fmla="*/ 586285 h 2242107"/>
                  <a:gd name="connsiteX0-951" fmla="*/ 1539859 w 2003583"/>
                  <a:gd name="connsiteY0-952" fmla="*/ 586285 h 2242107"/>
                  <a:gd name="connsiteX1-953" fmla="*/ 1859633 w 2003583"/>
                  <a:gd name="connsiteY1-954" fmla="*/ 489911 h 2242107"/>
                  <a:gd name="connsiteX2-955" fmla="*/ 1977299 w 2003583"/>
                  <a:gd name="connsiteY2-956" fmla="*/ 693713 h 2242107"/>
                  <a:gd name="connsiteX3-957" fmla="*/ 1733949 w 2003583"/>
                  <a:gd name="connsiteY3-958" fmla="*/ 922459 h 2242107"/>
                  <a:gd name="connsiteX4-959" fmla="*/ 1733949 w 2003583"/>
                  <a:gd name="connsiteY4-960" fmla="*/ 1319649 h 2242107"/>
                  <a:gd name="connsiteX5-961" fmla="*/ 1977299 w 2003583"/>
                  <a:gd name="connsiteY5-962" fmla="*/ 1548395 h 2242107"/>
                  <a:gd name="connsiteX6-963" fmla="*/ 1859633 w 2003583"/>
                  <a:gd name="connsiteY6-964" fmla="*/ 1752197 h 2242107"/>
                  <a:gd name="connsiteX7-965" fmla="*/ 1539859 w 2003583"/>
                  <a:gd name="connsiteY7-966" fmla="*/ 1655823 h 2242107"/>
                  <a:gd name="connsiteX8-967" fmla="*/ 1195882 w 2003583"/>
                  <a:gd name="connsiteY8-968" fmla="*/ 1854418 h 2242107"/>
                  <a:gd name="connsiteX9-969" fmla="*/ 1119457 w 2003583"/>
                  <a:gd name="connsiteY9-970" fmla="*/ 2179538 h 2242107"/>
                  <a:gd name="connsiteX10-971" fmla="*/ 884127 w 2003583"/>
                  <a:gd name="connsiteY10-972" fmla="*/ 2179538 h 2242107"/>
                  <a:gd name="connsiteX11-973" fmla="*/ 807702 w 2003583"/>
                  <a:gd name="connsiteY11-974" fmla="*/ 1854418 h 2242107"/>
                  <a:gd name="connsiteX12-975" fmla="*/ 463725 w 2003583"/>
                  <a:gd name="connsiteY12-976" fmla="*/ 1655823 h 2242107"/>
                  <a:gd name="connsiteX13-977" fmla="*/ 143951 w 2003583"/>
                  <a:gd name="connsiteY13-978" fmla="*/ 1752197 h 2242107"/>
                  <a:gd name="connsiteX14-979" fmla="*/ 26285 w 2003583"/>
                  <a:gd name="connsiteY14-980" fmla="*/ 1548395 h 2242107"/>
                  <a:gd name="connsiteX15-981" fmla="*/ 269635 w 2003583"/>
                  <a:gd name="connsiteY15-982" fmla="*/ 1319649 h 2242107"/>
                  <a:gd name="connsiteX16-983" fmla="*/ 269635 w 2003583"/>
                  <a:gd name="connsiteY16-984" fmla="*/ 922459 h 2242107"/>
                  <a:gd name="connsiteX17-985" fmla="*/ 26285 w 2003583"/>
                  <a:gd name="connsiteY17-986" fmla="*/ 693713 h 2242107"/>
                  <a:gd name="connsiteX18-987" fmla="*/ 143951 w 2003583"/>
                  <a:gd name="connsiteY18-988" fmla="*/ 489911 h 2242107"/>
                  <a:gd name="connsiteX19-989" fmla="*/ 463725 w 2003583"/>
                  <a:gd name="connsiteY19-990" fmla="*/ 586285 h 2242107"/>
                  <a:gd name="connsiteX20-991" fmla="*/ 807702 w 2003583"/>
                  <a:gd name="connsiteY20-992" fmla="*/ 387690 h 2242107"/>
                  <a:gd name="connsiteX21-993" fmla="*/ 884127 w 2003583"/>
                  <a:gd name="connsiteY21-994" fmla="*/ 62570 h 2242107"/>
                  <a:gd name="connsiteX22-995" fmla="*/ 1119457 w 2003583"/>
                  <a:gd name="connsiteY22-996" fmla="*/ 62570 h 2242107"/>
                  <a:gd name="connsiteX23-997" fmla="*/ 1195882 w 2003583"/>
                  <a:gd name="connsiteY23-998" fmla="*/ 387690 h 2242107"/>
                  <a:gd name="connsiteX24-999" fmla="*/ 1539859 w 2003583"/>
                  <a:gd name="connsiteY24-1000" fmla="*/ 586285 h 2242107"/>
                  <a:gd name="connsiteX0-1001" fmla="*/ 1539859 w 2003583"/>
                  <a:gd name="connsiteY0-1002" fmla="*/ 586285 h 2242107"/>
                  <a:gd name="connsiteX1-1003" fmla="*/ 1859633 w 2003583"/>
                  <a:gd name="connsiteY1-1004" fmla="*/ 489911 h 2242107"/>
                  <a:gd name="connsiteX2-1005" fmla="*/ 1977299 w 2003583"/>
                  <a:gd name="connsiteY2-1006" fmla="*/ 693713 h 2242107"/>
                  <a:gd name="connsiteX3-1007" fmla="*/ 1733949 w 2003583"/>
                  <a:gd name="connsiteY3-1008" fmla="*/ 922459 h 2242107"/>
                  <a:gd name="connsiteX4-1009" fmla="*/ 1733949 w 2003583"/>
                  <a:gd name="connsiteY4-1010" fmla="*/ 1319649 h 2242107"/>
                  <a:gd name="connsiteX5-1011" fmla="*/ 1977299 w 2003583"/>
                  <a:gd name="connsiteY5-1012" fmla="*/ 1548395 h 2242107"/>
                  <a:gd name="connsiteX6-1013" fmla="*/ 1859633 w 2003583"/>
                  <a:gd name="connsiteY6-1014" fmla="*/ 1752197 h 2242107"/>
                  <a:gd name="connsiteX7-1015" fmla="*/ 1539859 w 2003583"/>
                  <a:gd name="connsiteY7-1016" fmla="*/ 1655823 h 2242107"/>
                  <a:gd name="connsiteX8-1017" fmla="*/ 1195882 w 2003583"/>
                  <a:gd name="connsiteY8-1018" fmla="*/ 1854418 h 2242107"/>
                  <a:gd name="connsiteX9-1019" fmla="*/ 1119457 w 2003583"/>
                  <a:gd name="connsiteY9-1020" fmla="*/ 2179538 h 2242107"/>
                  <a:gd name="connsiteX10-1021" fmla="*/ 884127 w 2003583"/>
                  <a:gd name="connsiteY10-1022" fmla="*/ 2179538 h 2242107"/>
                  <a:gd name="connsiteX11-1023" fmla="*/ 807702 w 2003583"/>
                  <a:gd name="connsiteY11-1024" fmla="*/ 1854418 h 2242107"/>
                  <a:gd name="connsiteX12-1025" fmla="*/ 463725 w 2003583"/>
                  <a:gd name="connsiteY12-1026" fmla="*/ 1655823 h 2242107"/>
                  <a:gd name="connsiteX13-1027" fmla="*/ 143951 w 2003583"/>
                  <a:gd name="connsiteY13-1028" fmla="*/ 1752197 h 2242107"/>
                  <a:gd name="connsiteX14-1029" fmla="*/ 26285 w 2003583"/>
                  <a:gd name="connsiteY14-1030" fmla="*/ 1548395 h 2242107"/>
                  <a:gd name="connsiteX15-1031" fmla="*/ 269635 w 2003583"/>
                  <a:gd name="connsiteY15-1032" fmla="*/ 1319649 h 2242107"/>
                  <a:gd name="connsiteX16-1033" fmla="*/ 269635 w 2003583"/>
                  <a:gd name="connsiteY16-1034" fmla="*/ 922459 h 2242107"/>
                  <a:gd name="connsiteX17-1035" fmla="*/ 26285 w 2003583"/>
                  <a:gd name="connsiteY17-1036" fmla="*/ 693713 h 2242107"/>
                  <a:gd name="connsiteX18-1037" fmla="*/ 143951 w 2003583"/>
                  <a:gd name="connsiteY18-1038" fmla="*/ 489911 h 2242107"/>
                  <a:gd name="connsiteX19-1039" fmla="*/ 463725 w 2003583"/>
                  <a:gd name="connsiteY19-1040" fmla="*/ 586285 h 2242107"/>
                  <a:gd name="connsiteX20-1041" fmla="*/ 807702 w 2003583"/>
                  <a:gd name="connsiteY20-1042" fmla="*/ 387690 h 2242107"/>
                  <a:gd name="connsiteX21-1043" fmla="*/ 884127 w 2003583"/>
                  <a:gd name="connsiteY21-1044" fmla="*/ 62570 h 2242107"/>
                  <a:gd name="connsiteX22-1045" fmla="*/ 1119457 w 2003583"/>
                  <a:gd name="connsiteY22-1046" fmla="*/ 62570 h 2242107"/>
                  <a:gd name="connsiteX23-1047" fmla="*/ 1195882 w 2003583"/>
                  <a:gd name="connsiteY23-1048" fmla="*/ 387690 h 2242107"/>
                  <a:gd name="connsiteX24-1049" fmla="*/ 1539859 w 2003583"/>
                  <a:gd name="connsiteY24-1050" fmla="*/ 586285 h 2242107"/>
                  <a:gd name="connsiteX0-1051" fmla="*/ 1539859 w 2003583"/>
                  <a:gd name="connsiteY0-1052" fmla="*/ 586285 h 2242107"/>
                  <a:gd name="connsiteX1-1053" fmla="*/ 1815989 w 2003583"/>
                  <a:gd name="connsiteY1-1054" fmla="*/ 481182 h 2242107"/>
                  <a:gd name="connsiteX2-1055" fmla="*/ 1977299 w 2003583"/>
                  <a:gd name="connsiteY2-1056" fmla="*/ 693713 h 2242107"/>
                  <a:gd name="connsiteX3-1057" fmla="*/ 1733949 w 2003583"/>
                  <a:gd name="connsiteY3-1058" fmla="*/ 922459 h 2242107"/>
                  <a:gd name="connsiteX4-1059" fmla="*/ 1733949 w 2003583"/>
                  <a:gd name="connsiteY4-1060" fmla="*/ 1319649 h 2242107"/>
                  <a:gd name="connsiteX5-1061" fmla="*/ 1977299 w 2003583"/>
                  <a:gd name="connsiteY5-1062" fmla="*/ 1548395 h 2242107"/>
                  <a:gd name="connsiteX6-1063" fmla="*/ 1859633 w 2003583"/>
                  <a:gd name="connsiteY6-1064" fmla="*/ 1752197 h 2242107"/>
                  <a:gd name="connsiteX7-1065" fmla="*/ 1539859 w 2003583"/>
                  <a:gd name="connsiteY7-1066" fmla="*/ 1655823 h 2242107"/>
                  <a:gd name="connsiteX8-1067" fmla="*/ 1195882 w 2003583"/>
                  <a:gd name="connsiteY8-1068" fmla="*/ 1854418 h 2242107"/>
                  <a:gd name="connsiteX9-1069" fmla="*/ 1119457 w 2003583"/>
                  <a:gd name="connsiteY9-1070" fmla="*/ 2179538 h 2242107"/>
                  <a:gd name="connsiteX10-1071" fmla="*/ 884127 w 2003583"/>
                  <a:gd name="connsiteY10-1072" fmla="*/ 2179538 h 2242107"/>
                  <a:gd name="connsiteX11-1073" fmla="*/ 807702 w 2003583"/>
                  <a:gd name="connsiteY11-1074" fmla="*/ 1854418 h 2242107"/>
                  <a:gd name="connsiteX12-1075" fmla="*/ 463725 w 2003583"/>
                  <a:gd name="connsiteY12-1076" fmla="*/ 1655823 h 2242107"/>
                  <a:gd name="connsiteX13-1077" fmla="*/ 143951 w 2003583"/>
                  <a:gd name="connsiteY13-1078" fmla="*/ 1752197 h 2242107"/>
                  <a:gd name="connsiteX14-1079" fmla="*/ 26285 w 2003583"/>
                  <a:gd name="connsiteY14-1080" fmla="*/ 1548395 h 2242107"/>
                  <a:gd name="connsiteX15-1081" fmla="*/ 269635 w 2003583"/>
                  <a:gd name="connsiteY15-1082" fmla="*/ 1319649 h 2242107"/>
                  <a:gd name="connsiteX16-1083" fmla="*/ 269635 w 2003583"/>
                  <a:gd name="connsiteY16-1084" fmla="*/ 922459 h 2242107"/>
                  <a:gd name="connsiteX17-1085" fmla="*/ 26285 w 2003583"/>
                  <a:gd name="connsiteY17-1086" fmla="*/ 693713 h 2242107"/>
                  <a:gd name="connsiteX18-1087" fmla="*/ 143951 w 2003583"/>
                  <a:gd name="connsiteY18-1088" fmla="*/ 489911 h 2242107"/>
                  <a:gd name="connsiteX19-1089" fmla="*/ 463725 w 2003583"/>
                  <a:gd name="connsiteY19-1090" fmla="*/ 586285 h 2242107"/>
                  <a:gd name="connsiteX20-1091" fmla="*/ 807702 w 2003583"/>
                  <a:gd name="connsiteY20-1092" fmla="*/ 387690 h 2242107"/>
                  <a:gd name="connsiteX21-1093" fmla="*/ 884127 w 2003583"/>
                  <a:gd name="connsiteY21-1094" fmla="*/ 62570 h 2242107"/>
                  <a:gd name="connsiteX22-1095" fmla="*/ 1119457 w 2003583"/>
                  <a:gd name="connsiteY22-1096" fmla="*/ 62570 h 2242107"/>
                  <a:gd name="connsiteX23-1097" fmla="*/ 1195882 w 2003583"/>
                  <a:gd name="connsiteY23-1098" fmla="*/ 387690 h 2242107"/>
                  <a:gd name="connsiteX24-1099" fmla="*/ 1539859 w 2003583"/>
                  <a:gd name="connsiteY24-1100" fmla="*/ 586285 h 2242107"/>
                  <a:gd name="connsiteX0-1101" fmla="*/ 1539859 w 2003583"/>
                  <a:gd name="connsiteY0-1102" fmla="*/ 586285 h 2225306"/>
                  <a:gd name="connsiteX1-1103" fmla="*/ 1815989 w 2003583"/>
                  <a:gd name="connsiteY1-1104" fmla="*/ 481182 h 2225306"/>
                  <a:gd name="connsiteX2-1105" fmla="*/ 1977299 w 2003583"/>
                  <a:gd name="connsiteY2-1106" fmla="*/ 693713 h 2225306"/>
                  <a:gd name="connsiteX3-1107" fmla="*/ 1733949 w 2003583"/>
                  <a:gd name="connsiteY3-1108" fmla="*/ 922459 h 2225306"/>
                  <a:gd name="connsiteX4-1109" fmla="*/ 1733949 w 2003583"/>
                  <a:gd name="connsiteY4-1110" fmla="*/ 1319649 h 2225306"/>
                  <a:gd name="connsiteX5-1111" fmla="*/ 1977299 w 2003583"/>
                  <a:gd name="connsiteY5-1112" fmla="*/ 1548395 h 2225306"/>
                  <a:gd name="connsiteX6-1113" fmla="*/ 1859633 w 2003583"/>
                  <a:gd name="connsiteY6-1114" fmla="*/ 1752197 h 2225306"/>
                  <a:gd name="connsiteX7-1115" fmla="*/ 1539859 w 2003583"/>
                  <a:gd name="connsiteY7-1116" fmla="*/ 1655823 h 2225306"/>
                  <a:gd name="connsiteX8-1117" fmla="*/ 1195882 w 2003583"/>
                  <a:gd name="connsiteY8-1118" fmla="*/ 1854418 h 2225306"/>
                  <a:gd name="connsiteX9-1119" fmla="*/ 1119457 w 2003583"/>
                  <a:gd name="connsiteY9-1120" fmla="*/ 2179538 h 2225306"/>
                  <a:gd name="connsiteX10-1121" fmla="*/ 849212 w 2003583"/>
                  <a:gd name="connsiteY10-1122" fmla="*/ 2188266 h 2225306"/>
                  <a:gd name="connsiteX11-1123" fmla="*/ 807702 w 2003583"/>
                  <a:gd name="connsiteY11-1124" fmla="*/ 1854418 h 2225306"/>
                  <a:gd name="connsiteX12-1125" fmla="*/ 463725 w 2003583"/>
                  <a:gd name="connsiteY12-1126" fmla="*/ 1655823 h 2225306"/>
                  <a:gd name="connsiteX13-1127" fmla="*/ 143951 w 2003583"/>
                  <a:gd name="connsiteY13-1128" fmla="*/ 1752197 h 2225306"/>
                  <a:gd name="connsiteX14-1129" fmla="*/ 26285 w 2003583"/>
                  <a:gd name="connsiteY14-1130" fmla="*/ 1548395 h 2225306"/>
                  <a:gd name="connsiteX15-1131" fmla="*/ 269635 w 2003583"/>
                  <a:gd name="connsiteY15-1132" fmla="*/ 1319649 h 2225306"/>
                  <a:gd name="connsiteX16-1133" fmla="*/ 269635 w 2003583"/>
                  <a:gd name="connsiteY16-1134" fmla="*/ 922459 h 2225306"/>
                  <a:gd name="connsiteX17-1135" fmla="*/ 26285 w 2003583"/>
                  <a:gd name="connsiteY17-1136" fmla="*/ 693713 h 2225306"/>
                  <a:gd name="connsiteX18-1137" fmla="*/ 143951 w 2003583"/>
                  <a:gd name="connsiteY18-1138" fmla="*/ 489911 h 2225306"/>
                  <a:gd name="connsiteX19-1139" fmla="*/ 463725 w 2003583"/>
                  <a:gd name="connsiteY19-1140" fmla="*/ 586285 h 2225306"/>
                  <a:gd name="connsiteX20-1141" fmla="*/ 807702 w 2003583"/>
                  <a:gd name="connsiteY20-1142" fmla="*/ 387690 h 2225306"/>
                  <a:gd name="connsiteX21-1143" fmla="*/ 884127 w 2003583"/>
                  <a:gd name="connsiteY21-1144" fmla="*/ 62570 h 2225306"/>
                  <a:gd name="connsiteX22-1145" fmla="*/ 1119457 w 2003583"/>
                  <a:gd name="connsiteY22-1146" fmla="*/ 62570 h 2225306"/>
                  <a:gd name="connsiteX23-1147" fmla="*/ 1195882 w 2003583"/>
                  <a:gd name="connsiteY23-1148" fmla="*/ 387690 h 2225306"/>
                  <a:gd name="connsiteX24-1149" fmla="*/ 1539859 w 2003583"/>
                  <a:gd name="connsiteY24-1150" fmla="*/ 586285 h 2225306"/>
                  <a:gd name="connsiteX0-1151" fmla="*/ 1551437 w 2015161"/>
                  <a:gd name="connsiteY0-1152" fmla="*/ 586285 h 2225304"/>
                  <a:gd name="connsiteX1-1153" fmla="*/ 1827567 w 2015161"/>
                  <a:gd name="connsiteY1-1154" fmla="*/ 481182 h 2225304"/>
                  <a:gd name="connsiteX2-1155" fmla="*/ 1988877 w 2015161"/>
                  <a:gd name="connsiteY2-1156" fmla="*/ 693713 h 2225304"/>
                  <a:gd name="connsiteX3-1157" fmla="*/ 1745527 w 2015161"/>
                  <a:gd name="connsiteY3-1158" fmla="*/ 922459 h 2225304"/>
                  <a:gd name="connsiteX4-1159" fmla="*/ 1745527 w 2015161"/>
                  <a:gd name="connsiteY4-1160" fmla="*/ 1319649 h 2225304"/>
                  <a:gd name="connsiteX5-1161" fmla="*/ 1988877 w 2015161"/>
                  <a:gd name="connsiteY5-1162" fmla="*/ 1548395 h 2225304"/>
                  <a:gd name="connsiteX6-1163" fmla="*/ 1871211 w 2015161"/>
                  <a:gd name="connsiteY6-1164" fmla="*/ 1752197 h 2225304"/>
                  <a:gd name="connsiteX7-1165" fmla="*/ 1551437 w 2015161"/>
                  <a:gd name="connsiteY7-1166" fmla="*/ 1655823 h 2225304"/>
                  <a:gd name="connsiteX8-1167" fmla="*/ 1207460 w 2015161"/>
                  <a:gd name="connsiteY8-1168" fmla="*/ 1854418 h 2225304"/>
                  <a:gd name="connsiteX9-1169" fmla="*/ 1131035 w 2015161"/>
                  <a:gd name="connsiteY9-1170" fmla="*/ 2179538 h 2225304"/>
                  <a:gd name="connsiteX10-1171" fmla="*/ 860790 w 2015161"/>
                  <a:gd name="connsiteY10-1172" fmla="*/ 2188266 h 2225304"/>
                  <a:gd name="connsiteX11-1173" fmla="*/ 819280 w 2015161"/>
                  <a:gd name="connsiteY11-1174" fmla="*/ 1854418 h 2225304"/>
                  <a:gd name="connsiteX12-1175" fmla="*/ 475303 w 2015161"/>
                  <a:gd name="connsiteY12-1176" fmla="*/ 1655823 h 2225304"/>
                  <a:gd name="connsiteX13-1177" fmla="*/ 155529 w 2015161"/>
                  <a:gd name="connsiteY13-1178" fmla="*/ 1752197 h 2225304"/>
                  <a:gd name="connsiteX14-1179" fmla="*/ 2948 w 2015161"/>
                  <a:gd name="connsiteY14-1180" fmla="*/ 1522210 h 2225304"/>
                  <a:gd name="connsiteX15-1181" fmla="*/ 281213 w 2015161"/>
                  <a:gd name="connsiteY15-1182" fmla="*/ 1319649 h 2225304"/>
                  <a:gd name="connsiteX16-1183" fmla="*/ 281213 w 2015161"/>
                  <a:gd name="connsiteY16-1184" fmla="*/ 922459 h 2225304"/>
                  <a:gd name="connsiteX17-1185" fmla="*/ 37863 w 2015161"/>
                  <a:gd name="connsiteY17-1186" fmla="*/ 693713 h 2225304"/>
                  <a:gd name="connsiteX18-1187" fmla="*/ 155529 w 2015161"/>
                  <a:gd name="connsiteY18-1188" fmla="*/ 489911 h 2225304"/>
                  <a:gd name="connsiteX19-1189" fmla="*/ 475303 w 2015161"/>
                  <a:gd name="connsiteY19-1190" fmla="*/ 586285 h 2225304"/>
                  <a:gd name="connsiteX20-1191" fmla="*/ 819280 w 2015161"/>
                  <a:gd name="connsiteY20-1192" fmla="*/ 387690 h 2225304"/>
                  <a:gd name="connsiteX21-1193" fmla="*/ 895705 w 2015161"/>
                  <a:gd name="connsiteY21-1194" fmla="*/ 62570 h 2225304"/>
                  <a:gd name="connsiteX22-1195" fmla="*/ 1131035 w 2015161"/>
                  <a:gd name="connsiteY22-1196" fmla="*/ 62570 h 2225304"/>
                  <a:gd name="connsiteX23-1197" fmla="*/ 1207460 w 2015161"/>
                  <a:gd name="connsiteY23-1198" fmla="*/ 387690 h 2225304"/>
                  <a:gd name="connsiteX24-1199" fmla="*/ 1551437 w 2015161"/>
                  <a:gd name="connsiteY24-1200" fmla="*/ 586285 h 2225304"/>
                  <a:gd name="connsiteX0-1201" fmla="*/ 1551439 w 2015163"/>
                  <a:gd name="connsiteY0-1202" fmla="*/ 586285 h 2225306"/>
                  <a:gd name="connsiteX1-1203" fmla="*/ 1827569 w 2015163"/>
                  <a:gd name="connsiteY1-1204" fmla="*/ 481182 h 2225306"/>
                  <a:gd name="connsiteX2-1205" fmla="*/ 1988879 w 2015163"/>
                  <a:gd name="connsiteY2-1206" fmla="*/ 693713 h 2225306"/>
                  <a:gd name="connsiteX3-1207" fmla="*/ 1745529 w 2015163"/>
                  <a:gd name="connsiteY3-1208" fmla="*/ 922459 h 2225306"/>
                  <a:gd name="connsiteX4-1209" fmla="*/ 1745529 w 2015163"/>
                  <a:gd name="connsiteY4-1210" fmla="*/ 1319649 h 2225306"/>
                  <a:gd name="connsiteX5-1211" fmla="*/ 1988879 w 2015163"/>
                  <a:gd name="connsiteY5-1212" fmla="*/ 1548395 h 2225306"/>
                  <a:gd name="connsiteX6-1213" fmla="*/ 1871213 w 2015163"/>
                  <a:gd name="connsiteY6-1214" fmla="*/ 1752197 h 2225306"/>
                  <a:gd name="connsiteX7-1215" fmla="*/ 1551439 w 2015163"/>
                  <a:gd name="connsiteY7-1216" fmla="*/ 1655823 h 2225306"/>
                  <a:gd name="connsiteX8-1217" fmla="*/ 1207462 w 2015163"/>
                  <a:gd name="connsiteY8-1218" fmla="*/ 1854418 h 2225306"/>
                  <a:gd name="connsiteX9-1219" fmla="*/ 1131037 w 2015163"/>
                  <a:gd name="connsiteY9-1220" fmla="*/ 2179538 h 2225306"/>
                  <a:gd name="connsiteX10-1221" fmla="*/ 860792 w 2015163"/>
                  <a:gd name="connsiteY10-1222" fmla="*/ 2188266 h 2225306"/>
                  <a:gd name="connsiteX11-1223" fmla="*/ 819282 w 2015163"/>
                  <a:gd name="connsiteY11-1224" fmla="*/ 1854418 h 2225306"/>
                  <a:gd name="connsiteX12-1225" fmla="*/ 475305 w 2015163"/>
                  <a:gd name="connsiteY12-1226" fmla="*/ 1655823 h 2225306"/>
                  <a:gd name="connsiteX13-1227" fmla="*/ 155531 w 2015163"/>
                  <a:gd name="connsiteY13-1228" fmla="*/ 1752197 h 2225306"/>
                  <a:gd name="connsiteX14-1229" fmla="*/ 2950 w 2015163"/>
                  <a:gd name="connsiteY14-1230" fmla="*/ 1522210 h 2225306"/>
                  <a:gd name="connsiteX15-1231" fmla="*/ 281215 w 2015163"/>
                  <a:gd name="connsiteY15-1232" fmla="*/ 1319649 h 2225306"/>
                  <a:gd name="connsiteX16-1233" fmla="*/ 281215 w 2015163"/>
                  <a:gd name="connsiteY16-1234" fmla="*/ 922459 h 2225306"/>
                  <a:gd name="connsiteX17-1235" fmla="*/ 37865 w 2015163"/>
                  <a:gd name="connsiteY17-1236" fmla="*/ 693713 h 2225306"/>
                  <a:gd name="connsiteX18-1237" fmla="*/ 155531 w 2015163"/>
                  <a:gd name="connsiteY18-1238" fmla="*/ 463725 h 2225306"/>
                  <a:gd name="connsiteX19-1239" fmla="*/ 475305 w 2015163"/>
                  <a:gd name="connsiteY19-1240" fmla="*/ 586285 h 2225306"/>
                  <a:gd name="connsiteX20-1241" fmla="*/ 819282 w 2015163"/>
                  <a:gd name="connsiteY20-1242" fmla="*/ 387690 h 2225306"/>
                  <a:gd name="connsiteX21-1243" fmla="*/ 895707 w 2015163"/>
                  <a:gd name="connsiteY21-1244" fmla="*/ 62570 h 2225306"/>
                  <a:gd name="connsiteX22-1245" fmla="*/ 1131037 w 2015163"/>
                  <a:gd name="connsiteY22-1246" fmla="*/ 62570 h 2225306"/>
                  <a:gd name="connsiteX23-1247" fmla="*/ 1207462 w 2015163"/>
                  <a:gd name="connsiteY23-1248" fmla="*/ 387690 h 2225306"/>
                  <a:gd name="connsiteX24-1249" fmla="*/ 1551439 w 2015163"/>
                  <a:gd name="connsiteY24-1250" fmla="*/ 586285 h 2225306"/>
                  <a:gd name="connsiteX0-1251" fmla="*/ 1551439 w 2015163"/>
                  <a:gd name="connsiteY0-1252" fmla="*/ 575030 h 2214049"/>
                  <a:gd name="connsiteX1-1253" fmla="*/ 1827569 w 2015163"/>
                  <a:gd name="connsiteY1-1254" fmla="*/ 469927 h 2214049"/>
                  <a:gd name="connsiteX2-1255" fmla="*/ 1988879 w 2015163"/>
                  <a:gd name="connsiteY2-1256" fmla="*/ 682458 h 2214049"/>
                  <a:gd name="connsiteX3-1257" fmla="*/ 1745529 w 2015163"/>
                  <a:gd name="connsiteY3-1258" fmla="*/ 911204 h 2214049"/>
                  <a:gd name="connsiteX4-1259" fmla="*/ 1745529 w 2015163"/>
                  <a:gd name="connsiteY4-1260" fmla="*/ 1308394 h 2214049"/>
                  <a:gd name="connsiteX5-1261" fmla="*/ 1988879 w 2015163"/>
                  <a:gd name="connsiteY5-1262" fmla="*/ 1537140 h 2214049"/>
                  <a:gd name="connsiteX6-1263" fmla="*/ 1871213 w 2015163"/>
                  <a:gd name="connsiteY6-1264" fmla="*/ 1740942 h 2214049"/>
                  <a:gd name="connsiteX7-1265" fmla="*/ 1551439 w 2015163"/>
                  <a:gd name="connsiteY7-1266" fmla="*/ 1644568 h 2214049"/>
                  <a:gd name="connsiteX8-1267" fmla="*/ 1207462 w 2015163"/>
                  <a:gd name="connsiteY8-1268" fmla="*/ 1843163 h 2214049"/>
                  <a:gd name="connsiteX9-1269" fmla="*/ 1131037 w 2015163"/>
                  <a:gd name="connsiteY9-1270" fmla="*/ 2168283 h 2214049"/>
                  <a:gd name="connsiteX10-1271" fmla="*/ 860792 w 2015163"/>
                  <a:gd name="connsiteY10-1272" fmla="*/ 2177011 h 2214049"/>
                  <a:gd name="connsiteX11-1273" fmla="*/ 819282 w 2015163"/>
                  <a:gd name="connsiteY11-1274" fmla="*/ 1843163 h 2214049"/>
                  <a:gd name="connsiteX12-1275" fmla="*/ 475305 w 2015163"/>
                  <a:gd name="connsiteY12-1276" fmla="*/ 1644568 h 2214049"/>
                  <a:gd name="connsiteX13-1277" fmla="*/ 155531 w 2015163"/>
                  <a:gd name="connsiteY13-1278" fmla="*/ 1740942 h 2214049"/>
                  <a:gd name="connsiteX14-1279" fmla="*/ 2950 w 2015163"/>
                  <a:gd name="connsiteY14-1280" fmla="*/ 1510955 h 2214049"/>
                  <a:gd name="connsiteX15-1281" fmla="*/ 281215 w 2015163"/>
                  <a:gd name="connsiteY15-1282" fmla="*/ 1308394 h 2214049"/>
                  <a:gd name="connsiteX16-1283" fmla="*/ 281215 w 2015163"/>
                  <a:gd name="connsiteY16-1284" fmla="*/ 911204 h 2214049"/>
                  <a:gd name="connsiteX17-1285" fmla="*/ 37865 w 2015163"/>
                  <a:gd name="connsiteY17-1286" fmla="*/ 682458 h 2214049"/>
                  <a:gd name="connsiteX18-1287" fmla="*/ 155531 w 2015163"/>
                  <a:gd name="connsiteY18-1288" fmla="*/ 452470 h 2214049"/>
                  <a:gd name="connsiteX19-1289" fmla="*/ 475305 w 2015163"/>
                  <a:gd name="connsiteY19-1290" fmla="*/ 575030 h 2214049"/>
                  <a:gd name="connsiteX20-1291" fmla="*/ 819282 w 2015163"/>
                  <a:gd name="connsiteY20-1292" fmla="*/ 376435 h 2214049"/>
                  <a:gd name="connsiteX21-1293" fmla="*/ 895707 w 2015163"/>
                  <a:gd name="connsiteY21-1294" fmla="*/ 51315 h 2214049"/>
                  <a:gd name="connsiteX22-1295" fmla="*/ 1165952 w 2015163"/>
                  <a:gd name="connsiteY22-1296" fmla="*/ 33857 h 2214049"/>
                  <a:gd name="connsiteX23-1297" fmla="*/ 1207462 w 2015163"/>
                  <a:gd name="connsiteY23-1298" fmla="*/ 376435 h 2214049"/>
                  <a:gd name="connsiteX24-1299" fmla="*/ 1551439 w 2015163"/>
                  <a:gd name="connsiteY24-1300" fmla="*/ 575030 h 2214049"/>
                  <a:gd name="connsiteX0-1301" fmla="*/ 1551439 w 2015163"/>
                  <a:gd name="connsiteY0-1302" fmla="*/ 575028 h 2214049"/>
                  <a:gd name="connsiteX1-1303" fmla="*/ 1810111 w 2015163"/>
                  <a:gd name="connsiteY1-1304" fmla="*/ 443740 h 2214049"/>
                  <a:gd name="connsiteX2-1305" fmla="*/ 1988879 w 2015163"/>
                  <a:gd name="connsiteY2-1306" fmla="*/ 682456 h 2214049"/>
                  <a:gd name="connsiteX3-1307" fmla="*/ 1745529 w 2015163"/>
                  <a:gd name="connsiteY3-1308" fmla="*/ 911202 h 2214049"/>
                  <a:gd name="connsiteX4-1309" fmla="*/ 1745529 w 2015163"/>
                  <a:gd name="connsiteY4-1310" fmla="*/ 1308392 h 2214049"/>
                  <a:gd name="connsiteX5-1311" fmla="*/ 1988879 w 2015163"/>
                  <a:gd name="connsiteY5-1312" fmla="*/ 1537138 h 2214049"/>
                  <a:gd name="connsiteX6-1313" fmla="*/ 1871213 w 2015163"/>
                  <a:gd name="connsiteY6-1314" fmla="*/ 1740940 h 2214049"/>
                  <a:gd name="connsiteX7-1315" fmla="*/ 1551439 w 2015163"/>
                  <a:gd name="connsiteY7-1316" fmla="*/ 1644566 h 2214049"/>
                  <a:gd name="connsiteX8-1317" fmla="*/ 1207462 w 2015163"/>
                  <a:gd name="connsiteY8-1318" fmla="*/ 1843161 h 2214049"/>
                  <a:gd name="connsiteX9-1319" fmla="*/ 1131037 w 2015163"/>
                  <a:gd name="connsiteY9-1320" fmla="*/ 2168281 h 2214049"/>
                  <a:gd name="connsiteX10-1321" fmla="*/ 860792 w 2015163"/>
                  <a:gd name="connsiteY10-1322" fmla="*/ 2177009 h 2214049"/>
                  <a:gd name="connsiteX11-1323" fmla="*/ 819282 w 2015163"/>
                  <a:gd name="connsiteY11-1324" fmla="*/ 1843161 h 2214049"/>
                  <a:gd name="connsiteX12-1325" fmla="*/ 475305 w 2015163"/>
                  <a:gd name="connsiteY12-1326" fmla="*/ 1644566 h 2214049"/>
                  <a:gd name="connsiteX13-1327" fmla="*/ 155531 w 2015163"/>
                  <a:gd name="connsiteY13-1328" fmla="*/ 1740940 h 2214049"/>
                  <a:gd name="connsiteX14-1329" fmla="*/ 2950 w 2015163"/>
                  <a:gd name="connsiteY14-1330" fmla="*/ 1510953 h 2214049"/>
                  <a:gd name="connsiteX15-1331" fmla="*/ 281215 w 2015163"/>
                  <a:gd name="connsiteY15-1332" fmla="*/ 1308392 h 2214049"/>
                  <a:gd name="connsiteX16-1333" fmla="*/ 281215 w 2015163"/>
                  <a:gd name="connsiteY16-1334" fmla="*/ 911202 h 2214049"/>
                  <a:gd name="connsiteX17-1335" fmla="*/ 37865 w 2015163"/>
                  <a:gd name="connsiteY17-1336" fmla="*/ 682456 h 2214049"/>
                  <a:gd name="connsiteX18-1337" fmla="*/ 155531 w 2015163"/>
                  <a:gd name="connsiteY18-1338" fmla="*/ 452468 h 2214049"/>
                  <a:gd name="connsiteX19-1339" fmla="*/ 475305 w 2015163"/>
                  <a:gd name="connsiteY19-1340" fmla="*/ 575028 h 2214049"/>
                  <a:gd name="connsiteX20-1341" fmla="*/ 819282 w 2015163"/>
                  <a:gd name="connsiteY20-1342" fmla="*/ 376433 h 2214049"/>
                  <a:gd name="connsiteX21-1343" fmla="*/ 895707 w 2015163"/>
                  <a:gd name="connsiteY21-1344" fmla="*/ 51313 h 2214049"/>
                  <a:gd name="connsiteX22-1345" fmla="*/ 1165952 w 2015163"/>
                  <a:gd name="connsiteY22-1346" fmla="*/ 33855 h 2214049"/>
                  <a:gd name="connsiteX23-1347" fmla="*/ 1207462 w 2015163"/>
                  <a:gd name="connsiteY23-1348" fmla="*/ 376433 h 2214049"/>
                  <a:gd name="connsiteX24-1349" fmla="*/ 1551439 w 2015163"/>
                  <a:gd name="connsiteY24-1350" fmla="*/ 575028 h 2214049"/>
                  <a:gd name="connsiteX0-1351" fmla="*/ 1551439 w 1990924"/>
                  <a:gd name="connsiteY0-1352" fmla="*/ 575028 h 2214047"/>
                  <a:gd name="connsiteX1-1353" fmla="*/ 1810111 w 1990924"/>
                  <a:gd name="connsiteY1-1354" fmla="*/ 443740 h 2214047"/>
                  <a:gd name="connsiteX2-1355" fmla="*/ 1988879 w 1990924"/>
                  <a:gd name="connsiteY2-1356" fmla="*/ 682456 h 2214047"/>
                  <a:gd name="connsiteX3-1357" fmla="*/ 1745529 w 1990924"/>
                  <a:gd name="connsiteY3-1358" fmla="*/ 911202 h 2214047"/>
                  <a:gd name="connsiteX4-1359" fmla="*/ 1745529 w 1990924"/>
                  <a:gd name="connsiteY4-1360" fmla="*/ 1308392 h 2214047"/>
                  <a:gd name="connsiteX5-1361" fmla="*/ 1988879 w 1990924"/>
                  <a:gd name="connsiteY5-1362" fmla="*/ 1537138 h 2214047"/>
                  <a:gd name="connsiteX6-1363" fmla="*/ 1845026 w 1990924"/>
                  <a:gd name="connsiteY6-1364" fmla="*/ 1775854 h 2214047"/>
                  <a:gd name="connsiteX7-1365" fmla="*/ 1551439 w 1990924"/>
                  <a:gd name="connsiteY7-1366" fmla="*/ 1644566 h 2214047"/>
                  <a:gd name="connsiteX8-1367" fmla="*/ 1207462 w 1990924"/>
                  <a:gd name="connsiteY8-1368" fmla="*/ 1843161 h 2214047"/>
                  <a:gd name="connsiteX9-1369" fmla="*/ 1131037 w 1990924"/>
                  <a:gd name="connsiteY9-1370" fmla="*/ 2168281 h 2214047"/>
                  <a:gd name="connsiteX10-1371" fmla="*/ 860792 w 1990924"/>
                  <a:gd name="connsiteY10-1372" fmla="*/ 2177009 h 2214047"/>
                  <a:gd name="connsiteX11-1373" fmla="*/ 819282 w 1990924"/>
                  <a:gd name="connsiteY11-1374" fmla="*/ 1843161 h 2214047"/>
                  <a:gd name="connsiteX12-1375" fmla="*/ 475305 w 1990924"/>
                  <a:gd name="connsiteY12-1376" fmla="*/ 1644566 h 2214047"/>
                  <a:gd name="connsiteX13-1377" fmla="*/ 155531 w 1990924"/>
                  <a:gd name="connsiteY13-1378" fmla="*/ 1740940 h 2214047"/>
                  <a:gd name="connsiteX14-1379" fmla="*/ 2950 w 1990924"/>
                  <a:gd name="connsiteY14-1380" fmla="*/ 1510953 h 2214047"/>
                  <a:gd name="connsiteX15-1381" fmla="*/ 281215 w 1990924"/>
                  <a:gd name="connsiteY15-1382" fmla="*/ 1308392 h 2214047"/>
                  <a:gd name="connsiteX16-1383" fmla="*/ 281215 w 1990924"/>
                  <a:gd name="connsiteY16-1384" fmla="*/ 911202 h 2214047"/>
                  <a:gd name="connsiteX17-1385" fmla="*/ 37865 w 1990924"/>
                  <a:gd name="connsiteY17-1386" fmla="*/ 682456 h 2214047"/>
                  <a:gd name="connsiteX18-1387" fmla="*/ 155531 w 1990924"/>
                  <a:gd name="connsiteY18-1388" fmla="*/ 452468 h 2214047"/>
                  <a:gd name="connsiteX19-1389" fmla="*/ 475305 w 1990924"/>
                  <a:gd name="connsiteY19-1390" fmla="*/ 575028 h 2214047"/>
                  <a:gd name="connsiteX20-1391" fmla="*/ 819282 w 1990924"/>
                  <a:gd name="connsiteY20-1392" fmla="*/ 376433 h 2214047"/>
                  <a:gd name="connsiteX21-1393" fmla="*/ 895707 w 1990924"/>
                  <a:gd name="connsiteY21-1394" fmla="*/ 51313 h 2214047"/>
                  <a:gd name="connsiteX22-1395" fmla="*/ 1165952 w 1990924"/>
                  <a:gd name="connsiteY22-1396" fmla="*/ 33855 h 2214047"/>
                  <a:gd name="connsiteX23-1397" fmla="*/ 1207462 w 1990924"/>
                  <a:gd name="connsiteY23-1398" fmla="*/ 376433 h 2214047"/>
                  <a:gd name="connsiteX24-1399" fmla="*/ 1551439 w 1990924"/>
                  <a:gd name="connsiteY24-1400" fmla="*/ 575028 h 221404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  <a:cxn ang="0">
                    <a:pos x="connsiteX22-45" y="connsiteY22-46"/>
                  </a:cxn>
                  <a:cxn ang="0">
                    <a:pos x="connsiteX23-47" y="connsiteY23-48"/>
                  </a:cxn>
                  <a:cxn ang="0">
                    <a:pos x="connsiteX24-49" y="connsiteY24-50"/>
                  </a:cxn>
                </a:cxnLst>
                <a:rect l="l" t="t" r="r" b="b"/>
                <a:pathLst>
                  <a:path w="1990924" h="2214047">
                    <a:moveTo>
                      <a:pt x="1551439" y="575028"/>
                    </a:moveTo>
                    <a:lnTo>
                      <a:pt x="1810111" y="443740"/>
                    </a:lnTo>
                    <a:cubicBezTo>
                      <a:pt x="1916702" y="411615"/>
                      <a:pt x="1999643" y="604546"/>
                      <a:pt x="1988879" y="682456"/>
                    </a:cubicBezTo>
                    <a:cubicBezTo>
                      <a:pt x="1978115" y="760366"/>
                      <a:pt x="1855917" y="833066"/>
                      <a:pt x="1745529" y="911202"/>
                    </a:cubicBezTo>
                    <a:cubicBezTo>
                      <a:pt x="1780804" y="1041249"/>
                      <a:pt x="1780804" y="1178345"/>
                      <a:pt x="1745529" y="1308392"/>
                    </a:cubicBezTo>
                    <a:cubicBezTo>
                      <a:pt x="1826646" y="1384641"/>
                      <a:pt x="1972296" y="1459228"/>
                      <a:pt x="1988879" y="1537138"/>
                    </a:cubicBezTo>
                    <a:cubicBezTo>
                      <a:pt x="2005462" y="1615048"/>
                      <a:pt x="1917933" y="1757949"/>
                      <a:pt x="1845026" y="1775854"/>
                    </a:cubicBezTo>
                    <a:cubicBezTo>
                      <a:pt x="1772119" y="1793759"/>
                      <a:pt x="1679522" y="1697359"/>
                      <a:pt x="1551439" y="1644566"/>
                    </a:cubicBezTo>
                    <a:cubicBezTo>
                      <a:pt x="1456452" y="1740139"/>
                      <a:pt x="1337724" y="1808687"/>
                      <a:pt x="1207462" y="1843161"/>
                    </a:cubicBezTo>
                    <a:cubicBezTo>
                      <a:pt x="1181987" y="1951534"/>
                      <a:pt x="1188815" y="2112640"/>
                      <a:pt x="1131037" y="2168281"/>
                    </a:cubicBezTo>
                    <a:cubicBezTo>
                      <a:pt x="1073259" y="2223922"/>
                      <a:pt x="912751" y="2231196"/>
                      <a:pt x="860792" y="2177009"/>
                    </a:cubicBezTo>
                    <a:cubicBezTo>
                      <a:pt x="808833" y="2122822"/>
                      <a:pt x="810792" y="1947903"/>
                      <a:pt x="819282" y="1843161"/>
                    </a:cubicBezTo>
                    <a:cubicBezTo>
                      <a:pt x="689020" y="1808686"/>
                      <a:pt x="570292" y="1740138"/>
                      <a:pt x="475305" y="1644566"/>
                    </a:cubicBezTo>
                    <a:cubicBezTo>
                      <a:pt x="368714" y="1676691"/>
                      <a:pt x="234257" y="1763209"/>
                      <a:pt x="155531" y="1740940"/>
                    </a:cubicBezTo>
                    <a:cubicBezTo>
                      <a:pt x="76805" y="1718671"/>
                      <a:pt x="-17997" y="1583044"/>
                      <a:pt x="2950" y="1510953"/>
                    </a:cubicBezTo>
                    <a:cubicBezTo>
                      <a:pt x="23897" y="1438862"/>
                      <a:pt x="223198" y="1360342"/>
                      <a:pt x="281215" y="1308392"/>
                    </a:cubicBezTo>
                    <a:cubicBezTo>
                      <a:pt x="245940" y="1178345"/>
                      <a:pt x="245940" y="1041249"/>
                      <a:pt x="281215" y="911202"/>
                    </a:cubicBezTo>
                    <a:cubicBezTo>
                      <a:pt x="200098" y="834953"/>
                      <a:pt x="58812" y="758912"/>
                      <a:pt x="37865" y="682456"/>
                    </a:cubicBezTo>
                    <a:cubicBezTo>
                      <a:pt x="16918" y="606000"/>
                      <a:pt x="82624" y="470373"/>
                      <a:pt x="155531" y="452468"/>
                    </a:cubicBezTo>
                    <a:cubicBezTo>
                      <a:pt x="228438" y="434563"/>
                      <a:pt x="364680" y="530965"/>
                      <a:pt x="475305" y="575028"/>
                    </a:cubicBezTo>
                    <a:cubicBezTo>
                      <a:pt x="570292" y="479455"/>
                      <a:pt x="689020" y="410907"/>
                      <a:pt x="819282" y="376433"/>
                    </a:cubicBezTo>
                    <a:cubicBezTo>
                      <a:pt x="844757" y="268060"/>
                      <a:pt x="837929" y="108409"/>
                      <a:pt x="895707" y="51313"/>
                    </a:cubicBezTo>
                    <a:cubicBezTo>
                      <a:pt x="953485" y="-5783"/>
                      <a:pt x="1113993" y="-20332"/>
                      <a:pt x="1165952" y="33855"/>
                    </a:cubicBezTo>
                    <a:cubicBezTo>
                      <a:pt x="1217911" y="88042"/>
                      <a:pt x="1198495" y="254233"/>
                      <a:pt x="1207462" y="376433"/>
                    </a:cubicBezTo>
                    <a:cubicBezTo>
                      <a:pt x="1337724" y="410908"/>
                      <a:pt x="1456452" y="479456"/>
                      <a:pt x="1551439" y="575028"/>
                    </a:cubicBez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83766" tIns="587064" rIns="583766" bIns="587064" numCol="1" spcCol="127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91" name="任意多边形 90"/>
              <p:cNvSpPr/>
              <p:nvPr/>
            </p:nvSpPr>
            <p:spPr>
              <a:xfrm>
                <a:off x="6723821" y="3041492"/>
                <a:ext cx="1279947" cy="2044532"/>
              </a:xfrm>
              <a:custGeom>
                <a:avLst/>
                <a:gdLst>
                  <a:gd name="connsiteX0" fmla="*/ 0 w 1080210"/>
                  <a:gd name="connsiteY0" fmla="*/ 0 h 1819275"/>
                  <a:gd name="connsiteX1" fmla="*/ 1009650 w 1080210"/>
                  <a:gd name="connsiteY1" fmla="*/ 542925 h 1819275"/>
                  <a:gd name="connsiteX2" fmla="*/ 914400 w 1080210"/>
                  <a:gd name="connsiteY2" fmla="*/ 1819275 h 1819275"/>
                  <a:gd name="connsiteX0-1" fmla="*/ 0 w 1120501"/>
                  <a:gd name="connsiteY0-2" fmla="*/ 0 h 1819275"/>
                  <a:gd name="connsiteX1-3" fmla="*/ 1009650 w 1120501"/>
                  <a:gd name="connsiteY1-4" fmla="*/ 542925 h 1819275"/>
                  <a:gd name="connsiteX2-5" fmla="*/ 914400 w 1120501"/>
                  <a:gd name="connsiteY2-6" fmla="*/ 1819275 h 1819275"/>
                  <a:gd name="connsiteX0-7" fmla="*/ 0 w 1120501"/>
                  <a:gd name="connsiteY0-8" fmla="*/ 0 h 1819275"/>
                  <a:gd name="connsiteX1-9" fmla="*/ 1009650 w 1120501"/>
                  <a:gd name="connsiteY1-10" fmla="*/ 542925 h 1819275"/>
                  <a:gd name="connsiteX2-11" fmla="*/ 914400 w 1120501"/>
                  <a:gd name="connsiteY2-12" fmla="*/ 1819275 h 18192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120501" h="1819275">
                    <a:moveTo>
                      <a:pt x="0" y="0"/>
                    </a:moveTo>
                    <a:cubicBezTo>
                      <a:pt x="428625" y="24606"/>
                      <a:pt x="857250" y="239713"/>
                      <a:pt x="1009650" y="542925"/>
                    </a:cubicBezTo>
                    <a:cubicBezTo>
                      <a:pt x="1162050" y="846138"/>
                      <a:pt x="1181100" y="1313656"/>
                      <a:pt x="914400" y="1819275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round/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2" name="任意多边形 91"/>
              <p:cNvSpPr/>
              <p:nvPr/>
            </p:nvSpPr>
            <p:spPr>
              <a:xfrm>
                <a:off x="4997445" y="1735560"/>
                <a:ext cx="257521" cy="717192"/>
              </a:xfrm>
              <a:custGeom>
                <a:avLst/>
                <a:gdLst>
                  <a:gd name="connsiteX0" fmla="*/ 0 w 257175"/>
                  <a:gd name="connsiteY0" fmla="*/ 647700 h 647700"/>
                  <a:gd name="connsiteX1" fmla="*/ 257175 w 257175"/>
                  <a:gd name="connsiteY1" fmla="*/ 0 h 647700"/>
                  <a:gd name="connsiteX0-1" fmla="*/ 0 w 257175"/>
                  <a:gd name="connsiteY0-2" fmla="*/ 647700 h 647700"/>
                  <a:gd name="connsiteX1-3" fmla="*/ 257175 w 257175"/>
                  <a:gd name="connsiteY1-4" fmla="*/ 0 h 647700"/>
                  <a:gd name="connsiteX0-5" fmla="*/ 0 w 257175"/>
                  <a:gd name="connsiteY0-6" fmla="*/ 647700 h 647700"/>
                  <a:gd name="connsiteX1-7" fmla="*/ 257175 w 257175"/>
                  <a:gd name="connsiteY1-8" fmla="*/ 0 h 647700"/>
                  <a:gd name="connsiteX0-9" fmla="*/ 0 w 219075"/>
                  <a:gd name="connsiteY0-10" fmla="*/ 638175 h 638175"/>
                  <a:gd name="connsiteX1-11" fmla="*/ 219075 w 219075"/>
                  <a:gd name="connsiteY1-12" fmla="*/ 0 h 638175"/>
                  <a:gd name="connsiteX0-13" fmla="*/ 6366 w 225441"/>
                  <a:gd name="connsiteY0-14" fmla="*/ 638175 h 638175"/>
                  <a:gd name="connsiteX1-15" fmla="*/ 225441 w 225441"/>
                  <a:gd name="connsiteY1-16" fmla="*/ 0 h 6381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225441" h="638175">
                    <a:moveTo>
                      <a:pt x="6366" y="638175"/>
                    </a:moveTo>
                    <a:cubicBezTo>
                      <a:pt x="-22209" y="346075"/>
                      <a:pt x="44466" y="225425"/>
                      <a:pt x="225441" y="0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round/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任意多边形 92"/>
              <p:cNvSpPr/>
              <p:nvPr/>
            </p:nvSpPr>
            <p:spPr>
              <a:xfrm>
                <a:off x="4188232" y="2613318"/>
                <a:ext cx="490073" cy="867052"/>
              </a:xfrm>
              <a:custGeom>
                <a:avLst/>
                <a:gdLst>
                  <a:gd name="connsiteX0" fmla="*/ 428625 w 428625"/>
                  <a:gd name="connsiteY0" fmla="*/ 0 h 771525"/>
                  <a:gd name="connsiteX1" fmla="*/ 0 w 428625"/>
                  <a:gd name="connsiteY1" fmla="*/ 771525 h 771525"/>
                  <a:gd name="connsiteX0-1" fmla="*/ 428625 w 428625"/>
                  <a:gd name="connsiteY0-2" fmla="*/ 0 h 771525"/>
                  <a:gd name="connsiteX1-3" fmla="*/ 0 w 428625"/>
                  <a:gd name="connsiteY1-4" fmla="*/ 771525 h 771525"/>
                  <a:gd name="connsiteX0-5" fmla="*/ 428625 w 428625"/>
                  <a:gd name="connsiteY0-6" fmla="*/ 0 h 771525"/>
                  <a:gd name="connsiteX1-7" fmla="*/ 0 w 428625"/>
                  <a:gd name="connsiteY1-8" fmla="*/ 771525 h 771525"/>
                  <a:gd name="connsiteX0-9" fmla="*/ 429023 w 429023"/>
                  <a:gd name="connsiteY0-10" fmla="*/ 0 h 771525"/>
                  <a:gd name="connsiteX1-11" fmla="*/ 398 w 429023"/>
                  <a:gd name="connsiteY1-12" fmla="*/ 771525 h 77152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429023" h="771525">
                    <a:moveTo>
                      <a:pt x="429023" y="0"/>
                    </a:moveTo>
                    <a:cubicBezTo>
                      <a:pt x="152798" y="142875"/>
                      <a:pt x="-9127" y="371475"/>
                      <a:pt x="398" y="771525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round/>
                <a:tailEnd type="arrow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任意多边形 93"/>
              <p:cNvSpPr/>
              <p:nvPr/>
            </p:nvSpPr>
            <p:spPr>
              <a:xfrm rot="20467880">
                <a:off x="5338897" y="1596570"/>
                <a:ext cx="1358616" cy="1486429"/>
              </a:xfrm>
              <a:custGeom>
                <a:avLst/>
                <a:gdLst>
                  <a:gd name="connsiteX0" fmla="*/ 1621800 w 2167466"/>
                  <a:gd name="connsiteY0" fmla="*/ 548964 h 2167466"/>
                  <a:gd name="connsiteX1" fmla="*/ 1941574 w 2167466"/>
                  <a:gd name="connsiteY1" fmla="*/ 452590 h 2167466"/>
                  <a:gd name="connsiteX2" fmla="*/ 2059240 w 2167466"/>
                  <a:gd name="connsiteY2" fmla="*/ 656392 h 2167466"/>
                  <a:gd name="connsiteX3" fmla="*/ 1815890 w 2167466"/>
                  <a:gd name="connsiteY3" fmla="*/ 885138 h 2167466"/>
                  <a:gd name="connsiteX4" fmla="*/ 1815890 w 2167466"/>
                  <a:gd name="connsiteY4" fmla="*/ 1282328 h 2167466"/>
                  <a:gd name="connsiteX5" fmla="*/ 2059240 w 2167466"/>
                  <a:gd name="connsiteY5" fmla="*/ 1511074 h 2167466"/>
                  <a:gd name="connsiteX6" fmla="*/ 1941574 w 2167466"/>
                  <a:gd name="connsiteY6" fmla="*/ 1714876 h 2167466"/>
                  <a:gd name="connsiteX7" fmla="*/ 1621800 w 2167466"/>
                  <a:gd name="connsiteY7" fmla="*/ 1618502 h 2167466"/>
                  <a:gd name="connsiteX8" fmla="*/ 1277823 w 2167466"/>
                  <a:gd name="connsiteY8" fmla="*/ 1817097 h 2167466"/>
                  <a:gd name="connsiteX9" fmla="*/ 1201398 w 2167466"/>
                  <a:gd name="connsiteY9" fmla="*/ 2142217 h 2167466"/>
                  <a:gd name="connsiteX10" fmla="*/ 966068 w 2167466"/>
                  <a:gd name="connsiteY10" fmla="*/ 2142217 h 2167466"/>
                  <a:gd name="connsiteX11" fmla="*/ 889643 w 2167466"/>
                  <a:gd name="connsiteY11" fmla="*/ 1817097 h 2167466"/>
                  <a:gd name="connsiteX12" fmla="*/ 545666 w 2167466"/>
                  <a:gd name="connsiteY12" fmla="*/ 1618502 h 2167466"/>
                  <a:gd name="connsiteX13" fmla="*/ 225892 w 2167466"/>
                  <a:gd name="connsiteY13" fmla="*/ 1714876 h 2167466"/>
                  <a:gd name="connsiteX14" fmla="*/ 108226 w 2167466"/>
                  <a:gd name="connsiteY14" fmla="*/ 1511074 h 2167466"/>
                  <a:gd name="connsiteX15" fmla="*/ 351576 w 2167466"/>
                  <a:gd name="connsiteY15" fmla="*/ 1282328 h 2167466"/>
                  <a:gd name="connsiteX16" fmla="*/ 351576 w 2167466"/>
                  <a:gd name="connsiteY16" fmla="*/ 885138 h 2167466"/>
                  <a:gd name="connsiteX17" fmla="*/ 108226 w 2167466"/>
                  <a:gd name="connsiteY17" fmla="*/ 656392 h 2167466"/>
                  <a:gd name="connsiteX18" fmla="*/ 225892 w 2167466"/>
                  <a:gd name="connsiteY18" fmla="*/ 452590 h 2167466"/>
                  <a:gd name="connsiteX19" fmla="*/ 545666 w 2167466"/>
                  <a:gd name="connsiteY19" fmla="*/ 548964 h 2167466"/>
                  <a:gd name="connsiteX20" fmla="*/ 889643 w 2167466"/>
                  <a:gd name="connsiteY20" fmla="*/ 350369 h 2167466"/>
                  <a:gd name="connsiteX21" fmla="*/ 966068 w 2167466"/>
                  <a:gd name="connsiteY21" fmla="*/ 25249 h 2167466"/>
                  <a:gd name="connsiteX22" fmla="*/ 1201398 w 2167466"/>
                  <a:gd name="connsiteY22" fmla="*/ 25249 h 2167466"/>
                  <a:gd name="connsiteX23" fmla="*/ 1277823 w 2167466"/>
                  <a:gd name="connsiteY23" fmla="*/ 350369 h 2167466"/>
                  <a:gd name="connsiteX24" fmla="*/ 1621800 w 2167466"/>
                  <a:gd name="connsiteY24" fmla="*/ 548964 h 2167466"/>
                  <a:gd name="connsiteX0-1" fmla="*/ 1517526 w 1954966"/>
                  <a:gd name="connsiteY0-2" fmla="*/ 523716 h 2116969"/>
                  <a:gd name="connsiteX1-3" fmla="*/ 1837300 w 1954966"/>
                  <a:gd name="connsiteY1-4" fmla="*/ 427342 h 2116969"/>
                  <a:gd name="connsiteX2-5" fmla="*/ 1954966 w 1954966"/>
                  <a:gd name="connsiteY2-6" fmla="*/ 631144 h 2116969"/>
                  <a:gd name="connsiteX3-7" fmla="*/ 1711616 w 1954966"/>
                  <a:gd name="connsiteY3-8" fmla="*/ 859890 h 2116969"/>
                  <a:gd name="connsiteX4-9" fmla="*/ 1711616 w 1954966"/>
                  <a:gd name="connsiteY4-10" fmla="*/ 1257080 h 2116969"/>
                  <a:gd name="connsiteX5-11" fmla="*/ 1954966 w 1954966"/>
                  <a:gd name="connsiteY5-12" fmla="*/ 1485826 h 2116969"/>
                  <a:gd name="connsiteX6-13" fmla="*/ 1837300 w 1954966"/>
                  <a:gd name="connsiteY6-14" fmla="*/ 1689628 h 2116969"/>
                  <a:gd name="connsiteX7-15" fmla="*/ 1517526 w 1954966"/>
                  <a:gd name="connsiteY7-16" fmla="*/ 1593254 h 2116969"/>
                  <a:gd name="connsiteX8-17" fmla="*/ 1173549 w 1954966"/>
                  <a:gd name="connsiteY8-18" fmla="*/ 1791849 h 2116969"/>
                  <a:gd name="connsiteX9-19" fmla="*/ 1097124 w 1954966"/>
                  <a:gd name="connsiteY9-20" fmla="*/ 2116969 h 2116969"/>
                  <a:gd name="connsiteX10-21" fmla="*/ 861794 w 1954966"/>
                  <a:gd name="connsiteY10-22" fmla="*/ 2116969 h 2116969"/>
                  <a:gd name="connsiteX11-23" fmla="*/ 785369 w 1954966"/>
                  <a:gd name="connsiteY11-24" fmla="*/ 1791849 h 2116969"/>
                  <a:gd name="connsiteX12-25" fmla="*/ 441392 w 1954966"/>
                  <a:gd name="connsiteY12-26" fmla="*/ 1593254 h 2116969"/>
                  <a:gd name="connsiteX13-27" fmla="*/ 121618 w 1954966"/>
                  <a:gd name="connsiteY13-28" fmla="*/ 1689628 h 2116969"/>
                  <a:gd name="connsiteX14-29" fmla="*/ 3952 w 1954966"/>
                  <a:gd name="connsiteY14-30" fmla="*/ 1485826 h 2116969"/>
                  <a:gd name="connsiteX15-31" fmla="*/ 247302 w 1954966"/>
                  <a:gd name="connsiteY15-32" fmla="*/ 1257080 h 2116969"/>
                  <a:gd name="connsiteX16-33" fmla="*/ 247302 w 1954966"/>
                  <a:gd name="connsiteY16-34" fmla="*/ 859890 h 2116969"/>
                  <a:gd name="connsiteX17-35" fmla="*/ 3952 w 1954966"/>
                  <a:gd name="connsiteY17-36" fmla="*/ 631144 h 2116969"/>
                  <a:gd name="connsiteX18-37" fmla="*/ 121618 w 1954966"/>
                  <a:gd name="connsiteY18-38" fmla="*/ 427342 h 2116969"/>
                  <a:gd name="connsiteX19-39" fmla="*/ 441392 w 1954966"/>
                  <a:gd name="connsiteY19-40" fmla="*/ 523716 h 2116969"/>
                  <a:gd name="connsiteX20-41" fmla="*/ 785369 w 1954966"/>
                  <a:gd name="connsiteY20-42" fmla="*/ 325121 h 2116969"/>
                  <a:gd name="connsiteX21-43" fmla="*/ 861794 w 1954966"/>
                  <a:gd name="connsiteY21-44" fmla="*/ 1 h 2116969"/>
                  <a:gd name="connsiteX22-45" fmla="*/ 1097124 w 1954966"/>
                  <a:gd name="connsiteY22-46" fmla="*/ 1 h 2116969"/>
                  <a:gd name="connsiteX23-47" fmla="*/ 1173549 w 1954966"/>
                  <a:gd name="connsiteY23-48" fmla="*/ 325121 h 2116969"/>
                  <a:gd name="connsiteX24-49" fmla="*/ 1517526 w 1954966"/>
                  <a:gd name="connsiteY24-50" fmla="*/ 523716 h 2116969"/>
                  <a:gd name="connsiteX0-51" fmla="*/ 1539857 w 1977297"/>
                  <a:gd name="connsiteY0-52" fmla="*/ 523714 h 2116967"/>
                  <a:gd name="connsiteX1-53" fmla="*/ 1859631 w 1977297"/>
                  <a:gd name="connsiteY1-54" fmla="*/ 427340 h 2116967"/>
                  <a:gd name="connsiteX2-55" fmla="*/ 1977297 w 1977297"/>
                  <a:gd name="connsiteY2-56" fmla="*/ 631142 h 2116967"/>
                  <a:gd name="connsiteX3-57" fmla="*/ 1733947 w 1977297"/>
                  <a:gd name="connsiteY3-58" fmla="*/ 859888 h 2116967"/>
                  <a:gd name="connsiteX4-59" fmla="*/ 1733947 w 1977297"/>
                  <a:gd name="connsiteY4-60" fmla="*/ 1257078 h 2116967"/>
                  <a:gd name="connsiteX5-61" fmla="*/ 1977297 w 1977297"/>
                  <a:gd name="connsiteY5-62" fmla="*/ 1485824 h 2116967"/>
                  <a:gd name="connsiteX6-63" fmla="*/ 1859631 w 1977297"/>
                  <a:gd name="connsiteY6-64" fmla="*/ 1689626 h 2116967"/>
                  <a:gd name="connsiteX7-65" fmla="*/ 1539857 w 1977297"/>
                  <a:gd name="connsiteY7-66" fmla="*/ 1593252 h 2116967"/>
                  <a:gd name="connsiteX8-67" fmla="*/ 1195880 w 1977297"/>
                  <a:gd name="connsiteY8-68" fmla="*/ 1791847 h 2116967"/>
                  <a:gd name="connsiteX9-69" fmla="*/ 1119455 w 1977297"/>
                  <a:gd name="connsiteY9-70" fmla="*/ 2116967 h 2116967"/>
                  <a:gd name="connsiteX10-71" fmla="*/ 884125 w 1977297"/>
                  <a:gd name="connsiteY10-72" fmla="*/ 2116967 h 2116967"/>
                  <a:gd name="connsiteX11-73" fmla="*/ 807700 w 1977297"/>
                  <a:gd name="connsiteY11-74" fmla="*/ 1791847 h 2116967"/>
                  <a:gd name="connsiteX12-75" fmla="*/ 463723 w 1977297"/>
                  <a:gd name="connsiteY12-76" fmla="*/ 1593252 h 2116967"/>
                  <a:gd name="connsiteX13-77" fmla="*/ 143949 w 1977297"/>
                  <a:gd name="connsiteY13-78" fmla="*/ 1689626 h 2116967"/>
                  <a:gd name="connsiteX14-79" fmla="*/ 26283 w 1977297"/>
                  <a:gd name="connsiteY14-80" fmla="*/ 1485824 h 2116967"/>
                  <a:gd name="connsiteX15-81" fmla="*/ 269633 w 1977297"/>
                  <a:gd name="connsiteY15-82" fmla="*/ 1257078 h 2116967"/>
                  <a:gd name="connsiteX16-83" fmla="*/ 269633 w 1977297"/>
                  <a:gd name="connsiteY16-84" fmla="*/ 859888 h 2116967"/>
                  <a:gd name="connsiteX17-85" fmla="*/ 26283 w 1977297"/>
                  <a:gd name="connsiteY17-86" fmla="*/ 631142 h 2116967"/>
                  <a:gd name="connsiteX18-87" fmla="*/ 143949 w 1977297"/>
                  <a:gd name="connsiteY18-88" fmla="*/ 427340 h 2116967"/>
                  <a:gd name="connsiteX19-89" fmla="*/ 463723 w 1977297"/>
                  <a:gd name="connsiteY19-90" fmla="*/ 523714 h 2116967"/>
                  <a:gd name="connsiteX20-91" fmla="*/ 807700 w 1977297"/>
                  <a:gd name="connsiteY20-92" fmla="*/ 325119 h 2116967"/>
                  <a:gd name="connsiteX21-93" fmla="*/ 884125 w 1977297"/>
                  <a:gd name="connsiteY21-94" fmla="*/ -1 h 2116967"/>
                  <a:gd name="connsiteX22-95" fmla="*/ 1119455 w 1977297"/>
                  <a:gd name="connsiteY22-96" fmla="*/ -1 h 2116967"/>
                  <a:gd name="connsiteX23-97" fmla="*/ 1195880 w 1977297"/>
                  <a:gd name="connsiteY23-98" fmla="*/ 325119 h 2116967"/>
                  <a:gd name="connsiteX24-99" fmla="*/ 1539857 w 1977297"/>
                  <a:gd name="connsiteY24-100" fmla="*/ 523714 h 2116967"/>
                  <a:gd name="connsiteX0-101" fmla="*/ 1539859 w 1977299"/>
                  <a:gd name="connsiteY0-102" fmla="*/ 523716 h 2116969"/>
                  <a:gd name="connsiteX1-103" fmla="*/ 1859633 w 1977299"/>
                  <a:gd name="connsiteY1-104" fmla="*/ 427342 h 2116969"/>
                  <a:gd name="connsiteX2-105" fmla="*/ 1977299 w 1977299"/>
                  <a:gd name="connsiteY2-106" fmla="*/ 631144 h 2116969"/>
                  <a:gd name="connsiteX3-107" fmla="*/ 1733949 w 1977299"/>
                  <a:gd name="connsiteY3-108" fmla="*/ 859890 h 2116969"/>
                  <a:gd name="connsiteX4-109" fmla="*/ 1733949 w 1977299"/>
                  <a:gd name="connsiteY4-110" fmla="*/ 1257080 h 2116969"/>
                  <a:gd name="connsiteX5-111" fmla="*/ 1977299 w 1977299"/>
                  <a:gd name="connsiteY5-112" fmla="*/ 1485826 h 2116969"/>
                  <a:gd name="connsiteX6-113" fmla="*/ 1859633 w 1977299"/>
                  <a:gd name="connsiteY6-114" fmla="*/ 1689628 h 2116969"/>
                  <a:gd name="connsiteX7-115" fmla="*/ 1539859 w 1977299"/>
                  <a:gd name="connsiteY7-116" fmla="*/ 1593254 h 2116969"/>
                  <a:gd name="connsiteX8-117" fmla="*/ 1195882 w 1977299"/>
                  <a:gd name="connsiteY8-118" fmla="*/ 1791849 h 2116969"/>
                  <a:gd name="connsiteX9-119" fmla="*/ 1119457 w 1977299"/>
                  <a:gd name="connsiteY9-120" fmla="*/ 2116969 h 2116969"/>
                  <a:gd name="connsiteX10-121" fmla="*/ 884127 w 1977299"/>
                  <a:gd name="connsiteY10-122" fmla="*/ 2116969 h 2116969"/>
                  <a:gd name="connsiteX11-123" fmla="*/ 807702 w 1977299"/>
                  <a:gd name="connsiteY11-124" fmla="*/ 1791849 h 2116969"/>
                  <a:gd name="connsiteX12-125" fmla="*/ 463725 w 1977299"/>
                  <a:gd name="connsiteY12-126" fmla="*/ 1593254 h 2116969"/>
                  <a:gd name="connsiteX13-127" fmla="*/ 143951 w 1977299"/>
                  <a:gd name="connsiteY13-128" fmla="*/ 1689628 h 2116969"/>
                  <a:gd name="connsiteX14-129" fmla="*/ 26285 w 1977299"/>
                  <a:gd name="connsiteY14-130" fmla="*/ 1485826 h 2116969"/>
                  <a:gd name="connsiteX15-131" fmla="*/ 269635 w 1977299"/>
                  <a:gd name="connsiteY15-132" fmla="*/ 1257080 h 2116969"/>
                  <a:gd name="connsiteX16-133" fmla="*/ 269635 w 1977299"/>
                  <a:gd name="connsiteY16-134" fmla="*/ 859890 h 2116969"/>
                  <a:gd name="connsiteX17-135" fmla="*/ 26285 w 1977299"/>
                  <a:gd name="connsiteY17-136" fmla="*/ 631144 h 2116969"/>
                  <a:gd name="connsiteX18-137" fmla="*/ 143951 w 1977299"/>
                  <a:gd name="connsiteY18-138" fmla="*/ 427342 h 2116969"/>
                  <a:gd name="connsiteX19-139" fmla="*/ 463725 w 1977299"/>
                  <a:gd name="connsiteY19-140" fmla="*/ 523716 h 2116969"/>
                  <a:gd name="connsiteX20-141" fmla="*/ 807702 w 1977299"/>
                  <a:gd name="connsiteY20-142" fmla="*/ 325121 h 2116969"/>
                  <a:gd name="connsiteX21-143" fmla="*/ 884127 w 1977299"/>
                  <a:gd name="connsiteY21-144" fmla="*/ 1 h 2116969"/>
                  <a:gd name="connsiteX22-145" fmla="*/ 1119457 w 1977299"/>
                  <a:gd name="connsiteY22-146" fmla="*/ 1 h 2116969"/>
                  <a:gd name="connsiteX23-147" fmla="*/ 1195882 w 1977299"/>
                  <a:gd name="connsiteY23-148" fmla="*/ 325121 h 2116969"/>
                  <a:gd name="connsiteX24-149" fmla="*/ 1539859 w 1977299"/>
                  <a:gd name="connsiteY24-150" fmla="*/ 523716 h 2116969"/>
                  <a:gd name="connsiteX0-151" fmla="*/ 1539859 w 1977299"/>
                  <a:gd name="connsiteY0-152" fmla="*/ 523714 h 2116967"/>
                  <a:gd name="connsiteX1-153" fmla="*/ 1859633 w 1977299"/>
                  <a:gd name="connsiteY1-154" fmla="*/ 427340 h 2116967"/>
                  <a:gd name="connsiteX2-155" fmla="*/ 1977299 w 1977299"/>
                  <a:gd name="connsiteY2-156" fmla="*/ 631142 h 2116967"/>
                  <a:gd name="connsiteX3-157" fmla="*/ 1733949 w 1977299"/>
                  <a:gd name="connsiteY3-158" fmla="*/ 859888 h 2116967"/>
                  <a:gd name="connsiteX4-159" fmla="*/ 1733949 w 1977299"/>
                  <a:gd name="connsiteY4-160" fmla="*/ 1257078 h 2116967"/>
                  <a:gd name="connsiteX5-161" fmla="*/ 1977299 w 1977299"/>
                  <a:gd name="connsiteY5-162" fmla="*/ 1485824 h 2116967"/>
                  <a:gd name="connsiteX6-163" fmla="*/ 1859633 w 1977299"/>
                  <a:gd name="connsiteY6-164" fmla="*/ 1689626 h 2116967"/>
                  <a:gd name="connsiteX7-165" fmla="*/ 1539859 w 1977299"/>
                  <a:gd name="connsiteY7-166" fmla="*/ 1593252 h 2116967"/>
                  <a:gd name="connsiteX8-167" fmla="*/ 1195882 w 1977299"/>
                  <a:gd name="connsiteY8-168" fmla="*/ 1791847 h 2116967"/>
                  <a:gd name="connsiteX9-169" fmla="*/ 1119457 w 1977299"/>
                  <a:gd name="connsiteY9-170" fmla="*/ 2116967 h 2116967"/>
                  <a:gd name="connsiteX10-171" fmla="*/ 884127 w 1977299"/>
                  <a:gd name="connsiteY10-172" fmla="*/ 2116967 h 2116967"/>
                  <a:gd name="connsiteX11-173" fmla="*/ 807702 w 1977299"/>
                  <a:gd name="connsiteY11-174" fmla="*/ 1791847 h 2116967"/>
                  <a:gd name="connsiteX12-175" fmla="*/ 463725 w 1977299"/>
                  <a:gd name="connsiteY12-176" fmla="*/ 1593252 h 2116967"/>
                  <a:gd name="connsiteX13-177" fmla="*/ 143951 w 1977299"/>
                  <a:gd name="connsiteY13-178" fmla="*/ 1689626 h 2116967"/>
                  <a:gd name="connsiteX14-179" fmla="*/ 26285 w 1977299"/>
                  <a:gd name="connsiteY14-180" fmla="*/ 1485824 h 2116967"/>
                  <a:gd name="connsiteX15-181" fmla="*/ 269635 w 1977299"/>
                  <a:gd name="connsiteY15-182" fmla="*/ 1257078 h 2116967"/>
                  <a:gd name="connsiteX16-183" fmla="*/ 269635 w 1977299"/>
                  <a:gd name="connsiteY16-184" fmla="*/ 859888 h 2116967"/>
                  <a:gd name="connsiteX17-185" fmla="*/ 26285 w 1977299"/>
                  <a:gd name="connsiteY17-186" fmla="*/ 631142 h 2116967"/>
                  <a:gd name="connsiteX18-187" fmla="*/ 143951 w 1977299"/>
                  <a:gd name="connsiteY18-188" fmla="*/ 427340 h 2116967"/>
                  <a:gd name="connsiteX19-189" fmla="*/ 463725 w 1977299"/>
                  <a:gd name="connsiteY19-190" fmla="*/ 523714 h 2116967"/>
                  <a:gd name="connsiteX20-191" fmla="*/ 807702 w 1977299"/>
                  <a:gd name="connsiteY20-192" fmla="*/ 325119 h 2116967"/>
                  <a:gd name="connsiteX21-193" fmla="*/ 884127 w 1977299"/>
                  <a:gd name="connsiteY21-194" fmla="*/ -1 h 2116967"/>
                  <a:gd name="connsiteX22-195" fmla="*/ 1119457 w 1977299"/>
                  <a:gd name="connsiteY22-196" fmla="*/ -1 h 2116967"/>
                  <a:gd name="connsiteX23-197" fmla="*/ 1195882 w 1977299"/>
                  <a:gd name="connsiteY23-198" fmla="*/ 325119 h 2116967"/>
                  <a:gd name="connsiteX24-199" fmla="*/ 1539859 w 1977299"/>
                  <a:gd name="connsiteY24-200" fmla="*/ 523714 h 2116967"/>
                  <a:gd name="connsiteX0-201" fmla="*/ 1539859 w 1977299"/>
                  <a:gd name="connsiteY0-202" fmla="*/ 523716 h 2157608"/>
                  <a:gd name="connsiteX1-203" fmla="*/ 1859633 w 1977299"/>
                  <a:gd name="connsiteY1-204" fmla="*/ 427342 h 2157608"/>
                  <a:gd name="connsiteX2-205" fmla="*/ 1977299 w 1977299"/>
                  <a:gd name="connsiteY2-206" fmla="*/ 631144 h 2157608"/>
                  <a:gd name="connsiteX3-207" fmla="*/ 1733949 w 1977299"/>
                  <a:gd name="connsiteY3-208" fmla="*/ 859890 h 2157608"/>
                  <a:gd name="connsiteX4-209" fmla="*/ 1733949 w 1977299"/>
                  <a:gd name="connsiteY4-210" fmla="*/ 1257080 h 2157608"/>
                  <a:gd name="connsiteX5-211" fmla="*/ 1977299 w 1977299"/>
                  <a:gd name="connsiteY5-212" fmla="*/ 1485826 h 2157608"/>
                  <a:gd name="connsiteX6-213" fmla="*/ 1859633 w 1977299"/>
                  <a:gd name="connsiteY6-214" fmla="*/ 1689628 h 2157608"/>
                  <a:gd name="connsiteX7-215" fmla="*/ 1539859 w 1977299"/>
                  <a:gd name="connsiteY7-216" fmla="*/ 1593254 h 2157608"/>
                  <a:gd name="connsiteX8-217" fmla="*/ 1195882 w 1977299"/>
                  <a:gd name="connsiteY8-218" fmla="*/ 1791849 h 2157608"/>
                  <a:gd name="connsiteX9-219" fmla="*/ 1119457 w 1977299"/>
                  <a:gd name="connsiteY9-220" fmla="*/ 2116969 h 2157608"/>
                  <a:gd name="connsiteX10-221" fmla="*/ 884127 w 1977299"/>
                  <a:gd name="connsiteY10-222" fmla="*/ 2116969 h 2157608"/>
                  <a:gd name="connsiteX11-223" fmla="*/ 807702 w 1977299"/>
                  <a:gd name="connsiteY11-224" fmla="*/ 1791849 h 2157608"/>
                  <a:gd name="connsiteX12-225" fmla="*/ 463725 w 1977299"/>
                  <a:gd name="connsiteY12-226" fmla="*/ 1593254 h 2157608"/>
                  <a:gd name="connsiteX13-227" fmla="*/ 143951 w 1977299"/>
                  <a:gd name="connsiteY13-228" fmla="*/ 1689628 h 2157608"/>
                  <a:gd name="connsiteX14-229" fmla="*/ 26285 w 1977299"/>
                  <a:gd name="connsiteY14-230" fmla="*/ 1485826 h 2157608"/>
                  <a:gd name="connsiteX15-231" fmla="*/ 269635 w 1977299"/>
                  <a:gd name="connsiteY15-232" fmla="*/ 1257080 h 2157608"/>
                  <a:gd name="connsiteX16-233" fmla="*/ 269635 w 1977299"/>
                  <a:gd name="connsiteY16-234" fmla="*/ 859890 h 2157608"/>
                  <a:gd name="connsiteX17-235" fmla="*/ 26285 w 1977299"/>
                  <a:gd name="connsiteY17-236" fmla="*/ 631144 h 2157608"/>
                  <a:gd name="connsiteX18-237" fmla="*/ 143951 w 1977299"/>
                  <a:gd name="connsiteY18-238" fmla="*/ 427342 h 2157608"/>
                  <a:gd name="connsiteX19-239" fmla="*/ 463725 w 1977299"/>
                  <a:gd name="connsiteY19-240" fmla="*/ 523716 h 2157608"/>
                  <a:gd name="connsiteX20-241" fmla="*/ 807702 w 1977299"/>
                  <a:gd name="connsiteY20-242" fmla="*/ 325121 h 2157608"/>
                  <a:gd name="connsiteX21-243" fmla="*/ 884127 w 1977299"/>
                  <a:gd name="connsiteY21-244" fmla="*/ 1 h 2157608"/>
                  <a:gd name="connsiteX22-245" fmla="*/ 1119457 w 1977299"/>
                  <a:gd name="connsiteY22-246" fmla="*/ 1 h 2157608"/>
                  <a:gd name="connsiteX23-247" fmla="*/ 1195882 w 1977299"/>
                  <a:gd name="connsiteY23-248" fmla="*/ 325121 h 2157608"/>
                  <a:gd name="connsiteX24-249" fmla="*/ 1539859 w 1977299"/>
                  <a:gd name="connsiteY24-250" fmla="*/ 523716 h 2157608"/>
                  <a:gd name="connsiteX0-251" fmla="*/ 1539859 w 1977299"/>
                  <a:gd name="connsiteY0-252" fmla="*/ 523714 h 2179536"/>
                  <a:gd name="connsiteX1-253" fmla="*/ 1859633 w 1977299"/>
                  <a:gd name="connsiteY1-254" fmla="*/ 427340 h 2179536"/>
                  <a:gd name="connsiteX2-255" fmla="*/ 1977299 w 1977299"/>
                  <a:gd name="connsiteY2-256" fmla="*/ 631142 h 2179536"/>
                  <a:gd name="connsiteX3-257" fmla="*/ 1733949 w 1977299"/>
                  <a:gd name="connsiteY3-258" fmla="*/ 859888 h 2179536"/>
                  <a:gd name="connsiteX4-259" fmla="*/ 1733949 w 1977299"/>
                  <a:gd name="connsiteY4-260" fmla="*/ 1257078 h 2179536"/>
                  <a:gd name="connsiteX5-261" fmla="*/ 1977299 w 1977299"/>
                  <a:gd name="connsiteY5-262" fmla="*/ 1485824 h 2179536"/>
                  <a:gd name="connsiteX6-263" fmla="*/ 1859633 w 1977299"/>
                  <a:gd name="connsiteY6-264" fmla="*/ 1689626 h 2179536"/>
                  <a:gd name="connsiteX7-265" fmla="*/ 1539859 w 1977299"/>
                  <a:gd name="connsiteY7-266" fmla="*/ 1593252 h 2179536"/>
                  <a:gd name="connsiteX8-267" fmla="*/ 1195882 w 1977299"/>
                  <a:gd name="connsiteY8-268" fmla="*/ 1791847 h 2179536"/>
                  <a:gd name="connsiteX9-269" fmla="*/ 1119457 w 1977299"/>
                  <a:gd name="connsiteY9-270" fmla="*/ 2116967 h 2179536"/>
                  <a:gd name="connsiteX10-271" fmla="*/ 884127 w 1977299"/>
                  <a:gd name="connsiteY10-272" fmla="*/ 2116967 h 2179536"/>
                  <a:gd name="connsiteX11-273" fmla="*/ 807702 w 1977299"/>
                  <a:gd name="connsiteY11-274" fmla="*/ 1791847 h 2179536"/>
                  <a:gd name="connsiteX12-275" fmla="*/ 463725 w 1977299"/>
                  <a:gd name="connsiteY12-276" fmla="*/ 1593252 h 2179536"/>
                  <a:gd name="connsiteX13-277" fmla="*/ 143951 w 1977299"/>
                  <a:gd name="connsiteY13-278" fmla="*/ 1689626 h 2179536"/>
                  <a:gd name="connsiteX14-279" fmla="*/ 26285 w 1977299"/>
                  <a:gd name="connsiteY14-280" fmla="*/ 1485824 h 2179536"/>
                  <a:gd name="connsiteX15-281" fmla="*/ 269635 w 1977299"/>
                  <a:gd name="connsiteY15-282" fmla="*/ 1257078 h 2179536"/>
                  <a:gd name="connsiteX16-283" fmla="*/ 269635 w 1977299"/>
                  <a:gd name="connsiteY16-284" fmla="*/ 859888 h 2179536"/>
                  <a:gd name="connsiteX17-285" fmla="*/ 26285 w 1977299"/>
                  <a:gd name="connsiteY17-286" fmla="*/ 631142 h 2179536"/>
                  <a:gd name="connsiteX18-287" fmla="*/ 143951 w 1977299"/>
                  <a:gd name="connsiteY18-288" fmla="*/ 427340 h 2179536"/>
                  <a:gd name="connsiteX19-289" fmla="*/ 463725 w 1977299"/>
                  <a:gd name="connsiteY19-290" fmla="*/ 523714 h 2179536"/>
                  <a:gd name="connsiteX20-291" fmla="*/ 807702 w 1977299"/>
                  <a:gd name="connsiteY20-292" fmla="*/ 325119 h 2179536"/>
                  <a:gd name="connsiteX21-293" fmla="*/ 884127 w 1977299"/>
                  <a:gd name="connsiteY21-294" fmla="*/ -1 h 2179536"/>
                  <a:gd name="connsiteX22-295" fmla="*/ 1119457 w 1977299"/>
                  <a:gd name="connsiteY22-296" fmla="*/ -1 h 2179536"/>
                  <a:gd name="connsiteX23-297" fmla="*/ 1195882 w 1977299"/>
                  <a:gd name="connsiteY23-298" fmla="*/ 325119 h 2179536"/>
                  <a:gd name="connsiteX24-299" fmla="*/ 1539859 w 1977299"/>
                  <a:gd name="connsiteY24-300" fmla="*/ 523714 h 2179536"/>
                  <a:gd name="connsiteX0-301" fmla="*/ 1539859 w 1981249"/>
                  <a:gd name="connsiteY0-302" fmla="*/ 523716 h 2179538"/>
                  <a:gd name="connsiteX1-303" fmla="*/ 1859633 w 1981249"/>
                  <a:gd name="connsiteY1-304" fmla="*/ 427342 h 2179538"/>
                  <a:gd name="connsiteX2-305" fmla="*/ 1977299 w 1981249"/>
                  <a:gd name="connsiteY2-306" fmla="*/ 631144 h 2179538"/>
                  <a:gd name="connsiteX3-307" fmla="*/ 1733949 w 1981249"/>
                  <a:gd name="connsiteY3-308" fmla="*/ 859890 h 2179538"/>
                  <a:gd name="connsiteX4-309" fmla="*/ 1733949 w 1981249"/>
                  <a:gd name="connsiteY4-310" fmla="*/ 1257080 h 2179538"/>
                  <a:gd name="connsiteX5-311" fmla="*/ 1977299 w 1981249"/>
                  <a:gd name="connsiteY5-312" fmla="*/ 1485826 h 2179538"/>
                  <a:gd name="connsiteX6-313" fmla="*/ 1859633 w 1981249"/>
                  <a:gd name="connsiteY6-314" fmla="*/ 1689628 h 2179538"/>
                  <a:gd name="connsiteX7-315" fmla="*/ 1539859 w 1981249"/>
                  <a:gd name="connsiteY7-316" fmla="*/ 1593254 h 2179538"/>
                  <a:gd name="connsiteX8-317" fmla="*/ 1195882 w 1981249"/>
                  <a:gd name="connsiteY8-318" fmla="*/ 1791849 h 2179538"/>
                  <a:gd name="connsiteX9-319" fmla="*/ 1119457 w 1981249"/>
                  <a:gd name="connsiteY9-320" fmla="*/ 2116969 h 2179538"/>
                  <a:gd name="connsiteX10-321" fmla="*/ 884127 w 1981249"/>
                  <a:gd name="connsiteY10-322" fmla="*/ 2116969 h 2179538"/>
                  <a:gd name="connsiteX11-323" fmla="*/ 807702 w 1981249"/>
                  <a:gd name="connsiteY11-324" fmla="*/ 1791849 h 2179538"/>
                  <a:gd name="connsiteX12-325" fmla="*/ 463725 w 1981249"/>
                  <a:gd name="connsiteY12-326" fmla="*/ 1593254 h 2179538"/>
                  <a:gd name="connsiteX13-327" fmla="*/ 143951 w 1981249"/>
                  <a:gd name="connsiteY13-328" fmla="*/ 1689628 h 2179538"/>
                  <a:gd name="connsiteX14-329" fmla="*/ 26285 w 1981249"/>
                  <a:gd name="connsiteY14-330" fmla="*/ 1485826 h 2179538"/>
                  <a:gd name="connsiteX15-331" fmla="*/ 269635 w 1981249"/>
                  <a:gd name="connsiteY15-332" fmla="*/ 1257080 h 2179538"/>
                  <a:gd name="connsiteX16-333" fmla="*/ 269635 w 1981249"/>
                  <a:gd name="connsiteY16-334" fmla="*/ 859890 h 2179538"/>
                  <a:gd name="connsiteX17-335" fmla="*/ 26285 w 1981249"/>
                  <a:gd name="connsiteY17-336" fmla="*/ 631144 h 2179538"/>
                  <a:gd name="connsiteX18-337" fmla="*/ 143951 w 1981249"/>
                  <a:gd name="connsiteY18-338" fmla="*/ 427342 h 2179538"/>
                  <a:gd name="connsiteX19-339" fmla="*/ 463725 w 1981249"/>
                  <a:gd name="connsiteY19-340" fmla="*/ 523716 h 2179538"/>
                  <a:gd name="connsiteX20-341" fmla="*/ 807702 w 1981249"/>
                  <a:gd name="connsiteY20-342" fmla="*/ 325121 h 2179538"/>
                  <a:gd name="connsiteX21-343" fmla="*/ 884127 w 1981249"/>
                  <a:gd name="connsiteY21-344" fmla="*/ 1 h 2179538"/>
                  <a:gd name="connsiteX22-345" fmla="*/ 1119457 w 1981249"/>
                  <a:gd name="connsiteY22-346" fmla="*/ 1 h 2179538"/>
                  <a:gd name="connsiteX23-347" fmla="*/ 1195882 w 1981249"/>
                  <a:gd name="connsiteY23-348" fmla="*/ 325121 h 2179538"/>
                  <a:gd name="connsiteX24-349" fmla="*/ 1539859 w 1981249"/>
                  <a:gd name="connsiteY24-350" fmla="*/ 523716 h 2179538"/>
                  <a:gd name="connsiteX0-351" fmla="*/ 1539859 w 2003583"/>
                  <a:gd name="connsiteY0-352" fmla="*/ 523714 h 2179536"/>
                  <a:gd name="connsiteX1-353" fmla="*/ 1859633 w 2003583"/>
                  <a:gd name="connsiteY1-354" fmla="*/ 427340 h 2179536"/>
                  <a:gd name="connsiteX2-355" fmla="*/ 1977299 w 2003583"/>
                  <a:gd name="connsiteY2-356" fmla="*/ 631142 h 2179536"/>
                  <a:gd name="connsiteX3-357" fmla="*/ 1733949 w 2003583"/>
                  <a:gd name="connsiteY3-358" fmla="*/ 859888 h 2179536"/>
                  <a:gd name="connsiteX4-359" fmla="*/ 1733949 w 2003583"/>
                  <a:gd name="connsiteY4-360" fmla="*/ 1257078 h 2179536"/>
                  <a:gd name="connsiteX5-361" fmla="*/ 1977299 w 2003583"/>
                  <a:gd name="connsiteY5-362" fmla="*/ 1485824 h 2179536"/>
                  <a:gd name="connsiteX6-363" fmla="*/ 1859633 w 2003583"/>
                  <a:gd name="connsiteY6-364" fmla="*/ 1689626 h 2179536"/>
                  <a:gd name="connsiteX7-365" fmla="*/ 1539859 w 2003583"/>
                  <a:gd name="connsiteY7-366" fmla="*/ 1593252 h 2179536"/>
                  <a:gd name="connsiteX8-367" fmla="*/ 1195882 w 2003583"/>
                  <a:gd name="connsiteY8-368" fmla="*/ 1791847 h 2179536"/>
                  <a:gd name="connsiteX9-369" fmla="*/ 1119457 w 2003583"/>
                  <a:gd name="connsiteY9-370" fmla="*/ 2116967 h 2179536"/>
                  <a:gd name="connsiteX10-371" fmla="*/ 884127 w 2003583"/>
                  <a:gd name="connsiteY10-372" fmla="*/ 2116967 h 2179536"/>
                  <a:gd name="connsiteX11-373" fmla="*/ 807702 w 2003583"/>
                  <a:gd name="connsiteY11-374" fmla="*/ 1791847 h 2179536"/>
                  <a:gd name="connsiteX12-375" fmla="*/ 463725 w 2003583"/>
                  <a:gd name="connsiteY12-376" fmla="*/ 1593252 h 2179536"/>
                  <a:gd name="connsiteX13-377" fmla="*/ 143951 w 2003583"/>
                  <a:gd name="connsiteY13-378" fmla="*/ 1689626 h 2179536"/>
                  <a:gd name="connsiteX14-379" fmla="*/ 26285 w 2003583"/>
                  <a:gd name="connsiteY14-380" fmla="*/ 1485824 h 2179536"/>
                  <a:gd name="connsiteX15-381" fmla="*/ 269635 w 2003583"/>
                  <a:gd name="connsiteY15-382" fmla="*/ 1257078 h 2179536"/>
                  <a:gd name="connsiteX16-383" fmla="*/ 269635 w 2003583"/>
                  <a:gd name="connsiteY16-384" fmla="*/ 859888 h 2179536"/>
                  <a:gd name="connsiteX17-385" fmla="*/ 26285 w 2003583"/>
                  <a:gd name="connsiteY17-386" fmla="*/ 631142 h 2179536"/>
                  <a:gd name="connsiteX18-387" fmla="*/ 143951 w 2003583"/>
                  <a:gd name="connsiteY18-388" fmla="*/ 427340 h 2179536"/>
                  <a:gd name="connsiteX19-389" fmla="*/ 463725 w 2003583"/>
                  <a:gd name="connsiteY19-390" fmla="*/ 523714 h 2179536"/>
                  <a:gd name="connsiteX20-391" fmla="*/ 807702 w 2003583"/>
                  <a:gd name="connsiteY20-392" fmla="*/ 325119 h 2179536"/>
                  <a:gd name="connsiteX21-393" fmla="*/ 884127 w 2003583"/>
                  <a:gd name="connsiteY21-394" fmla="*/ -1 h 2179536"/>
                  <a:gd name="connsiteX22-395" fmla="*/ 1119457 w 2003583"/>
                  <a:gd name="connsiteY22-396" fmla="*/ -1 h 2179536"/>
                  <a:gd name="connsiteX23-397" fmla="*/ 1195882 w 2003583"/>
                  <a:gd name="connsiteY23-398" fmla="*/ 325119 h 2179536"/>
                  <a:gd name="connsiteX24-399" fmla="*/ 1539859 w 2003583"/>
                  <a:gd name="connsiteY24-400" fmla="*/ 523714 h 2179536"/>
                  <a:gd name="connsiteX0-401" fmla="*/ 1539859 w 2003583"/>
                  <a:gd name="connsiteY0-402" fmla="*/ 523716 h 2179538"/>
                  <a:gd name="connsiteX1-403" fmla="*/ 1859633 w 2003583"/>
                  <a:gd name="connsiteY1-404" fmla="*/ 427342 h 2179538"/>
                  <a:gd name="connsiteX2-405" fmla="*/ 1977299 w 2003583"/>
                  <a:gd name="connsiteY2-406" fmla="*/ 631144 h 2179538"/>
                  <a:gd name="connsiteX3-407" fmla="*/ 1733949 w 2003583"/>
                  <a:gd name="connsiteY3-408" fmla="*/ 859890 h 2179538"/>
                  <a:gd name="connsiteX4-409" fmla="*/ 1733949 w 2003583"/>
                  <a:gd name="connsiteY4-410" fmla="*/ 1257080 h 2179538"/>
                  <a:gd name="connsiteX5-411" fmla="*/ 1977299 w 2003583"/>
                  <a:gd name="connsiteY5-412" fmla="*/ 1485826 h 2179538"/>
                  <a:gd name="connsiteX6-413" fmla="*/ 1859633 w 2003583"/>
                  <a:gd name="connsiteY6-414" fmla="*/ 1689628 h 2179538"/>
                  <a:gd name="connsiteX7-415" fmla="*/ 1539859 w 2003583"/>
                  <a:gd name="connsiteY7-416" fmla="*/ 1593254 h 2179538"/>
                  <a:gd name="connsiteX8-417" fmla="*/ 1195882 w 2003583"/>
                  <a:gd name="connsiteY8-418" fmla="*/ 1791849 h 2179538"/>
                  <a:gd name="connsiteX9-419" fmla="*/ 1119457 w 2003583"/>
                  <a:gd name="connsiteY9-420" fmla="*/ 2116969 h 2179538"/>
                  <a:gd name="connsiteX10-421" fmla="*/ 884127 w 2003583"/>
                  <a:gd name="connsiteY10-422" fmla="*/ 2116969 h 2179538"/>
                  <a:gd name="connsiteX11-423" fmla="*/ 807702 w 2003583"/>
                  <a:gd name="connsiteY11-424" fmla="*/ 1791849 h 2179538"/>
                  <a:gd name="connsiteX12-425" fmla="*/ 463725 w 2003583"/>
                  <a:gd name="connsiteY12-426" fmla="*/ 1593254 h 2179538"/>
                  <a:gd name="connsiteX13-427" fmla="*/ 143951 w 2003583"/>
                  <a:gd name="connsiteY13-428" fmla="*/ 1689628 h 2179538"/>
                  <a:gd name="connsiteX14-429" fmla="*/ 26285 w 2003583"/>
                  <a:gd name="connsiteY14-430" fmla="*/ 1485826 h 2179538"/>
                  <a:gd name="connsiteX15-431" fmla="*/ 269635 w 2003583"/>
                  <a:gd name="connsiteY15-432" fmla="*/ 1257080 h 2179538"/>
                  <a:gd name="connsiteX16-433" fmla="*/ 269635 w 2003583"/>
                  <a:gd name="connsiteY16-434" fmla="*/ 859890 h 2179538"/>
                  <a:gd name="connsiteX17-435" fmla="*/ 26285 w 2003583"/>
                  <a:gd name="connsiteY17-436" fmla="*/ 631144 h 2179538"/>
                  <a:gd name="connsiteX18-437" fmla="*/ 143951 w 2003583"/>
                  <a:gd name="connsiteY18-438" fmla="*/ 427342 h 2179538"/>
                  <a:gd name="connsiteX19-439" fmla="*/ 463725 w 2003583"/>
                  <a:gd name="connsiteY19-440" fmla="*/ 523716 h 2179538"/>
                  <a:gd name="connsiteX20-441" fmla="*/ 807702 w 2003583"/>
                  <a:gd name="connsiteY20-442" fmla="*/ 325121 h 2179538"/>
                  <a:gd name="connsiteX21-443" fmla="*/ 884127 w 2003583"/>
                  <a:gd name="connsiteY21-444" fmla="*/ 1 h 2179538"/>
                  <a:gd name="connsiteX22-445" fmla="*/ 1119457 w 2003583"/>
                  <a:gd name="connsiteY22-446" fmla="*/ 1 h 2179538"/>
                  <a:gd name="connsiteX23-447" fmla="*/ 1195882 w 2003583"/>
                  <a:gd name="connsiteY23-448" fmla="*/ 325121 h 2179538"/>
                  <a:gd name="connsiteX24-449" fmla="*/ 1539859 w 2003583"/>
                  <a:gd name="connsiteY24-450" fmla="*/ 523716 h 2179538"/>
                  <a:gd name="connsiteX0-451" fmla="*/ 1539859 w 2003583"/>
                  <a:gd name="connsiteY0-452" fmla="*/ 523714 h 2179536"/>
                  <a:gd name="connsiteX1-453" fmla="*/ 1859633 w 2003583"/>
                  <a:gd name="connsiteY1-454" fmla="*/ 427340 h 2179536"/>
                  <a:gd name="connsiteX2-455" fmla="*/ 1977299 w 2003583"/>
                  <a:gd name="connsiteY2-456" fmla="*/ 631142 h 2179536"/>
                  <a:gd name="connsiteX3-457" fmla="*/ 1733949 w 2003583"/>
                  <a:gd name="connsiteY3-458" fmla="*/ 859888 h 2179536"/>
                  <a:gd name="connsiteX4-459" fmla="*/ 1733949 w 2003583"/>
                  <a:gd name="connsiteY4-460" fmla="*/ 1257078 h 2179536"/>
                  <a:gd name="connsiteX5-461" fmla="*/ 1977299 w 2003583"/>
                  <a:gd name="connsiteY5-462" fmla="*/ 1485824 h 2179536"/>
                  <a:gd name="connsiteX6-463" fmla="*/ 1859633 w 2003583"/>
                  <a:gd name="connsiteY6-464" fmla="*/ 1689626 h 2179536"/>
                  <a:gd name="connsiteX7-465" fmla="*/ 1539859 w 2003583"/>
                  <a:gd name="connsiteY7-466" fmla="*/ 1593252 h 2179536"/>
                  <a:gd name="connsiteX8-467" fmla="*/ 1195882 w 2003583"/>
                  <a:gd name="connsiteY8-468" fmla="*/ 1791847 h 2179536"/>
                  <a:gd name="connsiteX9-469" fmla="*/ 1119457 w 2003583"/>
                  <a:gd name="connsiteY9-470" fmla="*/ 2116967 h 2179536"/>
                  <a:gd name="connsiteX10-471" fmla="*/ 884127 w 2003583"/>
                  <a:gd name="connsiteY10-472" fmla="*/ 2116967 h 2179536"/>
                  <a:gd name="connsiteX11-473" fmla="*/ 807702 w 2003583"/>
                  <a:gd name="connsiteY11-474" fmla="*/ 1791847 h 2179536"/>
                  <a:gd name="connsiteX12-475" fmla="*/ 463725 w 2003583"/>
                  <a:gd name="connsiteY12-476" fmla="*/ 1593252 h 2179536"/>
                  <a:gd name="connsiteX13-477" fmla="*/ 143951 w 2003583"/>
                  <a:gd name="connsiteY13-478" fmla="*/ 1689626 h 2179536"/>
                  <a:gd name="connsiteX14-479" fmla="*/ 26285 w 2003583"/>
                  <a:gd name="connsiteY14-480" fmla="*/ 1485824 h 2179536"/>
                  <a:gd name="connsiteX15-481" fmla="*/ 269635 w 2003583"/>
                  <a:gd name="connsiteY15-482" fmla="*/ 1257078 h 2179536"/>
                  <a:gd name="connsiteX16-483" fmla="*/ 269635 w 2003583"/>
                  <a:gd name="connsiteY16-484" fmla="*/ 859888 h 2179536"/>
                  <a:gd name="connsiteX17-485" fmla="*/ 26285 w 2003583"/>
                  <a:gd name="connsiteY17-486" fmla="*/ 631142 h 2179536"/>
                  <a:gd name="connsiteX18-487" fmla="*/ 143951 w 2003583"/>
                  <a:gd name="connsiteY18-488" fmla="*/ 427340 h 2179536"/>
                  <a:gd name="connsiteX19-489" fmla="*/ 463725 w 2003583"/>
                  <a:gd name="connsiteY19-490" fmla="*/ 523714 h 2179536"/>
                  <a:gd name="connsiteX20-491" fmla="*/ 807702 w 2003583"/>
                  <a:gd name="connsiteY20-492" fmla="*/ 325119 h 2179536"/>
                  <a:gd name="connsiteX21-493" fmla="*/ 884127 w 2003583"/>
                  <a:gd name="connsiteY21-494" fmla="*/ -1 h 2179536"/>
                  <a:gd name="connsiteX22-495" fmla="*/ 1119457 w 2003583"/>
                  <a:gd name="connsiteY22-496" fmla="*/ -1 h 2179536"/>
                  <a:gd name="connsiteX23-497" fmla="*/ 1195882 w 2003583"/>
                  <a:gd name="connsiteY23-498" fmla="*/ 325119 h 2179536"/>
                  <a:gd name="connsiteX24-499" fmla="*/ 1539859 w 2003583"/>
                  <a:gd name="connsiteY24-500" fmla="*/ 523714 h 2179536"/>
                  <a:gd name="connsiteX0-501" fmla="*/ 1539859 w 2003583"/>
                  <a:gd name="connsiteY0-502" fmla="*/ 564355 h 2220177"/>
                  <a:gd name="connsiteX1-503" fmla="*/ 1859633 w 2003583"/>
                  <a:gd name="connsiteY1-504" fmla="*/ 467981 h 2220177"/>
                  <a:gd name="connsiteX2-505" fmla="*/ 1977299 w 2003583"/>
                  <a:gd name="connsiteY2-506" fmla="*/ 671783 h 2220177"/>
                  <a:gd name="connsiteX3-507" fmla="*/ 1733949 w 2003583"/>
                  <a:gd name="connsiteY3-508" fmla="*/ 900529 h 2220177"/>
                  <a:gd name="connsiteX4-509" fmla="*/ 1733949 w 2003583"/>
                  <a:gd name="connsiteY4-510" fmla="*/ 1297719 h 2220177"/>
                  <a:gd name="connsiteX5-511" fmla="*/ 1977299 w 2003583"/>
                  <a:gd name="connsiteY5-512" fmla="*/ 1526465 h 2220177"/>
                  <a:gd name="connsiteX6-513" fmla="*/ 1859633 w 2003583"/>
                  <a:gd name="connsiteY6-514" fmla="*/ 1730267 h 2220177"/>
                  <a:gd name="connsiteX7-515" fmla="*/ 1539859 w 2003583"/>
                  <a:gd name="connsiteY7-516" fmla="*/ 1633893 h 2220177"/>
                  <a:gd name="connsiteX8-517" fmla="*/ 1195882 w 2003583"/>
                  <a:gd name="connsiteY8-518" fmla="*/ 1832488 h 2220177"/>
                  <a:gd name="connsiteX9-519" fmla="*/ 1119457 w 2003583"/>
                  <a:gd name="connsiteY9-520" fmla="*/ 2157608 h 2220177"/>
                  <a:gd name="connsiteX10-521" fmla="*/ 884127 w 2003583"/>
                  <a:gd name="connsiteY10-522" fmla="*/ 2157608 h 2220177"/>
                  <a:gd name="connsiteX11-523" fmla="*/ 807702 w 2003583"/>
                  <a:gd name="connsiteY11-524" fmla="*/ 1832488 h 2220177"/>
                  <a:gd name="connsiteX12-525" fmla="*/ 463725 w 2003583"/>
                  <a:gd name="connsiteY12-526" fmla="*/ 1633893 h 2220177"/>
                  <a:gd name="connsiteX13-527" fmla="*/ 143951 w 2003583"/>
                  <a:gd name="connsiteY13-528" fmla="*/ 1730267 h 2220177"/>
                  <a:gd name="connsiteX14-529" fmla="*/ 26285 w 2003583"/>
                  <a:gd name="connsiteY14-530" fmla="*/ 1526465 h 2220177"/>
                  <a:gd name="connsiteX15-531" fmla="*/ 269635 w 2003583"/>
                  <a:gd name="connsiteY15-532" fmla="*/ 1297719 h 2220177"/>
                  <a:gd name="connsiteX16-533" fmla="*/ 269635 w 2003583"/>
                  <a:gd name="connsiteY16-534" fmla="*/ 900529 h 2220177"/>
                  <a:gd name="connsiteX17-535" fmla="*/ 26285 w 2003583"/>
                  <a:gd name="connsiteY17-536" fmla="*/ 671783 h 2220177"/>
                  <a:gd name="connsiteX18-537" fmla="*/ 143951 w 2003583"/>
                  <a:gd name="connsiteY18-538" fmla="*/ 467981 h 2220177"/>
                  <a:gd name="connsiteX19-539" fmla="*/ 463725 w 2003583"/>
                  <a:gd name="connsiteY19-540" fmla="*/ 564355 h 2220177"/>
                  <a:gd name="connsiteX20-541" fmla="*/ 807702 w 2003583"/>
                  <a:gd name="connsiteY20-542" fmla="*/ 365760 h 2220177"/>
                  <a:gd name="connsiteX21-543" fmla="*/ 884127 w 2003583"/>
                  <a:gd name="connsiteY21-544" fmla="*/ 40640 h 2220177"/>
                  <a:gd name="connsiteX22-545" fmla="*/ 1119457 w 2003583"/>
                  <a:gd name="connsiteY22-546" fmla="*/ 40640 h 2220177"/>
                  <a:gd name="connsiteX23-547" fmla="*/ 1195882 w 2003583"/>
                  <a:gd name="connsiteY23-548" fmla="*/ 365760 h 2220177"/>
                  <a:gd name="connsiteX24-549" fmla="*/ 1539859 w 2003583"/>
                  <a:gd name="connsiteY24-550" fmla="*/ 564355 h 2220177"/>
                  <a:gd name="connsiteX0-551" fmla="*/ 1539859 w 2003583"/>
                  <a:gd name="connsiteY0-552" fmla="*/ 586285 h 2242107"/>
                  <a:gd name="connsiteX1-553" fmla="*/ 1859633 w 2003583"/>
                  <a:gd name="connsiteY1-554" fmla="*/ 489911 h 2242107"/>
                  <a:gd name="connsiteX2-555" fmla="*/ 1977299 w 2003583"/>
                  <a:gd name="connsiteY2-556" fmla="*/ 693713 h 2242107"/>
                  <a:gd name="connsiteX3-557" fmla="*/ 1733949 w 2003583"/>
                  <a:gd name="connsiteY3-558" fmla="*/ 922459 h 2242107"/>
                  <a:gd name="connsiteX4-559" fmla="*/ 1733949 w 2003583"/>
                  <a:gd name="connsiteY4-560" fmla="*/ 1319649 h 2242107"/>
                  <a:gd name="connsiteX5-561" fmla="*/ 1977299 w 2003583"/>
                  <a:gd name="connsiteY5-562" fmla="*/ 1548395 h 2242107"/>
                  <a:gd name="connsiteX6-563" fmla="*/ 1859633 w 2003583"/>
                  <a:gd name="connsiteY6-564" fmla="*/ 1752197 h 2242107"/>
                  <a:gd name="connsiteX7-565" fmla="*/ 1539859 w 2003583"/>
                  <a:gd name="connsiteY7-566" fmla="*/ 1655823 h 2242107"/>
                  <a:gd name="connsiteX8-567" fmla="*/ 1195882 w 2003583"/>
                  <a:gd name="connsiteY8-568" fmla="*/ 1854418 h 2242107"/>
                  <a:gd name="connsiteX9-569" fmla="*/ 1119457 w 2003583"/>
                  <a:gd name="connsiteY9-570" fmla="*/ 2179538 h 2242107"/>
                  <a:gd name="connsiteX10-571" fmla="*/ 884127 w 2003583"/>
                  <a:gd name="connsiteY10-572" fmla="*/ 2179538 h 2242107"/>
                  <a:gd name="connsiteX11-573" fmla="*/ 807702 w 2003583"/>
                  <a:gd name="connsiteY11-574" fmla="*/ 1854418 h 2242107"/>
                  <a:gd name="connsiteX12-575" fmla="*/ 463725 w 2003583"/>
                  <a:gd name="connsiteY12-576" fmla="*/ 1655823 h 2242107"/>
                  <a:gd name="connsiteX13-577" fmla="*/ 143951 w 2003583"/>
                  <a:gd name="connsiteY13-578" fmla="*/ 1752197 h 2242107"/>
                  <a:gd name="connsiteX14-579" fmla="*/ 26285 w 2003583"/>
                  <a:gd name="connsiteY14-580" fmla="*/ 1548395 h 2242107"/>
                  <a:gd name="connsiteX15-581" fmla="*/ 269635 w 2003583"/>
                  <a:gd name="connsiteY15-582" fmla="*/ 1319649 h 2242107"/>
                  <a:gd name="connsiteX16-583" fmla="*/ 269635 w 2003583"/>
                  <a:gd name="connsiteY16-584" fmla="*/ 922459 h 2242107"/>
                  <a:gd name="connsiteX17-585" fmla="*/ 26285 w 2003583"/>
                  <a:gd name="connsiteY17-586" fmla="*/ 693713 h 2242107"/>
                  <a:gd name="connsiteX18-587" fmla="*/ 143951 w 2003583"/>
                  <a:gd name="connsiteY18-588" fmla="*/ 489911 h 2242107"/>
                  <a:gd name="connsiteX19-589" fmla="*/ 463725 w 2003583"/>
                  <a:gd name="connsiteY19-590" fmla="*/ 586285 h 2242107"/>
                  <a:gd name="connsiteX20-591" fmla="*/ 807702 w 2003583"/>
                  <a:gd name="connsiteY20-592" fmla="*/ 387690 h 2242107"/>
                  <a:gd name="connsiteX21-593" fmla="*/ 884127 w 2003583"/>
                  <a:gd name="connsiteY21-594" fmla="*/ 62570 h 2242107"/>
                  <a:gd name="connsiteX22-595" fmla="*/ 1119457 w 2003583"/>
                  <a:gd name="connsiteY22-596" fmla="*/ 62570 h 2242107"/>
                  <a:gd name="connsiteX23-597" fmla="*/ 1195882 w 2003583"/>
                  <a:gd name="connsiteY23-598" fmla="*/ 387690 h 2242107"/>
                  <a:gd name="connsiteX24-599" fmla="*/ 1539859 w 2003583"/>
                  <a:gd name="connsiteY24-600" fmla="*/ 586285 h 2242107"/>
                  <a:gd name="connsiteX0-601" fmla="*/ 1539859 w 2003583"/>
                  <a:gd name="connsiteY0-602" fmla="*/ 586285 h 2242107"/>
                  <a:gd name="connsiteX1-603" fmla="*/ 1859633 w 2003583"/>
                  <a:gd name="connsiteY1-604" fmla="*/ 489911 h 2242107"/>
                  <a:gd name="connsiteX2-605" fmla="*/ 1977299 w 2003583"/>
                  <a:gd name="connsiteY2-606" fmla="*/ 693713 h 2242107"/>
                  <a:gd name="connsiteX3-607" fmla="*/ 1733949 w 2003583"/>
                  <a:gd name="connsiteY3-608" fmla="*/ 922459 h 2242107"/>
                  <a:gd name="connsiteX4-609" fmla="*/ 1733949 w 2003583"/>
                  <a:gd name="connsiteY4-610" fmla="*/ 1319649 h 2242107"/>
                  <a:gd name="connsiteX5-611" fmla="*/ 1977299 w 2003583"/>
                  <a:gd name="connsiteY5-612" fmla="*/ 1548395 h 2242107"/>
                  <a:gd name="connsiteX6-613" fmla="*/ 1859633 w 2003583"/>
                  <a:gd name="connsiteY6-614" fmla="*/ 1752197 h 2242107"/>
                  <a:gd name="connsiteX7-615" fmla="*/ 1539859 w 2003583"/>
                  <a:gd name="connsiteY7-616" fmla="*/ 1655823 h 2242107"/>
                  <a:gd name="connsiteX8-617" fmla="*/ 1195882 w 2003583"/>
                  <a:gd name="connsiteY8-618" fmla="*/ 1854418 h 2242107"/>
                  <a:gd name="connsiteX9-619" fmla="*/ 1119457 w 2003583"/>
                  <a:gd name="connsiteY9-620" fmla="*/ 2179538 h 2242107"/>
                  <a:gd name="connsiteX10-621" fmla="*/ 884127 w 2003583"/>
                  <a:gd name="connsiteY10-622" fmla="*/ 2179538 h 2242107"/>
                  <a:gd name="connsiteX11-623" fmla="*/ 807702 w 2003583"/>
                  <a:gd name="connsiteY11-624" fmla="*/ 1854418 h 2242107"/>
                  <a:gd name="connsiteX12-625" fmla="*/ 463725 w 2003583"/>
                  <a:gd name="connsiteY12-626" fmla="*/ 1655823 h 2242107"/>
                  <a:gd name="connsiteX13-627" fmla="*/ 143951 w 2003583"/>
                  <a:gd name="connsiteY13-628" fmla="*/ 1752197 h 2242107"/>
                  <a:gd name="connsiteX14-629" fmla="*/ 26285 w 2003583"/>
                  <a:gd name="connsiteY14-630" fmla="*/ 1548395 h 2242107"/>
                  <a:gd name="connsiteX15-631" fmla="*/ 269635 w 2003583"/>
                  <a:gd name="connsiteY15-632" fmla="*/ 1319649 h 2242107"/>
                  <a:gd name="connsiteX16-633" fmla="*/ 269635 w 2003583"/>
                  <a:gd name="connsiteY16-634" fmla="*/ 922459 h 2242107"/>
                  <a:gd name="connsiteX17-635" fmla="*/ 26285 w 2003583"/>
                  <a:gd name="connsiteY17-636" fmla="*/ 693713 h 2242107"/>
                  <a:gd name="connsiteX18-637" fmla="*/ 143951 w 2003583"/>
                  <a:gd name="connsiteY18-638" fmla="*/ 489911 h 2242107"/>
                  <a:gd name="connsiteX19-639" fmla="*/ 463725 w 2003583"/>
                  <a:gd name="connsiteY19-640" fmla="*/ 586285 h 2242107"/>
                  <a:gd name="connsiteX20-641" fmla="*/ 807702 w 2003583"/>
                  <a:gd name="connsiteY20-642" fmla="*/ 387690 h 2242107"/>
                  <a:gd name="connsiteX21-643" fmla="*/ 884127 w 2003583"/>
                  <a:gd name="connsiteY21-644" fmla="*/ 62570 h 2242107"/>
                  <a:gd name="connsiteX22-645" fmla="*/ 1119457 w 2003583"/>
                  <a:gd name="connsiteY22-646" fmla="*/ 62570 h 2242107"/>
                  <a:gd name="connsiteX23-647" fmla="*/ 1195882 w 2003583"/>
                  <a:gd name="connsiteY23-648" fmla="*/ 387690 h 2242107"/>
                  <a:gd name="connsiteX24-649" fmla="*/ 1539859 w 2003583"/>
                  <a:gd name="connsiteY24-650" fmla="*/ 586285 h 2242107"/>
                  <a:gd name="connsiteX0-651" fmla="*/ 1539859 w 2003583"/>
                  <a:gd name="connsiteY0-652" fmla="*/ 586285 h 2242107"/>
                  <a:gd name="connsiteX1-653" fmla="*/ 1859633 w 2003583"/>
                  <a:gd name="connsiteY1-654" fmla="*/ 489911 h 2242107"/>
                  <a:gd name="connsiteX2-655" fmla="*/ 1977299 w 2003583"/>
                  <a:gd name="connsiteY2-656" fmla="*/ 693713 h 2242107"/>
                  <a:gd name="connsiteX3-657" fmla="*/ 1733949 w 2003583"/>
                  <a:gd name="connsiteY3-658" fmla="*/ 922459 h 2242107"/>
                  <a:gd name="connsiteX4-659" fmla="*/ 1733949 w 2003583"/>
                  <a:gd name="connsiteY4-660" fmla="*/ 1319649 h 2242107"/>
                  <a:gd name="connsiteX5-661" fmla="*/ 1977299 w 2003583"/>
                  <a:gd name="connsiteY5-662" fmla="*/ 1548395 h 2242107"/>
                  <a:gd name="connsiteX6-663" fmla="*/ 1859633 w 2003583"/>
                  <a:gd name="connsiteY6-664" fmla="*/ 1752197 h 2242107"/>
                  <a:gd name="connsiteX7-665" fmla="*/ 1539859 w 2003583"/>
                  <a:gd name="connsiteY7-666" fmla="*/ 1655823 h 2242107"/>
                  <a:gd name="connsiteX8-667" fmla="*/ 1195882 w 2003583"/>
                  <a:gd name="connsiteY8-668" fmla="*/ 1854418 h 2242107"/>
                  <a:gd name="connsiteX9-669" fmla="*/ 1119457 w 2003583"/>
                  <a:gd name="connsiteY9-670" fmla="*/ 2179538 h 2242107"/>
                  <a:gd name="connsiteX10-671" fmla="*/ 884127 w 2003583"/>
                  <a:gd name="connsiteY10-672" fmla="*/ 2179538 h 2242107"/>
                  <a:gd name="connsiteX11-673" fmla="*/ 807702 w 2003583"/>
                  <a:gd name="connsiteY11-674" fmla="*/ 1854418 h 2242107"/>
                  <a:gd name="connsiteX12-675" fmla="*/ 463725 w 2003583"/>
                  <a:gd name="connsiteY12-676" fmla="*/ 1655823 h 2242107"/>
                  <a:gd name="connsiteX13-677" fmla="*/ 143951 w 2003583"/>
                  <a:gd name="connsiteY13-678" fmla="*/ 1752197 h 2242107"/>
                  <a:gd name="connsiteX14-679" fmla="*/ 26285 w 2003583"/>
                  <a:gd name="connsiteY14-680" fmla="*/ 1548395 h 2242107"/>
                  <a:gd name="connsiteX15-681" fmla="*/ 269635 w 2003583"/>
                  <a:gd name="connsiteY15-682" fmla="*/ 1319649 h 2242107"/>
                  <a:gd name="connsiteX16-683" fmla="*/ 269635 w 2003583"/>
                  <a:gd name="connsiteY16-684" fmla="*/ 922459 h 2242107"/>
                  <a:gd name="connsiteX17-685" fmla="*/ 26285 w 2003583"/>
                  <a:gd name="connsiteY17-686" fmla="*/ 693713 h 2242107"/>
                  <a:gd name="connsiteX18-687" fmla="*/ 143951 w 2003583"/>
                  <a:gd name="connsiteY18-688" fmla="*/ 489911 h 2242107"/>
                  <a:gd name="connsiteX19-689" fmla="*/ 463725 w 2003583"/>
                  <a:gd name="connsiteY19-690" fmla="*/ 586285 h 2242107"/>
                  <a:gd name="connsiteX20-691" fmla="*/ 807702 w 2003583"/>
                  <a:gd name="connsiteY20-692" fmla="*/ 387690 h 2242107"/>
                  <a:gd name="connsiteX21-693" fmla="*/ 884127 w 2003583"/>
                  <a:gd name="connsiteY21-694" fmla="*/ 62570 h 2242107"/>
                  <a:gd name="connsiteX22-695" fmla="*/ 1119457 w 2003583"/>
                  <a:gd name="connsiteY22-696" fmla="*/ 62570 h 2242107"/>
                  <a:gd name="connsiteX23-697" fmla="*/ 1195882 w 2003583"/>
                  <a:gd name="connsiteY23-698" fmla="*/ 387690 h 2242107"/>
                  <a:gd name="connsiteX24-699" fmla="*/ 1539859 w 2003583"/>
                  <a:gd name="connsiteY24-700" fmla="*/ 586285 h 2242107"/>
                  <a:gd name="connsiteX0-701" fmla="*/ 1539859 w 2003583"/>
                  <a:gd name="connsiteY0-702" fmla="*/ 586285 h 2242107"/>
                  <a:gd name="connsiteX1-703" fmla="*/ 1859633 w 2003583"/>
                  <a:gd name="connsiteY1-704" fmla="*/ 489911 h 2242107"/>
                  <a:gd name="connsiteX2-705" fmla="*/ 1977299 w 2003583"/>
                  <a:gd name="connsiteY2-706" fmla="*/ 693713 h 2242107"/>
                  <a:gd name="connsiteX3-707" fmla="*/ 1733949 w 2003583"/>
                  <a:gd name="connsiteY3-708" fmla="*/ 922459 h 2242107"/>
                  <a:gd name="connsiteX4-709" fmla="*/ 1733949 w 2003583"/>
                  <a:gd name="connsiteY4-710" fmla="*/ 1319649 h 2242107"/>
                  <a:gd name="connsiteX5-711" fmla="*/ 1977299 w 2003583"/>
                  <a:gd name="connsiteY5-712" fmla="*/ 1548395 h 2242107"/>
                  <a:gd name="connsiteX6-713" fmla="*/ 1859633 w 2003583"/>
                  <a:gd name="connsiteY6-714" fmla="*/ 1752197 h 2242107"/>
                  <a:gd name="connsiteX7-715" fmla="*/ 1539859 w 2003583"/>
                  <a:gd name="connsiteY7-716" fmla="*/ 1655823 h 2242107"/>
                  <a:gd name="connsiteX8-717" fmla="*/ 1195882 w 2003583"/>
                  <a:gd name="connsiteY8-718" fmla="*/ 1854418 h 2242107"/>
                  <a:gd name="connsiteX9-719" fmla="*/ 1119457 w 2003583"/>
                  <a:gd name="connsiteY9-720" fmla="*/ 2179538 h 2242107"/>
                  <a:gd name="connsiteX10-721" fmla="*/ 884127 w 2003583"/>
                  <a:gd name="connsiteY10-722" fmla="*/ 2179538 h 2242107"/>
                  <a:gd name="connsiteX11-723" fmla="*/ 807702 w 2003583"/>
                  <a:gd name="connsiteY11-724" fmla="*/ 1854418 h 2242107"/>
                  <a:gd name="connsiteX12-725" fmla="*/ 463725 w 2003583"/>
                  <a:gd name="connsiteY12-726" fmla="*/ 1655823 h 2242107"/>
                  <a:gd name="connsiteX13-727" fmla="*/ 143951 w 2003583"/>
                  <a:gd name="connsiteY13-728" fmla="*/ 1752197 h 2242107"/>
                  <a:gd name="connsiteX14-729" fmla="*/ 26285 w 2003583"/>
                  <a:gd name="connsiteY14-730" fmla="*/ 1548395 h 2242107"/>
                  <a:gd name="connsiteX15-731" fmla="*/ 269635 w 2003583"/>
                  <a:gd name="connsiteY15-732" fmla="*/ 1319649 h 2242107"/>
                  <a:gd name="connsiteX16-733" fmla="*/ 269635 w 2003583"/>
                  <a:gd name="connsiteY16-734" fmla="*/ 922459 h 2242107"/>
                  <a:gd name="connsiteX17-735" fmla="*/ 26285 w 2003583"/>
                  <a:gd name="connsiteY17-736" fmla="*/ 693713 h 2242107"/>
                  <a:gd name="connsiteX18-737" fmla="*/ 143951 w 2003583"/>
                  <a:gd name="connsiteY18-738" fmla="*/ 489911 h 2242107"/>
                  <a:gd name="connsiteX19-739" fmla="*/ 463725 w 2003583"/>
                  <a:gd name="connsiteY19-740" fmla="*/ 586285 h 2242107"/>
                  <a:gd name="connsiteX20-741" fmla="*/ 807702 w 2003583"/>
                  <a:gd name="connsiteY20-742" fmla="*/ 387690 h 2242107"/>
                  <a:gd name="connsiteX21-743" fmla="*/ 884127 w 2003583"/>
                  <a:gd name="connsiteY21-744" fmla="*/ 62570 h 2242107"/>
                  <a:gd name="connsiteX22-745" fmla="*/ 1119457 w 2003583"/>
                  <a:gd name="connsiteY22-746" fmla="*/ 62570 h 2242107"/>
                  <a:gd name="connsiteX23-747" fmla="*/ 1195882 w 2003583"/>
                  <a:gd name="connsiteY23-748" fmla="*/ 387690 h 2242107"/>
                  <a:gd name="connsiteX24-749" fmla="*/ 1539859 w 2003583"/>
                  <a:gd name="connsiteY24-750" fmla="*/ 586285 h 2242107"/>
                  <a:gd name="connsiteX0-751" fmla="*/ 1539859 w 2003583"/>
                  <a:gd name="connsiteY0-752" fmla="*/ 586285 h 2242107"/>
                  <a:gd name="connsiteX1-753" fmla="*/ 1859633 w 2003583"/>
                  <a:gd name="connsiteY1-754" fmla="*/ 489911 h 2242107"/>
                  <a:gd name="connsiteX2-755" fmla="*/ 1977299 w 2003583"/>
                  <a:gd name="connsiteY2-756" fmla="*/ 693713 h 2242107"/>
                  <a:gd name="connsiteX3-757" fmla="*/ 1733949 w 2003583"/>
                  <a:gd name="connsiteY3-758" fmla="*/ 922459 h 2242107"/>
                  <a:gd name="connsiteX4-759" fmla="*/ 1733949 w 2003583"/>
                  <a:gd name="connsiteY4-760" fmla="*/ 1319649 h 2242107"/>
                  <a:gd name="connsiteX5-761" fmla="*/ 1977299 w 2003583"/>
                  <a:gd name="connsiteY5-762" fmla="*/ 1548395 h 2242107"/>
                  <a:gd name="connsiteX6-763" fmla="*/ 1859633 w 2003583"/>
                  <a:gd name="connsiteY6-764" fmla="*/ 1752197 h 2242107"/>
                  <a:gd name="connsiteX7-765" fmla="*/ 1539859 w 2003583"/>
                  <a:gd name="connsiteY7-766" fmla="*/ 1655823 h 2242107"/>
                  <a:gd name="connsiteX8-767" fmla="*/ 1195882 w 2003583"/>
                  <a:gd name="connsiteY8-768" fmla="*/ 1854418 h 2242107"/>
                  <a:gd name="connsiteX9-769" fmla="*/ 1119457 w 2003583"/>
                  <a:gd name="connsiteY9-770" fmla="*/ 2179538 h 2242107"/>
                  <a:gd name="connsiteX10-771" fmla="*/ 884127 w 2003583"/>
                  <a:gd name="connsiteY10-772" fmla="*/ 2179538 h 2242107"/>
                  <a:gd name="connsiteX11-773" fmla="*/ 807702 w 2003583"/>
                  <a:gd name="connsiteY11-774" fmla="*/ 1854418 h 2242107"/>
                  <a:gd name="connsiteX12-775" fmla="*/ 463725 w 2003583"/>
                  <a:gd name="connsiteY12-776" fmla="*/ 1655823 h 2242107"/>
                  <a:gd name="connsiteX13-777" fmla="*/ 143951 w 2003583"/>
                  <a:gd name="connsiteY13-778" fmla="*/ 1752197 h 2242107"/>
                  <a:gd name="connsiteX14-779" fmla="*/ 26285 w 2003583"/>
                  <a:gd name="connsiteY14-780" fmla="*/ 1548395 h 2242107"/>
                  <a:gd name="connsiteX15-781" fmla="*/ 269635 w 2003583"/>
                  <a:gd name="connsiteY15-782" fmla="*/ 1319649 h 2242107"/>
                  <a:gd name="connsiteX16-783" fmla="*/ 269635 w 2003583"/>
                  <a:gd name="connsiteY16-784" fmla="*/ 922459 h 2242107"/>
                  <a:gd name="connsiteX17-785" fmla="*/ 26285 w 2003583"/>
                  <a:gd name="connsiteY17-786" fmla="*/ 693713 h 2242107"/>
                  <a:gd name="connsiteX18-787" fmla="*/ 143951 w 2003583"/>
                  <a:gd name="connsiteY18-788" fmla="*/ 489911 h 2242107"/>
                  <a:gd name="connsiteX19-789" fmla="*/ 463725 w 2003583"/>
                  <a:gd name="connsiteY19-790" fmla="*/ 586285 h 2242107"/>
                  <a:gd name="connsiteX20-791" fmla="*/ 807702 w 2003583"/>
                  <a:gd name="connsiteY20-792" fmla="*/ 387690 h 2242107"/>
                  <a:gd name="connsiteX21-793" fmla="*/ 884127 w 2003583"/>
                  <a:gd name="connsiteY21-794" fmla="*/ 62570 h 2242107"/>
                  <a:gd name="connsiteX22-795" fmla="*/ 1119457 w 2003583"/>
                  <a:gd name="connsiteY22-796" fmla="*/ 62570 h 2242107"/>
                  <a:gd name="connsiteX23-797" fmla="*/ 1195882 w 2003583"/>
                  <a:gd name="connsiteY23-798" fmla="*/ 387690 h 2242107"/>
                  <a:gd name="connsiteX24-799" fmla="*/ 1539859 w 2003583"/>
                  <a:gd name="connsiteY24-800" fmla="*/ 586285 h 2242107"/>
                  <a:gd name="connsiteX0-801" fmla="*/ 1539859 w 2003583"/>
                  <a:gd name="connsiteY0-802" fmla="*/ 586285 h 2242107"/>
                  <a:gd name="connsiteX1-803" fmla="*/ 1859633 w 2003583"/>
                  <a:gd name="connsiteY1-804" fmla="*/ 489911 h 2242107"/>
                  <a:gd name="connsiteX2-805" fmla="*/ 1977299 w 2003583"/>
                  <a:gd name="connsiteY2-806" fmla="*/ 693713 h 2242107"/>
                  <a:gd name="connsiteX3-807" fmla="*/ 1733949 w 2003583"/>
                  <a:gd name="connsiteY3-808" fmla="*/ 922459 h 2242107"/>
                  <a:gd name="connsiteX4-809" fmla="*/ 1733949 w 2003583"/>
                  <a:gd name="connsiteY4-810" fmla="*/ 1319649 h 2242107"/>
                  <a:gd name="connsiteX5-811" fmla="*/ 1977299 w 2003583"/>
                  <a:gd name="connsiteY5-812" fmla="*/ 1548395 h 2242107"/>
                  <a:gd name="connsiteX6-813" fmla="*/ 1859633 w 2003583"/>
                  <a:gd name="connsiteY6-814" fmla="*/ 1752197 h 2242107"/>
                  <a:gd name="connsiteX7-815" fmla="*/ 1539859 w 2003583"/>
                  <a:gd name="connsiteY7-816" fmla="*/ 1655823 h 2242107"/>
                  <a:gd name="connsiteX8-817" fmla="*/ 1195882 w 2003583"/>
                  <a:gd name="connsiteY8-818" fmla="*/ 1854418 h 2242107"/>
                  <a:gd name="connsiteX9-819" fmla="*/ 1119457 w 2003583"/>
                  <a:gd name="connsiteY9-820" fmla="*/ 2179538 h 2242107"/>
                  <a:gd name="connsiteX10-821" fmla="*/ 884127 w 2003583"/>
                  <a:gd name="connsiteY10-822" fmla="*/ 2179538 h 2242107"/>
                  <a:gd name="connsiteX11-823" fmla="*/ 807702 w 2003583"/>
                  <a:gd name="connsiteY11-824" fmla="*/ 1854418 h 2242107"/>
                  <a:gd name="connsiteX12-825" fmla="*/ 463725 w 2003583"/>
                  <a:gd name="connsiteY12-826" fmla="*/ 1655823 h 2242107"/>
                  <a:gd name="connsiteX13-827" fmla="*/ 143951 w 2003583"/>
                  <a:gd name="connsiteY13-828" fmla="*/ 1752197 h 2242107"/>
                  <a:gd name="connsiteX14-829" fmla="*/ 26285 w 2003583"/>
                  <a:gd name="connsiteY14-830" fmla="*/ 1548395 h 2242107"/>
                  <a:gd name="connsiteX15-831" fmla="*/ 269635 w 2003583"/>
                  <a:gd name="connsiteY15-832" fmla="*/ 1319649 h 2242107"/>
                  <a:gd name="connsiteX16-833" fmla="*/ 269635 w 2003583"/>
                  <a:gd name="connsiteY16-834" fmla="*/ 922459 h 2242107"/>
                  <a:gd name="connsiteX17-835" fmla="*/ 26285 w 2003583"/>
                  <a:gd name="connsiteY17-836" fmla="*/ 693713 h 2242107"/>
                  <a:gd name="connsiteX18-837" fmla="*/ 143951 w 2003583"/>
                  <a:gd name="connsiteY18-838" fmla="*/ 489911 h 2242107"/>
                  <a:gd name="connsiteX19-839" fmla="*/ 463725 w 2003583"/>
                  <a:gd name="connsiteY19-840" fmla="*/ 586285 h 2242107"/>
                  <a:gd name="connsiteX20-841" fmla="*/ 807702 w 2003583"/>
                  <a:gd name="connsiteY20-842" fmla="*/ 387690 h 2242107"/>
                  <a:gd name="connsiteX21-843" fmla="*/ 884127 w 2003583"/>
                  <a:gd name="connsiteY21-844" fmla="*/ 62570 h 2242107"/>
                  <a:gd name="connsiteX22-845" fmla="*/ 1119457 w 2003583"/>
                  <a:gd name="connsiteY22-846" fmla="*/ 62570 h 2242107"/>
                  <a:gd name="connsiteX23-847" fmla="*/ 1195882 w 2003583"/>
                  <a:gd name="connsiteY23-848" fmla="*/ 387690 h 2242107"/>
                  <a:gd name="connsiteX24-849" fmla="*/ 1539859 w 2003583"/>
                  <a:gd name="connsiteY24-850" fmla="*/ 586285 h 2242107"/>
                  <a:gd name="connsiteX0-851" fmla="*/ 1539859 w 2003583"/>
                  <a:gd name="connsiteY0-852" fmla="*/ 586285 h 2242107"/>
                  <a:gd name="connsiteX1-853" fmla="*/ 1859633 w 2003583"/>
                  <a:gd name="connsiteY1-854" fmla="*/ 489911 h 2242107"/>
                  <a:gd name="connsiteX2-855" fmla="*/ 1977299 w 2003583"/>
                  <a:gd name="connsiteY2-856" fmla="*/ 693713 h 2242107"/>
                  <a:gd name="connsiteX3-857" fmla="*/ 1733949 w 2003583"/>
                  <a:gd name="connsiteY3-858" fmla="*/ 922459 h 2242107"/>
                  <a:gd name="connsiteX4-859" fmla="*/ 1733949 w 2003583"/>
                  <a:gd name="connsiteY4-860" fmla="*/ 1319649 h 2242107"/>
                  <a:gd name="connsiteX5-861" fmla="*/ 1977299 w 2003583"/>
                  <a:gd name="connsiteY5-862" fmla="*/ 1548395 h 2242107"/>
                  <a:gd name="connsiteX6-863" fmla="*/ 1859633 w 2003583"/>
                  <a:gd name="connsiteY6-864" fmla="*/ 1752197 h 2242107"/>
                  <a:gd name="connsiteX7-865" fmla="*/ 1539859 w 2003583"/>
                  <a:gd name="connsiteY7-866" fmla="*/ 1655823 h 2242107"/>
                  <a:gd name="connsiteX8-867" fmla="*/ 1195882 w 2003583"/>
                  <a:gd name="connsiteY8-868" fmla="*/ 1854418 h 2242107"/>
                  <a:gd name="connsiteX9-869" fmla="*/ 1119457 w 2003583"/>
                  <a:gd name="connsiteY9-870" fmla="*/ 2179538 h 2242107"/>
                  <a:gd name="connsiteX10-871" fmla="*/ 884127 w 2003583"/>
                  <a:gd name="connsiteY10-872" fmla="*/ 2179538 h 2242107"/>
                  <a:gd name="connsiteX11-873" fmla="*/ 807702 w 2003583"/>
                  <a:gd name="connsiteY11-874" fmla="*/ 1854418 h 2242107"/>
                  <a:gd name="connsiteX12-875" fmla="*/ 463725 w 2003583"/>
                  <a:gd name="connsiteY12-876" fmla="*/ 1655823 h 2242107"/>
                  <a:gd name="connsiteX13-877" fmla="*/ 143951 w 2003583"/>
                  <a:gd name="connsiteY13-878" fmla="*/ 1752197 h 2242107"/>
                  <a:gd name="connsiteX14-879" fmla="*/ 26285 w 2003583"/>
                  <a:gd name="connsiteY14-880" fmla="*/ 1548395 h 2242107"/>
                  <a:gd name="connsiteX15-881" fmla="*/ 269635 w 2003583"/>
                  <a:gd name="connsiteY15-882" fmla="*/ 1319649 h 2242107"/>
                  <a:gd name="connsiteX16-883" fmla="*/ 269635 w 2003583"/>
                  <a:gd name="connsiteY16-884" fmla="*/ 922459 h 2242107"/>
                  <a:gd name="connsiteX17-885" fmla="*/ 26285 w 2003583"/>
                  <a:gd name="connsiteY17-886" fmla="*/ 693713 h 2242107"/>
                  <a:gd name="connsiteX18-887" fmla="*/ 143951 w 2003583"/>
                  <a:gd name="connsiteY18-888" fmla="*/ 489911 h 2242107"/>
                  <a:gd name="connsiteX19-889" fmla="*/ 463725 w 2003583"/>
                  <a:gd name="connsiteY19-890" fmla="*/ 586285 h 2242107"/>
                  <a:gd name="connsiteX20-891" fmla="*/ 807702 w 2003583"/>
                  <a:gd name="connsiteY20-892" fmla="*/ 387690 h 2242107"/>
                  <a:gd name="connsiteX21-893" fmla="*/ 884127 w 2003583"/>
                  <a:gd name="connsiteY21-894" fmla="*/ 62570 h 2242107"/>
                  <a:gd name="connsiteX22-895" fmla="*/ 1119457 w 2003583"/>
                  <a:gd name="connsiteY22-896" fmla="*/ 62570 h 2242107"/>
                  <a:gd name="connsiteX23-897" fmla="*/ 1195882 w 2003583"/>
                  <a:gd name="connsiteY23-898" fmla="*/ 387690 h 2242107"/>
                  <a:gd name="connsiteX24-899" fmla="*/ 1539859 w 2003583"/>
                  <a:gd name="connsiteY24-900" fmla="*/ 586285 h 2242107"/>
                  <a:gd name="connsiteX0-901" fmla="*/ 1539859 w 2003583"/>
                  <a:gd name="connsiteY0-902" fmla="*/ 586285 h 2242107"/>
                  <a:gd name="connsiteX1-903" fmla="*/ 1859633 w 2003583"/>
                  <a:gd name="connsiteY1-904" fmla="*/ 489911 h 2242107"/>
                  <a:gd name="connsiteX2-905" fmla="*/ 1977299 w 2003583"/>
                  <a:gd name="connsiteY2-906" fmla="*/ 693713 h 2242107"/>
                  <a:gd name="connsiteX3-907" fmla="*/ 1733949 w 2003583"/>
                  <a:gd name="connsiteY3-908" fmla="*/ 922459 h 2242107"/>
                  <a:gd name="connsiteX4-909" fmla="*/ 1733949 w 2003583"/>
                  <a:gd name="connsiteY4-910" fmla="*/ 1319649 h 2242107"/>
                  <a:gd name="connsiteX5-911" fmla="*/ 1977299 w 2003583"/>
                  <a:gd name="connsiteY5-912" fmla="*/ 1548395 h 2242107"/>
                  <a:gd name="connsiteX6-913" fmla="*/ 1859633 w 2003583"/>
                  <a:gd name="connsiteY6-914" fmla="*/ 1752197 h 2242107"/>
                  <a:gd name="connsiteX7-915" fmla="*/ 1539859 w 2003583"/>
                  <a:gd name="connsiteY7-916" fmla="*/ 1655823 h 2242107"/>
                  <a:gd name="connsiteX8-917" fmla="*/ 1195882 w 2003583"/>
                  <a:gd name="connsiteY8-918" fmla="*/ 1854418 h 2242107"/>
                  <a:gd name="connsiteX9-919" fmla="*/ 1119457 w 2003583"/>
                  <a:gd name="connsiteY9-920" fmla="*/ 2179538 h 2242107"/>
                  <a:gd name="connsiteX10-921" fmla="*/ 884127 w 2003583"/>
                  <a:gd name="connsiteY10-922" fmla="*/ 2179538 h 2242107"/>
                  <a:gd name="connsiteX11-923" fmla="*/ 807702 w 2003583"/>
                  <a:gd name="connsiteY11-924" fmla="*/ 1854418 h 2242107"/>
                  <a:gd name="connsiteX12-925" fmla="*/ 463725 w 2003583"/>
                  <a:gd name="connsiteY12-926" fmla="*/ 1655823 h 2242107"/>
                  <a:gd name="connsiteX13-927" fmla="*/ 143951 w 2003583"/>
                  <a:gd name="connsiteY13-928" fmla="*/ 1752197 h 2242107"/>
                  <a:gd name="connsiteX14-929" fmla="*/ 26285 w 2003583"/>
                  <a:gd name="connsiteY14-930" fmla="*/ 1548395 h 2242107"/>
                  <a:gd name="connsiteX15-931" fmla="*/ 269635 w 2003583"/>
                  <a:gd name="connsiteY15-932" fmla="*/ 1319649 h 2242107"/>
                  <a:gd name="connsiteX16-933" fmla="*/ 269635 w 2003583"/>
                  <a:gd name="connsiteY16-934" fmla="*/ 922459 h 2242107"/>
                  <a:gd name="connsiteX17-935" fmla="*/ 26285 w 2003583"/>
                  <a:gd name="connsiteY17-936" fmla="*/ 693713 h 2242107"/>
                  <a:gd name="connsiteX18-937" fmla="*/ 143951 w 2003583"/>
                  <a:gd name="connsiteY18-938" fmla="*/ 489911 h 2242107"/>
                  <a:gd name="connsiteX19-939" fmla="*/ 463725 w 2003583"/>
                  <a:gd name="connsiteY19-940" fmla="*/ 586285 h 2242107"/>
                  <a:gd name="connsiteX20-941" fmla="*/ 807702 w 2003583"/>
                  <a:gd name="connsiteY20-942" fmla="*/ 387690 h 2242107"/>
                  <a:gd name="connsiteX21-943" fmla="*/ 884127 w 2003583"/>
                  <a:gd name="connsiteY21-944" fmla="*/ 62570 h 2242107"/>
                  <a:gd name="connsiteX22-945" fmla="*/ 1119457 w 2003583"/>
                  <a:gd name="connsiteY22-946" fmla="*/ 62570 h 2242107"/>
                  <a:gd name="connsiteX23-947" fmla="*/ 1195882 w 2003583"/>
                  <a:gd name="connsiteY23-948" fmla="*/ 387690 h 2242107"/>
                  <a:gd name="connsiteX24-949" fmla="*/ 1539859 w 2003583"/>
                  <a:gd name="connsiteY24-950" fmla="*/ 586285 h 2242107"/>
                  <a:gd name="connsiteX0-951" fmla="*/ 1539859 w 2003583"/>
                  <a:gd name="connsiteY0-952" fmla="*/ 586285 h 2242107"/>
                  <a:gd name="connsiteX1-953" fmla="*/ 1859633 w 2003583"/>
                  <a:gd name="connsiteY1-954" fmla="*/ 489911 h 2242107"/>
                  <a:gd name="connsiteX2-955" fmla="*/ 1977299 w 2003583"/>
                  <a:gd name="connsiteY2-956" fmla="*/ 693713 h 2242107"/>
                  <a:gd name="connsiteX3-957" fmla="*/ 1733949 w 2003583"/>
                  <a:gd name="connsiteY3-958" fmla="*/ 922459 h 2242107"/>
                  <a:gd name="connsiteX4-959" fmla="*/ 1733949 w 2003583"/>
                  <a:gd name="connsiteY4-960" fmla="*/ 1319649 h 2242107"/>
                  <a:gd name="connsiteX5-961" fmla="*/ 1977299 w 2003583"/>
                  <a:gd name="connsiteY5-962" fmla="*/ 1548395 h 2242107"/>
                  <a:gd name="connsiteX6-963" fmla="*/ 1859633 w 2003583"/>
                  <a:gd name="connsiteY6-964" fmla="*/ 1752197 h 2242107"/>
                  <a:gd name="connsiteX7-965" fmla="*/ 1539859 w 2003583"/>
                  <a:gd name="connsiteY7-966" fmla="*/ 1655823 h 2242107"/>
                  <a:gd name="connsiteX8-967" fmla="*/ 1195882 w 2003583"/>
                  <a:gd name="connsiteY8-968" fmla="*/ 1854418 h 2242107"/>
                  <a:gd name="connsiteX9-969" fmla="*/ 1119457 w 2003583"/>
                  <a:gd name="connsiteY9-970" fmla="*/ 2179538 h 2242107"/>
                  <a:gd name="connsiteX10-971" fmla="*/ 884127 w 2003583"/>
                  <a:gd name="connsiteY10-972" fmla="*/ 2179538 h 2242107"/>
                  <a:gd name="connsiteX11-973" fmla="*/ 807702 w 2003583"/>
                  <a:gd name="connsiteY11-974" fmla="*/ 1854418 h 2242107"/>
                  <a:gd name="connsiteX12-975" fmla="*/ 463725 w 2003583"/>
                  <a:gd name="connsiteY12-976" fmla="*/ 1655823 h 2242107"/>
                  <a:gd name="connsiteX13-977" fmla="*/ 143951 w 2003583"/>
                  <a:gd name="connsiteY13-978" fmla="*/ 1752197 h 2242107"/>
                  <a:gd name="connsiteX14-979" fmla="*/ 26285 w 2003583"/>
                  <a:gd name="connsiteY14-980" fmla="*/ 1548395 h 2242107"/>
                  <a:gd name="connsiteX15-981" fmla="*/ 269635 w 2003583"/>
                  <a:gd name="connsiteY15-982" fmla="*/ 1319649 h 2242107"/>
                  <a:gd name="connsiteX16-983" fmla="*/ 269635 w 2003583"/>
                  <a:gd name="connsiteY16-984" fmla="*/ 922459 h 2242107"/>
                  <a:gd name="connsiteX17-985" fmla="*/ 26285 w 2003583"/>
                  <a:gd name="connsiteY17-986" fmla="*/ 693713 h 2242107"/>
                  <a:gd name="connsiteX18-987" fmla="*/ 143951 w 2003583"/>
                  <a:gd name="connsiteY18-988" fmla="*/ 489911 h 2242107"/>
                  <a:gd name="connsiteX19-989" fmla="*/ 463725 w 2003583"/>
                  <a:gd name="connsiteY19-990" fmla="*/ 586285 h 2242107"/>
                  <a:gd name="connsiteX20-991" fmla="*/ 807702 w 2003583"/>
                  <a:gd name="connsiteY20-992" fmla="*/ 387690 h 2242107"/>
                  <a:gd name="connsiteX21-993" fmla="*/ 884127 w 2003583"/>
                  <a:gd name="connsiteY21-994" fmla="*/ 62570 h 2242107"/>
                  <a:gd name="connsiteX22-995" fmla="*/ 1119457 w 2003583"/>
                  <a:gd name="connsiteY22-996" fmla="*/ 62570 h 2242107"/>
                  <a:gd name="connsiteX23-997" fmla="*/ 1195882 w 2003583"/>
                  <a:gd name="connsiteY23-998" fmla="*/ 387690 h 2242107"/>
                  <a:gd name="connsiteX24-999" fmla="*/ 1539859 w 2003583"/>
                  <a:gd name="connsiteY24-1000" fmla="*/ 586285 h 2242107"/>
                  <a:gd name="connsiteX0-1001" fmla="*/ 1539859 w 2003583"/>
                  <a:gd name="connsiteY0-1002" fmla="*/ 586285 h 2242107"/>
                  <a:gd name="connsiteX1-1003" fmla="*/ 1859633 w 2003583"/>
                  <a:gd name="connsiteY1-1004" fmla="*/ 489911 h 2242107"/>
                  <a:gd name="connsiteX2-1005" fmla="*/ 1977299 w 2003583"/>
                  <a:gd name="connsiteY2-1006" fmla="*/ 693713 h 2242107"/>
                  <a:gd name="connsiteX3-1007" fmla="*/ 1733949 w 2003583"/>
                  <a:gd name="connsiteY3-1008" fmla="*/ 922459 h 2242107"/>
                  <a:gd name="connsiteX4-1009" fmla="*/ 1733949 w 2003583"/>
                  <a:gd name="connsiteY4-1010" fmla="*/ 1319649 h 2242107"/>
                  <a:gd name="connsiteX5-1011" fmla="*/ 1977299 w 2003583"/>
                  <a:gd name="connsiteY5-1012" fmla="*/ 1548395 h 2242107"/>
                  <a:gd name="connsiteX6-1013" fmla="*/ 1859633 w 2003583"/>
                  <a:gd name="connsiteY6-1014" fmla="*/ 1752197 h 2242107"/>
                  <a:gd name="connsiteX7-1015" fmla="*/ 1539859 w 2003583"/>
                  <a:gd name="connsiteY7-1016" fmla="*/ 1655823 h 2242107"/>
                  <a:gd name="connsiteX8-1017" fmla="*/ 1195882 w 2003583"/>
                  <a:gd name="connsiteY8-1018" fmla="*/ 1854418 h 2242107"/>
                  <a:gd name="connsiteX9-1019" fmla="*/ 1119457 w 2003583"/>
                  <a:gd name="connsiteY9-1020" fmla="*/ 2179538 h 2242107"/>
                  <a:gd name="connsiteX10-1021" fmla="*/ 884127 w 2003583"/>
                  <a:gd name="connsiteY10-1022" fmla="*/ 2179538 h 2242107"/>
                  <a:gd name="connsiteX11-1023" fmla="*/ 807702 w 2003583"/>
                  <a:gd name="connsiteY11-1024" fmla="*/ 1854418 h 2242107"/>
                  <a:gd name="connsiteX12-1025" fmla="*/ 463725 w 2003583"/>
                  <a:gd name="connsiteY12-1026" fmla="*/ 1655823 h 2242107"/>
                  <a:gd name="connsiteX13-1027" fmla="*/ 143951 w 2003583"/>
                  <a:gd name="connsiteY13-1028" fmla="*/ 1752197 h 2242107"/>
                  <a:gd name="connsiteX14-1029" fmla="*/ 26285 w 2003583"/>
                  <a:gd name="connsiteY14-1030" fmla="*/ 1548395 h 2242107"/>
                  <a:gd name="connsiteX15-1031" fmla="*/ 269635 w 2003583"/>
                  <a:gd name="connsiteY15-1032" fmla="*/ 1319649 h 2242107"/>
                  <a:gd name="connsiteX16-1033" fmla="*/ 269635 w 2003583"/>
                  <a:gd name="connsiteY16-1034" fmla="*/ 922459 h 2242107"/>
                  <a:gd name="connsiteX17-1035" fmla="*/ 26285 w 2003583"/>
                  <a:gd name="connsiteY17-1036" fmla="*/ 693713 h 2242107"/>
                  <a:gd name="connsiteX18-1037" fmla="*/ 143951 w 2003583"/>
                  <a:gd name="connsiteY18-1038" fmla="*/ 489911 h 2242107"/>
                  <a:gd name="connsiteX19-1039" fmla="*/ 463725 w 2003583"/>
                  <a:gd name="connsiteY19-1040" fmla="*/ 586285 h 2242107"/>
                  <a:gd name="connsiteX20-1041" fmla="*/ 807702 w 2003583"/>
                  <a:gd name="connsiteY20-1042" fmla="*/ 387690 h 2242107"/>
                  <a:gd name="connsiteX21-1043" fmla="*/ 884127 w 2003583"/>
                  <a:gd name="connsiteY21-1044" fmla="*/ 62570 h 2242107"/>
                  <a:gd name="connsiteX22-1045" fmla="*/ 1119457 w 2003583"/>
                  <a:gd name="connsiteY22-1046" fmla="*/ 62570 h 2242107"/>
                  <a:gd name="connsiteX23-1047" fmla="*/ 1195882 w 2003583"/>
                  <a:gd name="connsiteY23-1048" fmla="*/ 387690 h 2242107"/>
                  <a:gd name="connsiteX24-1049" fmla="*/ 1539859 w 2003583"/>
                  <a:gd name="connsiteY24-1050" fmla="*/ 586285 h 2242107"/>
                  <a:gd name="connsiteX0-1051" fmla="*/ 1539859 w 2003583"/>
                  <a:gd name="connsiteY0-1052" fmla="*/ 586285 h 2242107"/>
                  <a:gd name="connsiteX1-1053" fmla="*/ 1815989 w 2003583"/>
                  <a:gd name="connsiteY1-1054" fmla="*/ 481182 h 2242107"/>
                  <a:gd name="connsiteX2-1055" fmla="*/ 1977299 w 2003583"/>
                  <a:gd name="connsiteY2-1056" fmla="*/ 693713 h 2242107"/>
                  <a:gd name="connsiteX3-1057" fmla="*/ 1733949 w 2003583"/>
                  <a:gd name="connsiteY3-1058" fmla="*/ 922459 h 2242107"/>
                  <a:gd name="connsiteX4-1059" fmla="*/ 1733949 w 2003583"/>
                  <a:gd name="connsiteY4-1060" fmla="*/ 1319649 h 2242107"/>
                  <a:gd name="connsiteX5-1061" fmla="*/ 1977299 w 2003583"/>
                  <a:gd name="connsiteY5-1062" fmla="*/ 1548395 h 2242107"/>
                  <a:gd name="connsiteX6-1063" fmla="*/ 1859633 w 2003583"/>
                  <a:gd name="connsiteY6-1064" fmla="*/ 1752197 h 2242107"/>
                  <a:gd name="connsiteX7-1065" fmla="*/ 1539859 w 2003583"/>
                  <a:gd name="connsiteY7-1066" fmla="*/ 1655823 h 2242107"/>
                  <a:gd name="connsiteX8-1067" fmla="*/ 1195882 w 2003583"/>
                  <a:gd name="connsiteY8-1068" fmla="*/ 1854418 h 2242107"/>
                  <a:gd name="connsiteX9-1069" fmla="*/ 1119457 w 2003583"/>
                  <a:gd name="connsiteY9-1070" fmla="*/ 2179538 h 2242107"/>
                  <a:gd name="connsiteX10-1071" fmla="*/ 884127 w 2003583"/>
                  <a:gd name="connsiteY10-1072" fmla="*/ 2179538 h 2242107"/>
                  <a:gd name="connsiteX11-1073" fmla="*/ 807702 w 2003583"/>
                  <a:gd name="connsiteY11-1074" fmla="*/ 1854418 h 2242107"/>
                  <a:gd name="connsiteX12-1075" fmla="*/ 463725 w 2003583"/>
                  <a:gd name="connsiteY12-1076" fmla="*/ 1655823 h 2242107"/>
                  <a:gd name="connsiteX13-1077" fmla="*/ 143951 w 2003583"/>
                  <a:gd name="connsiteY13-1078" fmla="*/ 1752197 h 2242107"/>
                  <a:gd name="connsiteX14-1079" fmla="*/ 26285 w 2003583"/>
                  <a:gd name="connsiteY14-1080" fmla="*/ 1548395 h 2242107"/>
                  <a:gd name="connsiteX15-1081" fmla="*/ 269635 w 2003583"/>
                  <a:gd name="connsiteY15-1082" fmla="*/ 1319649 h 2242107"/>
                  <a:gd name="connsiteX16-1083" fmla="*/ 269635 w 2003583"/>
                  <a:gd name="connsiteY16-1084" fmla="*/ 922459 h 2242107"/>
                  <a:gd name="connsiteX17-1085" fmla="*/ 26285 w 2003583"/>
                  <a:gd name="connsiteY17-1086" fmla="*/ 693713 h 2242107"/>
                  <a:gd name="connsiteX18-1087" fmla="*/ 143951 w 2003583"/>
                  <a:gd name="connsiteY18-1088" fmla="*/ 489911 h 2242107"/>
                  <a:gd name="connsiteX19-1089" fmla="*/ 463725 w 2003583"/>
                  <a:gd name="connsiteY19-1090" fmla="*/ 586285 h 2242107"/>
                  <a:gd name="connsiteX20-1091" fmla="*/ 807702 w 2003583"/>
                  <a:gd name="connsiteY20-1092" fmla="*/ 387690 h 2242107"/>
                  <a:gd name="connsiteX21-1093" fmla="*/ 884127 w 2003583"/>
                  <a:gd name="connsiteY21-1094" fmla="*/ 62570 h 2242107"/>
                  <a:gd name="connsiteX22-1095" fmla="*/ 1119457 w 2003583"/>
                  <a:gd name="connsiteY22-1096" fmla="*/ 62570 h 2242107"/>
                  <a:gd name="connsiteX23-1097" fmla="*/ 1195882 w 2003583"/>
                  <a:gd name="connsiteY23-1098" fmla="*/ 387690 h 2242107"/>
                  <a:gd name="connsiteX24-1099" fmla="*/ 1539859 w 2003583"/>
                  <a:gd name="connsiteY24-1100" fmla="*/ 586285 h 2242107"/>
                  <a:gd name="connsiteX0-1101" fmla="*/ 1539859 w 2003583"/>
                  <a:gd name="connsiteY0-1102" fmla="*/ 586285 h 2225306"/>
                  <a:gd name="connsiteX1-1103" fmla="*/ 1815989 w 2003583"/>
                  <a:gd name="connsiteY1-1104" fmla="*/ 481182 h 2225306"/>
                  <a:gd name="connsiteX2-1105" fmla="*/ 1977299 w 2003583"/>
                  <a:gd name="connsiteY2-1106" fmla="*/ 693713 h 2225306"/>
                  <a:gd name="connsiteX3-1107" fmla="*/ 1733949 w 2003583"/>
                  <a:gd name="connsiteY3-1108" fmla="*/ 922459 h 2225306"/>
                  <a:gd name="connsiteX4-1109" fmla="*/ 1733949 w 2003583"/>
                  <a:gd name="connsiteY4-1110" fmla="*/ 1319649 h 2225306"/>
                  <a:gd name="connsiteX5-1111" fmla="*/ 1977299 w 2003583"/>
                  <a:gd name="connsiteY5-1112" fmla="*/ 1548395 h 2225306"/>
                  <a:gd name="connsiteX6-1113" fmla="*/ 1859633 w 2003583"/>
                  <a:gd name="connsiteY6-1114" fmla="*/ 1752197 h 2225306"/>
                  <a:gd name="connsiteX7-1115" fmla="*/ 1539859 w 2003583"/>
                  <a:gd name="connsiteY7-1116" fmla="*/ 1655823 h 2225306"/>
                  <a:gd name="connsiteX8-1117" fmla="*/ 1195882 w 2003583"/>
                  <a:gd name="connsiteY8-1118" fmla="*/ 1854418 h 2225306"/>
                  <a:gd name="connsiteX9-1119" fmla="*/ 1119457 w 2003583"/>
                  <a:gd name="connsiteY9-1120" fmla="*/ 2179538 h 2225306"/>
                  <a:gd name="connsiteX10-1121" fmla="*/ 849212 w 2003583"/>
                  <a:gd name="connsiteY10-1122" fmla="*/ 2188266 h 2225306"/>
                  <a:gd name="connsiteX11-1123" fmla="*/ 807702 w 2003583"/>
                  <a:gd name="connsiteY11-1124" fmla="*/ 1854418 h 2225306"/>
                  <a:gd name="connsiteX12-1125" fmla="*/ 463725 w 2003583"/>
                  <a:gd name="connsiteY12-1126" fmla="*/ 1655823 h 2225306"/>
                  <a:gd name="connsiteX13-1127" fmla="*/ 143951 w 2003583"/>
                  <a:gd name="connsiteY13-1128" fmla="*/ 1752197 h 2225306"/>
                  <a:gd name="connsiteX14-1129" fmla="*/ 26285 w 2003583"/>
                  <a:gd name="connsiteY14-1130" fmla="*/ 1548395 h 2225306"/>
                  <a:gd name="connsiteX15-1131" fmla="*/ 269635 w 2003583"/>
                  <a:gd name="connsiteY15-1132" fmla="*/ 1319649 h 2225306"/>
                  <a:gd name="connsiteX16-1133" fmla="*/ 269635 w 2003583"/>
                  <a:gd name="connsiteY16-1134" fmla="*/ 922459 h 2225306"/>
                  <a:gd name="connsiteX17-1135" fmla="*/ 26285 w 2003583"/>
                  <a:gd name="connsiteY17-1136" fmla="*/ 693713 h 2225306"/>
                  <a:gd name="connsiteX18-1137" fmla="*/ 143951 w 2003583"/>
                  <a:gd name="connsiteY18-1138" fmla="*/ 489911 h 2225306"/>
                  <a:gd name="connsiteX19-1139" fmla="*/ 463725 w 2003583"/>
                  <a:gd name="connsiteY19-1140" fmla="*/ 586285 h 2225306"/>
                  <a:gd name="connsiteX20-1141" fmla="*/ 807702 w 2003583"/>
                  <a:gd name="connsiteY20-1142" fmla="*/ 387690 h 2225306"/>
                  <a:gd name="connsiteX21-1143" fmla="*/ 884127 w 2003583"/>
                  <a:gd name="connsiteY21-1144" fmla="*/ 62570 h 2225306"/>
                  <a:gd name="connsiteX22-1145" fmla="*/ 1119457 w 2003583"/>
                  <a:gd name="connsiteY22-1146" fmla="*/ 62570 h 2225306"/>
                  <a:gd name="connsiteX23-1147" fmla="*/ 1195882 w 2003583"/>
                  <a:gd name="connsiteY23-1148" fmla="*/ 387690 h 2225306"/>
                  <a:gd name="connsiteX24-1149" fmla="*/ 1539859 w 2003583"/>
                  <a:gd name="connsiteY24-1150" fmla="*/ 586285 h 2225306"/>
                  <a:gd name="connsiteX0-1151" fmla="*/ 1551437 w 2015161"/>
                  <a:gd name="connsiteY0-1152" fmla="*/ 586285 h 2225304"/>
                  <a:gd name="connsiteX1-1153" fmla="*/ 1827567 w 2015161"/>
                  <a:gd name="connsiteY1-1154" fmla="*/ 481182 h 2225304"/>
                  <a:gd name="connsiteX2-1155" fmla="*/ 1988877 w 2015161"/>
                  <a:gd name="connsiteY2-1156" fmla="*/ 693713 h 2225304"/>
                  <a:gd name="connsiteX3-1157" fmla="*/ 1745527 w 2015161"/>
                  <a:gd name="connsiteY3-1158" fmla="*/ 922459 h 2225304"/>
                  <a:gd name="connsiteX4-1159" fmla="*/ 1745527 w 2015161"/>
                  <a:gd name="connsiteY4-1160" fmla="*/ 1319649 h 2225304"/>
                  <a:gd name="connsiteX5-1161" fmla="*/ 1988877 w 2015161"/>
                  <a:gd name="connsiteY5-1162" fmla="*/ 1548395 h 2225304"/>
                  <a:gd name="connsiteX6-1163" fmla="*/ 1871211 w 2015161"/>
                  <a:gd name="connsiteY6-1164" fmla="*/ 1752197 h 2225304"/>
                  <a:gd name="connsiteX7-1165" fmla="*/ 1551437 w 2015161"/>
                  <a:gd name="connsiteY7-1166" fmla="*/ 1655823 h 2225304"/>
                  <a:gd name="connsiteX8-1167" fmla="*/ 1207460 w 2015161"/>
                  <a:gd name="connsiteY8-1168" fmla="*/ 1854418 h 2225304"/>
                  <a:gd name="connsiteX9-1169" fmla="*/ 1131035 w 2015161"/>
                  <a:gd name="connsiteY9-1170" fmla="*/ 2179538 h 2225304"/>
                  <a:gd name="connsiteX10-1171" fmla="*/ 860790 w 2015161"/>
                  <a:gd name="connsiteY10-1172" fmla="*/ 2188266 h 2225304"/>
                  <a:gd name="connsiteX11-1173" fmla="*/ 819280 w 2015161"/>
                  <a:gd name="connsiteY11-1174" fmla="*/ 1854418 h 2225304"/>
                  <a:gd name="connsiteX12-1175" fmla="*/ 475303 w 2015161"/>
                  <a:gd name="connsiteY12-1176" fmla="*/ 1655823 h 2225304"/>
                  <a:gd name="connsiteX13-1177" fmla="*/ 155529 w 2015161"/>
                  <a:gd name="connsiteY13-1178" fmla="*/ 1752197 h 2225304"/>
                  <a:gd name="connsiteX14-1179" fmla="*/ 2948 w 2015161"/>
                  <a:gd name="connsiteY14-1180" fmla="*/ 1522210 h 2225304"/>
                  <a:gd name="connsiteX15-1181" fmla="*/ 281213 w 2015161"/>
                  <a:gd name="connsiteY15-1182" fmla="*/ 1319649 h 2225304"/>
                  <a:gd name="connsiteX16-1183" fmla="*/ 281213 w 2015161"/>
                  <a:gd name="connsiteY16-1184" fmla="*/ 922459 h 2225304"/>
                  <a:gd name="connsiteX17-1185" fmla="*/ 37863 w 2015161"/>
                  <a:gd name="connsiteY17-1186" fmla="*/ 693713 h 2225304"/>
                  <a:gd name="connsiteX18-1187" fmla="*/ 155529 w 2015161"/>
                  <a:gd name="connsiteY18-1188" fmla="*/ 489911 h 2225304"/>
                  <a:gd name="connsiteX19-1189" fmla="*/ 475303 w 2015161"/>
                  <a:gd name="connsiteY19-1190" fmla="*/ 586285 h 2225304"/>
                  <a:gd name="connsiteX20-1191" fmla="*/ 819280 w 2015161"/>
                  <a:gd name="connsiteY20-1192" fmla="*/ 387690 h 2225304"/>
                  <a:gd name="connsiteX21-1193" fmla="*/ 895705 w 2015161"/>
                  <a:gd name="connsiteY21-1194" fmla="*/ 62570 h 2225304"/>
                  <a:gd name="connsiteX22-1195" fmla="*/ 1131035 w 2015161"/>
                  <a:gd name="connsiteY22-1196" fmla="*/ 62570 h 2225304"/>
                  <a:gd name="connsiteX23-1197" fmla="*/ 1207460 w 2015161"/>
                  <a:gd name="connsiteY23-1198" fmla="*/ 387690 h 2225304"/>
                  <a:gd name="connsiteX24-1199" fmla="*/ 1551437 w 2015161"/>
                  <a:gd name="connsiteY24-1200" fmla="*/ 586285 h 2225304"/>
                  <a:gd name="connsiteX0-1201" fmla="*/ 1551439 w 2015163"/>
                  <a:gd name="connsiteY0-1202" fmla="*/ 586285 h 2225306"/>
                  <a:gd name="connsiteX1-1203" fmla="*/ 1827569 w 2015163"/>
                  <a:gd name="connsiteY1-1204" fmla="*/ 481182 h 2225306"/>
                  <a:gd name="connsiteX2-1205" fmla="*/ 1988879 w 2015163"/>
                  <a:gd name="connsiteY2-1206" fmla="*/ 693713 h 2225306"/>
                  <a:gd name="connsiteX3-1207" fmla="*/ 1745529 w 2015163"/>
                  <a:gd name="connsiteY3-1208" fmla="*/ 922459 h 2225306"/>
                  <a:gd name="connsiteX4-1209" fmla="*/ 1745529 w 2015163"/>
                  <a:gd name="connsiteY4-1210" fmla="*/ 1319649 h 2225306"/>
                  <a:gd name="connsiteX5-1211" fmla="*/ 1988879 w 2015163"/>
                  <a:gd name="connsiteY5-1212" fmla="*/ 1548395 h 2225306"/>
                  <a:gd name="connsiteX6-1213" fmla="*/ 1871213 w 2015163"/>
                  <a:gd name="connsiteY6-1214" fmla="*/ 1752197 h 2225306"/>
                  <a:gd name="connsiteX7-1215" fmla="*/ 1551439 w 2015163"/>
                  <a:gd name="connsiteY7-1216" fmla="*/ 1655823 h 2225306"/>
                  <a:gd name="connsiteX8-1217" fmla="*/ 1207462 w 2015163"/>
                  <a:gd name="connsiteY8-1218" fmla="*/ 1854418 h 2225306"/>
                  <a:gd name="connsiteX9-1219" fmla="*/ 1131037 w 2015163"/>
                  <a:gd name="connsiteY9-1220" fmla="*/ 2179538 h 2225306"/>
                  <a:gd name="connsiteX10-1221" fmla="*/ 860792 w 2015163"/>
                  <a:gd name="connsiteY10-1222" fmla="*/ 2188266 h 2225306"/>
                  <a:gd name="connsiteX11-1223" fmla="*/ 819282 w 2015163"/>
                  <a:gd name="connsiteY11-1224" fmla="*/ 1854418 h 2225306"/>
                  <a:gd name="connsiteX12-1225" fmla="*/ 475305 w 2015163"/>
                  <a:gd name="connsiteY12-1226" fmla="*/ 1655823 h 2225306"/>
                  <a:gd name="connsiteX13-1227" fmla="*/ 155531 w 2015163"/>
                  <a:gd name="connsiteY13-1228" fmla="*/ 1752197 h 2225306"/>
                  <a:gd name="connsiteX14-1229" fmla="*/ 2950 w 2015163"/>
                  <a:gd name="connsiteY14-1230" fmla="*/ 1522210 h 2225306"/>
                  <a:gd name="connsiteX15-1231" fmla="*/ 281215 w 2015163"/>
                  <a:gd name="connsiteY15-1232" fmla="*/ 1319649 h 2225306"/>
                  <a:gd name="connsiteX16-1233" fmla="*/ 281215 w 2015163"/>
                  <a:gd name="connsiteY16-1234" fmla="*/ 922459 h 2225306"/>
                  <a:gd name="connsiteX17-1235" fmla="*/ 37865 w 2015163"/>
                  <a:gd name="connsiteY17-1236" fmla="*/ 693713 h 2225306"/>
                  <a:gd name="connsiteX18-1237" fmla="*/ 155531 w 2015163"/>
                  <a:gd name="connsiteY18-1238" fmla="*/ 463725 h 2225306"/>
                  <a:gd name="connsiteX19-1239" fmla="*/ 475305 w 2015163"/>
                  <a:gd name="connsiteY19-1240" fmla="*/ 586285 h 2225306"/>
                  <a:gd name="connsiteX20-1241" fmla="*/ 819282 w 2015163"/>
                  <a:gd name="connsiteY20-1242" fmla="*/ 387690 h 2225306"/>
                  <a:gd name="connsiteX21-1243" fmla="*/ 895707 w 2015163"/>
                  <a:gd name="connsiteY21-1244" fmla="*/ 62570 h 2225306"/>
                  <a:gd name="connsiteX22-1245" fmla="*/ 1131037 w 2015163"/>
                  <a:gd name="connsiteY22-1246" fmla="*/ 62570 h 2225306"/>
                  <a:gd name="connsiteX23-1247" fmla="*/ 1207462 w 2015163"/>
                  <a:gd name="connsiteY23-1248" fmla="*/ 387690 h 2225306"/>
                  <a:gd name="connsiteX24-1249" fmla="*/ 1551439 w 2015163"/>
                  <a:gd name="connsiteY24-1250" fmla="*/ 586285 h 2225306"/>
                  <a:gd name="connsiteX0-1251" fmla="*/ 1551439 w 2015163"/>
                  <a:gd name="connsiteY0-1252" fmla="*/ 575030 h 2214049"/>
                  <a:gd name="connsiteX1-1253" fmla="*/ 1827569 w 2015163"/>
                  <a:gd name="connsiteY1-1254" fmla="*/ 469927 h 2214049"/>
                  <a:gd name="connsiteX2-1255" fmla="*/ 1988879 w 2015163"/>
                  <a:gd name="connsiteY2-1256" fmla="*/ 682458 h 2214049"/>
                  <a:gd name="connsiteX3-1257" fmla="*/ 1745529 w 2015163"/>
                  <a:gd name="connsiteY3-1258" fmla="*/ 911204 h 2214049"/>
                  <a:gd name="connsiteX4-1259" fmla="*/ 1745529 w 2015163"/>
                  <a:gd name="connsiteY4-1260" fmla="*/ 1308394 h 2214049"/>
                  <a:gd name="connsiteX5-1261" fmla="*/ 1988879 w 2015163"/>
                  <a:gd name="connsiteY5-1262" fmla="*/ 1537140 h 2214049"/>
                  <a:gd name="connsiteX6-1263" fmla="*/ 1871213 w 2015163"/>
                  <a:gd name="connsiteY6-1264" fmla="*/ 1740942 h 2214049"/>
                  <a:gd name="connsiteX7-1265" fmla="*/ 1551439 w 2015163"/>
                  <a:gd name="connsiteY7-1266" fmla="*/ 1644568 h 2214049"/>
                  <a:gd name="connsiteX8-1267" fmla="*/ 1207462 w 2015163"/>
                  <a:gd name="connsiteY8-1268" fmla="*/ 1843163 h 2214049"/>
                  <a:gd name="connsiteX9-1269" fmla="*/ 1131037 w 2015163"/>
                  <a:gd name="connsiteY9-1270" fmla="*/ 2168283 h 2214049"/>
                  <a:gd name="connsiteX10-1271" fmla="*/ 860792 w 2015163"/>
                  <a:gd name="connsiteY10-1272" fmla="*/ 2177011 h 2214049"/>
                  <a:gd name="connsiteX11-1273" fmla="*/ 819282 w 2015163"/>
                  <a:gd name="connsiteY11-1274" fmla="*/ 1843163 h 2214049"/>
                  <a:gd name="connsiteX12-1275" fmla="*/ 475305 w 2015163"/>
                  <a:gd name="connsiteY12-1276" fmla="*/ 1644568 h 2214049"/>
                  <a:gd name="connsiteX13-1277" fmla="*/ 155531 w 2015163"/>
                  <a:gd name="connsiteY13-1278" fmla="*/ 1740942 h 2214049"/>
                  <a:gd name="connsiteX14-1279" fmla="*/ 2950 w 2015163"/>
                  <a:gd name="connsiteY14-1280" fmla="*/ 1510955 h 2214049"/>
                  <a:gd name="connsiteX15-1281" fmla="*/ 281215 w 2015163"/>
                  <a:gd name="connsiteY15-1282" fmla="*/ 1308394 h 2214049"/>
                  <a:gd name="connsiteX16-1283" fmla="*/ 281215 w 2015163"/>
                  <a:gd name="connsiteY16-1284" fmla="*/ 911204 h 2214049"/>
                  <a:gd name="connsiteX17-1285" fmla="*/ 37865 w 2015163"/>
                  <a:gd name="connsiteY17-1286" fmla="*/ 682458 h 2214049"/>
                  <a:gd name="connsiteX18-1287" fmla="*/ 155531 w 2015163"/>
                  <a:gd name="connsiteY18-1288" fmla="*/ 452470 h 2214049"/>
                  <a:gd name="connsiteX19-1289" fmla="*/ 475305 w 2015163"/>
                  <a:gd name="connsiteY19-1290" fmla="*/ 575030 h 2214049"/>
                  <a:gd name="connsiteX20-1291" fmla="*/ 819282 w 2015163"/>
                  <a:gd name="connsiteY20-1292" fmla="*/ 376435 h 2214049"/>
                  <a:gd name="connsiteX21-1293" fmla="*/ 895707 w 2015163"/>
                  <a:gd name="connsiteY21-1294" fmla="*/ 51315 h 2214049"/>
                  <a:gd name="connsiteX22-1295" fmla="*/ 1165952 w 2015163"/>
                  <a:gd name="connsiteY22-1296" fmla="*/ 33857 h 2214049"/>
                  <a:gd name="connsiteX23-1297" fmla="*/ 1207462 w 2015163"/>
                  <a:gd name="connsiteY23-1298" fmla="*/ 376435 h 2214049"/>
                  <a:gd name="connsiteX24-1299" fmla="*/ 1551439 w 2015163"/>
                  <a:gd name="connsiteY24-1300" fmla="*/ 575030 h 2214049"/>
                  <a:gd name="connsiteX0-1301" fmla="*/ 1551439 w 2015163"/>
                  <a:gd name="connsiteY0-1302" fmla="*/ 575028 h 2214049"/>
                  <a:gd name="connsiteX1-1303" fmla="*/ 1810111 w 2015163"/>
                  <a:gd name="connsiteY1-1304" fmla="*/ 443740 h 2214049"/>
                  <a:gd name="connsiteX2-1305" fmla="*/ 1988879 w 2015163"/>
                  <a:gd name="connsiteY2-1306" fmla="*/ 682456 h 2214049"/>
                  <a:gd name="connsiteX3-1307" fmla="*/ 1745529 w 2015163"/>
                  <a:gd name="connsiteY3-1308" fmla="*/ 911202 h 2214049"/>
                  <a:gd name="connsiteX4-1309" fmla="*/ 1745529 w 2015163"/>
                  <a:gd name="connsiteY4-1310" fmla="*/ 1308392 h 2214049"/>
                  <a:gd name="connsiteX5-1311" fmla="*/ 1988879 w 2015163"/>
                  <a:gd name="connsiteY5-1312" fmla="*/ 1537138 h 2214049"/>
                  <a:gd name="connsiteX6-1313" fmla="*/ 1871213 w 2015163"/>
                  <a:gd name="connsiteY6-1314" fmla="*/ 1740940 h 2214049"/>
                  <a:gd name="connsiteX7-1315" fmla="*/ 1551439 w 2015163"/>
                  <a:gd name="connsiteY7-1316" fmla="*/ 1644566 h 2214049"/>
                  <a:gd name="connsiteX8-1317" fmla="*/ 1207462 w 2015163"/>
                  <a:gd name="connsiteY8-1318" fmla="*/ 1843161 h 2214049"/>
                  <a:gd name="connsiteX9-1319" fmla="*/ 1131037 w 2015163"/>
                  <a:gd name="connsiteY9-1320" fmla="*/ 2168281 h 2214049"/>
                  <a:gd name="connsiteX10-1321" fmla="*/ 860792 w 2015163"/>
                  <a:gd name="connsiteY10-1322" fmla="*/ 2177009 h 2214049"/>
                  <a:gd name="connsiteX11-1323" fmla="*/ 819282 w 2015163"/>
                  <a:gd name="connsiteY11-1324" fmla="*/ 1843161 h 2214049"/>
                  <a:gd name="connsiteX12-1325" fmla="*/ 475305 w 2015163"/>
                  <a:gd name="connsiteY12-1326" fmla="*/ 1644566 h 2214049"/>
                  <a:gd name="connsiteX13-1327" fmla="*/ 155531 w 2015163"/>
                  <a:gd name="connsiteY13-1328" fmla="*/ 1740940 h 2214049"/>
                  <a:gd name="connsiteX14-1329" fmla="*/ 2950 w 2015163"/>
                  <a:gd name="connsiteY14-1330" fmla="*/ 1510953 h 2214049"/>
                  <a:gd name="connsiteX15-1331" fmla="*/ 281215 w 2015163"/>
                  <a:gd name="connsiteY15-1332" fmla="*/ 1308392 h 2214049"/>
                  <a:gd name="connsiteX16-1333" fmla="*/ 281215 w 2015163"/>
                  <a:gd name="connsiteY16-1334" fmla="*/ 911202 h 2214049"/>
                  <a:gd name="connsiteX17-1335" fmla="*/ 37865 w 2015163"/>
                  <a:gd name="connsiteY17-1336" fmla="*/ 682456 h 2214049"/>
                  <a:gd name="connsiteX18-1337" fmla="*/ 155531 w 2015163"/>
                  <a:gd name="connsiteY18-1338" fmla="*/ 452468 h 2214049"/>
                  <a:gd name="connsiteX19-1339" fmla="*/ 475305 w 2015163"/>
                  <a:gd name="connsiteY19-1340" fmla="*/ 575028 h 2214049"/>
                  <a:gd name="connsiteX20-1341" fmla="*/ 819282 w 2015163"/>
                  <a:gd name="connsiteY20-1342" fmla="*/ 376433 h 2214049"/>
                  <a:gd name="connsiteX21-1343" fmla="*/ 895707 w 2015163"/>
                  <a:gd name="connsiteY21-1344" fmla="*/ 51313 h 2214049"/>
                  <a:gd name="connsiteX22-1345" fmla="*/ 1165952 w 2015163"/>
                  <a:gd name="connsiteY22-1346" fmla="*/ 33855 h 2214049"/>
                  <a:gd name="connsiteX23-1347" fmla="*/ 1207462 w 2015163"/>
                  <a:gd name="connsiteY23-1348" fmla="*/ 376433 h 2214049"/>
                  <a:gd name="connsiteX24-1349" fmla="*/ 1551439 w 2015163"/>
                  <a:gd name="connsiteY24-1350" fmla="*/ 575028 h 2214049"/>
                  <a:gd name="connsiteX0-1351" fmla="*/ 1551439 w 1990924"/>
                  <a:gd name="connsiteY0-1352" fmla="*/ 575028 h 2214047"/>
                  <a:gd name="connsiteX1-1353" fmla="*/ 1810111 w 1990924"/>
                  <a:gd name="connsiteY1-1354" fmla="*/ 443740 h 2214047"/>
                  <a:gd name="connsiteX2-1355" fmla="*/ 1988879 w 1990924"/>
                  <a:gd name="connsiteY2-1356" fmla="*/ 682456 h 2214047"/>
                  <a:gd name="connsiteX3-1357" fmla="*/ 1745529 w 1990924"/>
                  <a:gd name="connsiteY3-1358" fmla="*/ 911202 h 2214047"/>
                  <a:gd name="connsiteX4-1359" fmla="*/ 1745529 w 1990924"/>
                  <a:gd name="connsiteY4-1360" fmla="*/ 1308392 h 2214047"/>
                  <a:gd name="connsiteX5-1361" fmla="*/ 1988879 w 1990924"/>
                  <a:gd name="connsiteY5-1362" fmla="*/ 1537138 h 2214047"/>
                  <a:gd name="connsiteX6-1363" fmla="*/ 1845026 w 1990924"/>
                  <a:gd name="connsiteY6-1364" fmla="*/ 1775854 h 2214047"/>
                  <a:gd name="connsiteX7-1365" fmla="*/ 1551439 w 1990924"/>
                  <a:gd name="connsiteY7-1366" fmla="*/ 1644566 h 2214047"/>
                  <a:gd name="connsiteX8-1367" fmla="*/ 1207462 w 1990924"/>
                  <a:gd name="connsiteY8-1368" fmla="*/ 1843161 h 2214047"/>
                  <a:gd name="connsiteX9-1369" fmla="*/ 1131037 w 1990924"/>
                  <a:gd name="connsiteY9-1370" fmla="*/ 2168281 h 2214047"/>
                  <a:gd name="connsiteX10-1371" fmla="*/ 860792 w 1990924"/>
                  <a:gd name="connsiteY10-1372" fmla="*/ 2177009 h 2214047"/>
                  <a:gd name="connsiteX11-1373" fmla="*/ 819282 w 1990924"/>
                  <a:gd name="connsiteY11-1374" fmla="*/ 1843161 h 2214047"/>
                  <a:gd name="connsiteX12-1375" fmla="*/ 475305 w 1990924"/>
                  <a:gd name="connsiteY12-1376" fmla="*/ 1644566 h 2214047"/>
                  <a:gd name="connsiteX13-1377" fmla="*/ 155531 w 1990924"/>
                  <a:gd name="connsiteY13-1378" fmla="*/ 1740940 h 2214047"/>
                  <a:gd name="connsiteX14-1379" fmla="*/ 2950 w 1990924"/>
                  <a:gd name="connsiteY14-1380" fmla="*/ 1510953 h 2214047"/>
                  <a:gd name="connsiteX15-1381" fmla="*/ 281215 w 1990924"/>
                  <a:gd name="connsiteY15-1382" fmla="*/ 1308392 h 2214047"/>
                  <a:gd name="connsiteX16-1383" fmla="*/ 281215 w 1990924"/>
                  <a:gd name="connsiteY16-1384" fmla="*/ 911202 h 2214047"/>
                  <a:gd name="connsiteX17-1385" fmla="*/ 37865 w 1990924"/>
                  <a:gd name="connsiteY17-1386" fmla="*/ 682456 h 2214047"/>
                  <a:gd name="connsiteX18-1387" fmla="*/ 155531 w 1990924"/>
                  <a:gd name="connsiteY18-1388" fmla="*/ 452468 h 2214047"/>
                  <a:gd name="connsiteX19-1389" fmla="*/ 475305 w 1990924"/>
                  <a:gd name="connsiteY19-1390" fmla="*/ 575028 h 2214047"/>
                  <a:gd name="connsiteX20-1391" fmla="*/ 819282 w 1990924"/>
                  <a:gd name="connsiteY20-1392" fmla="*/ 376433 h 2214047"/>
                  <a:gd name="connsiteX21-1393" fmla="*/ 895707 w 1990924"/>
                  <a:gd name="connsiteY21-1394" fmla="*/ 51313 h 2214047"/>
                  <a:gd name="connsiteX22-1395" fmla="*/ 1165952 w 1990924"/>
                  <a:gd name="connsiteY22-1396" fmla="*/ 33855 h 2214047"/>
                  <a:gd name="connsiteX23-1397" fmla="*/ 1207462 w 1990924"/>
                  <a:gd name="connsiteY23-1398" fmla="*/ 376433 h 2214047"/>
                  <a:gd name="connsiteX24-1399" fmla="*/ 1551439 w 1990924"/>
                  <a:gd name="connsiteY24-1400" fmla="*/ 575028 h 221404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  <a:cxn ang="0">
                    <a:pos x="connsiteX22-45" y="connsiteY22-46"/>
                  </a:cxn>
                  <a:cxn ang="0">
                    <a:pos x="connsiteX23-47" y="connsiteY23-48"/>
                  </a:cxn>
                  <a:cxn ang="0">
                    <a:pos x="connsiteX24-49" y="connsiteY24-50"/>
                  </a:cxn>
                </a:cxnLst>
                <a:rect l="l" t="t" r="r" b="b"/>
                <a:pathLst>
                  <a:path w="1990924" h="2214047">
                    <a:moveTo>
                      <a:pt x="1551439" y="575028"/>
                    </a:moveTo>
                    <a:lnTo>
                      <a:pt x="1810111" y="443740"/>
                    </a:lnTo>
                    <a:cubicBezTo>
                      <a:pt x="1916702" y="411615"/>
                      <a:pt x="1999643" y="604546"/>
                      <a:pt x="1988879" y="682456"/>
                    </a:cubicBezTo>
                    <a:cubicBezTo>
                      <a:pt x="1978115" y="760366"/>
                      <a:pt x="1855917" y="833066"/>
                      <a:pt x="1745529" y="911202"/>
                    </a:cubicBezTo>
                    <a:cubicBezTo>
                      <a:pt x="1780804" y="1041249"/>
                      <a:pt x="1780804" y="1178345"/>
                      <a:pt x="1745529" y="1308392"/>
                    </a:cubicBezTo>
                    <a:cubicBezTo>
                      <a:pt x="1826646" y="1384641"/>
                      <a:pt x="1972296" y="1459228"/>
                      <a:pt x="1988879" y="1537138"/>
                    </a:cubicBezTo>
                    <a:cubicBezTo>
                      <a:pt x="2005462" y="1615048"/>
                      <a:pt x="1917933" y="1757949"/>
                      <a:pt x="1845026" y="1775854"/>
                    </a:cubicBezTo>
                    <a:cubicBezTo>
                      <a:pt x="1772119" y="1793759"/>
                      <a:pt x="1679522" y="1697359"/>
                      <a:pt x="1551439" y="1644566"/>
                    </a:cubicBezTo>
                    <a:cubicBezTo>
                      <a:pt x="1456452" y="1740139"/>
                      <a:pt x="1337724" y="1808687"/>
                      <a:pt x="1207462" y="1843161"/>
                    </a:cubicBezTo>
                    <a:cubicBezTo>
                      <a:pt x="1181987" y="1951534"/>
                      <a:pt x="1188815" y="2112640"/>
                      <a:pt x="1131037" y="2168281"/>
                    </a:cubicBezTo>
                    <a:cubicBezTo>
                      <a:pt x="1073259" y="2223922"/>
                      <a:pt x="912751" y="2231196"/>
                      <a:pt x="860792" y="2177009"/>
                    </a:cubicBezTo>
                    <a:cubicBezTo>
                      <a:pt x="808833" y="2122822"/>
                      <a:pt x="810792" y="1947903"/>
                      <a:pt x="819282" y="1843161"/>
                    </a:cubicBezTo>
                    <a:cubicBezTo>
                      <a:pt x="689020" y="1808686"/>
                      <a:pt x="570292" y="1740138"/>
                      <a:pt x="475305" y="1644566"/>
                    </a:cubicBezTo>
                    <a:cubicBezTo>
                      <a:pt x="368714" y="1676691"/>
                      <a:pt x="234257" y="1763209"/>
                      <a:pt x="155531" y="1740940"/>
                    </a:cubicBezTo>
                    <a:cubicBezTo>
                      <a:pt x="76805" y="1718671"/>
                      <a:pt x="-17997" y="1583044"/>
                      <a:pt x="2950" y="1510953"/>
                    </a:cubicBezTo>
                    <a:cubicBezTo>
                      <a:pt x="23897" y="1438862"/>
                      <a:pt x="223198" y="1360342"/>
                      <a:pt x="281215" y="1308392"/>
                    </a:cubicBezTo>
                    <a:cubicBezTo>
                      <a:pt x="245940" y="1178345"/>
                      <a:pt x="245940" y="1041249"/>
                      <a:pt x="281215" y="911202"/>
                    </a:cubicBezTo>
                    <a:cubicBezTo>
                      <a:pt x="200098" y="834953"/>
                      <a:pt x="58812" y="758912"/>
                      <a:pt x="37865" y="682456"/>
                    </a:cubicBezTo>
                    <a:cubicBezTo>
                      <a:pt x="16918" y="606000"/>
                      <a:pt x="82624" y="470373"/>
                      <a:pt x="155531" y="452468"/>
                    </a:cubicBezTo>
                    <a:cubicBezTo>
                      <a:pt x="228438" y="434563"/>
                      <a:pt x="364680" y="530965"/>
                      <a:pt x="475305" y="575028"/>
                    </a:cubicBezTo>
                    <a:cubicBezTo>
                      <a:pt x="570292" y="479455"/>
                      <a:pt x="689020" y="410907"/>
                      <a:pt x="819282" y="376433"/>
                    </a:cubicBezTo>
                    <a:cubicBezTo>
                      <a:pt x="844757" y="268060"/>
                      <a:pt x="837929" y="108409"/>
                      <a:pt x="895707" y="51313"/>
                    </a:cubicBezTo>
                    <a:cubicBezTo>
                      <a:pt x="953485" y="-5783"/>
                      <a:pt x="1113993" y="-20332"/>
                      <a:pt x="1165952" y="33855"/>
                    </a:cubicBezTo>
                    <a:cubicBezTo>
                      <a:pt x="1217911" y="88042"/>
                      <a:pt x="1198495" y="254233"/>
                      <a:pt x="1207462" y="376433"/>
                    </a:cubicBezTo>
                    <a:cubicBezTo>
                      <a:pt x="1337724" y="410908"/>
                      <a:pt x="1456452" y="479456"/>
                      <a:pt x="1551439" y="575028"/>
                    </a:cubicBez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83766" tIns="587064" rIns="583766" bIns="587064" numCol="1" spcCol="127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任意多边形 94"/>
              <p:cNvSpPr/>
              <p:nvPr/>
            </p:nvSpPr>
            <p:spPr>
              <a:xfrm rot="1127014">
                <a:off x="5840391" y="3268112"/>
                <a:ext cx="1814485" cy="1993319"/>
              </a:xfrm>
              <a:custGeom>
                <a:avLst/>
                <a:gdLst>
                  <a:gd name="connsiteX0" fmla="*/ 1621800 w 2167466"/>
                  <a:gd name="connsiteY0" fmla="*/ 548964 h 2167466"/>
                  <a:gd name="connsiteX1" fmla="*/ 1941574 w 2167466"/>
                  <a:gd name="connsiteY1" fmla="*/ 452590 h 2167466"/>
                  <a:gd name="connsiteX2" fmla="*/ 2059240 w 2167466"/>
                  <a:gd name="connsiteY2" fmla="*/ 656392 h 2167466"/>
                  <a:gd name="connsiteX3" fmla="*/ 1815890 w 2167466"/>
                  <a:gd name="connsiteY3" fmla="*/ 885138 h 2167466"/>
                  <a:gd name="connsiteX4" fmla="*/ 1815890 w 2167466"/>
                  <a:gd name="connsiteY4" fmla="*/ 1282328 h 2167466"/>
                  <a:gd name="connsiteX5" fmla="*/ 2059240 w 2167466"/>
                  <a:gd name="connsiteY5" fmla="*/ 1511074 h 2167466"/>
                  <a:gd name="connsiteX6" fmla="*/ 1941574 w 2167466"/>
                  <a:gd name="connsiteY6" fmla="*/ 1714876 h 2167466"/>
                  <a:gd name="connsiteX7" fmla="*/ 1621800 w 2167466"/>
                  <a:gd name="connsiteY7" fmla="*/ 1618502 h 2167466"/>
                  <a:gd name="connsiteX8" fmla="*/ 1277823 w 2167466"/>
                  <a:gd name="connsiteY8" fmla="*/ 1817097 h 2167466"/>
                  <a:gd name="connsiteX9" fmla="*/ 1201398 w 2167466"/>
                  <a:gd name="connsiteY9" fmla="*/ 2142217 h 2167466"/>
                  <a:gd name="connsiteX10" fmla="*/ 966068 w 2167466"/>
                  <a:gd name="connsiteY10" fmla="*/ 2142217 h 2167466"/>
                  <a:gd name="connsiteX11" fmla="*/ 889643 w 2167466"/>
                  <a:gd name="connsiteY11" fmla="*/ 1817097 h 2167466"/>
                  <a:gd name="connsiteX12" fmla="*/ 545666 w 2167466"/>
                  <a:gd name="connsiteY12" fmla="*/ 1618502 h 2167466"/>
                  <a:gd name="connsiteX13" fmla="*/ 225892 w 2167466"/>
                  <a:gd name="connsiteY13" fmla="*/ 1714876 h 2167466"/>
                  <a:gd name="connsiteX14" fmla="*/ 108226 w 2167466"/>
                  <a:gd name="connsiteY14" fmla="*/ 1511074 h 2167466"/>
                  <a:gd name="connsiteX15" fmla="*/ 351576 w 2167466"/>
                  <a:gd name="connsiteY15" fmla="*/ 1282328 h 2167466"/>
                  <a:gd name="connsiteX16" fmla="*/ 351576 w 2167466"/>
                  <a:gd name="connsiteY16" fmla="*/ 885138 h 2167466"/>
                  <a:gd name="connsiteX17" fmla="*/ 108226 w 2167466"/>
                  <a:gd name="connsiteY17" fmla="*/ 656392 h 2167466"/>
                  <a:gd name="connsiteX18" fmla="*/ 225892 w 2167466"/>
                  <a:gd name="connsiteY18" fmla="*/ 452590 h 2167466"/>
                  <a:gd name="connsiteX19" fmla="*/ 545666 w 2167466"/>
                  <a:gd name="connsiteY19" fmla="*/ 548964 h 2167466"/>
                  <a:gd name="connsiteX20" fmla="*/ 889643 w 2167466"/>
                  <a:gd name="connsiteY20" fmla="*/ 350369 h 2167466"/>
                  <a:gd name="connsiteX21" fmla="*/ 966068 w 2167466"/>
                  <a:gd name="connsiteY21" fmla="*/ 25249 h 2167466"/>
                  <a:gd name="connsiteX22" fmla="*/ 1201398 w 2167466"/>
                  <a:gd name="connsiteY22" fmla="*/ 25249 h 2167466"/>
                  <a:gd name="connsiteX23" fmla="*/ 1277823 w 2167466"/>
                  <a:gd name="connsiteY23" fmla="*/ 350369 h 2167466"/>
                  <a:gd name="connsiteX24" fmla="*/ 1621800 w 2167466"/>
                  <a:gd name="connsiteY24" fmla="*/ 548964 h 2167466"/>
                  <a:gd name="connsiteX0-1" fmla="*/ 1517526 w 1954966"/>
                  <a:gd name="connsiteY0-2" fmla="*/ 523716 h 2116969"/>
                  <a:gd name="connsiteX1-3" fmla="*/ 1837300 w 1954966"/>
                  <a:gd name="connsiteY1-4" fmla="*/ 427342 h 2116969"/>
                  <a:gd name="connsiteX2-5" fmla="*/ 1954966 w 1954966"/>
                  <a:gd name="connsiteY2-6" fmla="*/ 631144 h 2116969"/>
                  <a:gd name="connsiteX3-7" fmla="*/ 1711616 w 1954966"/>
                  <a:gd name="connsiteY3-8" fmla="*/ 859890 h 2116969"/>
                  <a:gd name="connsiteX4-9" fmla="*/ 1711616 w 1954966"/>
                  <a:gd name="connsiteY4-10" fmla="*/ 1257080 h 2116969"/>
                  <a:gd name="connsiteX5-11" fmla="*/ 1954966 w 1954966"/>
                  <a:gd name="connsiteY5-12" fmla="*/ 1485826 h 2116969"/>
                  <a:gd name="connsiteX6-13" fmla="*/ 1837300 w 1954966"/>
                  <a:gd name="connsiteY6-14" fmla="*/ 1689628 h 2116969"/>
                  <a:gd name="connsiteX7-15" fmla="*/ 1517526 w 1954966"/>
                  <a:gd name="connsiteY7-16" fmla="*/ 1593254 h 2116969"/>
                  <a:gd name="connsiteX8-17" fmla="*/ 1173549 w 1954966"/>
                  <a:gd name="connsiteY8-18" fmla="*/ 1791849 h 2116969"/>
                  <a:gd name="connsiteX9-19" fmla="*/ 1097124 w 1954966"/>
                  <a:gd name="connsiteY9-20" fmla="*/ 2116969 h 2116969"/>
                  <a:gd name="connsiteX10-21" fmla="*/ 861794 w 1954966"/>
                  <a:gd name="connsiteY10-22" fmla="*/ 2116969 h 2116969"/>
                  <a:gd name="connsiteX11-23" fmla="*/ 785369 w 1954966"/>
                  <a:gd name="connsiteY11-24" fmla="*/ 1791849 h 2116969"/>
                  <a:gd name="connsiteX12-25" fmla="*/ 441392 w 1954966"/>
                  <a:gd name="connsiteY12-26" fmla="*/ 1593254 h 2116969"/>
                  <a:gd name="connsiteX13-27" fmla="*/ 121618 w 1954966"/>
                  <a:gd name="connsiteY13-28" fmla="*/ 1689628 h 2116969"/>
                  <a:gd name="connsiteX14-29" fmla="*/ 3952 w 1954966"/>
                  <a:gd name="connsiteY14-30" fmla="*/ 1485826 h 2116969"/>
                  <a:gd name="connsiteX15-31" fmla="*/ 247302 w 1954966"/>
                  <a:gd name="connsiteY15-32" fmla="*/ 1257080 h 2116969"/>
                  <a:gd name="connsiteX16-33" fmla="*/ 247302 w 1954966"/>
                  <a:gd name="connsiteY16-34" fmla="*/ 859890 h 2116969"/>
                  <a:gd name="connsiteX17-35" fmla="*/ 3952 w 1954966"/>
                  <a:gd name="connsiteY17-36" fmla="*/ 631144 h 2116969"/>
                  <a:gd name="connsiteX18-37" fmla="*/ 121618 w 1954966"/>
                  <a:gd name="connsiteY18-38" fmla="*/ 427342 h 2116969"/>
                  <a:gd name="connsiteX19-39" fmla="*/ 441392 w 1954966"/>
                  <a:gd name="connsiteY19-40" fmla="*/ 523716 h 2116969"/>
                  <a:gd name="connsiteX20-41" fmla="*/ 785369 w 1954966"/>
                  <a:gd name="connsiteY20-42" fmla="*/ 325121 h 2116969"/>
                  <a:gd name="connsiteX21-43" fmla="*/ 861794 w 1954966"/>
                  <a:gd name="connsiteY21-44" fmla="*/ 1 h 2116969"/>
                  <a:gd name="connsiteX22-45" fmla="*/ 1097124 w 1954966"/>
                  <a:gd name="connsiteY22-46" fmla="*/ 1 h 2116969"/>
                  <a:gd name="connsiteX23-47" fmla="*/ 1173549 w 1954966"/>
                  <a:gd name="connsiteY23-48" fmla="*/ 325121 h 2116969"/>
                  <a:gd name="connsiteX24-49" fmla="*/ 1517526 w 1954966"/>
                  <a:gd name="connsiteY24-50" fmla="*/ 523716 h 2116969"/>
                  <a:gd name="connsiteX0-51" fmla="*/ 1539857 w 1977297"/>
                  <a:gd name="connsiteY0-52" fmla="*/ 523714 h 2116967"/>
                  <a:gd name="connsiteX1-53" fmla="*/ 1859631 w 1977297"/>
                  <a:gd name="connsiteY1-54" fmla="*/ 427340 h 2116967"/>
                  <a:gd name="connsiteX2-55" fmla="*/ 1977297 w 1977297"/>
                  <a:gd name="connsiteY2-56" fmla="*/ 631142 h 2116967"/>
                  <a:gd name="connsiteX3-57" fmla="*/ 1733947 w 1977297"/>
                  <a:gd name="connsiteY3-58" fmla="*/ 859888 h 2116967"/>
                  <a:gd name="connsiteX4-59" fmla="*/ 1733947 w 1977297"/>
                  <a:gd name="connsiteY4-60" fmla="*/ 1257078 h 2116967"/>
                  <a:gd name="connsiteX5-61" fmla="*/ 1977297 w 1977297"/>
                  <a:gd name="connsiteY5-62" fmla="*/ 1485824 h 2116967"/>
                  <a:gd name="connsiteX6-63" fmla="*/ 1859631 w 1977297"/>
                  <a:gd name="connsiteY6-64" fmla="*/ 1689626 h 2116967"/>
                  <a:gd name="connsiteX7-65" fmla="*/ 1539857 w 1977297"/>
                  <a:gd name="connsiteY7-66" fmla="*/ 1593252 h 2116967"/>
                  <a:gd name="connsiteX8-67" fmla="*/ 1195880 w 1977297"/>
                  <a:gd name="connsiteY8-68" fmla="*/ 1791847 h 2116967"/>
                  <a:gd name="connsiteX9-69" fmla="*/ 1119455 w 1977297"/>
                  <a:gd name="connsiteY9-70" fmla="*/ 2116967 h 2116967"/>
                  <a:gd name="connsiteX10-71" fmla="*/ 884125 w 1977297"/>
                  <a:gd name="connsiteY10-72" fmla="*/ 2116967 h 2116967"/>
                  <a:gd name="connsiteX11-73" fmla="*/ 807700 w 1977297"/>
                  <a:gd name="connsiteY11-74" fmla="*/ 1791847 h 2116967"/>
                  <a:gd name="connsiteX12-75" fmla="*/ 463723 w 1977297"/>
                  <a:gd name="connsiteY12-76" fmla="*/ 1593252 h 2116967"/>
                  <a:gd name="connsiteX13-77" fmla="*/ 143949 w 1977297"/>
                  <a:gd name="connsiteY13-78" fmla="*/ 1689626 h 2116967"/>
                  <a:gd name="connsiteX14-79" fmla="*/ 26283 w 1977297"/>
                  <a:gd name="connsiteY14-80" fmla="*/ 1485824 h 2116967"/>
                  <a:gd name="connsiteX15-81" fmla="*/ 269633 w 1977297"/>
                  <a:gd name="connsiteY15-82" fmla="*/ 1257078 h 2116967"/>
                  <a:gd name="connsiteX16-83" fmla="*/ 269633 w 1977297"/>
                  <a:gd name="connsiteY16-84" fmla="*/ 859888 h 2116967"/>
                  <a:gd name="connsiteX17-85" fmla="*/ 26283 w 1977297"/>
                  <a:gd name="connsiteY17-86" fmla="*/ 631142 h 2116967"/>
                  <a:gd name="connsiteX18-87" fmla="*/ 143949 w 1977297"/>
                  <a:gd name="connsiteY18-88" fmla="*/ 427340 h 2116967"/>
                  <a:gd name="connsiteX19-89" fmla="*/ 463723 w 1977297"/>
                  <a:gd name="connsiteY19-90" fmla="*/ 523714 h 2116967"/>
                  <a:gd name="connsiteX20-91" fmla="*/ 807700 w 1977297"/>
                  <a:gd name="connsiteY20-92" fmla="*/ 325119 h 2116967"/>
                  <a:gd name="connsiteX21-93" fmla="*/ 884125 w 1977297"/>
                  <a:gd name="connsiteY21-94" fmla="*/ -1 h 2116967"/>
                  <a:gd name="connsiteX22-95" fmla="*/ 1119455 w 1977297"/>
                  <a:gd name="connsiteY22-96" fmla="*/ -1 h 2116967"/>
                  <a:gd name="connsiteX23-97" fmla="*/ 1195880 w 1977297"/>
                  <a:gd name="connsiteY23-98" fmla="*/ 325119 h 2116967"/>
                  <a:gd name="connsiteX24-99" fmla="*/ 1539857 w 1977297"/>
                  <a:gd name="connsiteY24-100" fmla="*/ 523714 h 2116967"/>
                  <a:gd name="connsiteX0-101" fmla="*/ 1539859 w 1977299"/>
                  <a:gd name="connsiteY0-102" fmla="*/ 523716 h 2116969"/>
                  <a:gd name="connsiteX1-103" fmla="*/ 1859633 w 1977299"/>
                  <a:gd name="connsiteY1-104" fmla="*/ 427342 h 2116969"/>
                  <a:gd name="connsiteX2-105" fmla="*/ 1977299 w 1977299"/>
                  <a:gd name="connsiteY2-106" fmla="*/ 631144 h 2116969"/>
                  <a:gd name="connsiteX3-107" fmla="*/ 1733949 w 1977299"/>
                  <a:gd name="connsiteY3-108" fmla="*/ 859890 h 2116969"/>
                  <a:gd name="connsiteX4-109" fmla="*/ 1733949 w 1977299"/>
                  <a:gd name="connsiteY4-110" fmla="*/ 1257080 h 2116969"/>
                  <a:gd name="connsiteX5-111" fmla="*/ 1977299 w 1977299"/>
                  <a:gd name="connsiteY5-112" fmla="*/ 1485826 h 2116969"/>
                  <a:gd name="connsiteX6-113" fmla="*/ 1859633 w 1977299"/>
                  <a:gd name="connsiteY6-114" fmla="*/ 1689628 h 2116969"/>
                  <a:gd name="connsiteX7-115" fmla="*/ 1539859 w 1977299"/>
                  <a:gd name="connsiteY7-116" fmla="*/ 1593254 h 2116969"/>
                  <a:gd name="connsiteX8-117" fmla="*/ 1195882 w 1977299"/>
                  <a:gd name="connsiteY8-118" fmla="*/ 1791849 h 2116969"/>
                  <a:gd name="connsiteX9-119" fmla="*/ 1119457 w 1977299"/>
                  <a:gd name="connsiteY9-120" fmla="*/ 2116969 h 2116969"/>
                  <a:gd name="connsiteX10-121" fmla="*/ 884127 w 1977299"/>
                  <a:gd name="connsiteY10-122" fmla="*/ 2116969 h 2116969"/>
                  <a:gd name="connsiteX11-123" fmla="*/ 807702 w 1977299"/>
                  <a:gd name="connsiteY11-124" fmla="*/ 1791849 h 2116969"/>
                  <a:gd name="connsiteX12-125" fmla="*/ 463725 w 1977299"/>
                  <a:gd name="connsiteY12-126" fmla="*/ 1593254 h 2116969"/>
                  <a:gd name="connsiteX13-127" fmla="*/ 143951 w 1977299"/>
                  <a:gd name="connsiteY13-128" fmla="*/ 1689628 h 2116969"/>
                  <a:gd name="connsiteX14-129" fmla="*/ 26285 w 1977299"/>
                  <a:gd name="connsiteY14-130" fmla="*/ 1485826 h 2116969"/>
                  <a:gd name="connsiteX15-131" fmla="*/ 269635 w 1977299"/>
                  <a:gd name="connsiteY15-132" fmla="*/ 1257080 h 2116969"/>
                  <a:gd name="connsiteX16-133" fmla="*/ 269635 w 1977299"/>
                  <a:gd name="connsiteY16-134" fmla="*/ 859890 h 2116969"/>
                  <a:gd name="connsiteX17-135" fmla="*/ 26285 w 1977299"/>
                  <a:gd name="connsiteY17-136" fmla="*/ 631144 h 2116969"/>
                  <a:gd name="connsiteX18-137" fmla="*/ 143951 w 1977299"/>
                  <a:gd name="connsiteY18-138" fmla="*/ 427342 h 2116969"/>
                  <a:gd name="connsiteX19-139" fmla="*/ 463725 w 1977299"/>
                  <a:gd name="connsiteY19-140" fmla="*/ 523716 h 2116969"/>
                  <a:gd name="connsiteX20-141" fmla="*/ 807702 w 1977299"/>
                  <a:gd name="connsiteY20-142" fmla="*/ 325121 h 2116969"/>
                  <a:gd name="connsiteX21-143" fmla="*/ 884127 w 1977299"/>
                  <a:gd name="connsiteY21-144" fmla="*/ 1 h 2116969"/>
                  <a:gd name="connsiteX22-145" fmla="*/ 1119457 w 1977299"/>
                  <a:gd name="connsiteY22-146" fmla="*/ 1 h 2116969"/>
                  <a:gd name="connsiteX23-147" fmla="*/ 1195882 w 1977299"/>
                  <a:gd name="connsiteY23-148" fmla="*/ 325121 h 2116969"/>
                  <a:gd name="connsiteX24-149" fmla="*/ 1539859 w 1977299"/>
                  <a:gd name="connsiteY24-150" fmla="*/ 523716 h 2116969"/>
                  <a:gd name="connsiteX0-151" fmla="*/ 1539859 w 1977299"/>
                  <a:gd name="connsiteY0-152" fmla="*/ 523714 h 2116967"/>
                  <a:gd name="connsiteX1-153" fmla="*/ 1859633 w 1977299"/>
                  <a:gd name="connsiteY1-154" fmla="*/ 427340 h 2116967"/>
                  <a:gd name="connsiteX2-155" fmla="*/ 1977299 w 1977299"/>
                  <a:gd name="connsiteY2-156" fmla="*/ 631142 h 2116967"/>
                  <a:gd name="connsiteX3-157" fmla="*/ 1733949 w 1977299"/>
                  <a:gd name="connsiteY3-158" fmla="*/ 859888 h 2116967"/>
                  <a:gd name="connsiteX4-159" fmla="*/ 1733949 w 1977299"/>
                  <a:gd name="connsiteY4-160" fmla="*/ 1257078 h 2116967"/>
                  <a:gd name="connsiteX5-161" fmla="*/ 1977299 w 1977299"/>
                  <a:gd name="connsiteY5-162" fmla="*/ 1485824 h 2116967"/>
                  <a:gd name="connsiteX6-163" fmla="*/ 1859633 w 1977299"/>
                  <a:gd name="connsiteY6-164" fmla="*/ 1689626 h 2116967"/>
                  <a:gd name="connsiteX7-165" fmla="*/ 1539859 w 1977299"/>
                  <a:gd name="connsiteY7-166" fmla="*/ 1593252 h 2116967"/>
                  <a:gd name="connsiteX8-167" fmla="*/ 1195882 w 1977299"/>
                  <a:gd name="connsiteY8-168" fmla="*/ 1791847 h 2116967"/>
                  <a:gd name="connsiteX9-169" fmla="*/ 1119457 w 1977299"/>
                  <a:gd name="connsiteY9-170" fmla="*/ 2116967 h 2116967"/>
                  <a:gd name="connsiteX10-171" fmla="*/ 884127 w 1977299"/>
                  <a:gd name="connsiteY10-172" fmla="*/ 2116967 h 2116967"/>
                  <a:gd name="connsiteX11-173" fmla="*/ 807702 w 1977299"/>
                  <a:gd name="connsiteY11-174" fmla="*/ 1791847 h 2116967"/>
                  <a:gd name="connsiteX12-175" fmla="*/ 463725 w 1977299"/>
                  <a:gd name="connsiteY12-176" fmla="*/ 1593252 h 2116967"/>
                  <a:gd name="connsiteX13-177" fmla="*/ 143951 w 1977299"/>
                  <a:gd name="connsiteY13-178" fmla="*/ 1689626 h 2116967"/>
                  <a:gd name="connsiteX14-179" fmla="*/ 26285 w 1977299"/>
                  <a:gd name="connsiteY14-180" fmla="*/ 1485824 h 2116967"/>
                  <a:gd name="connsiteX15-181" fmla="*/ 269635 w 1977299"/>
                  <a:gd name="connsiteY15-182" fmla="*/ 1257078 h 2116967"/>
                  <a:gd name="connsiteX16-183" fmla="*/ 269635 w 1977299"/>
                  <a:gd name="connsiteY16-184" fmla="*/ 859888 h 2116967"/>
                  <a:gd name="connsiteX17-185" fmla="*/ 26285 w 1977299"/>
                  <a:gd name="connsiteY17-186" fmla="*/ 631142 h 2116967"/>
                  <a:gd name="connsiteX18-187" fmla="*/ 143951 w 1977299"/>
                  <a:gd name="connsiteY18-188" fmla="*/ 427340 h 2116967"/>
                  <a:gd name="connsiteX19-189" fmla="*/ 463725 w 1977299"/>
                  <a:gd name="connsiteY19-190" fmla="*/ 523714 h 2116967"/>
                  <a:gd name="connsiteX20-191" fmla="*/ 807702 w 1977299"/>
                  <a:gd name="connsiteY20-192" fmla="*/ 325119 h 2116967"/>
                  <a:gd name="connsiteX21-193" fmla="*/ 884127 w 1977299"/>
                  <a:gd name="connsiteY21-194" fmla="*/ -1 h 2116967"/>
                  <a:gd name="connsiteX22-195" fmla="*/ 1119457 w 1977299"/>
                  <a:gd name="connsiteY22-196" fmla="*/ -1 h 2116967"/>
                  <a:gd name="connsiteX23-197" fmla="*/ 1195882 w 1977299"/>
                  <a:gd name="connsiteY23-198" fmla="*/ 325119 h 2116967"/>
                  <a:gd name="connsiteX24-199" fmla="*/ 1539859 w 1977299"/>
                  <a:gd name="connsiteY24-200" fmla="*/ 523714 h 2116967"/>
                  <a:gd name="connsiteX0-201" fmla="*/ 1539859 w 1977299"/>
                  <a:gd name="connsiteY0-202" fmla="*/ 523716 h 2157608"/>
                  <a:gd name="connsiteX1-203" fmla="*/ 1859633 w 1977299"/>
                  <a:gd name="connsiteY1-204" fmla="*/ 427342 h 2157608"/>
                  <a:gd name="connsiteX2-205" fmla="*/ 1977299 w 1977299"/>
                  <a:gd name="connsiteY2-206" fmla="*/ 631144 h 2157608"/>
                  <a:gd name="connsiteX3-207" fmla="*/ 1733949 w 1977299"/>
                  <a:gd name="connsiteY3-208" fmla="*/ 859890 h 2157608"/>
                  <a:gd name="connsiteX4-209" fmla="*/ 1733949 w 1977299"/>
                  <a:gd name="connsiteY4-210" fmla="*/ 1257080 h 2157608"/>
                  <a:gd name="connsiteX5-211" fmla="*/ 1977299 w 1977299"/>
                  <a:gd name="connsiteY5-212" fmla="*/ 1485826 h 2157608"/>
                  <a:gd name="connsiteX6-213" fmla="*/ 1859633 w 1977299"/>
                  <a:gd name="connsiteY6-214" fmla="*/ 1689628 h 2157608"/>
                  <a:gd name="connsiteX7-215" fmla="*/ 1539859 w 1977299"/>
                  <a:gd name="connsiteY7-216" fmla="*/ 1593254 h 2157608"/>
                  <a:gd name="connsiteX8-217" fmla="*/ 1195882 w 1977299"/>
                  <a:gd name="connsiteY8-218" fmla="*/ 1791849 h 2157608"/>
                  <a:gd name="connsiteX9-219" fmla="*/ 1119457 w 1977299"/>
                  <a:gd name="connsiteY9-220" fmla="*/ 2116969 h 2157608"/>
                  <a:gd name="connsiteX10-221" fmla="*/ 884127 w 1977299"/>
                  <a:gd name="connsiteY10-222" fmla="*/ 2116969 h 2157608"/>
                  <a:gd name="connsiteX11-223" fmla="*/ 807702 w 1977299"/>
                  <a:gd name="connsiteY11-224" fmla="*/ 1791849 h 2157608"/>
                  <a:gd name="connsiteX12-225" fmla="*/ 463725 w 1977299"/>
                  <a:gd name="connsiteY12-226" fmla="*/ 1593254 h 2157608"/>
                  <a:gd name="connsiteX13-227" fmla="*/ 143951 w 1977299"/>
                  <a:gd name="connsiteY13-228" fmla="*/ 1689628 h 2157608"/>
                  <a:gd name="connsiteX14-229" fmla="*/ 26285 w 1977299"/>
                  <a:gd name="connsiteY14-230" fmla="*/ 1485826 h 2157608"/>
                  <a:gd name="connsiteX15-231" fmla="*/ 269635 w 1977299"/>
                  <a:gd name="connsiteY15-232" fmla="*/ 1257080 h 2157608"/>
                  <a:gd name="connsiteX16-233" fmla="*/ 269635 w 1977299"/>
                  <a:gd name="connsiteY16-234" fmla="*/ 859890 h 2157608"/>
                  <a:gd name="connsiteX17-235" fmla="*/ 26285 w 1977299"/>
                  <a:gd name="connsiteY17-236" fmla="*/ 631144 h 2157608"/>
                  <a:gd name="connsiteX18-237" fmla="*/ 143951 w 1977299"/>
                  <a:gd name="connsiteY18-238" fmla="*/ 427342 h 2157608"/>
                  <a:gd name="connsiteX19-239" fmla="*/ 463725 w 1977299"/>
                  <a:gd name="connsiteY19-240" fmla="*/ 523716 h 2157608"/>
                  <a:gd name="connsiteX20-241" fmla="*/ 807702 w 1977299"/>
                  <a:gd name="connsiteY20-242" fmla="*/ 325121 h 2157608"/>
                  <a:gd name="connsiteX21-243" fmla="*/ 884127 w 1977299"/>
                  <a:gd name="connsiteY21-244" fmla="*/ 1 h 2157608"/>
                  <a:gd name="connsiteX22-245" fmla="*/ 1119457 w 1977299"/>
                  <a:gd name="connsiteY22-246" fmla="*/ 1 h 2157608"/>
                  <a:gd name="connsiteX23-247" fmla="*/ 1195882 w 1977299"/>
                  <a:gd name="connsiteY23-248" fmla="*/ 325121 h 2157608"/>
                  <a:gd name="connsiteX24-249" fmla="*/ 1539859 w 1977299"/>
                  <a:gd name="connsiteY24-250" fmla="*/ 523716 h 2157608"/>
                  <a:gd name="connsiteX0-251" fmla="*/ 1539859 w 1977299"/>
                  <a:gd name="connsiteY0-252" fmla="*/ 523714 h 2179536"/>
                  <a:gd name="connsiteX1-253" fmla="*/ 1859633 w 1977299"/>
                  <a:gd name="connsiteY1-254" fmla="*/ 427340 h 2179536"/>
                  <a:gd name="connsiteX2-255" fmla="*/ 1977299 w 1977299"/>
                  <a:gd name="connsiteY2-256" fmla="*/ 631142 h 2179536"/>
                  <a:gd name="connsiteX3-257" fmla="*/ 1733949 w 1977299"/>
                  <a:gd name="connsiteY3-258" fmla="*/ 859888 h 2179536"/>
                  <a:gd name="connsiteX4-259" fmla="*/ 1733949 w 1977299"/>
                  <a:gd name="connsiteY4-260" fmla="*/ 1257078 h 2179536"/>
                  <a:gd name="connsiteX5-261" fmla="*/ 1977299 w 1977299"/>
                  <a:gd name="connsiteY5-262" fmla="*/ 1485824 h 2179536"/>
                  <a:gd name="connsiteX6-263" fmla="*/ 1859633 w 1977299"/>
                  <a:gd name="connsiteY6-264" fmla="*/ 1689626 h 2179536"/>
                  <a:gd name="connsiteX7-265" fmla="*/ 1539859 w 1977299"/>
                  <a:gd name="connsiteY7-266" fmla="*/ 1593252 h 2179536"/>
                  <a:gd name="connsiteX8-267" fmla="*/ 1195882 w 1977299"/>
                  <a:gd name="connsiteY8-268" fmla="*/ 1791847 h 2179536"/>
                  <a:gd name="connsiteX9-269" fmla="*/ 1119457 w 1977299"/>
                  <a:gd name="connsiteY9-270" fmla="*/ 2116967 h 2179536"/>
                  <a:gd name="connsiteX10-271" fmla="*/ 884127 w 1977299"/>
                  <a:gd name="connsiteY10-272" fmla="*/ 2116967 h 2179536"/>
                  <a:gd name="connsiteX11-273" fmla="*/ 807702 w 1977299"/>
                  <a:gd name="connsiteY11-274" fmla="*/ 1791847 h 2179536"/>
                  <a:gd name="connsiteX12-275" fmla="*/ 463725 w 1977299"/>
                  <a:gd name="connsiteY12-276" fmla="*/ 1593252 h 2179536"/>
                  <a:gd name="connsiteX13-277" fmla="*/ 143951 w 1977299"/>
                  <a:gd name="connsiteY13-278" fmla="*/ 1689626 h 2179536"/>
                  <a:gd name="connsiteX14-279" fmla="*/ 26285 w 1977299"/>
                  <a:gd name="connsiteY14-280" fmla="*/ 1485824 h 2179536"/>
                  <a:gd name="connsiteX15-281" fmla="*/ 269635 w 1977299"/>
                  <a:gd name="connsiteY15-282" fmla="*/ 1257078 h 2179536"/>
                  <a:gd name="connsiteX16-283" fmla="*/ 269635 w 1977299"/>
                  <a:gd name="connsiteY16-284" fmla="*/ 859888 h 2179536"/>
                  <a:gd name="connsiteX17-285" fmla="*/ 26285 w 1977299"/>
                  <a:gd name="connsiteY17-286" fmla="*/ 631142 h 2179536"/>
                  <a:gd name="connsiteX18-287" fmla="*/ 143951 w 1977299"/>
                  <a:gd name="connsiteY18-288" fmla="*/ 427340 h 2179536"/>
                  <a:gd name="connsiteX19-289" fmla="*/ 463725 w 1977299"/>
                  <a:gd name="connsiteY19-290" fmla="*/ 523714 h 2179536"/>
                  <a:gd name="connsiteX20-291" fmla="*/ 807702 w 1977299"/>
                  <a:gd name="connsiteY20-292" fmla="*/ 325119 h 2179536"/>
                  <a:gd name="connsiteX21-293" fmla="*/ 884127 w 1977299"/>
                  <a:gd name="connsiteY21-294" fmla="*/ -1 h 2179536"/>
                  <a:gd name="connsiteX22-295" fmla="*/ 1119457 w 1977299"/>
                  <a:gd name="connsiteY22-296" fmla="*/ -1 h 2179536"/>
                  <a:gd name="connsiteX23-297" fmla="*/ 1195882 w 1977299"/>
                  <a:gd name="connsiteY23-298" fmla="*/ 325119 h 2179536"/>
                  <a:gd name="connsiteX24-299" fmla="*/ 1539859 w 1977299"/>
                  <a:gd name="connsiteY24-300" fmla="*/ 523714 h 2179536"/>
                  <a:gd name="connsiteX0-301" fmla="*/ 1539859 w 1981249"/>
                  <a:gd name="connsiteY0-302" fmla="*/ 523716 h 2179538"/>
                  <a:gd name="connsiteX1-303" fmla="*/ 1859633 w 1981249"/>
                  <a:gd name="connsiteY1-304" fmla="*/ 427342 h 2179538"/>
                  <a:gd name="connsiteX2-305" fmla="*/ 1977299 w 1981249"/>
                  <a:gd name="connsiteY2-306" fmla="*/ 631144 h 2179538"/>
                  <a:gd name="connsiteX3-307" fmla="*/ 1733949 w 1981249"/>
                  <a:gd name="connsiteY3-308" fmla="*/ 859890 h 2179538"/>
                  <a:gd name="connsiteX4-309" fmla="*/ 1733949 w 1981249"/>
                  <a:gd name="connsiteY4-310" fmla="*/ 1257080 h 2179538"/>
                  <a:gd name="connsiteX5-311" fmla="*/ 1977299 w 1981249"/>
                  <a:gd name="connsiteY5-312" fmla="*/ 1485826 h 2179538"/>
                  <a:gd name="connsiteX6-313" fmla="*/ 1859633 w 1981249"/>
                  <a:gd name="connsiteY6-314" fmla="*/ 1689628 h 2179538"/>
                  <a:gd name="connsiteX7-315" fmla="*/ 1539859 w 1981249"/>
                  <a:gd name="connsiteY7-316" fmla="*/ 1593254 h 2179538"/>
                  <a:gd name="connsiteX8-317" fmla="*/ 1195882 w 1981249"/>
                  <a:gd name="connsiteY8-318" fmla="*/ 1791849 h 2179538"/>
                  <a:gd name="connsiteX9-319" fmla="*/ 1119457 w 1981249"/>
                  <a:gd name="connsiteY9-320" fmla="*/ 2116969 h 2179538"/>
                  <a:gd name="connsiteX10-321" fmla="*/ 884127 w 1981249"/>
                  <a:gd name="connsiteY10-322" fmla="*/ 2116969 h 2179538"/>
                  <a:gd name="connsiteX11-323" fmla="*/ 807702 w 1981249"/>
                  <a:gd name="connsiteY11-324" fmla="*/ 1791849 h 2179538"/>
                  <a:gd name="connsiteX12-325" fmla="*/ 463725 w 1981249"/>
                  <a:gd name="connsiteY12-326" fmla="*/ 1593254 h 2179538"/>
                  <a:gd name="connsiteX13-327" fmla="*/ 143951 w 1981249"/>
                  <a:gd name="connsiteY13-328" fmla="*/ 1689628 h 2179538"/>
                  <a:gd name="connsiteX14-329" fmla="*/ 26285 w 1981249"/>
                  <a:gd name="connsiteY14-330" fmla="*/ 1485826 h 2179538"/>
                  <a:gd name="connsiteX15-331" fmla="*/ 269635 w 1981249"/>
                  <a:gd name="connsiteY15-332" fmla="*/ 1257080 h 2179538"/>
                  <a:gd name="connsiteX16-333" fmla="*/ 269635 w 1981249"/>
                  <a:gd name="connsiteY16-334" fmla="*/ 859890 h 2179538"/>
                  <a:gd name="connsiteX17-335" fmla="*/ 26285 w 1981249"/>
                  <a:gd name="connsiteY17-336" fmla="*/ 631144 h 2179538"/>
                  <a:gd name="connsiteX18-337" fmla="*/ 143951 w 1981249"/>
                  <a:gd name="connsiteY18-338" fmla="*/ 427342 h 2179538"/>
                  <a:gd name="connsiteX19-339" fmla="*/ 463725 w 1981249"/>
                  <a:gd name="connsiteY19-340" fmla="*/ 523716 h 2179538"/>
                  <a:gd name="connsiteX20-341" fmla="*/ 807702 w 1981249"/>
                  <a:gd name="connsiteY20-342" fmla="*/ 325121 h 2179538"/>
                  <a:gd name="connsiteX21-343" fmla="*/ 884127 w 1981249"/>
                  <a:gd name="connsiteY21-344" fmla="*/ 1 h 2179538"/>
                  <a:gd name="connsiteX22-345" fmla="*/ 1119457 w 1981249"/>
                  <a:gd name="connsiteY22-346" fmla="*/ 1 h 2179538"/>
                  <a:gd name="connsiteX23-347" fmla="*/ 1195882 w 1981249"/>
                  <a:gd name="connsiteY23-348" fmla="*/ 325121 h 2179538"/>
                  <a:gd name="connsiteX24-349" fmla="*/ 1539859 w 1981249"/>
                  <a:gd name="connsiteY24-350" fmla="*/ 523716 h 2179538"/>
                  <a:gd name="connsiteX0-351" fmla="*/ 1539859 w 2003583"/>
                  <a:gd name="connsiteY0-352" fmla="*/ 523714 h 2179536"/>
                  <a:gd name="connsiteX1-353" fmla="*/ 1859633 w 2003583"/>
                  <a:gd name="connsiteY1-354" fmla="*/ 427340 h 2179536"/>
                  <a:gd name="connsiteX2-355" fmla="*/ 1977299 w 2003583"/>
                  <a:gd name="connsiteY2-356" fmla="*/ 631142 h 2179536"/>
                  <a:gd name="connsiteX3-357" fmla="*/ 1733949 w 2003583"/>
                  <a:gd name="connsiteY3-358" fmla="*/ 859888 h 2179536"/>
                  <a:gd name="connsiteX4-359" fmla="*/ 1733949 w 2003583"/>
                  <a:gd name="connsiteY4-360" fmla="*/ 1257078 h 2179536"/>
                  <a:gd name="connsiteX5-361" fmla="*/ 1977299 w 2003583"/>
                  <a:gd name="connsiteY5-362" fmla="*/ 1485824 h 2179536"/>
                  <a:gd name="connsiteX6-363" fmla="*/ 1859633 w 2003583"/>
                  <a:gd name="connsiteY6-364" fmla="*/ 1689626 h 2179536"/>
                  <a:gd name="connsiteX7-365" fmla="*/ 1539859 w 2003583"/>
                  <a:gd name="connsiteY7-366" fmla="*/ 1593252 h 2179536"/>
                  <a:gd name="connsiteX8-367" fmla="*/ 1195882 w 2003583"/>
                  <a:gd name="connsiteY8-368" fmla="*/ 1791847 h 2179536"/>
                  <a:gd name="connsiteX9-369" fmla="*/ 1119457 w 2003583"/>
                  <a:gd name="connsiteY9-370" fmla="*/ 2116967 h 2179536"/>
                  <a:gd name="connsiteX10-371" fmla="*/ 884127 w 2003583"/>
                  <a:gd name="connsiteY10-372" fmla="*/ 2116967 h 2179536"/>
                  <a:gd name="connsiteX11-373" fmla="*/ 807702 w 2003583"/>
                  <a:gd name="connsiteY11-374" fmla="*/ 1791847 h 2179536"/>
                  <a:gd name="connsiteX12-375" fmla="*/ 463725 w 2003583"/>
                  <a:gd name="connsiteY12-376" fmla="*/ 1593252 h 2179536"/>
                  <a:gd name="connsiteX13-377" fmla="*/ 143951 w 2003583"/>
                  <a:gd name="connsiteY13-378" fmla="*/ 1689626 h 2179536"/>
                  <a:gd name="connsiteX14-379" fmla="*/ 26285 w 2003583"/>
                  <a:gd name="connsiteY14-380" fmla="*/ 1485824 h 2179536"/>
                  <a:gd name="connsiteX15-381" fmla="*/ 269635 w 2003583"/>
                  <a:gd name="connsiteY15-382" fmla="*/ 1257078 h 2179536"/>
                  <a:gd name="connsiteX16-383" fmla="*/ 269635 w 2003583"/>
                  <a:gd name="connsiteY16-384" fmla="*/ 859888 h 2179536"/>
                  <a:gd name="connsiteX17-385" fmla="*/ 26285 w 2003583"/>
                  <a:gd name="connsiteY17-386" fmla="*/ 631142 h 2179536"/>
                  <a:gd name="connsiteX18-387" fmla="*/ 143951 w 2003583"/>
                  <a:gd name="connsiteY18-388" fmla="*/ 427340 h 2179536"/>
                  <a:gd name="connsiteX19-389" fmla="*/ 463725 w 2003583"/>
                  <a:gd name="connsiteY19-390" fmla="*/ 523714 h 2179536"/>
                  <a:gd name="connsiteX20-391" fmla="*/ 807702 w 2003583"/>
                  <a:gd name="connsiteY20-392" fmla="*/ 325119 h 2179536"/>
                  <a:gd name="connsiteX21-393" fmla="*/ 884127 w 2003583"/>
                  <a:gd name="connsiteY21-394" fmla="*/ -1 h 2179536"/>
                  <a:gd name="connsiteX22-395" fmla="*/ 1119457 w 2003583"/>
                  <a:gd name="connsiteY22-396" fmla="*/ -1 h 2179536"/>
                  <a:gd name="connsiteX23-397" fmla="*/ 1195882 w 2003583"/>
                  <a:gd name="connsiteY23-398" fmla="*/ 325119 h 2179536"/>
                  <a:gd name="connsiteX24-399" fmla="*/ 1539859 w 2003583"/>
                  <a:gd name="connsiteY24-400" fmla="*/ 523714 h 2179536"/>
                  <a:gd name="connsiteX0-401" fmla="*/ 1539859 w 2003583"/>
                  <a:gd name="connsiteY0-402" fmla="*/ 523716 h 2179538"/>
                  <a:gd name="connsiteX1-403" fmla="*/ 1859633 w 2003583"/>
                  <a:gd name="connsiteY1-404" fmla="*/ 427342 h 2179538"/>
                  <a:gd name="connsiteX2-405" fmla="*/ 1977299 w 2003583"/>
                  <a:gd name="connsiteY2-406" fmla="*/ 631144 h 2179538"/>
                  <a:gd name="connsiteX3-407" fmla="*/ 1733949 w 2003583"/>
                  <a:gd name="connsiteY3-408" fmla="*/ 859890 h 2179538"/>
                  <a:gd name="connsiteX4-409" fmla="*/ 1733949 w 2003583"/>
                  <a:gd name="connsiteY4-410" fmla="*/ 1257080 h 2179538"/>
                  <a:gd name="connsiteX5-411" fmla="*/ 1977299 w 2003583"/>
                  <a:gd name="connsiteY5-412" fmla="*/ 1485826 h 2179538"/>
                  <a:gd name="connsiteX6-413" fmla="*/ 1859633 w 2003583"/>
                  <a:gd name="connsiteY6-414" fmla="*/ 1689628 h 2179538"/>
                  <a:gd name="connsiteX7-415" fmla="*/ 1539859 w 2003583"/>
                  <a:gd name="connsiteY7-416" fmla="*/ 1593254 h 2179538"/>
                  <a:gd name="connsiteX8-417" fmla="*/ 1195882 w 2003583"/>
                  <a:gd name="connsiteY8-418" fmla="*/ 1791849 h 2179538"/>
                  <a:gd name="connsiteX9-419" fmla="*/ 1119457 w 2003583"/>
                  <a:gd name="connsiteY9-420" fmla="*/ 2116969 h 2179538"/>
                  <a:gd name="connsiteX10-421" fmla="*/ 884127 w 2003583"/>
                  <a:gd name="connsiteY10-422" fmla="*/ 2116969 h 2179538"/>
                  <a:gd name="connsiteX11-423" fmla="*/ 807702 w 2003583"/>
                  <a:gd name="connsiteY11-424" fmla="*/ 1791849 h 2179538"/>
                  <a:gd name="connsiteX12-425" fmla="*/ 463725 w 2003583"/>
                  <a:gd name="connsiteY12-426" fmla="*/ 1593254 h 2179538"/>
                  <a:gd name="connsiteX13-427" fmla="*/ 143951 w 2003583"/>
                  <a:gd name="connsiteY13-428" fmla="*/ 1689628 h 2179538"/>
                  <a:gd name="connsiteX14-429" fmla="*/ 26285 w 2003583"/>
                  <a:gd name="connsiteY14-430" fmla="*/ 1485826 h 2179538"/>
                  <a:gd name="connsiteX15-431" fmla="*/ 269635 w 2003583"/>
                  <a:gd name="connsiteY15-432" fmla="*/ 1257080 h 2179538"/>
                  <a:gd name="connsiteX16-433" fmla="*/ 269635 w 2003583"/>
                  <a:gd name="connsiteY16-434" fmla="*/ 859890 h 2179538"/>
                  <a:gd name="connsiteX17-435" fmla="*/ 26285 w 2003583"/>
                  <a:gd name="connsiteY17-436" fmla="*/ 631144 h 2179538"/>
                  <a:gd name="connsiteX18-437" fmla="*/ 143951 w 2003583"/>
                  <a:gd name="connsiteY18-438" fmla="*/ 427342 h 2179538"/>
                  <a:gd name="connsiteX19-439" fmla="*/ 463725 w 2003583"/>
                  <a:gd name="connsiteY19-440" fmla="*/ 523716 h 2179538"/>
                  <a:gd name="connsiteX20-441" fmla="*/ 807702 w 2003583"/>
                  <a:gd name="connsiteY20-442" fmla="*/ 325121 h 2179538"/>
                  <a:gd name="connsiteX21-443" fmla="*/ 884127 w 2003583"/>
                  <a:gd name="connsiteY21-444" fmla="*/ 1 h 2179538"/>
                  <a:gd name="connsiteX22-445" fmla="*/ 1119457 w 2003583"/>
                  <a:gd name="connsiteY22-446" fmla="*/ 1 h 2179538"/>
                  <a:gd name="connsiteX23-447" fmla="*/ 1195882 w 2003583"/>
                  <a:gd name="connsiteY23-448" fmla="*/ 325121 h 2179538"/>
                  <a:gd name="connsiteX24-449" fmla="*/ 1539859 w 2003583"/>
                  <a:gd name="connsiteY24-450" fmla="*/ 523716 h 2179538"/>
                  <a:gd name="connsiteX0-451" fmla="*/ 1539859 w 2003583"/>
                  <a:gd name="connsiteY0-452" fmla="*/ 523714 h 2179536"/>
                  <a:gd name="connsiteX1-453" fmla="*/ 1859633 w 2003583"/>
                  <a:gd name="connsiteY1-454" fmla="*/ 427340 h 2179536"/>
                  <a:gd name="connsiteX2-455" fmla="*/ 1977299 w 2003583"/>
                  <a:gd name="connsiteY2-456" fmla="*/ 631142 h 2179536"/>
                  <a:gd name="connsiteX3-457" fmla="*/ 1733949 w 2003583"/>
                  <a:gd name="connsiteY3-458" fmla="*/ 859888 h 2179536"/>
                  <a:gd name="connsiteX4-459" fmla="*/ 1733949 w 2003583"/>
                  <a:gd name="connsiteY4-460" fmla="*/ 1257078 h 2179536"/>
                  <a:gd name="connsiteX5-461" fmla="*/ 1977299 w 2003583"/>
                  <a:gd name="connsiteY5-462" fmla="*/ 1485824 h 2179536"/>
                  <a:gd name="connsiteX6-463" fmla="*/ 1859633 w 2003583"/>
                  <a:gd name="connsiteY6-464" fmla="*/ 1689626 h 2179536"/>
                  <a:gd name="connsiteX7-465" fmla="*/ 1539859 w 2003583"/>
                  <a:gd name="connsiteY7-466" fmla="*/ 1593252 h 2179536"/>
                  <a:gd name="connsiteX8-467" fmla="*/ 1195882 w 2003583"/>
                  <a:gd name="connsiteY8-468" fmla="*/ 1791847 h 2179536"/>
                  <a:gd name="connsiteX9-469" fmla="*/ 1119457 w 2003583"/>
                  <a:gd name="connsiteY9-470" fmla="*/ 2116967 h 2179536"/>
                  <a:gd name="connsiteX10-471" fmla="*/ 884127 w 2003583"/>
                  <a:gd name="connsiteY10-472" fmla="*/ 2116967 h 2179536"/>
                  <a:gd name="connsiteX11-473" fmla="*/ 807702 w 2003583"/>
                  <a:gd name="connsiteY11-474" fmla="*/ 1791847 h 2179536"/>
                  <a:gd name="connsiteX12-475" fmla="*/ 463725 w 2003583"/>
                  <a:gd name="connsiteY12-476" fmla="*/ 1593252 h 2179536"/>
                  <a:gd name="connsiteX13-477" fmla="*/ 143951 w 2003583"/>
                  <a:gd name="connsiteY13-478" fmla="*/ 1689626 h 2179536"/>
                  <a:gd name="connsiteX14-479" fmla="*/ 26285 w 2003583"/>
                  <a:gd name="connsiteY14-480" fmla="*/ 1485824 h 2179536"/>
                  <a:gd name="connsiteX15-481" fmla="*/ 269635 w 2003583"/>
                  <a:gd name="connsiteY15-482" fmla="*/ 1257078 h 2179536"/>
                  <a:gd name="connsiteX16-483" fmla="*/ 269635 w 2003583"/>
                  <a:gd name="connsiteY16-484" fmla="*/ 859888 h 2179536"/>
                  <a:gd name="connsiteX17-485" fmla="*/ 26285 w 2003583"/>
                  <a:gd name="connsiteY17-486" fmla="*/ 631142 h 2179536"/>
                  <a:gd name="connsiteX18-487" fmla="*/ 143951 w 2003583"/>
                  <a:gd name="connsiteY18-488" fmla="*/ 427340 h 2179536"/>
                  <a:gd name="connsiteX19-489" fmla="*/ 463725 w 2003583"/>
                  <a:gd name="connsiteY19-490" fmla="*/ 523714 h 2179536"/>
                  <a:gd name="connsiteX20-491" fmla="*/ 807702 w 2003583"/>
                  <a:gd name="connsiteY20-492" fmla="*/ 325119 h 2179536"/>
                  <a:gd name="connsiteX21-493" fmla="*/ 884127 w 2003583"/>
                  <a:gd name="connsiteY21-494" fmla="*/ -1 h 2179536"/>
                  <a:gd name="connsiteX22-495" fmla="*/ 1119457 w 2003583"/>
                  <a:gd name="connsiteY22-496" fmla="*/ -1 h 2179536"/>
                  <a:gd name="connsiteX23-497" fmla="*/ 1195882 w 2003583"/>
                  <a:gd name="connsiteY23-498" fmla="*/ 325119 h 2179536"/>
                  <a:gd name="connsiteX24-499" fmla="*/ 1539859 w 2003583"/>
                  <a:gd name="connsiteY24-500" fmla="*/ 523714 h 2179536"/>
                  <a:gd name="connsiteX0-501" fmla="*/ 1539859 w 2003583"/>
                  <a:gd name="connsiteY0-502" fmla="*/ 564355 h 2220177"/>
                  <a:gd name="connsiteX1-503" fmla="*/ 1859633 w 2003583"/>
                  <a:gd name="connsiteY1-504" fmla="*/ 467981 h 2220177"/>
                  <a:gd name="connsiteX2-505" fmla="*/ 1977299 w 2003583"/>
                  <a:gd name="connsiteY2-506" fmla="*/ 671783 h 2220177"/>
                  <a:gd name="connsiteX3-507" fmla="*/ 1733949 w 2003583"/>
                  <a:gd name="connsiteY3-508" fmla="*/ 900529 h 2220177"/>
                  <a:gd name="connsiteX4-509" fmla="*/ 1733949 w 2003583"/>
                  <a:gd name="connsiteY4-510" fmla="*/ 1297719 h 2220177"/>
                  <a:gd name="connsiteX5-511" fmla="*/ 1977299 w 2003583"/>
                  <a:gd name="connsiteY5-512" fmla="*/ 1526465 h 2220177"/>
                  <a:gd name="connsiteX6-513" fmla="*/ 1859633 w 2003583"/>
                  <a:gd name="connsiteY6-514" fmla="*/ 1730267 h 2220177"/>
                  <a:gd name="connsiteX7-515" fmla="*/ 1539859 w 2003583"/>
                  <a:gd name="connsiteY7-516" fmla="*/ 1633893 h 2220177"/>
                  <a:gd name="connsiteX8-517" fmla="*/ 1195882 w 2003583"/>
                  <a:gd name="connsiteY8-518" fmla="*/ 1832488 h 2220177"/>
                  <a:gd name="connsiteX9-519" fmla="*/ 1119457 w 2003583"/>
                  <a:gd name="connsiteY9-520" fmla="*/ 2157608 h 2220177"/>
                  <a:gd name="connsiteX10-521" fmla="*/ 884127 w 2003583"/>
                  <a:gd name="connsiteY10-522" fmla="*/ 2157608 h 2220177"/>
                  <a:gd name="connsiteX11-523" fmla="*/ 807702 w 2003583"/>
                  <a:gd name="connsiteY11-524" fmla="*/ 1832488 h 2220177"/>
                  <a:gd name="connsiteX12-525" fmla="*/ 463725 w 2003583"/>
                  <a:gd name="connsiteY12-526" fmla="*/ 1633893 h 2220177"/>
                  <a:gd name="connsiteX13-527" fmla="*/ 143951 w 2003583"/>
                  <a:gd name="connsiteY13-528" fmla="*/ 1730267 h 2220177"/>
                  <a:gd name="connsiteX14-529" fmla="*/ 26285 w 2003583"/>
                  <a:gd name="connsiteY14-530" fmla="*/ 1526465 h 2220177"/>
                  <a:gd name="connsiteX15-531" fmla="*/ 269635 w 2003583"/>
                  <a:gd name="connsiteY15-532" fmla="*/ 1297719 h 2220177"/>
                  <a:gd name="connsiteX16-533" fmla="*/ 269635 w 2003583"/>
                  <a:gd name="connsiteY16-534" fmla="*/ 900529 h 2220177"/>
                  <a:gd name="connsiteX17-535" fmla="*/ 26285 w 2003583"/>
                  <a:gd name="connsiteY17-536" fmla="*/ 671783 h 2220177"/>
                  <a:gd name="connsiteX18-537" fmla="*/ 143951 w 2003583"/>
                  <a:gd name="connsiteY18-538" fmla="*/ 467981 h 2220177"/>
                  <a:gd name="connsiteX19-539" fmla="*/ 463725 w 2003583"/>
                  <a:gd name="connsiteY19-540" fmla="*/ 564355 h 2220177"/>
                  <a:gd name="connsiteX20-541" fmla="*/ 807702 w 2003583"/>
                  <a:gd name="connsiteY20-542" fmla="*/ 365760 h 2220177"/>
                  <a:gd name="connsiteX21-543" fmla="*/ 884127 w 2003583"/>
                  <a:gd name="connsiteY21-544" fmla="*/ 40640 h 2220177"/>
                  <a:gd name="connsiteX22-545" fmla="*/ 1119457 w 2003583"/>
                  <a:gd name="connsiteY22-546" fmla="*/ 40640 h 2220177"/>
                  <a:gd name="connsiteX23-547" fmla="*/ 1195882 w 2003583"/>
                  <a:gd name="connsiteY23-548" fmla="*/ 365760 h 2220177"/>
                  <a:gd name="connsiteX24-549" fmla="*/ 1539859 w 2003583"/>
                  <a:gd name="connsiteY24-550" fmla="*/ 564355 h 2220177"/>
                  <a:gd name="connsiteX0-551" fmla="*/ 1539859 w 2003583"/>
                  <a:gd name="connsiteY0-552" fmla="*/ 586285 h 2242107"/>
                  <a:gd name="connsiteX1-553" fmla="*/ 1859633 w 2003583"/>
                  <a:gd name="connsiteY1-554" fmla="*/ 489911 h 2242107"/>
                  <a:gd name="connsiteX2-555" fmla="*/ 1977299 w 2003583"/>
                  <a:gd name="connsiteY2-556" fmla="*/ 693713 h 2242107"/>
                  <a:gd name="connsiteX3-557" fmla="*/ 1733949 w 2003583"/>
                  <a:gd name="connsiteY3-558" fmla="*/ 922459 h 2242107"/>
                  <a:gd name="connsiteX4-559" fmla="*/ 1733949 w 2003583"/>
                  <a:gd name="connsiteY4-560" fmla="*/ 1319649 h 2242107"/>
                  <a:gd name="connsiteX5-561" fmla="*/ 1977299 w 2003583"/>
                  <a:gd name="connsiteY5-562" fmla="*/ 1548395 h 2242107"/>
                  <a:gd name="connsiteX6-563" fmla="*/ 1859633 w 2003583"/>
                  <a:gd name="connsiteY6-564" fmla="*/ 1752197 h 2242107"/>
                  <a:gd name="connsiteX7-565" fmla="*/ 1539859 w 2003583"/>
                  <a:gd name="connsiteY7-566" fmla="*/ 1655823 h 2242107"/>
                  <a:gd name="connsiteX8-567" fmla="*/ 1195882 w 2003583"/>
                  <a:gd name="connsiteY8-568" fmla="*/ 1854418 h 2242107"/>
                  <a:gd name="connsiteX9-569" fmla="*/ 1119457 w 2003583"/>
                  <a:gd name="connsiteY9-570" fmla="*/ 2179538 h 2242107"/>
                  <a:gd name="connsiteX10-571" fmla="*/ 884127 w 2003583"/>
                  <a:gd name="connsiteY10-572" fmla="*/ 2179538 h 2242107"/>
                  <a:gd name="connsiteX11-573" fmla="*/ 807702 w 2003583"/>
                  <a:gd name="connsiteY11-574" fmla="*/ 1854418 h 2242107"/>
                  <a:gd name="connsiteX12-575" fmla="*/ 463725 w 2003583"/>
                  <a:gd name="connsiteY12-576" fmla="*/ 1655823 h 2242107"/>
                  <a:gd name="connsiteX13-577" fmla="*/ 143951 w 2003583"/>
                  <a:gd name="connsiteY13-578" fmla="*/ 1752197 h 2242107"/>
                  <a:gd name="connsiteX14-579" fmla="*/ 26285 w 2003583"/>
                  <a:gd name="connsiteY14-580" fmla="*/ 1548395 h 2242107"/>
                  <a:gd name="connsiteX15-581" fmla="*/ 269635 w 2003583"/>
                  <a:gd name="connsiteY15-582" fmla="*/ 1319649 h 2242107"/>
                  <a:gd name="connsiteX16-583" fmla="*/ 269635 w 2003583"/>
                  <a:gd name="connsiteY16-584" fmla="*/ 922459 h 2242107"/>
                  <a:gd name="connsiteX17-585" fmla="*/ 26285 w 2003583"/>
                  <a:gd name="connsiteY17-586" fmla="*/ 693713 h 2242107"/>
                  <a:gd name="connsiteX18-587" fmla="*/ 143951 w 2003583"/>
                  <a:gd name="connsiteY18-588" fmla="*/ 489911 h 2242107"/>
                  <a:gd name="connsiteX19-589" fmla="*/ 463725 w 2003583"/>
                  <a:gd name="connsiteY19-590" fmla="*/ 586285 h 2242107"/>
                  <a:gd name="connsiteX20-591" fmla="*/ 807702 w 2003583"/>
                  <a:gd name="connsiteY20-592" fmla="*/ 387690 h 2242107"/>
                  <a:gd name="connsiteX21-593" fmla="*/ 884127 w 2003583"/>
                  <a:gd name="connsiteY21-594" fmla="*/ 62570 h 2242107"/>
                  <a:gd name="connsiteX22-595" fmla="*/ 1119457 w 2003583"/>
                  <a:gd name="connsiteY22-596" fmla="*/ 62570 h 2242107"/>
                  <a:gd name="connsiteX23-597" fmla="*/ 1195882 w 2003583"/>
                  <a:gd name="connsiteY23-598" fmla="*/ 387690 h 2242107"/>
                  <a:gd name="connsiteX24-599" fmla="*/ 1539859 w 2003583"/>
                  <a:gd name="connsiteY24-600" fmla="*/ 586285 h 2242107"/>
                  <a:gd name="connsiteX0-601" fmla="*/ 1539859 w 2003583"/>
                  <a:gd name="connsiteY0-602" fmla="*/ 586285 h 2242107"/>
                  <a:gd name="connsiteX1-603" fmla="*/ 1859633 w 2003583"/>
                  <a:gd name="connsiteY1-604" fmla="*/ 489911 h 2242107"/>
                  <a:gd name="connsiteX2-605" fmla="*/ 1977299 w 2003583"/>
                  <a:gd name="connsiteY2-606" fmla="*/ 693713 h 2242107"/>
                  <a:gd name="connsiteX3-607" fmla="*/ 1733949 w 2003583"/>
                  <a:gd name="connsiteY3-608" fmla="*/ 922459 h 2242107"/>
                  <a:gd name="connsiteX4-609" fmla="*/ 1733949 w 2003583"/>
                  <a:gd name="connsiteY4-610" fmla="*/ 1319649 h 2242107"/>
                  <a:gd name="connsiteX5-611" fmla="*/ 1977299 w 2003583"/>
                  <a:gd name="connsiteY5-612" fmla="*/ 1548395 h 2242107"/>
                  <a:gd name="connsiteX6-613" fmla="*/ 1859633 w 2003583"/>
                  <a:gd name="connsiteY6-614" fmla="*/ 1752197 h 2242107"/>
                  <a:gd name="connsiteX7-615" fmla="*/ 1539859 w 2003583"/>
                  <a:gd name="connsiteY7-616" fmla="*/ 1655823 h 2242107"/>
                  <a:gd name="connsiteX8-617" fmla="*/ 1195882 w 2003583"/>
                  <a:gd name="connsiteY8-618" fmla="*/ 1854418 h 2242107"/>
                  <a:gd name="connsiteX9-619" fmla="*/ 1119457 w 2003583"/>
                  <a:gd name="connsiteY9-620" fmla="*/ 2179538 h 2242107"/>
                  <a:gd name="connsiteX10-621" fmla="*/ 884127 w 2003583"/>
                  <a:gd name="connsiteY10-622" fmla="*/ 2179538 h 2242107"/>
                  <a:gd name="connsiteX11-623" fmla="*/ 807702 w 2003583"/>
                  <a:gd name="connsiteY11-624" fmla="*/ 1854418 h 2242107"/>
                  <a:gd name="connsiteX12-625" fmla="*/ 463725 w 2003583"/>
                  <a:gd name="connsiteY12-626" fmla="*/ 1655823 h 2242107"/>
                  <a:gd name="connsiteX13-627" fmla="*/ 143951 w 2003583"/>
                  <a:gd name="connsiteY13-628" fmla="*/ 1752197 h 2242107"/>
                  <a:gd name="connsiteX14-629" fmla="*/ 26285 w 2003583"/>
                  <a:gd name="connsiteY14-630" fmla="*/ 1548395 h 2242107"/>
                  <a:gd name="connsiteX15-631" fmla="*/ 269635 w 2003583"/>
                  <a:gd name="connsiteY15-632" fmla="*/ 1319649 h 2242107"/>
                  <a:gd name="connsiteX16-633" fmla="*/ 269635 w 2003583"/>
                  <a:gd name="connsiteY16-634" fmla="*/ 922459 h 2242107"/>
                  <a:gd name="connsiteX17-635" fmla="*/ 26285 w 2003583"/>
                  <a:gd name="connsiteY17-636" fmla="*/ 693713 h 2242107"/>
                  <a:gd name="connsiteX18-637" fmla="*/ 143951 w 2003583"/>
                  <a:gd name="connsiteY18-638" fmla="*/ 489911 h 2242107"/>
                  <a:gd name="connsiteX19-639" fmla="*/ 463725 w 2003583"/>
                  <a:gd name="connsiteY19-640" fmla="*/ 586285 h 2242107"/>
                  <a:gd name="connsiteX20-641" fmla="*/ 807702 w 2003583"/>
                  <a:gd name="connsiteY20-642" fmla="*/ 387690 h 2242107"/>
                  <a:gd name="connsiteX21-643" fmla="*/ 884127 w 2003583"/>
                  <a:gd name="connsiteY21-644" fmla="*/ 62570 h 2242107"/>
                  <a:gd name="connsiteX22-645" fmla="*/ 1119457 w 2003583"/>
                  <a:gd name="connsiteY22-646" fmla="*/ 62570 h 2242107"/>
                  <a:gd name="connsiteX23-647" fmla="*/ 1195882 w 2003583"/>
                  <a:gd name="connsiteY23-648" fmla="*/ 387690 h 2242107"/>
                  <a:gd name="connsiteX24-649" fmla="*/ 1539859 w 2003583"/>
                  <a:gd name="connsiteY24-650" fmla="*/ 586285 h 2242107"/>
                  <a:gd name="connsiteX0-651" fmla="*/ 1539859 w 2003583"/>
                  <a:gd name="connsiteY0-652" fmla="*/ 586285 h 2242107"/>
                  <a:gd name="connsiteX1-653" fmla="*/ 1859633 w 2003583"/>
                  <a:gd name="connsiteY1-654" fmla="*/ 489911 h 2242107"/>
                  <a:gd name="connsiteX2-655" fmla="*/ 1977299 w 2003583"/>
                  <a:gd name="connsiteY2-656" fmla="*/ 693713 h 2242107"/>
                  <a:gd name="connsiteX3-657" fmla="*/ 1733949 w 2003583"/>
                  <a:gd name="connsiteY3-658" fmla="*/ 922459 h 2242107"/>
                  <a:gd name="connsiteX4-659" fmla="*/ 1733949 w 2003583"/>
                  <a:gd name="connsiteY4-660" fmla="*/ 1319649 h 2242107"/>
                  <a:gd name="connsiteX5-661" fmla="*/ 1977299 w 2003583"/>
                  <a:gd name="connsiteY5-662" fmla="*/ 1548395 h 2242107"/>
                  <a:gd name="connsiteX6-663" fmla="*/ 1859633 w 2003583"/>
                  <a:gd name="connsiteY6-664" fmla="*/ 1752197 h 2242107"/>
                  <a:gd name="connsiteX7-665" fmla="*/ 1539859 w 2003583"/>
                  <a:gd name="connsiteY7-666" fmla="*/ 1655823 h 2242107"/>
                  <a:gd name="connsiteX8-667" fmla="*/ 1195882 w 2003583"/>
                  <a:gd name="connsiteY8-668" fmla="*/ 1854418 h 2242107"/>
                  <a:gd name="connsiteX9-669" fmla="*/ 1119457 w 2003583"/>
                  <a:gd name="connsiteY9-670" fmla="*/ 2179538 h 2242107"/>
                  <a:gd name="connsiteX10-671" fmla="*/ 884127 w 2003583"/>
                  <a:gd name="connsiteY10-672" fmla="*/ 2179538 h 2242107"/>
                  <a:gd name="connsiteX11-673" fmla="*/ 807702 w 2003583"/>
                  <a:gd name="connsiteY11-674" fmla="*/ 1854418 h 2242107"/>
                  <a:gd name="connsiteX12-675" fmla="*/ 463725 w 2003583"/>
                  <a:gd name="connsiteY12-676" fmla="*/ 1655823 h 2242107"/>
                  <a:gd name="connsiteX13-677" fmla="*/ 143951 w 2003583"/>
                  <a:gd name="connsiteY13-678" fmla="*/ 1752197 h 2242107"/>
                  <a:gd name="connsiteX14-679" fmla="*/ 26285 w 2003583"/>
                  <a:gd name="connsiteY14-680" fmla="*/ 1548395 h 2242107"/>
                  <a:gd name="connsiteX15-681" fmla="*/ 269635 w 2003583"/>
                  <a:gd name="connsiteY15-682" fmla="*/ 1319649 h 2242107"/>
                  <a:gd name="connsiteX16-683" fmla="*/ 269635 w 2003583"/>
                  <a:gd name="connsiteY16-684" fmla="*/ 922459 h 2242107"/>
                  <a:gd name="connsiteX17-685" fmla="*/ 26285 w 2003583"/>
                  <a:gd name="connsiteY17-686" fmla="*/ 693713 h 2242107"/>
                  <a:gd name="connsiteX18-687" fmla="*/ 143951 w 2003583"/>
                  <a:gd name="connsiteY18-688" fmla="*/ 489911 h 2242107"/>
                  <a:gd name="connsiteX19-689" fmla="*/ 463725 w 2003583"/>
                  <a:gd name="connsiteY19-690" fmla="*/ 586285 h 2242107"/>
                  <a:gd name="connsiteX20-691" fmla="*/ 807702 w 2003583"/>
                  <a:gd name="connsiteY20-692" fmla="*/ 387690 h 2242107"/>
                  <a:gd name="connsiteX21-693" fmla="*/ 884127 w 2003583"/>
                  <a:gd name="connsiteY21-694" fmla="*/ 62570 h 2242107"/>
                  <a:gd name="connsiteX22-695" fmla="*/ 1119457 w 2003583"/>
                  <a:gd name="connsiteY22-696" fmla="*/ 62570 h 2242107"/>
                  <a:gd name="connsiteX23-697" fmla="*/ 1195882 w 2003583"/>
                  <a:gd name="connsiteY23-698" fmla="*/ 387690 h 2242107"/>
                  <a:gd name="connsiteX24-699" fmla="*/ 1539859 w 2003583"/>
                  <a:gd name="connsiteY24-700" fmla="*/ 586285 h 2242107"/>
                  <a:gd name="connsiteX0-701" fmla="*/ 1539859 w 2003583"/>
                  <a:gd name="connsiteY0-702" fmla="*/ 586285 h 2242107"/>
                  <a:gd name="connsiteX1-703" fmla="*/ 1859633 w 2003583"/>
                  <a:gd name="connsiteY1-704" fmla="*/ 489911 h 2242107"/>
                  <a:gd name="connsiteX2-705" fmla="*/ 1977299 w 2003583"/>
                  <a:gd name="connsiteY2-706" fmla="*/ 693713 h 2242107"/>
                  <a:gd name="connsiteX3-707" fmla="*/ 1733949 w 2003583"/>
                  <a:gd name="connsiteY3-708" fmla="*/ 922459 h 2242107"/>
                  <a:gd name="connsiteX4-709" fmla="*/ 1733949 w 2003583"/>
                  <a:gd name="connsiteY4-710" fmla="*/ 1319649 h 2242107"/>
                  <a:gd name="connsiteX5-711" fmla="*/ 1977299 w 2003583"/>
                  <a:gd name="connsiteY5-712" fmla="*/ 1548395 h 2242107"/>
                  <a:gd name="connsiteX6-713" fmla="*/ 1859633 w 2003583"/>
                  <a:gd name="connsiteY6-714" fmla="*/ 1752197 h 2242107"/>
                  <a:gd name="connsiteX7-715" fmla="*/ 1539859 w 2003583"/>
                  <a:gd name="connsiteY7-716" fmla="*/ 1655823 h 2242107"/>
                  <a:gd name="connsiteX8-717" fmla="*/ 1195882 w 2003583"/>
                  <a:gd name="connsiteY8-718" fmla="*/ 1854418 h 2242107"/>
                  <a:gd name="connsiteX9-719" fmla="*/ 1119457 w 2003583"/>
                  <a:gd name="connsiteY9-720" fmla="*/ 2179538 h 2242107"/>
                  <a:gd name="connsiteX10-721" fmla="*/ 884127 w 2003583"/>
                  <a:gd name="connsiteY10-722" fmla="*/ 2179538 h 2242107"/>
                  <a:gd name="connsiteX11-723" fmla="*/ 807702 w 2003583"/>
                  <a:gd name="connsiteY11-724" fmla="*/ 1854418 h 2242107"/>
                  <a:gd name="connsiteX12-725" fmla="*/ 463725 w 2003583"/>
                  <a:gd name="connsiteY12-726" fmla="*/ 1655823 h 2242107"/>
                  <a:gd name="connsiteX13-727" fmla="*/ 143951 w 2003583"/>
                  <a:gd name="connsiteY13-728" fmla="*/ 1752197 h 2242107"/>
                  <a:gd name="connsiteX14-729" fmla="*/ 26285 w 2003583"/>
                  <a:gd name="connsiteY14-730" fmla="*/ 1548395 h 2242107"/>
                  <a:gd name="connsiteX15-731" fmla="*/ 269635 w 2003583"/>
                  <a:gd name="connsiteY15-732" fmla="*/ 1319649 h 2242107"/>
                  <a:gd name="connsiteX16-733" fmla="*/ 269635 w 2003583"/>
                  <a:gd name="connsiteY16-734" fmla="*/ 922459 h 2242107"/>
                  <a:gd name="connsiteX17-735" fmla="*/ 26285 w 2003583"/>
                  <a:gd name="connsiteY17-736" fmla="*/ 693713 h 2242107"/>
                  <a:gd name="connsiteX18-737" fmla="*/ 143951 w 2003583"/>
                  <a:gd name="connsiteY18-738" fmla="*/ 489911 h 2242107"/>
                  <a:gd name="connsiteX19-739" fmla="*/ 463725 w 2003583"/>
                  <a:gd name="connsiteY19-740" fmla="*/ 586285 h 2242107"/>
                  <a:gd name="connsiteX20-741" fmla="*/ 807702 w 2003583"/>
                  <a:gd name="connsiteY20-742" fmla="*/ 387690 h 2242107"/>
                  <a:gd name="connsiteX21-743" fmla="*/ 884127 w 2003583"/>
                  <a:gd name="connsiteY21-744" fmla="*/ 62570 h 2242107"/>
                  <a:gd name="connsiteX22-745" fmla="*/ 1119457 w 2003583"/>
                  <a:gd name="connsiteY22-746" fmla="*/ 62570 h 2242107"/>
                  <a:gd name="connsiteX23-747" fmla="*/ 1195882 w 2003583"/>
                  <a:gd name="connsiteY23-748" fmla="*/ 387690 h 2242107"/>
                  <a:gd name="connsiteX24-749" fmla="*/ 1539859 w 2003583"/>
                  <a:gd name="connsiteY24-750" fmla="*/ 586285 h 2242107"/>
                  <a:gd name="connsiteX0-751" fmla="*/ 1539859 w 2003583"/>
                  <a:gd name="connsiteY0-752" fmla="*/ 586285 h 2242107"/>
                  <a:gd name="connsiteX1-753" fmla="*/ 1859633 w 2003583"/>
                  <a:gd name="connsiteY1-754" fmla="*/ 489911 h 2242107"/>
                  <a:gd name="connsiteX2-755" fmla="*/ 1977299 w 2003583"/>
                  <a:gd name="connsiteY2-756" fmla="*/ 693713 h 2242107"/>
                  <a:gd name="connsiteX3-757" fmla="*/ 1733949 w 2003583"/>
                  <a:gd name="connsiteY3-758" fmla="*/ 922459 h 2242107"/>
                  <a:gd name="connsiteX4-759" fmla="*/ 1733949 w 2003583"/>
                  <a:gd name="connsiteY4-760" fmla="*/ 1319649 h 2242107"/>
                  <a:gd name="connsiteX5-761" fmla="*/ 1977299 w 2003583"/>
                  <a:gd name="connsiteY5-762" fmla="*/ 1548395 h 2242107"/>
                  <a:gd name="connsiteX6-763" fmla="*/ 1859633 w 2003583"/>
                  <a:gd name="connsiteY6-764" fmla="*/ 1752197 h 2242107"/>
                  <a:gd name="connsiteX7-765" fmla="*/ 1539859 w 2003583"/>
                  <a:gd name="connsiteY7-766" fmla="*/ 1655823 h 2242107"/>
                  <a:gd name="connsiteX8-767" fmla="*/ 1195882 w 2003583"/>
                  <a:gd name="connsiteY8-768" fmla="*/ 1854418 h 2242107"/>
                  <a:gd name="connsiteX9-769" fmla="*/ 1119457 w 2003583"/>
                  <a:gd name="connsiteY9-770" fmla="*/ 2179538 h 2242107"/>
                  <a:gd name="connsiteX10-771" fmla="*/ 884127 w 2003583"/>
                  <a:gd name="connsiteY10-772" fmla="*/ 2179538 h 2242107"/>
                  <a:gd name="connsiteX11-773" fmla="*/ 807702 w 2003583"/>
                  <a:gd name="connsiteY11-774" fmla="*/ 1854418 h 2242107"/>
                  <a:gd name="connsiteX12-775" fmla="*/ 463725 w 2003583"/>
                  <a:gd name="connsiteY12-776" fmla="*/ 1655823 h 2242107"/>
                  <a:gd name="connsiteX13-777" fmla="*/ 143951 w 2003583"/>
                  <a:gd name="connsiteY13-778" fmla="*/ 1752197 h 2242107"/>
                  <a:gd name="connsiteX14-779" fmla="*/ 26285 w 2003583"/>
                  <a:gd name="connsiteY14-780" fmla="*/ 1548395 h 2242107"/>
                  <a:gd name="connsiteX15-781" fmla="*/ 269635 w 2003583"/>
                  <a:gd name="connsiteY15-782" fmla="*/ 1319649 h 2242107"/>
                  <a:gd name="connsiteX16-783" fmla="*/ 269635 w 2003583"/>
                  <a:gd name="connsiteY16-784" fmla="*/ 922459 h 2242107"/>
                  <a:gd name="connsiteX17-785" fmla="*/ 26285 w 2003583"/>
                  <a:gd name="connsiteY17-786" fmla="*/ 693713 h 2242107"/>
                  <a:gd name="connsiteX18-787" fmla="*/ 143951 w 2003583"/>
                  <a:gd name="connsiteY18-788" fmla="*/ 489911 h 2242107"/>
                  <a:gd name="connsiteX19-789" fmla="*/ 463725 w 2003583"/>
                  <a:gd name="connsiteY19-790" fmla="*/ 586285 h 2242107"/>
                  <a:gd name="connsiteX20-791" fmla="*/ 807702 w 2003583"/>
                  <a:gd name="connsiteY20-792" fmla="*/ 387690 h 2242107"/>
                  <a:gd name="connsiteX21-793" fmla="*/ 884127 w 2003583"/>
                  <a:gd name="connsiteY21-794" fmla="*/ 62570 h 2242107"/>
                  <a:gd name="connsiteX22-795" fmla="*/ 1119457 w 2003583"/>
                  <a:gd name="connsiteY22-796" fmla="*/ 62570 h 2242107"/>
                  <a:gd name="connsiteX23-797" fmla="*/ 1195882 w 2003583"/>
                  <a:gd name="connsiteY23-798" fmla="*/ 387690 h 2242107"/>
                  <a:gd name="connsiteX24-799" fmla="*/ 1539859 w 2003583"/>
                  <a:gd name="connsiteY24-800" fmla="*/ 586285 h 2242107"/>
                  <a:gd name="connsiteX0-801" fmla="*/ 1539859 w 2003583"/>
                  <a:gd name="connsiteY0-802" fmla="*/ 586285 h 2242107"/>
                  <a:gd name="connsiteX1-803" fmla="*/ 1859633 w 2003583"/>
                  <a:gd name="connsiteY1-804" fmla="*/ 489911 h 2242107"/>
                  <a:gd name="connsiteX2-805" fmla="*/ 1977299 w 2003583"/>
                  <a:gd name="connsiteY2-806" fmla="*/ 693713 h 2242107"/>
                  <a:gd name="connsiteX3-807" fmla="*/ 1733949 w 2003583"/>
                  <a:gd name="connsiteY3-808" fmla="*/ 922459 h 2242107"/>
                  <a:gd name="connsiteX4-809" fmla="*/ 1733949 w 2003583"/>
                  <a:gd name="connsiteY4-810" fmla="*/ 1319649 h 2242107"/>
                  <a:gd name="connsiteX5-811" fmla="*/ 1977299 w 2003583"/>
                  <a:gd name="connsiteY5-812" fmla="*/ 1548395 h 2242107"/>
                  <a:gd name="connsiteX6-813" fmla="*/ 1859633 w 2003583"/>
                  <a:gd name="connsiteY6-814" fmla="*/ 1752197 h 2242107"/>
                  <a:gd name="connsiteX7-815" fmla="*/ 1539859 w 2003583"/>
                  <a:gd name="connsiteY7-816" fmla="*/ 1655823 h 2242107"/>
                  <a:gd name="connsiteX8-817" fmla="*/ 1195882 w 2003583"/>
                  <a:gd name="connsiteY8-818" fmla="*/ 1854418 h 2242107"/>
                  <a:gd name="connsiteX9-819" fmla="*/ 1119457 w 2003583"/>
                  <a:gd name="connsiteY9-820" fmla="*/ 2179538 h 2242107"/>
                  <a:gd name="connsiteX10-821" fmla="*/ 884127 w 2003583"/>
                  <a:gd name="connsiteY10-822" fmla="*/ 2179538 h 2242107"/>
                  <a:gd name="connsiteX11-823" fmla="*/ 807702 w 2003583"/>
                  <a:gd name="connsiteY11-824" fmla="*/ 1854418 h 2242107"/>
                  <a:gd name="connsiteX12-825" fmla="*/ 463725 w 2003583"/>
                  <a:gd name="connsiteY12-826" fmla="*/ 1655823 h 2242107"/>
                  <a:gd name="connsiteX13-827" fmla="*/ 143951 w 2003583"/>
                  <a:gd name="connsiteY13-828" fmla="*/ 1752197 h 2242107"/>
                  <a:gd name="connsiteX14-829" fmla="*/ 26285 w 2003583"/>
                  <a:gd name="connsiteY14-830" fmla="*/ 1548395 h 2242107"/>
                  <a:gd name="connsiteX15-831" fmla="*/ 269635 w 2003583"/>
                  <a:gd name="connsiteY15-832" fmla="*/ 1319649 h 2242107"/>
                  <a:gd name="connsiteX16-833" fmla="*/ 269635 w 2003583"/>
                  <a:gd name="connsiteY16-834" fmla="*/ 922459 h 2242107"/>
                  <a:gd name="connsiteX17-835" fmla="*/ 26285 w 2003583"/>
                  <a:gd name="connsiteY17-836" fmla="*/ 693713 h 2242107"/>
                  <a:gd name="connsiteX18-837" fmla="*/ 143951 w 2003583"/>
                  <a:gd name="connsiteY18-838" fmla="*/ 489911 h 2242107"/>
                  <a:gd name="connsiteX19-839" fmla="*/ 463725 w 2003583"/>
                  <a:gd name="connsiteY19-840" fmla="*/ 586285 h 2242107"/>
                  <a:gd name="connsiteX20-841" fmla="*/ 807702 w 2003583"/>
                  <a:gd name="connsiteY20-842" fmla="*/ 387690 h 2242107"/>
                  <a:gd name="connsiteX21-843" fmla="*/ 884127 w 2003583"/>
                  <a:gd name="connsiteY21-844" fmla="*/ 62570 h 2242107"/>
                  <a:gd name="connsiteX22-845" fmla="*/ 1119457 w 2003583"/>
                  <a:gd name="connsiteY22-846" fmla="*/ 62570 h 2242107"/>
                  <a:gd name="connsiteX23-847" fmla="*/ 1195882 w 2003583"/>
                  <a:gd name="connsiteY23-848" fmla="*/ 387690 h 2242107"/>
                  <a:gd name="connsiteX24-849" fmla="*/ 1539859 w 2003583"/>
                  <a:gd name="connsiteY24-850" fmla="*/ 586285 h 2242107"/>
                  <a:gd name="connsiteX0-851" fmla="*/ 1539859 w 2003583"/>
                  <a:gd name="connsiteY0-852" fmla="*/ 586285 h 2242107"/>
                  <a:gd name="connsiteX1-853" fmla="*/ 1859633 w 2003583"/>
                  <a:gd name="connsiteY1-854" fmla="*/ 489911 h 2242107"/>
                  <a:gd name="connsiteX2-855" fmla="*/ 1977299 w 2003583"/>
                  <a:gd name="connsiteY2-856" fmla="*/ 693713 h 2242107"/>
                  <a:gd name="connsiteX3-857" fmla="*/ 1733949 w 2003583"/>
                  <a:gd name="connsiteY3-858" fmla="*/ 922459 h 2242107"/>
                  <a:gd name="connsiteX4-859" fmla="*/ 1733949 w 2003583"/>
                  <a:gd name="connsiteY4-860" fmla="*/ 1319649 h 2242107"/>
                  <a:gd name="connsiteX5-861" fmla="*/ 1977299 w 2003583"/>
                  <a:gd name="connsiteY5-862" fmla="*/ 1548395 h 2242107"/>
                  <a:gd name="connsiteX6-863" fmla="*/ 1859633 w 2003583"/>
                  <a:gd name="connsiteY6-864" fmla="*/ 1752197 h 2242107"/>
                  <a:gd name="connsiteX7-865" fmla="*/ 1539859 w 2003583"/>
                  <a:gd name="connsiteY7-866" fmla="*/ 1655823 h 2242107"/>
                  <a:gd name="connsiteX8-867" fmla="*/ 1195882 w 2003583"/>
                  <a:gd name="connsiteY8-868" fmla="*/ 1854418 h 2242107"/>
                  <a:gd name="connsiteX9-869" fmla="*/ 1119457 w 2003583"/>
                  <a:gd name="connsiteY9-870" fmla="*/ 2179538 h 2242107"/>
                  <a:gd name="connsiteX10-871" fmla="*/ 884127 w 2003583"/>
                  <a:gd name="connsiteY10-872" fmla="*/ 2179538 h 2242107"/>
                  <a:gd name="connsiteX11-873" fmla="*/ 807702 w 2003583"/>
                  <a:gd name="connsiteY11-874" fmla="*/ 1854418 h 2242107"/>
                  <a:gd name="connsiteX12-875" fmla="*/ 463725 w 2003583"/>
                  <a:gd name="connsiteY12-876" fmla="*/ 1655823 h 2242107"/>
                  <a:gd name="connsiteX13-877" fmla="*/ 143951 w 2003583"/>
                  <a:gd name="connsiteY13-878" fmla="*/ 1752197 h 2242107"/>
                  <a:gd name="connsiteX14-879" fmla="*/ 26285 w 2003583"/>
                  <a:gd name="connsiteY14-880" fmla="*/ 1548395 h 2242107"/>
                  <a:gd name="connsiteX15-881" fmla="*/ 269635 w 2003583"/>
                  <a:gd name="connsiteY15-882" fmla="*/ 1319649 h 2242107"/>
                  <a:gd name="connsiteX16-883" fmla="*/ 269635 w 2003583"/>
                  <a:gd name="connsiteY16-884" fmla="*/ 922459 h 2242107"/>
                  <a:gd name="connsiteX17-885" fmla="*/ 26285 w 2003583"/>
                  <a:gd name="connsiteY17-886" fmla="*/ 693713 h 2242107"/>
                  <a:gd name="connsiteX18-887" fmla="*/ 143951 w 2003583"/>
                  <a:gd name="connsiteY18-888" fmla="*/ 489911 h 2242107"/>
                  <a:gd name="connsiteX19-889" fmla="*/ 463725 w 2003583"/>
                  <a:gd name="connsiteY19-890" fmla="*/ 586285 h 2242107"/>
                  <a:gd name="connsiteX20-891" fmla="*/ 807702 w 2003583"/>
                  <a:gd name="connsiteY20-892" fmla="*/ 387690 h 2242107"/>
                  <a:gd name="connsiteX21-893" fmla="*/ 884127 w 2003583"/>
                  <a:gd name="connsiteY21-894" fmla="*/ 62570 h 2242107"/>
                  <a:gd name="connsiteX22-895" fmla="*/ 1119457 w 2003583"/>
                  <a:gd name="connsiteY22-896" fmla="*/ 62570 h 2242107"/>
                  <a:gd name="connsiteX23-897" fmla="*/ 1195882 w 2003583"/>
                  <a:gd name="connsiteY23-898" fmla="*/ 387690 h 2242107"/>
                  <a:gd name="connsiteX24-899" fmla="*/ 1539859 w 2003583"/>
                  <a:gd name="connsiteY24-900" fmla="*/ 586285 h 2242107"/>
                  <a:gd name="connsiteX0-901" fmla="*/ 1539859 w 2003583"/>
                  <a:gd name="connsiteY0-902" fmla="*/ 586285 h 2242107"/>
                  <a:gd name="connsiteX1-903" fmla="*/ 1859633 w 2003583"/>
                  <a:gd name="connsiteY1-904" fmla="*/ 489911 h 2242107"/>
                  <a:gd name="connsiteX2-905" fmla="*/ 1977299 w 2003583"/>
                  <a:gd name="connsiteY2-906" fmla="*/ 693713 h 2242107"/>
                  <a:gd name="connsiteX3-907" fmla="*/ 1733949 w 2003583"/>
                  <a:gd name="connsiteY3-908" fmla="*/ 922459 h 2242107"/>
                  <a:gd name="connsiteX4-909" fmla="*/ 1733949 w 2003583"/>
                  <a:gd name="connsiteY4-910" fmla="*/ 1319649 h 2242107"/>
                  <a:gd name="connsiteX5-911" fmla="*/ 1977299 w 2003583"/>
                  <a:gd name="connsiteY5-912" fmla="*/ 1548395 h 2242107"/>
                  <a:gd name="connsiteX6-913" fmla="*/ 1859633 w 2003583"/>
                  <a:gd name="connsiteY6-914" fmla="*/ 1752197 h 2242107"/>
                  <a:gd name="connsiteX7-915" fmla="*/ 1539859 w 2003583"/>
                  <a:gd name="connsiteY7-916" fmla="*/ 1655823 h 2242107"/>
                  <a:gd name="connsiteX8-917" fmla="*/ 1195882 w 2003583"/>
                  <a:gd name="connsiteY8-918" fmla="*/ 1854418 h 2242107"/>
                  <a:gd name="connsiteX9-919" fmla="*/ 1119457 w 2003583"/>
                  <a:gd name="connsiteY9-920" fmla="*/ 2179538 h 2242107"/>
                  <a:gd name="connsiteX10-921" fmla="*/ 884127 w 2003583"/>
                  <a:gd name="connsiteY10-922" fmla="*/ 2179538 h 2242107"/>
                  <a:gd name="connsiteX11-923" fmla="*/ 807702 w 2003583"/>
                  <a:gd name="connsiteY11-924" fmla="*/ 1854418 h 2242107"/>
                  <a:gd name="connsiteX12-925" fmla="*/ 463725 w 2003583"/>
                  <a:gd name="connsiteY12-926" fmla="*/ 1655823 h 2242107"/>
                  <a:gd name="connsiteX13-927" fmla="*/ 143951 w 2003583"/>
                  <a:gd name="connsiteY13-928" fmla="*/ 1752197 h 2242107"/>
                  <a:gd name="connsiteX14-929" fmla="*/ 26285 w 2003583"/>
                  <a:gd name="connsiteY14-930" fmla="*/ 1548395 h 2242107"/>
                  <a:gd name="connsiteX15-931" fmla="*/ 269635 w 2003583"/>
                  <a:gd name="connsiteY15-932" fmla="*/ 1319649 h 2242107"/>
                  <a:gd name="connsiteX16-933" fmla="*/ 269635 w 2003583"/>
                  <a:gd name="connsiteY16-934" fmla="*/ 922459 h 2242107"/>
                  <a:gd name="connsiteX17-935" fmla="*/ 26285 w 2003583"/>
                  <a:gd name="connsiteY17-936" fmla="*/ 693713 h 2242107"/>
                  <a:gd name="connsiteX18-937" fmla="*/ 143951 w 2003583"/>
                  <a:gd name="connsiteY18-938" fmla="*/ 489911 h 2242107"/>
                  <a:gd name="connsiteX19-939" fmla="*/ 463725 w 2003583"/>
                  <a:gd name="connsiteY19-940" fmla="*/ 586285 h 2242107"/>
                  <a:gd name="connsiteX20-941" fmla="*/ 807702 w 2003583"/>
                  <a:gd name="connsiteY20-942" fmla="*/ 387690 h 2242107"/>
                  <a:gd name="connsiteX21-943" fmla="*/ 884127 w 2003583"/>
                  <a:gd name="connsiteY21-944" fmla="*/ 62570 h 2242107"/>
                  <a:gd name="connsiteX22-945" fmla="*/ 1119457 w 2003583"/>
                  <a:gd name="connsiteY22-946" fmla="*/ 62570 h 2242107"/>
                  <a:gd name="connsiteX23-947" fmla="*/ 1195882 w 2003583"/>
                  <a:gd name="connsiteY23-948" fmla="*/ 387690 h 2242107"/>
                  <a:gd name="connsiteX24-949" fmla="*/ 1539859 w 2003583"/>
                  <a:gd name="connsiteY24-950" fmla="*/ 586285 h 2242107"/>
                  <a:gd name="connsiteX0-951" fmla="*/ 1539859 w 2003583"/>
                  <a:gd name="connsiteY0-952" fmla="*/ 586285 h 2242107"/>
                  <a:gd name="connsiteX1-953" fmla="*/ 1859633 w 2003583"/>
                  <a:gd name="connsiteY1-954" fmla="*/ 489911 h 2242107"/>
                  <a:gd name="connsiteX2-955" fmla="*/ 1977299 w 2003583"/>
                  <a:gd name="connsiteY2-956" fmla="*/ 693713 h 2242107"/>
                  <a:gd name="connsiteX3-957" fmla="*/ 1733949 w 2003583"/>
                  <a:gd name="connsiteY3-958" fmla="*/ 922459 h 2242107"/>
                  <a:gd name="connsiteX4-959" fmla="*/ 1733949 w 2003583"/>
                  <a:gd name="connsiteY4-960" fmla="*/ 1319649 h 2242107"/>
                  <a:gd name="connsiteX5-961" fmla="*/ 1977299 w 2003583"/>
                  <a:gd name="connsiteY5-962" fmla="*/ 1548395 h 2242107"/>
                  <a:gd name="connsiteX6-963" fmla="*/ 1859633 w 2003583"/>
                  <a:gd name="connsiteY6-964" fmla="*/ 1752197 h 2242107"/>
                  <a:gd name="connsiteX7-965" fmla="*/ 1539859 w 2003583"/>
                  <a:gd name="connsiteY7-966" fmla="*/ 1655823 h 2242107"/>
                  <a:gd name="connsiteX8-967" fmla="*/ 1195882 w 2003583"/>
                  <a:gd name="connsiteY8-968" fmla="*/ 1854418 h 2242107"/>
                  <a:gd name="connsiteX9-969" fmla="*/ 1119457 w 2003583"/>
                  <a:gd name="connsiteY9-970" fmla="*/ 2179538 h 2242107"/>
                  <a:gd name="connsiteX10-971" fmla="*/ 884127 w 2003583"/>
                  <a:gd name="connsiteY10-972" fmla="*/ 2179538 h 2242107"/>
                  <a:gd name="connsiteX11-973" fmla="*/ 807702 w 2003583"/>
                  <a:gd name="connsiteY11-974" fmla="*/ 1854418 h 2242107"/>
                  <a:gd name="connsiteX12-975" fmla="*/ 463725 w 2003583"/>
                  <a:gd name="connsiteY12-976" fmla="*/ 1655823 h 2242107"/>
                  <a:gd name="connsiteX13-977" fmla="*/ 143951 w 2003583"/>
                  <a:gd name="connsiteY13-978" fmla="*/ 1752197 h 2242107"/>
                  <a:gd name="connsiteX14-979" fmla="*/ 26285 w 2003583"/>
                  <a:gd name="connsiteY14-980" fmla="*/ 1548395 h 2242107"/>
                  <a:gd name="connsiteX15-981" fmla="*/ 269635 w 2003583"/>
                  <a:gd name="connsiteY15-982" fmla="*/ 1319649 h 2242107"/>
                  <a:gd name="connsiteX16-983" fmla="*/ 269635 w 2003583"/>
                  <a:gd name="connsiteY16-984" fmla="*/ 922459 h 2242107"/>
                  <a:gd name="connsiteX17-985" fmla="*/ 26285 w 2003583"/>
                  <a:gd name="connsiteY17-986" fmla="*/ 693713 h 2242107"/>
                  <a:gd name="connsiteX18-987" fmla="*/ 143951 w 2003583"/>
                  <a:gd name="connsiteY18-988" fmla="*/ 489911 h 2242107"/>
                  <a:gd name="connsiteX19-989" fmla="*/ 463725 w 2003583"/>
                  <a:gd name="connsiteY19-990" fmla="*/ 586285 h 2242107"/>
                  <a:gd name="connsiteX20-991" fmla="*/ 807702 w 2003583"/>
                  <a:gd name="connsiteY20-992" fmla="*/ 387690 h 2242107"/>
                  <a:gd name="connsiteX21-993" fmla="*/ 884127 w 2003583"/>
                  <a:gd name="connsiteY21-994" fmla="*/ 62570 h 2242107"/>
                  <a:gd name="connsiteX22-995" fmla="*/ 1119457 w 2003583"/>
                  <a:gd name="connsiteY22-996" fmla="*/ 62570 h 2242107"/>
                  <a:gd name="connsiteX23-997" fmla="*/ 1195882 w 2003583"/>
                  <a:gd name="connsiteY23-998" fmla="*/ 387690 h 2242107"/>
                  <a:gd name="connsiteX24-999" fmla="*/ 1539859 w 2003583"/>
                  <a:gd name="connsiteY24-1000" fmla="*/ 586285 h 2242107"/>
                  <a:gd name="connsiteX0-1001" fmla="*/ 1539859 w 2003583"/>
                  <a:gd name="connsiteY0-1002" fmla="*/ 586285 h 2242107"/>
                  <a:gd name="connsiteX1-1003" fmla="*/ 1859633 w 2003583"/>
                  <a:gd name="connsiteY1-1004" fmla="*/ 489911 h 2242107"/>
                  <a:gd name="connsiteX2-1005" fmla="*/ 1977299 w 2003583"/>
                  <a:gd name="connsiteY2-1006" fmla="*/ 693713 h 2242107"/>
                  <a:gd name="connsiteX3-1007" fmla="*/ 1733949 w 2003583"/>
                  <a:gd name="connsiteY3-1008" fmla="*/ 922459 h 2242107"/>
                  <a:gd name="connsiteX4-1009" fmla="*/ 1733949 w 2003583"/>
                  <a:gd name="connsiteY4-1010" fmla="*/ 1319649 h 2242107"/>
                  <a:gd name="connsiteX5-1011" fmla="*/ 1977299 w 2003583"/>
                  <a:gd name="connsiteY5-1012" fmla="*/ 1548395 h 2242107"/>
                  <a:gd name="connsiteX6-1013" fmla="*/ 1859633 w 2003583"/>
                  <a:gd name="connsiteY6-1014" fmla="*/ 1752197 h 2242107"/>
                  <a:gd name="connsiteX7-1015" fmla="*/ 1539859 w 2003583"/>
                  <a:gd name="connsiteY7-1016" fmla="*/ 1655823 h 2242107"/>
                  <a:gd name="connsiteX8-1017" fmla="*/ 1195882 w 2003583"/>
                  <a:gd name="connsiteY8-1018" fmla="*/ 1854418 h 2242107"/>
                  <a:gd name="connsiteX9-1019" fmla="*/ 1119457 w 2003583"/>
                  <a:gd name="connsiteY9-1020" fmla="*/ 2179538 h 2242107"/>
                  <a:gd name="connsiteX10-1021" fmla="*/ 884127 w 2003583"/>
                  <a:gd name="connsiteY10-1022" fmla="*/ 2179538 h 2242107"/>
                  <a:gd name="connsiteX11-1023" fmla="*/ 807702 w 2003583"/>
                  <a:gd name="connsiteY11-1024" fmla="*/ 1854418 h 2242107"/>
                  <a:gd name="connsiteX12-1025" fmla="*/ 463725 w 2003583"/>
                  <a:gd name="connsiteY12-1026" fmla="*/ 1655823 h 2242107"/>
                  <a:gd name="connsiteX13-1027" fmla="*/ 143951 w 2003583"/>
                  <a:gd name="connsiteY13-1028" fmla="*/ 1752197 h 2242107"/>
                  <a:gd name="connsiteX14-1029" fmla="*/ 26285 w 2003583"/>
                  <a:gd name="connsiteY14-1030" fmla="*/ 1548395 h 2242107"/>
                  <a:gd name="connsiteX15-1031" fmla="*/ 269635 w 2003583"/>
                  <a:gd name="connsiteY15-1032" fmla="*/ 1319649 h 2242107"/>
                  <a:gd name="connsiteX16-1033" fmla="*/ 269635 w 2003583"/>
                  <a:gd name="connsiteY16-1034" fmla="*/ 922459 h 2242107"/>
                  <a:gd name="connsiteX17-1035" fmla="*/ 26285 w 2003583"/>
                  <a:gd name="connsiteY17-1036" fmla="*/ 693713 h 2242107"/>
                  <a:gd name="connsiteX18-1037" fmla="*/ 143951 w 2003583"/>
                  <a:gd name="connsiteY18-1038" fmla="*/ 489911 h 2242107"/>
                  <a:gd name="connsiteX19-1039" fmla="*/ 463725 w 2003583"/>
                  <a:gd name="connsiteY19-1040" fmla="*/ 586285 h 2242107"/>
                  <a:gd name="connsiteX20-1041" fmla="*/ 807702 w 2003583"/>
                  <a:gd name="connsiteY20-1042" fmla="*/ 387690 h 2242107"/>
                  <a:gd name="connsiteX21-1043" fmla="*/ 884127 w 2003583"/>
                  <a:gd name="connsiteY21-1044" fmla="*/ 62570 h 2242107"/>
                  <a:gd name="connsiteX22-1045" fmla="*/ 1119457 w 2003583"/>
                  <a:gd name="connsiteY22-1046" fmla="*/ 62570 h 2242107"/>
                  <a:gd name="connsiteX23-1047" fmla="*/ 1195882 w 2003583"/>
                  <a:gd name="connsiteY23-1048" fmla="*/ 387690 h 2242107"/>
                  <a:gd name="connsiteX24-1049" fmla="*/ 1539859 w 2003583"/>
                  <a:gd name="connsiteY24-1050" fmla="*/ 586285 h 2242107"/>
                  <a:gd name="connsiteX0-1051" fmla="*/ 1539859 w 2003583"/>
                  <a:gd name="connsiteY0-1052" fmla="*/ 586285 h 2242107"/>
                  <a:gd name="connsiteX1-1053" fmla="*/ 1815989 w 2003583"/>
                  <a:gd name="connsiteY1-1054" fmla="*/ 481182 h 2242107"/>
                  <a:gd name="connsiteX2-1055" fmla="*/ 1977299 w 2003583"/>
                  <a:gd name="connsiteY2-1056" fmla="*/ 693713 h 2242107"/>
                  <a:gd name="connsiteX3-1057" fmla="*/ 1733949 w 2003583"/>
                  <a:gd name="connsiteY3-1058" fmla="*/ 922459 h 2242107"/>
                  <a:gd name="connsiteX4-1059" fmla="*/ 1733949 w 2003583"/>
                  <a:gd name="connsiteY4-1060" fmla="*/ 1319649 h 2242107"/>
                  <a:gd name="connsiteX5-1061" fmla="*/ 1977299 w 2003583"/>
                  <a:gd name="connsiteY5-1062" fmla="*/ 1548395 h 2242107"/>
                  <a:gd name="connsiteX6-1063" fmla="*/ 1859633 w 2003583"/>
                  <a:gd name="connsiteY6-1064" fmla="*/ 1752197 h 2242107"/>
                  <a:gd name="connsiteX7-1065" fmla="*/ 1539859 w 2003583"/>
                  <a:gd name="connsiteY7-1066" fmla="*/ 1655823 h 2242107"/>
                  <a:gd name="connsiteX8-1067" fmla="*/ 1195882 w 2003583"/>
                  <a:gd name="connsiteY8-1068" fmla="*/ 1854418 h 2242107"/>
                  <a:gd name="connsiteX9-1069" fmla="*/ 1119457 w 2003583"/>
                  <a:gd name="connsiteY9-1070" fmla="*/ 2179538 h 2242107"/>
                  <a:gd name="connsiteX10-1071" fmla="*/ 884127 w 2003583"/>
                  <a:gd name="connsiteY10-1072" fmla="*/ 2179538 h 2242107"/>
                  <a:gd name="connsiteX11-1073" fmla="*/ 807702 w 2003583"/>
                  <a:gd name="connsiteY11-1074" fmla="*/ 1854418 h 2242107"/>
                  <a:gd name="connsiteX12-1075" fmla="*/ 463725 w 2003583"/>
                  <a:gd name="connsiteY12-1076" fmla="*/ 1655823 h 2242107"/>
                  <a:gd name="connsiteX13-1077" fmla="*/ 143951 w 2003583"/>
                  <a:gd name="connsiteY13-1078" fmla="*/ 1752197 h 2242107"/>
                  <a:gd name="connsiteX14-1079" fmla="*/ 26285 w 2003583"/>
                  <a:gd name="connsiteY14-1080" fmla="*/ 1548395 h 2242107"/>
                  <a:gd name="connsiteX15-1081" fmla="*/ 269635 w 2003583"/>
                  <a:gd name="connsiteY15-1082" fmla="*/ 1319649 h 2242107"/>
                  <a:gd name="connsiteX16-1083" fmla="*/ 269635 w 2003583"/>
                  <a:gd name="connsiteY16-1084" fmla="*/ 922459 h 2242107"/>
                  <a:gd name="connsiteX17-1085" fmla="*/ 26285 w 2003583"/>
                  <a:gd name="connsiteY17-1086" fmla="*/ 693713 h 2242107"/>
                  <a:gd name="connsiteX18-1087" fmla="*/ 143951 w 2003583"/>
                  <a:gd name="connsiteY18-1088" fmla="*/ 489911 h 2242107"/>
                  <a:gd name="connsiteX19-1089" fmla="*/ 463725 w 2003583"/>
                  <a:gd name="connsiteY19-1090" fmla="*/ 586285 h 2242107"/>
                  <a:gd name="connsiteX20-1091" fmla="*/ 807702 w 2003583"/>
                  <a:gd name="connsiteY20-1092" fmla="*/ 387690 h 2242107"/>
                  <a:gd name="connsiteX21-1093" fmla="*/ 884127 w 2003583"/>
                  <a:gd name="connsiteY21-1094" fmla="*/ 62570 h 2242107"/>
                  <a:gd name="connsiteX22-1095" fmla="*/ 1119457 w 2003583"/>
                  <a:gd name="connsiteY22-1096" fmla="*/ 62570 h 2242107"/>
                  <a:gd name="connsiteX23-1097" fmla="*/ 1195882 w 2003583"/>
                  <a:gd name="connsiteY23-1098" fmla="*/ 387690 h 2242107"/>
                  <a:gd name="connsiteX24-1099" fmla="*/ 1539859 w 2003583"/>
                  <a:gd name="connsiteY24-1100" fmla="*/ 586285 h 2242107"/>
                  <a:gd name="connsiteX0-1101" fmla="*/ 1539859 w 2003583"/>
                  <a:gd name="connsiteY0-1102" fmla="*/ 586285 h 2225306"/>
                  <a:gd name="connsiteX1-1103" fmla="*/ 1815989 w 2003583"/>
                  <a:gd name="connsiteY1-1104" fmla="*/ 481182 h 2225306"/>
                  <a:gd name="connsiteX2-1105" fmla="*/ 1977299 w 2003583"/>
                  <a:gd name="connsiteY2-1106" fmla="*/ 693713 h 2225306"/>
                  <a:gd name="connsiteX3-1107" fmla="*/ 1733949 w 2003583"/>
                  <a:gd name="connsiteY3-1108" fmla="*/ 922459 h 2225306"/>
                  <a:gd name="connsiteX4-1109" fmla="*/ 1733949 w 2003583"/>
                  <a:gd name="connsiteY4-1110" fmla="*/ 1319649 h 2225306"/>
                  <a:gd name="connsiteX5-1111" fmla="*/ 1977299 w 2003583"/>
                  <a:gd name="connsiteY5-1112" fmla="*/ 1548395 h 2225306"/>
                  <a:gd name="connsiteX6-1113" fmla="*/ 1859633 w 2003583"/>
                  <a:gd name="connsiteY6-1114" fmla="*/ 1752197 h 2225306"/>
                  <a:gd name="connsiteX7-1115" fmla="*/ 1539859 w 2003583"/>
                  <a:gd name="connsiteY7-1116" fmla="*/ 1655823 h 2225306"/>
                  <a:gd name="connsiteX8-1117" fmla="*/ 1195882 w 2003583"/>
                  <a:gd name="connsiteY8-1118" fmla="*/ 1854418 h 2225306"/>
                  <a:gd name="connsiteX9-1119" fmla="*/ 1119457 w 2003583"/>
                  <a:gd name="connsiteY9-1120" fmla="*/ 2179538 h 2225306"/>
                  <a:gd name="connsiteX10-1121" fmla="*/ 849212 w 2003583"/>
                  <a:gd name="connsiteY10-1122" fmla="*/ 2188266 h 2225306"/>
                  <a:gd name="connsiteX11-1123" fmla="*/ 807702 w 2003583"/>
                  <a:gd name="connsiteY11-1124" fmla="*/ 1854418 h 2225306"/>
                  <a:gd name="connsiteX12-1125" fmla="*/ 463725 w 2003583"/>
                  <a:gd name="connsiteY12-1126" fmla="*/ 1655823 h 2225306"/>
                  <a:gd name="connsiteX13-1127" fmla="*/ 143951 w 2003583"/>
                  <a:gd name="connsiteY13-1128" fmla="*/ 1752197 h 2225306"/>
                  <a:gd name="connsiteX14-1129" fmla="*/ 26285 w 2003583"/>
                  <a:gd name="connsiteY14-1130" fmla="*/ 1548395 h 2225306"/>
                  <a:gd name="connsiteX15-1131" fmla="*/ 269635 w 2003583"/>
                  <a:gd name="connsiteY15-1132" fmla="*/ 1319649 h 2225306"/>
                  <a:gd name="connsiteX16-1133" fmla="*/ 269635 w 2003583"/>
                  <a:gd name="connsiteY16-1134" fmla="*/ 922459 h 2225306"/>
                  <a:gd name="connsiteX17-1135" fmla="*/ 26285 w 2003583"/>
                  <a:gd name="connsiteY17-1136" fmla="*/ 693713 h 2225306"/>
                  <a:gd name="connsiteX18-1137" fmla="*/ 143951 w 2003583"/>
                  <a:gd name="connsiteY18-1138" fmla="*/ 489911 h 2225306"/>
                  <a:gd name="connsiteX19-1139" fmla="*/ 463725 w 2003583"/>
                  <a:gd name="connsiteY19-1140" fmla="*/ 586285 h 2225306"/>
                  <a:gd name="connsiteX20-1141" fmla="*/ 807702 w 2003583"/>
                  <a:gd name="connsiteY20-1142" fmla="*/ 387690 h 2225306"/>
                  <a:gd name="connsiteX21-1143" fmla="*/ 884127 w 2003583"/>
                  <a:gd name="connsiteY21-1144" fmla="*/ 62570 h 2225306"/>
                  <a:gd name="connsiteX22-1145" fmla="*/ 1119457 w 2003583"/>
                  <a:gd name="connsiteY22-1146" fmla="*/ 62570 h 2225306"/>
                  <a:gd name="connsiteX23-1147" fmla="*/ 1195882 w 2003583"/>
                  <a:gd name="connsiteY23-1148" fmla="*/ 387690 h 2225306"/>
                  <a:gd name="connsiteX24-1149" fmla="*/ 1539859 w 2003583"/>
                  <a:gd name="connsiteY24-1150" fmla="*/ 586285 h 2225306"/>
                  <a:gd name="connsiteX0-1151" fmla="*/ 1551437 w 2015161"/>
                  <a:gd name="connsiteY0-1152" fmla="*/ 586285 h 2225304"/>
                  <a:gd name="connsiteX1-1153" fmla="*/ 1827567 w 2015161"/>
                  <a:gd name="connsiteY1-1154" fmla="*/ 481182 h 2225304"/>
                  <a:gd name="connsiteX2-1155" fmla="*/ 1988877 w 2015161"/>
                  <a:gd name="connsiteY2-1156" fmla="*/ 693713 h 2225304"/>
                  <a:gd name="connsiteX3-1157" fmla="*/ 1745527 w 2015161"/>
                  <a:gd name="connsiteY3-1158" fmla="*/ 922459 h 2225304"/>
                  <a:gd name="connsiteX4-1159" fmla="*/ 1745527 w 2015161"/>
                  <a:gd name="connsiteY4-1160" fmla="*/ 1319649 h 2225304"/>
                  <a:gd name="connsiteX5-1161" fmla="*/ 1988877 w 2015161"/>
                  <a:gd name="connsiteY5-1162" fmla="*/ 1548395 h 2225304"/>
                  <a:gd name="connsiteX6-1163" fmla="*/ 1871211 w 2015161"/>
                  <a:gd name="connsiteY6-1164" fmla="*/ 1752197 h 2225304"/>
                  <a:gd name="connsiteX7-1165" fmla="*/ 1551437 w 2015161"/>
                  <a:gd name="connsiteY7-1166" fmla="*/ 1655823 h 2225304"/>
                  <a:gd name="connsiteX8-1167" fmla="*/ 1207460 w 2015161"/>
                  <a:gd name="connsiteY8-1168" fmla="*/ 1854418 h 2225304"/>
                  <a:gd name="connsiteX9-1169" fmla="*/ 1131035 w 2015161"/>
                  <a:gd name="connsiteY9-1170" fmla="*/ 2179538 h 2225304"/>
                  <a:gd name="connsiteX10-1171" fmla="*/ 860790 w 2015161"/>
                  <a:gd name="connsiteY10-1172" fmla="*/ 2188266 h 2225304"/>
                  <a:gd name="connsiteX11-1173" fmla="*/ 819280 w 2015161"/>
                  <a:gd name="connsiteY11-1174" fmla="*/ 1854418 h 2225304"/>
                  <a:gd name="connsiteX12-1175" fmla="*/ 475303 w 2015161"/>
                  <a:gd name="connsiteY12-1176" fmla="*/ 1655823 h 2225304"/>
                  <a:gd name="connsiteX13-1177" fmla="*/ 155529 w 2015161"/>
                  <a:gd name="connsiteY13-1178" fmla="*/ 1752197 h 2225304"/>
                  <a:gd name="connsiteX14-1179" fmla="*/ 2948 w 2015161"/>
                  <a:gd name="connsiteY14-1180" fmla="*/ 1522210 h 2225304"/>
                  <a:gd name="connsiteX15-1181" fmla="*/ 281213 w 2015161"/>
                  <a:gd name="connsiteY15-1182" fmla="*/ 1319649 h 2225304"/>
                  <a:gd name="connsiteX16-1183" fmla="*/ 281213 w 2015161"/>
                  <a:gd name="connsiteY16-1184" fmla="*/ 922459 h 2225304"/>
                  <a:gd name="connsiteX17-1185" fmla="*/ 37863 w 2015161"/>
                  <a:gd name="connsiteY17-1186" fmla="*/ 693713 h 2225304"/>
                  <a:gd name="connsiteX18-1187" fmla="*/ 155529 w 2015161"/>
                  <a:gd name="connsiteY18-1188" fmla="*/ 489911 h 2225304"/>
                  <a:gd name="connsiteX19-1189" fmla="*/ 475303 w 2015161"/>
                  <a:gd name="connsiteY19-1190" fmla="*/ 586285 h 2225304"/>
                  <a:gd name="connsiteX20-1191" fmla="*/ 819280 w 2015161"/>
                  <a:gd name="connsiteY20-1192" fmla="*/ 387690 h 2225304"/>
                  <a:gd name="connsiteX21-1193" fmla="*/ 895705 w 2015161"/>
                  <a:gd name="connsiteY21-1194" fmla="*/ 62570 h 2225304"/>
                  <a:gd name="connsiteX22-1195" fmla="*/ 1131035 w 2015161"/>
                  <a:gd name="connsiteY22-1196" fmla="*/ 62570 h 2225304"/>
                  <a:gd name="connsiteX23-1197" fmla="*/ 1207460 w 2015161"/>
                  <a:gd name="connsiteY23-1198" fmla="*/ 387690 h 2225304"/>
                  <a:gd name="connsiteX24-1199" fmla="*/ 1551437 w 2015161"/>
                  <a:gd name="connsiteY24-1200" fmla="*/ 586285 h 2225304"/>
                  <a:gd name="connsiteX0-1201" fmla="*/ 1551439 w 2015163"/>
                  <a:gd name="connsiteY0-1202" fmla="*/ 586285 h 2225306"/>
                  <a:gd name="connsiteX1-1203" fmla="*/ 1827569 w 2015163"/>
                  <a:gd name="connsiteY1-1204" fmla="*/ 481182 h 2225306"/>
                  <a:gd name="connsiteX2-1205" fmla="*/ 1988879 w 2015163"/>
                  <a:gd name="connsiteY2-1206" fmla="*/ 693713 h 2225306"/>
                  <a:gd name="connsiteX3-1207" fmla="*/ 1745529 w 2015163"/>
                  <a:gd name="connsiteY3-1208" fmla="*/ 922459 h 2225306"/>
                  <a:gd name="connsiteX4-1209" fmla="*/ 1745529 w 2015163"/>
                  <a:gd name="connsiteY4-1210" fmla="*/ 1319649 h 2225306"/>
                  <a:gd name="connsiteX5-1211" fmla="*/ 1988879 w 2015163"/>
                  <a:gd name="connsiteY5-1212" fmla="*/ 1548395 h 2225306"/>
                  <a:gd name="connsiteX6-1213" fmla="*/ 1871213 w 2015163"/>
                  <a:gd name="connsiteY6-1214" fmla="*/ 1752197 h 2225306"/>
                  <a:gd name="connsiteX7-1215" fmla="*/ 1551439 w 2015163"/>
                  <a:gd name="connsiteY7-1216" fmla="*/ 1655823 h 2225306"/>
                  <a:gd name="connsiteX8-1217" fmla="*/ 1207462 w 2015163"/>
                  <a:gd name="connsiteY8-1218" fmla="*/ 1854418 h 2225306"/>
                  <a:gd name="connsiteX9-1219" fmla="*/ 1131037 w 2015163"/>
                  <a:gd name="connsiteY9-1220" fmla="*/ 2179538 h 2225306"/>
                  <a:gd name="connsiteX10-1221" fmla="*/ 860792 w 2015163"/>
                  <a:gd name="connsiteY10-1222" fmla="*/ 2188266 h 2225306"/>
                  <a:gd name="connsiteX11-1223" fmla="*/ 819282 w 2015163"/>
                  <a:gd name="connsiteY11-1224" fmla="*/ 1854418 h 2225306"/>
                  <a:gd name="connsiteX12-1225" fmla="*/ 475305 w 2015163"/>
                  <a:gd name="connsiteY12-1226" fmla="*/ 1655823 h 2225306"/>
                  <a:gd name="connsiteX13-1227" fmla="*/ 155531 w 2015163"/>
                  <a:gd name="connsiteY13-1228" fmla="*/ 1752197 h 2225306"/>
                  <a:gd name="connsiteX14-1229" fmla="*/ 2950 w 2015163"/>
                  <a:gd name="connsiteY14-1230" fmla="*/ 1522210 h 2225306"/>
                  <a:gd name="connsiteX15-1231" fmla="*/ 281215 w 2015163"/>
                  <a:gd name="connsiteY15-1232" fmla="*/ 1319649 h 2225306"/>
                  <a:gd name="connsiteX16-1233" fmla="*/ 281215 w 2015163"/>
                  <a:gd name="connsiteY16-1234" fmla="*/ 922459 h 2225306"/>
                  <a:gd name="connsiteX17-1235" fmla="*/ 37865 w 2015163"/>
                  <a:gd name="connsiteY17-1236" fmla="*/ 693713 h 2225306"/>
                  <a:gd name="connsiteX18-1237" fmla="*/ 155531 w 2015163"/>
                  <a:gd name="connsiteY18-1238" fmla="*/ 463725 h 2225306"/>
                  <a:gd name="connsiteX19-1239" fmla="*/ 475305 w 2015163"/>
                  <a:gd name="connsiteY19-1240" fmla="*/ 586285 h 2225306"/>
                  <a:gd name="connsiteX20-1241" fmla="*/ 819282 w 2015163"/>
                  <a:gd name="connsiteY20-1242" fmla="*/ 387690 h 2225306"/>
                  <a:gd name="connsiteX21-1243" fmla="*/ 895707 w 2015163"/>
                  <a:gd name="connsiteY21-1244" fmla="*/ 62570 h 2225306"/>
                  <a:gd name="connsiteX22-1245" fmla="*/ 1131037 w 2015163"/>
                  <a:gd name="connsiteY22-1246" fmla="*/ 62570 h 2225306"/>
                  <a:gd name="connsiteX23-1247" fmla="*/ 1207462 w 2015163"/>
                  <a:gd name="connsiteY23-1248" fmla="*/ 387690 h 2225306"/>
                  <a:gd name="connsiteX24-1249" fmla="*/ 1551439 w 2015163"/>
                  <a:gd name="connsiteY24-1250" fmla="*/ 586285 h 2225306"/>
                  <a:gd name="connsiteX0-1251" fmla="*/ 1551439 w 2015163"/>
                  <a:gd name="connsiteY0-1252" fmla="*/ 575030 h 2214049"/>
                  <a:gd name="connsiteX1-1253" fmla="*/ 1827569 w 2015163"/>
                  <a:gd name="connsiteY1-1254" fmla="*/ 469927 h 2214049"/>
                  <a:gd name="connsiteX2-1255" fmla="*/ 1988879 w 2015163"/>
                  <a:gd name="connsiteY2-1256" fmla="*/ 682458 h 2214049"/>
                  <a:gd name="connsiteX3-1257" fmla="*/ 1745529 w 2015163"/>
                  <a:gd name="connsiteY3-1258" fmla="*/ 911204 h 2214049"/>
                  <a:gd name="connsiteX4-1259" fmla="*/ 1745529 w 2015163"/>
                  <a:gd name="connsiteY4-1260" fmla="*/ 1308394 h 2214049"/>
                  <a:gd name="connsiteX5-1261" fmla="*/ 1988879 w 2015163"/>
                  <a:gd name="connsiteY5-1262" fmla="*/ 1537140 h 2214049"/>
                  <a:gd name="connsiteX6-1263" fmla="*/ 1871213 w 2015163"/>
                  <a:gd name="connsiteY6-1264" fmla="*/ 1740942 h 2214049"/>
                  <a:gd name="connsiteX7-1265" fmla="*/ 1551439 w 2015163"/>
                  <a:gd name="connsiteY7-1266" fmla="*/ 1644568 h 2214049"/>
                  <a:gd name="connsiteX8-1267" fmla="*/ 1207462 w 2015163"/>
                  <a:gd name="connsiteY8-1268" fmla="*/ 1843163 h 2214049"/>
                  <a:gd name="connsiteX9-1269" fmla="*/ 1131037 w 2015163"/>
                  <a:gd name="connsiteY9-1270" fmla="*/ 2168283 h 2214049"/>
                  <a:gd name="connsiteX10-1271" fmla="*/ 860792 w 2015163"/>
                  <a:gd name="connsiteY10-1272" fmla="*/ 2177011 h 2214049"/>
                  <a:gd name="connsiteX11-1273" fmla="*/ 819282 w 2015163"/>
                  <a:gd name="connsiteY11-1274" fmla="*/ 1843163 h 2214049"/>
                  <a:gd name="connsiteX12-1275" fmla="*/ 475305 w 2015163"/>
                  <a:gd name="connsiteY12-1276" fmla="*/ 1644568 h 2214049"/>
                  <a:gd name="connsiteX13-1277" fmla="*/ 155531 w 2015163"/>
                  <a:gd name="connsiteY13-1278" fmla="*/ 1740942 h 2214049"/>
                  <a:gd name="connsiteX14-1279" fmla="*/ 2950 w 2015163"/>
                  <a:gd name="connsiteY14-1280" fmla="*/ 1510955 h 2214049"/>
                  <a:gd name="connsiteX15-1281" fmla="*/ 281215 w 2015163"/>
                  <a:gd name="connsiteY15-1282" fmla="*/ 1308394 h 2214049"/>
                  <a:gd name="connsiteX16-1283" fmla="*/ 281215 w 2015163"/>
                  <a:gd name="connsiteY16-1284" fmla="*/ 911204 h 2214049"/>
                  <a:gd name="connsiteX17-1285" fmla="*/ 37865 w 2015163"/>
                  <a:gd name="connsiteY17-1286" fmla="*/ 682458 h 2214049"/>
                  <a:gd name="connsiteX18-1287" fmla="*/ 155531 w 2015163"/>
                  <a:gd name="connsiteY18-1288" fmla="*/ 452470 h 2214049"/>
                  <a:gd name="connsiteX19-1289" fmla="*/ 475305 w 2015163"/>
                  <a:gd name="connsiteY19-1290" fmla="*/ 575030 h 2214049"/>
                  <a:gd name="connsiteX20-1291" fmla="*/ 819282 w 2015163"/>
                  <a:gd name="connsiteY20-1292" fmla="*/ 376435 h 2214049"/>
                  <a:gd name="connsiteX21-1293" fmla="*/ 895707 w 2015163"/>
                  <a:gd name="connsiteY21-1294" fmla="*/ 51315 h 2214049"/>
                  <a:gd name="connsiteX22-1295" fmla="*/ 1165952 w 2015163"/>
                  <a:gd name="connsiteY22-1296" fmla="*/ 33857 h 2214049"/>
                  <a:gd name="connsiteX23-1297" fmla="*/ 1207462 w 2015163"/>
                  <a:gd name="connsiteY23-1298" fmla="*/ 376435 h 2214049"/>
                  <a:gd name="connsiteX24-1299" fmla="*/ 1551439 w 2015163"/>
                  <a:gd name="connsiteY24-1300" fmla="*/ 575030 h 2214049"/>
                  <a:gd name="connsiteX0-1301" fmla="*/ 1551439 w 2015163"/>
                  <a:gd name="connsiteY0-1302" fmla="*/ 575028 h 2214049"/>
                  <a:gd name="connsiteX1-1303" fmla="*/ 1810111 w 2015163"/>
                  <a:gd name="connsiteY1-1304" fmla="*/ 443740 h 2214049"/>
                  <a:gd name="connsiteX2-1305" fmla="*/ 1988879 w 2015163"/>
                  <a:gd name="connsiteY2-1306" fmla="*/ 682456 h 2214049"/>
                  <a:gd name="connsiteX3-1307" fmla="*/ 1745529 w 2015163"/>
                  <a:gd name="connsiteY3-1308" fmla="*/ 911202 h 2214049"/>
                  <a:gd name="connsiteX4-1309" fmla="*/ 1745529 w 2015163"/>
                  <a:gd name="connsiteY4-1310" fmla="*/ 1308392 h 2214049"/>
                  <a:gd name="connsiteX5-1311" fmla="*/ 1988879 w 2015163"/>
                  <a:gd name="connsiteY5-1312" fmla="*/ 1537138 h 2214049"/>
                  <a:gd name="connsiteX6-1313" fmla="*/ 1871213 w 2015163"/>
                  <a:gd name="connsiteY6-1314" fmla="*/ 1740940 h 2214049"/>
                  <a:gd name="connsiteX7-1315" fmla="*/ 1551439 w 2015163"/>
                  <a:gd name="connsiteY7-1316" fmla="*/ 1644566 h 2214049"/>
                  <a:gd name="connsiteX8-1317" fmla="*/ 1207462 w 2015163"/>
                  <a:gd name="connsiteY8-1318" fmla="*/ 1843161 h 2214049"/>
                  <a:gd name="connsiteX9-1319" fmla="*/ 1131037 w 2015163"/>
                  <a:gd name="connsiteY9-1320" fmla="*/ 2168281 h 2214049"/>
                  <a:gd name="connsiteX10-1321" fmla="*/ 860792 w 2015163"/>
                  <a:gd name="connsiteY10-1322" fmla="*/ 2177009 h 2214049"/>
                  <a:gd name="connsiteX11-1323" fmla="*/ 819282 w 2015163"/>
                  <a:gd name="connsiteY11-1324" fmla="*/ 1843161 h 2214049"/>
                  <a:gd name="connsiteX12-1325" fmla="*/ 475305 w 2015163"/>
                  <a:gd name="connsiteY12-1326" fmla="*/ 1644566 h 2214049"/>
                  <a:gd name="connsiteX13-1327" fmla="*/ 155531 w 2015163"/>
                  <a:gd name="connsiteY13-1328" fmla="*/ 1740940 h 2214049"/>
                  <a:gd name="connsiteX14-1329" fmla="*/ 2950 w 2015163"/>
                  <a:gd name="connsiteY14-1330" fmla="*/ 1510953 h 2214049"/>
                  <a:gd name="connsiteX15-1331" fmla="*/ 281215 w 2015163"/>
                  <a:gd name="connsiteY15-1332" fmla="*/ 1308392 h 2214049"/>
                  <a:gd name="connsiteX16-1333" fmla="*/ 281215 w 2015163"/>
                  <a:gd name="connsiteY16-1334" fmla="*/ 911202 h 2214049"/>
                  <a:gd name="connsiteX17-1335" fmla="*/ 37865 w 2015163"/>
                  <a:gd name="connsiteY17-1336" fmla="*/ 682456 h 2214049"/>
                  <a:gd name="connsiteX18-1337" fmla="*/ 155531 w 2015163"/>
                  <a:gd name="connsiteY18-1338" fmla="*/ 452468 h 2214049"/>
                  <a:gd name="connsiteX19-1339" fmla="*/ 475305 w 2015163"/>
                  <a:gd name="connsiteY19-1340" fmla="*/ 575028 h 2214049"/>
                  <a:gd name="connsiteX20-1341" fmla="*/ 819282 w 2015163"/>
                  <a:gd name="connsiteY20-1342" fmla="*/ 376433 h 2214049"/>
                  <a:gd name="connsiteX21-1343" fmla="*/ 895707 w 2015163"/>
                  <a:gd name="connsiteY21-1344" fmla="*/ 51313 h 2214049"/>
                  <a:gd name="connsiteX22-1345" fmla="*/ 1165952 w 2015163"/>
                  <a:gd name="connsiteY22-1346" fmla="*/ 33855 h 2214049"/>
                  <a:gd name="connsiteX23-1347" fmla="*/ 1207462 w 2015163"/>
                  <a:gd name="connsiteY23-1348" fmla="*/ 376433 h 2214049"/>
                  <a:gd name="connsiteX24-1349" fmla="*/ 1551439 w 2015163"/>
                  <a:gd name="connsiteY24-1350" fmla="*/ 575028 h 2214049"/>
                  <a:gd name="connsiteX0-1351" fmla="*/ 1551439 w 1990924"/>
                  <a:gd name="connsiteY0-1352" fmla="*/ 575028 h 2214047"/>
                  <a:gd name="connsiteX1-1353" fmla="*/ 1810111 w 1990924"/>
                  <a:gd name="connsiteY1-1354" fmla="*/ 443740 h 2214047"/>
                  <a:gd name="connsiteX2-1355" fmla="*/ 1988879 w 1990924"/>
                  <a:gd name="connsiteY2-1356" fmla="*/ 682456 h 2214047"/>
                  <a:gd name="connsiteX3-1357" fmla="*/ 1745529 w 1990924"/>
                  <a:gd name="connsiteY3-1358" fmla="*/ 911202 h 2214047"/>
                  <a:gd name="connsiteX4-1359" fmla="*/ 1745529 w 1990924"/>
                  <a:gd name="connsiteY4-1360" fmla="*/ 1308392 h 2214047"/>
                  <a:gd name="connsiteX5-1361" fmla="*/ 1988879 w 1990924"/>
                  <a:gd name="connsiteY5-1362" fmla="*/ 1537138 h 2214047"/>
                  <a:gd name="connsiteX6-1363" fmla="*/ 1845026 w 1990924"/>
                  <a:gd name="connsiteY6-1364" fmla="*/ 1775854 h 2214047"/>
                  <a:gd name="connsiteX7-1365" fmla="*/ 1551439 w 1990924"/>
                  <a:gd name="connsiteY7-1366" fmla="*/ 1644566 h 2214047"/>
                  <a:gd name="connsiteX8-1367" fmla="*/ 1207462 w 1990924"/>
                  <a:gd name="connsiteY8-1368" fmla="*/ 1843161 h 2214047"/>
                  <a:gd name="connsiteX9-1369" fmla="*/ 1131037 w 1990924"/>
                  <a:gd name="connsiteY9-1370" fmla="*/ 2168281 h 2214047"/>
                  <a:gd name="connsiteX10-1371" fmla="*/ 860792 w 1990924"/>
                  <a:gd name="connsiteY10-1372" fmla="*/ 2177009 h 2214047"/>
                  <a:gd name="connsiteX11-1373" fmla="*/ 819282 w 1990924"/>
                  <a:gd name="connsiteY11-1374" fmla="*/ 1843161 h 2214047"/>
                  <a:gd name="connsiteX12-1375" fmla="*/ 475305 w 1990924"/>
                  <a:gd name="connsiteY12-1376" fmla="*/ 1644566 h 2214047"/>
                  <a:gd name="connsiteX13-1377" fmla="*/ 155531 w 1990924"/>
                  <a:gd name="connsiteY13-1378" fmla="*/ 1740940 h 2214047"/>
                  <a:gd name="connsiteX14-1379" fmla="*/ 2950 w 1990924"/>
                  <a:gd name="connsiteY14-1380" fmla="*/ 1510953 h 2214047"/>
                  <a:gd name="connsiteX15-1381" fmla="*/ 281215 w 1990924"/>
                  <a:gd name="connsiteY15-1382" fmla="*/ 1308392 h 2214047"/>
                  <a:gd name="connsiteX16-1383" fmla="*/ 281215 w 1990924"/>
                  <a:gd name="connsiteY16-1384" fmla="*/ 911202 h 2214047"/>
                  <a:gd name="connsiteX17-1385" fmla="*/ 37865 w 1990924"/>
                  <a:gd name="connsiteY17-1386" fmla="*/ 682456 h 2214047"/>
                  <a:gd name="connsiteX18-1387" fmla="*/ 155531 w 1990924"/>
                  <a:gd name="connsiteY18-1388" fmla="*/ 452468 h 2214047"/>
                  <a:gd name="connsiteX19-1389" fmla="*/ 475305 w 1990924"/>
                  <a:gd name="connsiteY19-1390" fmla="*/ 575028 h 2214047"/>
                  <a:gd name="connsiteX20-1391" fmla="*/ 819282 w 1990924"/>
                  <a:gd name="connsiteY20-1392" fmla="*/ 376433 h 2214047"/>
                  <a:gd name="connsiteX21-1393" fmla="*/ 895707 w 1990924"/>
                  <a:gd name="connsiteY21-1394" fmla="*/ 51313 h 2214047"/>
                  <a:gd name="connsiteX22-1395" fmla="*/ 1165952 w 1990924"/>
                  <a:gd name="connsiteY22-1396" fmla="*/ 33855 h 2214047"/>
                  <a:gd name="connsiteX23-1397" fmla="*/ 1207462 w 1990924"/>
                  <a:gd name="connsiteY23-1398" fmla="*/ 376433 h 2214047"/>
                  <a:gd name="connsiteX24-1399" fmla="*/ 1551439 w 1990924"/>
                  <a:gd name="connsiteY24-1400" fmla="*/ 575028 h 2214047"/>
                  <a:gd name="connsiteX0-1401" fmla="*/ 1551439 w 1990924"/>
                  <a:gd name="connsiteY0-1402" fmla="*/ 572746 h 2211766"/>
                  <a:gd name="connsiteX1-1403" fmla="*/ 1810111 w 1990924"/>
                  <a:gd name="connsiteY1-1404" fmla="*/ 441458 h 2211766"/>
                  <a:gd name="connsiteX2-1405" fmla="*/ 1988879 w 1990924"/>
                  <a:gd name="connsiteY2-1406" fmla="*/ 680174 h 2211766"/>
                  <a:gd name="connsiteX3-1407" fmla="*/ 1745529 w 1990924"/>
                  <a:gd name="connsiteY3-1408" fmla="*/ 908920 h 2211766"/>
                  <a:gd name="connsiteX4-1409" fmla="*/ 1745529 w 1990924"/>
                  <a:gd name="connsiteY4-1410" fmla="*/ 1306110 h 2211766"/>
                  <a:gd name="connsiteX5-1411" fmla="*/ 1988879 w 1990924"/>
                  <a:gd name="connsiteY5-1412" fmla="*/ 1534856 h 2211766"/>
                  <a:gd name="connsiteX6-1413" fmla="*/ 1845026 w 1990924"/>
                  <a:gd name="connsiteY6-1414" fmla="*/ 1773572 h 2211766"/>
                  <a:gd name="connsiteX7-1415" fmla="*/ 1551439 w 1990924"/>
                  <a:gd name="connsiteY7-1416" fmla="*/ 1642284 h 2211766"/>
                  <a:gd name="connsiteX8-1417" fmla="*/ 1207462 w 1990924"/>
                  <a:gd name="connsiteY8-1418" fmla="*/ 1840879 h 2211766"/>
                  <a:gd name="connsiteX9-1419" fmla="*/ 1131037 w 1990924"/>
                  <a:gd name="connsiteY9-1420" fmla="*/ 2165999 h 2211766"/>
                  <a:gd name="connsiteX10-1421" fmla="*/ 860792 w 1990924"/>
                  <a:gd name="connsiteY10-1422" fmla="*/ 2174727 h 2211766"/>
                  <a:gd name="connsiteX11-1423" fmla="*/ 819282 w 1990924"/>
                  <a:gd name="connsiteY11-1424" fmla="*/ 1840879 h 2211766"/>
                  <a:gd name="connsiteX12-1425" fmla="*/ 475305 w 1990924"/>
                  <a:gd name="connsiteY12-1426" fmla="*/ 1642284 h 2211766"/>
                  <a:gd name="connsiteX13-1427" fmla="*/ 155531 w 1990924"/>
                  <a:gd name="connsiteY13-1428" fmla="*/ 1738658 h 2211766"/>
                  <a:gd name="connsiteX14-1429" fmla="*/ 2950 w 1990924"/>
                  <a:gd name="connsiteY14-1430" fmla="*/ 1508671 h 2211766"/>
                  <a:gd name="connsiteX15-1431" fmla="*/ 281215 w 1990924"/>
                  <a:gd name="connsiteY15-1432" fmla="*/ 1306110 h 2211766"/>
                  <a:gd name="connsiteX16-1433" fmla="*/ 281215 w 1990924"/>
                  <a:gd name="connsiteY16-1434" fmla="*/ 908920 h 2211766"/>
                  <a:gd name="connsiteX17-1435" fmla="*/ 37865 w 1990924"/>
                  <a:gd name="connsiteY17-1436" fmla="*/ 680174 h 2211766"/>
                  <a:gd name="connsiteX18-1437" fmla="*/ 155531 w 1990924"/>
                  <a:gd name="connsiteY18-1438" fmla="*/ 450186 h 2211766"/>
                  <a:gd name="connsiteX19-1439" fmla="*/ 475305 w 1990924"/>
                  <a:gd name="connsiteY19-1440" fmla="*/ 572746 h 2211766"/>
                  <a:gd name="connsiteX20-1441" fmla="*/ 819282 w 1990924"/>
                  <a:gd name="connsiteY20-1442" fmla="*/ 374151 h 2211766"/>
                  <a:gd name="connsiteX21-1443" fmla="*/ 895707 w 1990924"/>
                  <a:gd name="connsiteY21-1444" fmla="*/ 49031 h 2211766"/>
                  <a:gd name="connsiteX22-1445" fmla="*/ 1165952 w 1990924"/>
                  <a:gd name="connsiteY22-1446" fmla="*/ 31573 h 2211766"/>
                  <a:gd name="connsiteX23-1447" fmla="*/ 1207462 w 1990924"/>
                  <a:gd name="connsiteY23-1448" fmla="*/ 374151 h 2211766"/>
                  <a:gd name="connsiteX24-1449" fmla="*/ 1551439 w 1990924"/>
                  <a:gd name="connsiteY24-1450" fmla="*/ 572746 h 2211766"/>
                  <a:gd name="connsiteX0-1451" fmla="*/ 1551439 w 1990924"/>
                  <a:gd name="connsiteY0-1452" fmla="*/ 584097 h 2223117"/>
                  <a:gd name="connsiteX1-1453" fmla="*/ 1810111 w 1990924"/>
                  <a:gd name="connsiteY1-1454" fmla="*/ 452809 h 2223117"/>
                  <a:gd name="connsiteX2-1455" fmla="*/ 1988879 w 1990924"/>
                  <a:gd name="connsiteY2-1456" fmla="*/ 691525 h 2223117"/>
                  <a:gd name="connsiteX3-1457" fmla="*/ 1745529 w 1990924"/>
                  <a:gd name="connsiteY3-1458" fmla="*/ 920271 h 2223117"/>
                  <a:gd name="connsiteX4-1459" fmla="*/ 1745529 w 1990924"/>
                  <a:gd name="connsiteY4-1460" fmla="*/ 1317461 h 2223117"/>
                  <a:gd name="connsiteX5-1461" fmla="*/ 1988879 w 1990924"/>
                  <a:gd name="connsiteY5-1462" fmla="*/ 1546207 h 2223117"/>
                  <a:gd name="connsiteX6-1463" fmla="*/ 1845026 w 1990924"/>
                  <a:gd name="connsiteY6-1464" fmla="*/ 1784923 h 2223117"/>
                  <a:gd name="connsiteX7-1465" fmla="*/ 1551439 w 1990924"/>
                  <a:gd name="connsiteY7-1466" fmla="*/ 1653635 h 2223117"/>
                  <a:gd name="connsiteX8-1467" fmla="*/ 1207462 w 1990924"/>
                  <a:gd name="connsiteY8-1468" fmla="*/ 1852230 h 2223117"/>
                  <a:gd name="connsiteX9-1469" fmla="*/ 1131037 w 1990924"/>
                  <a:gd name="connsiteY9-1470" fmla="*/ 2177350 h 2223117"/>
                  <a:gd name="connsiteX10-1471" fmla="*/ 860792 w 1990924"/>
                  <a:gd name="connsiteY10-1472" fmla="*/ 2186078 h 2223117"/>
                  <a:gd name="connsiteX11-1473" fmla="*/ 819282 w 1990924"/>
                  <a:gd name="connsiteY11-1474" fmla="*/ 1852230 h 2223117"/>
                  <a:gd name="connsiteX12-1475" fmla="*/ 475305 w 1990924"/>
                  <a:gd name="connsiteY12-1476" fmla="*/ 1653635 h 2223117"/>
                  <a:gd name="connsiteX13-1477" fmla="*/ 155531 w 1990924"/>
                  <a:gd name="connsiteY13-1478" fmla="*/ 1750009 h 2223117"/>
                  <a:gd name="connsiteX14-1479" fmla="*/ 2950 w 1990924"/>
                  <a:gd name="connsiteY14-1480" fmla="*/ 1520022 h 2223117"/>
                  <a:gd name="connsiteX15-1481" fmla="*/ 281215 w 1990924"/>
                  <a:gd name="connsiteY15-1482" fmla="*/ 1317461 h 2223117"/>
                  <a:gd name="connsiteX16-1483" fmla="*/ 281215 w 1990924"/>
                  <a:gd name="connsiteY16-1484" fmla="*/ 920271 h 2223117"/>
                  <a:gd name="connsiteX17-1485" fmla="*/ 37865 w 1990924"/>
                  <a:gd name="connsiteY17-1486" fmla="*/ 691525 h 2223117"/>
                  <a:gd name="connsiteX18-1487" fmla="*/ 155531 w 1990924"/>
                  <a:gd name="connsiteY18-1488" fmla="*/ 461537 h 2223117"/>
                  <a:gd name="connsiteX19-1489" fmla="*/ 475305 w 1990924"/>
                  <a:gd name="connsiteY19-1490" fmla="*/ 584097 h 2223117"/>
                  <a:gd name="connsiteX20-1491" fmla="*/ 819282 w 1990924"/>
                  <a:gd name="connsiteY20-1492" fmla="*/ 385502 h 2223117"/>
                  <a:gd name="connsiteX21-1493" fmla="*/ 888019 w 1990924"/>
                  <a:gd name="connsiteY21-1494" fmla="*/ 37776 h 2223117"/>
                  <a:gd name="connsiteX22-1495" fmla="*/ 1165952 w 1990924"/>
                  <a:gd name="connsiteY22-1496" fmla="*/ 42924 h 2223117"/>
                  <a:gd name="connsiteX23-1497" fmla="*/ 1207462 w 1990924"/>
                  <a:gd name="connsiteY23-1498" fmla="*/ 385502 h 2223117"/>
                  <a:gd name="connsiteX24-1499" fmla="*/ 1551439 w 1990924"/>
                  <a:gd name="connsiteY24-1500" fmla="*/ 584097 h 222311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  <a:cxn ang="0">
                    <a:pos x="connsiteX22-45" y="connsiteY22-46"/>
                  </a:cxn>
                  <a:cxn ang="0">
                    <a:pos x="connsiteX23-47" y="connsiteY23-48"/>
                  </a:cxn>
                  <a:cxn ang="0">
                    <a:pos x="connsiteX24-49" y="connsiteY24-50"/>
                  </a:cxn>
                </a:cxnLst>
                <a:rect l="l" t="t" r="r" b="b"/>
                <a:pathLst>
                  <a:path w="1990924" h="2223117">
                    <a:moveTo>
                      <a:pt x="1551439" y="584097"/>
                    </a:moveTo>
                    <a:lnTo>
                      <a:pt x="1810111" y="452809"/>
                    </a:lnTo>
                    <a:cubicBezTo>
                      <a:pt x="1916702" y="420684"/>
                      <a:pt x="1999643" y="613615"/>
                      <a:pt x="1988879" y="691525"/>
                    </a:cubicBezTo>
                    <a:cubicBezTo>
                      <a:pt x="1978115" y="769435"/>
                      <a:pt x="1855917" y="842135"/>
                      <a:pt x="1745529" y="920271"/>
                    </a:cubicBezTo>
                    <a:cubicBezTo>
                      <a:pt x="1780804" y="1050318"/>
                      <a:pt x="1780804" y="1187414"/>
                      <a:pt x="1745529" y="1317461"/>
                    </a:cubicBezTo>
                    <a:cubicBezTo>
                      <a:pt x="1826646" y="1393710"/>
                      <a:pt x="1972296" y="1468297"/>
                      <a:pt x="1988879" y="1546207"/>
                    </a:cubicBezTo>
                    <a:cubicBezTo>
                      <a:pt x="2005462" y="1624117"/>
                      <a:pt x="1917933" y="1767018"/>
                      <a:pt x="1845026" y="1784923"/>
                    </a:cubicBezTo>
                    <a:cubicBezTo>
                      <a:pt x="1772119" y="1802828"/>
                      <a:pt x="1679522" y="1706428"/>
                      <a:pt x="1551439" y="1653635"/>
                    </a:cubicBezTo>
                    <a:cubicBezTo>
                      <a:pt x="1456452" y="1749208"/>
                      <a:pt x="1337724" y="1817756"/>
                      <a:pt x="1207462" y="1852230"/>
                    </a:cubicBezTo>
                    <a:cubicBezTo>
                      <a:pt x="1181987" y="1960603"/>
                      <a:pt x="1188815" y="2121709"/>
                      <a:pt x="1131037" y="2177350"/>
                    </a:cubicBezTo>
                    <a:cubicBezTo>
                      <a:pt x="1073259" y="2232991"/>
                      <a:pt x="912751" y="2240265"/>
                      <a:pt x="860792" y="2186078"/>
                    </a:cubicBezTo>
                    <a:cubicBezTo>
                      <a:pt x="808833" y="2131891"/>
                      <a:pt x="810792" y="1956972"/>
                      <a:pt x="819282" y="1852230"/>
                    </a:cubicBezTo>
                    <a:cubicBezTo>
                      <a:pt x="689020" y="1817755"/>
                      <a:pt x="570292" y="1749207"/>
                      <a:pt x="475305" y="1653635"/>
                    </a:cubicBezTo>
                    <a:cubicBezTo>
                      <a:pt x="368714" y="1685760"/>
                      <a:pt x="234257" y="1772278"/>
                      <a:pt x="155531" y="1750009"/>
                    </a:cubicBezTo>
                    <a:cubicBezTo>
                      <a:pt x="76805" y="1727740"/>
                      <a:pt x="-17997" y="1592113"/>
                      <a:pt x="2950" y="1520022"/>
                    </a:cubicBezTo>
                    <a:cubicBezTo>
                      <a:pt x="23897" y="1447931"/>
                      <a:pt x="223198" y="1369411"/>
                      <a:pt x="281215" y="1317461"/>
                    </a:cubicBezTo>
                    <a:cubicBezTo>
                      <a:pt x="245940" y="1187414"/>
                      <a:pt x="245940" y="1050318"/>
                      <a:pt x="281215" y="920271"/>
                    </a:cubicBezTo>
                    <a:cubicBezTo>
                      <a:pt x="200098" y="844022"/>
                      <a:pt x="58812" y="767981"/>
                      <a:pt x="37865" y="691525"/>
                    </a:cubicBezTo>
                    <a:cubicBezTo>
                      <a:pt x="16918" y="615069"/>
                      <a:pt x="82624" y="479442"/>
                      <a:pt x="155531" y="461537"/>
                    </a:cubicBezTo>
                    <a:cubicBezTo>
                      <a:pt x="228438" y="443632"/>
                      <a:pt x="364680" y="540034"/>
                      <a:pt x="475305" y="584097"/>
                    </a:cubicBezTo>
                    <a:cubicBezTo>
                      <a:pt x="570292" y="488524"/>
                      <a:pt x="689020" y="419976"/>
                      <a:pt x="819282" y="385502"/>
                    </a:cubicBezTo>
                    <a:cubicBezTo>
                      <a:pt x="844757" y="277129"/>
                      <a:pt x="815094" y="87414"/>
                      <a:pt x="888019" y="37776"/>
                    </a:cubicBezTo>
                    <a:cubicBezTo>
                      <a:pt x="960944" y="-11862"/>
                      <a:pt x="1112712" y="-15030"/>
                      <a:pt x="1165952" y="42924"/>
                    </a:cubicBezTo>
                    <a:cubicBezTo>
                      <a:pt x="1219193" y="100878"/>
                      <a:pt x="1198495" y="263302"/>
                      <a:pt x="1207462" y="385502"/>
                    </a:cubicBezTo>
                    <a:cubicBezTo>
                      <a:pt x="1337724" y="419977"/>
                      <a:pt x="1456452" y="488525"/>
                      <a:pt x="1551439" y="584097"/>
                    </a:cubicBez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83766" tIns="587064" rIns="583766" bIns="587064" numCol="1" spcCol="127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2148754" y="2568384"/>
              <a:ext cx="14514" cy="2819606"/>
              <a:chOff x="6088743" y="2019197"/>
              <a:chExt cx="14514" cy="2819606"/>
            </a:xfrm>
          </p:grpSpPr>
          <p:sp>
            <p:nvSpPr>
              <p:cNvPr id="87" name="任意多边形 86"/>
              <p:cNvSpPr/>
              <p:nvPr/>
            </p:nvSpPr>
            <p:spPr>
              <a:xfrm>
                <a:off x="6088743" y="2019197"/>
                <a:ext cx="14514" cy="493486"/>
              </a:xfrm>
              <a:custGeom>
                <a:avLst/>
                <a:gdLst>
                  <a:gd name="connsiteX0" fmla="*/ 0 w 14514"/>
                  <a:gd name="connsiteY0" fmla="*/ 493486 h 493486"/>
                  <a:gd name="connsiteX1" fmla="*/ 14514 w 14514"/>
                  <a:gd name="connsiteY1" fmla="*/ 0 h 4934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514" h="493486">
                    <a:moveTo>
                      <a:pt x="0" y="493486"/>
                    </a:moveTo>
                    <a:lnTo>
                      <a:pt x="14514" y="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8" name="任意多边形 87"/>
              <p:cNvSpPr/>
              <p:nvPr/>
            </p:nvSpPr>
            <p:spPr>
              <a:xfrm>
                <a:off x="6088743" y="3182257"/>
                <a:ext cx="14514" cy="493486"/>
              </a:xfrm>
              <a:custGeom>
                <a:avLst/>
                <a:gdLst>
                  <a:gd name="connsiteX0" fmla="*/ 0 w 14514"/>
                  <a:gd name="connsiteY0" fmla="*/ 493486 h 493486"/>
                  <a:gd name="connsiteX1" fmla="*/ 14514 w 14514"/>
                  <a:gd name="connsiteY1" fmla="*/ 0 h 4934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514" h="493486">
                    <a:moveTo>
                      <a:pt x="0" y="493486"/>
                    </a:moveTo>
                    <a:lnTo>
                      <a:pt x="14514" y="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9" name="任意多边形 88"/>
              <p:cNvSpPr/>
              <p:nvPr/>
            </p:nvSpPr>
            <p:spPr>
              <a:xfrm>
                <a:off x="6088743" y="4345317"/>
                <a:ext cx="14514" cy="493486"/>
              </a:xfrm>
              <a:custGeom>
                <a:avLst/>
                <a:gdLst>
                  <a:gd name="connsiteX0" fmla="*/ 0 w 14514"/>
                  <a:gd name="connsiteY0" fmla="*/ 493486 h 493486"/>
                  <a:gd name="connsiteX1" fmla="*/ 14514 w 14514"/>
                  <a:gd name="connsiteY1" fmla="*/ 0 h 4934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514" h="493486">
                    <a:moveTo>
                      <a:pt x="0" y="493486"/>
                    </a:moveTo>
                    <a:lnTo>
                      <a:pt x="14514" y="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2199698" y="2380669"/>
              <a:ext cx="4435899" cy="922497"/>
              <a:chOff x="2153606" y="2013399"/>
              <a:chExt cx="4435899" cy="922497"/>
            </a:xfrm>
          </p:grpSpPr>
          <p:sp>
            <p:nvSpPr>
              <p:cNvPr id="85" name="Text Placeholder 32"/>
              <p:cNvSpPr txBox="1"/>
              <p:nvPr/>
            </p:nvSpPr>
            <p:spPr>
              <a:xfrm>
                <a:off x="2371445" y="2418842"/>
                <a:ext cx="4218060" cy="51705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86" name="文本框 85"/>
              <p:cNvSpPr txBox="1"/>
              <p:nvPr/>
            </p:nvSpPr>
            <p:spPr>
              <a:xfrm>
                <a:off x="2153606" y="2013399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  <p:grpSp>
          <p:nvGrpSpPr>
            <p:cNvPr id="79" name="组合 78"/>
            <p:cNvGrpSpPr/>
            <p:nvPr/>
          </p:nvGrpSpPr>
          <p:grpSpPr>
            <a:xfrm>
              <a:off x="2199698" y="3516938"/>
              <a:ext cx="4435899" cy="922497"/>
              <a:chOff x="2153606" y="2013399"/>
              <a:chExt cx="4435899" cy="922497"/>
            </a:xfrm>
          </p:grpSpPr>
          <p:sp>
            <p:nvSpPr>
              <p:cNvPr id="83" name="Text Placeholder 32"/>
              <p:cNvSpPr txBox="1"/>
              <p:nvPr/>
            </p:nvSpPr>
            <p:spPr>
              <a:xfrm>
                <a:off x="2371445" y="2418842"/>
                <a:ext cx="4218060" cy="51705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84" name="文本框 83"/>
              <p:cNvSpPr txBox="1"/>
              <p:nvPr/>
            </p:nvSpPr>
            <p:spPr>
              <a:xfrm>
                <a:off x="2153606" y="2013399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  <p:grpSp>
          <p:nvGrpSpPr>
            <p:cNvPr id="80" name="组合 79"/>
            <p:cNvGrpSpPr/>
            <p:nvPr/>
          </p:nvGrpSpPr>
          <p:grpSpPr>
            <a:xfrm>
              <a:off x="2199698" y="4632192"/>
              <a:ext cx="4435899" cy="922497"/>
              <a:chOff x="2153606" y="2013399"/>
              <a:chExt cx="4435899" cy="922497"/>
            </a:xfrm>
          </p:grpSpPr>
          <p:sp>
            <p:nvSpPr>
              <p:cNvPr id="81" name="Text Placeholder 32"/>
              <p:cNvSpPr txBox="1"/>
              <p:nvPr/>
            </p:nvSpPr>
            <p:spPr>
              <a:xfrm>
                <a:off x="2371445" y="2418842"/>
                <a:ext cx="4218060" cy="517054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Lemon drops oat cake oat cake sugar sugar plum. Jelly beans macaroon i love topping danish cake</a:t>
                </a:r>
              </a:p>
            </p:txBody>
          </p:sp>
          <p:sp>
            <p:nvSpPr>
              <p:cNvPr id="82" name="文本框 81"/>
              <p:cNvSpPr txBox="1"/>
              <p:nvPr/>
            </p:nvSpPr>
            <p:spPr>
              <a:xfrm>
                <a:off x="2153606" y="2013399"/>
                <a:ext cx="20402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40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</a:rPr>
                  <a:t> YOUR TEXT </a:t>
                </a:r>
              </a:p>
            </p:txBody>
          </p:sp>
        </p:grpSp>
      </p:grpSp>
      <p:grpSp>
        <p:nvGrpSpPr>
          <p:cNvPr id="96" name="组合 95"/>
          <p:cNvGrpSpPr/>
          <p:nvPr/>
        </p:nvGrpSpPr>
        <p:grpSpPr>
          <a:xfrm>
            <a:off x="8363352" y="2596769"/>
            <a:ext cx="524677" cy="553434"/>
            <a:chOff x="4197350" y="2182813"/>
            <a:chExt cx="608013" cy="6413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 166"/>
            <p:cNvSpPr/>
            <p:nvPr/>
          </p:nvSpPr>
          <p:spPr bwMode="auto">
            <a:xfrm>
              <a:off x="4229100" y="2211388"/>
              <a:ext cx="39688" cy="157163"/>
            </a:xfrm>
            <a:custGeom>
              <a:avLst/>
              <a:gdLst/>
              <a:ahLst/>
              <a:cxnLst>
                <a:cxn ang="0">
                  <a:pos x="63" y="2"/>
                </a:cxn>
                <a:cxn ang="0">
                  <a:pos x="63" y="2"/>
                </a:cxn>
                <a:cxn ang="0">
                  <a:pos x="58" y="14"/>
                </a:cxn>
                <a:cxn ang="0">
                  <a:pos x="54" y="25"/>
                </a:cxn>
                <a:cxn ang="0">
                  <a:pos x="47" y="49"/>
                </a:cxn>
                <a:cxn ang="0">
                  <a:pos x="34" y="96"/>
                </a:cxn>
                <a:cxn ang="0">
                  <a:pos x="34" y="96"/>
                </a:cxn>
                <a:cxn ang="0">
                  <a:pos x="27" y="122"/>
                </a:cxn>
                <a:cxn ang="0">
                  <a:pos x="21" y="149"/>
                </a:cxn>
                <a:cxn ang="0">
                  <a:pos x="10" y="203"/>
                </a:cxn>
                <a:cxn ang="0">
                  <a:pos x="10" y="203"/>
                </a:cxn>
                <a:cxn ang="0">
                  <a:pos x="6" y="222"/>
                </a:cxn>
                <a:cxn ang="0">
                  <a:pos x="3" y="243"/>
                </a:cxn>
                <a:cxn ang="0">
                  <a:pos x="1" y="263"/>
                </a:cxn>
                <a:cxn ang="0">
                  <a:pos x="0" y="283"/>
                </a:cxn>
                <a:cxn ang="0">
                  <a:pos x="0" y="283"/>
                </a:cxn>
                <a:cxn ang="0">
                  <a:pos x="1" y="290"/>
                </a:cxn>
                <a:cxn ang="0">
                  <a:pos x="2" y="292"/>
                </a:cxn>
                <a:cxn ang="0">
                  <a:pos x="3" y="294"/>
                </a:cxn>
                <a:cxn ang="0">
                  <a:pos x="6" y="296"/>
                </a:cxn>
                <a:cxn ang="0">
                  <a:pos x="8" y="296"/>
                </a:cxn>
                <a:cxn ang="0">
                  <a:pos x="11" y="296"/>
                </a:cxn>
                <a:cxn ang="0">
                  <a:pos x="14" y="294"/>
                </a:cxn>
                <a:cxn ang="0">
                  <a:pos x="14" y="294"/>
                </a:cxn>
                <a:cxn ang="0">
                  <a:pos x="15" y="293"/>
                </a:cxn>
                <a:cxn ang="0">
                  <a:pos x="16" y="291"/>
                </a:cxn>
                <a:cxn ang="0">
                  <a:pos x="15" y="287"/>
                </a:cxn>
                <a:cxn ang="0">
                  <a:pos x="14" y="285"/>
                </a:cxn>
                <a:cxn ang="0">
                  <a:pos x="12" y="285"/>
                </a:cxn>
                <a:cxn ang="0">
                  <a:pos x="11" y="284"/>
                </a:cxn>
                <a:cxn ang="0">
                  <a:pos x="9" y="285"/>
                </a:cxn>
                <a:cxn ang="0">
                  <a:pos x="9" y="285"/>
                </a:cxn>
                <a:cxn ang="0">
                  <a:pos x="11" y="282"/>
                </a:cxn>
                <a:cxn ang="0">
                  <a:pos x="12" y="276"/>
                </a:cxn>
                <a:cxn ang="0">
                  <a:pos x="14" y="259"/>
                </a:cxn>
                <a:cxn ang="0">
                  <a:pos x="14" y="232"/>
                </a:cxn>
                <a:cxn ang="0">
                  <a:pos x="14" y="232"/>
                </a:cxn>
                <a:cxn ang="0">
                  <a:pos x="17" y="212"/>
                </a:cxn>
                <a:cxn ang="0">
                  <a:pos x="21" y="193"/>
                </a:cxn>
                <a:cxn ang="0">
                  <a:pos x="29" y="155"/>
                </a:cxn>
                <a:cxn ang="0">
                  <a:pos x="29" y="155"/>
                </a:cxn>
                <a:cxn ang="0">
                  <a:pos x="38" y="119"/>
                </a:cxn>
                <a:cxn ang="0">
                  <a:pos x="48" y="83"/>
                </a:cxn>
                <a:cxn ang="0">
                  <a:pos x="48" y="83"/>
                </a:cxn>
                <a:cxn ang="0">
                  <a:pos x="58" y="45"/>
                </a:cxn>
                <a:cxn ang="0">
                  <a:pos x="64" y="25"/>
                </a:cxn>
                <a:cxn ang="0">
                  <a:pos x="68" y="16"/>
                </a:cxn>
                <a:cxn ang="0">
                  <a:pos x="72" y="8"/>
                </a:cxn>
                <a:cxn ang="0">
                  <a:pos x="72" y="8"/>
                </a:cxn>
                <a:cxn ang="0">
                  <a:pos x="73" y="5"/>
                </a:cxn>
                <a:cxn ang="0">
                  <a:pos x="73" y="3"/>
                </a:cxn>
                <a:cxn ang="0">
                  <a:pos x="72" y="2"/>
                </a:cxn>
                <a:cxn ang="0">
                  <a:pos x="71" y="1"/>
                </a:cxn>
                <a:cxn ang="0">
                  <a:pos x="69" y="0"/>
                </a:cxn>
                <a:cxn ang="0">
                  <a:pos x="67" y="0"/>
                </a:cxn>
                <a:cxn ang="0">
                  <a:pos x="65" y="1"/>
                </a:cxn>
                <a:cxn ang="0">
                  <a:pos x="63" y="2"/>
                </a:cxn>
                <a:cxn ang="0">
                  <a:pos x="63" y="2"/>
                </a:cxn>
              </a:cxnLst>
              <a:rect l="0" t="0" r="r" b="b"/>
              <a:pathLst>
                <a:path w="73" h="296">
                  <a:moveTo>
                    <a:pt x="63" y="2"/>
                  </a:moveTo>
                  <a:lnTo>
                    <a:pt x="63" y="2"/>
                  </a:lnTo>
                  <a:lnTo>
                    <a:pt x="58" y="14"/>
                  </a:lnTo>
                  <a:lnTo>
                    <a:pt x="54" y="25"/>
                  </a:lnTo>
                  <a:lnTo>
                    <a:pt x="47" y="49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27" y="122"/>
                  </a:lnTo>
                  <a:lnTo>
                    <a:pt x="21" y="149"/>
                  </a:lnTo>
                  <a:lnTo>
                    <a:pt x="10" y="203"/>
                  </a:lnTo>
                  <a:lnTo>
                    <a:pt x="10" y="203"/>
                  </a:lnTo>
                  <a:lnTo>
                    <a:pt x="6" y="222"/>
                  </a:lnTo>
                  <a:lnTo>
                    <a:pt x="3" y="243"/>
                  </a:lnTo>
                  <a:lnTo>
                    <a:pt x="1" y="263"/>
                  </a:lnTo>
                  <a:lnTo>
                    <a:pt x="0" y="283"/>
                  </a:lnTo>
                  <a:lnTo>
                    <a:pt x="0" y="283"/>
                  </a:lnTo>
                  <a:lnTo>
                    <a:pt x="1" y="290"/>
                  </a:lnTo>
                  <a:lnTo>
                    <a:pt x="2" y="292"/>
                  </a:lnTo>
                  <a:lnTo>
                    <a:pt x="3" y="294"/>
                  </a:lnTo>
                  <a:lnTo>
                    <a:pt x="6" y="296"/>
                  </a:lnTo>
                  <a:lnTo>
                    <a:pt x="8" y="296"/>
                  </a:lnTo>
                  <a:lnTo>
                    <a:pt x="11" y="296"/>
                  </a:lnTo>
                  <a:lnTo>
                    <a:pt x="14" y="294"/>
                  </a:lnTo>
                  <a:lnTo>
                    <a:pt x="14" y="294"/>
                  </a:lnTo>
                  <a:lnTo>
                    <a:pt x="15" y="293"/>
                  </a:lnTo>
                  <a:lnTo>
                    <a:pt x="16" y="291"/>
                  </a:lnTo>
                  <a:lnTo>
                    <a:pt x="15" y="287"/>
                  </a:lnTo>
                  <a:lnTo>
                    <a:pt x="14" y="285"/>
                  </a:lnTo>
                  <a:lnTo>
                    <a:pt x="12" y="285"/>
                  </a:lnTo>
                  <a:lnTo>
                    <a:pt x="11" y="284"/>
                  </a:lnTo>
                  <a:lnTo>
                    <a:pt x="9" y="285"/>
                  </a:lnTo>
                  <a:lnTo>
                    <a:pt x="9" y="285"/>
                  </a:lnTo>
                  <a:lnTo>
                    <a:pt x="11" y="282"/>
                  </a:lnTo>
                  <a:lnTo>
                    <a:pt x="12" y="276"/>
                  </a:lnTo>
                  <a:lnTo>
                    <a:pt x="14" y="259"/>
                  </a:lnTo>
                  <a:lnTo>
                    <a:pt x="14" y="232"/>
                  </a:lnTo>
                  <a:lnTo>
                    <a:pt x="14" y="232"/>
                  </a:lnTo>
                  <a:lnTo>
                    <a:pt x="17" y="212"/>
                  </a:lnTo>
                  <a:lnTo>
                    <a:pt x="21" y="193"/>
                  </a:lnTo>
                  <a:lnTo>
                    <a:pt x="29" y="155"/>
                  </a:lnTo>
                  <a:lnTo>
                    <a:pt x="29" y="155"/>
                  </a:lnTo>
                  <a:lnTo>
                    <a:pt x="38" y="119"/>
                  </a:lnTo>
                  <a:lnTo>
                    <a:pt x="48" y="83"/>
                  </a:lnTo>
                  <a:lnTo>
                    <a:pt x="48" y="83"/>
                  </a:lnTo>
                  <a:lnTo>
                    <a:pt x="58" y="45"/>
                  </a:lnTo>
                  <a:lnTo>
                    <a:pt x="64" y="25"/>
                  </a:lnTo>
                  <a:lnTo>
                    <a:pt x="68" y="16"/>
                  </a:lnTo>
                  <a:lnTo>
                    <a:pt x="72" y="8"/>
                  </a:lnTo>
                  <a:lnTo>
                    <a:pt x="72" y="8"/>
                  </a:lnTo>
                  <a:lnTo>
                    <a:pt x="73" y="5"/>
                  </a:lnTo>
                  <a:lnTo>
                    <a:pt x="73" y="3"/>
                  </a:lnTo>
                  <a:lnTo>
                    <a:pt x="72" y="2"/>
                  </a:lnTo>
                  <a:lnTo>
                    <a:pt x="71" y="1"/>
                  </a:lnTo>
                  <a:lnTo>
                    <a:pt x="69" y="0"/>
                  </a:lnTo>
                  <a:lnTo>
                    <a:pt x="67" y="0"/>
                  </a:lnTo>
                  <a:lnTo>
                    <a:pt x="65" y="1"/>
                  </a:lnTo>
                  <a:lnTo>
                    <a:pt x="63" y="2"/>
                  </a:lnTo>
                  <a:lnTo>
                    <a:pt x="6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8" name="Freeform 167"/>
            <p:cNvSpPr/>
            <p:nvPr/>
          </p:nvSpPr>
          <p:spPr bwMode="auto">
            <a:xfrm>
              <a:off x="4251325" y="2206625"/>
              <a:ext cx="39688" cy="177800"/>
            </a:xfrm>
            <a:custGeom>
              <a:avLst/>
              <a:gdLst/>
              <a:ahLst/>
              <a:cxnLst>
                <a:cxn ang="0">
                  <a:pos x="66" y="3"/>
                </a:cxn>
                <a:cxn ang="0">
                  <a:pos x="66" y="3"/>
                </a:cxn>
                <a:cxn ang="0">
                  <a:pos x="51" y="40"/>
                </a:cxn>
                <a:cxn ang="0">
                  <a:pos x="44" y="59"/>
                </a:cxn>
                <a:cxn ang="0">
                  <a:pos x="38" y="78"/>
                </a:cxn>
                <a:cxn ang="0">
                  <a:pos x="38" y="78"/>
                </a:cxn>
                <a:cxn ang="0">
                  <a:pos x="33" y="101"/>
                </a:cxn>
                <a:cxn ang="0">
                  <a:pos x="29" y="124"/>
                </a:cxn>
                <a:cxn ang="0">
                  <a:pos x="20" y="170"/>
                </a:cxn>
                <a:cxn ang="0">
                  <a:pos x="20" y="170"/>
                </a:cxn>
                <a:cxn ang="0">
                  <a:pos x="5" y="249"/>
                </a:cxn>
                <a:cxn ang="0">
                  <a:pos x="5" y="249"/>
                </a:cxn>
                <a:cxn ang="0">
                  <a:pos x="2" y="270"/>
                </a:cxn>
                <a:cxn ang="0">
                  <a:pos x="1" y="290"/>
                </a:cxn>
                <a:cxn ang="0">
                  <a:pos x="0" y="311"/>
                </a:cxn>
                <a:cxn ang="0">
                  <a:pos x="0" y="332"/>
                </a:cxn>
                <a:cxn ang="0">
                  <a:pos x="0" y="332"/>
                </a:cxn>
                <a:cxn ang="0">
                  <a:pos x="0" y="334"/>
                </a:cxn>
                <a:cxn ang="0">
                  <a:pos x="1" y="336"/>
                </a:cxn>
                <a:cxn ang="0">
                  <a:pos x="3" y="336"/>
                </a:cxn>
                <a:cxn ang="0">
                  <a:pos x="5" y="337"/>
                </a:cxn>
                <a:cxn ang="0">
                  <a:pos x="6" y="336"/>
                </a:cxn>
                <a:cxn ang="0">
                  <a:pos x="8" y="336"/>
                </a:cxn>
                <a:cxn ang="0">
                  <a:pos x="9" y="334"/>
                </a:cxn>
                <a:cxn ang="0">
                  <a:pos x="9" y="332"/>
                </a:cxn>
                <a:cxn ang="0">
                  <a:pos x="9" y="332"/>
                </a:cxn>
                <a:cxn ang="0">
                  <a:pos x="9" y="310"/>
                </a:cxn>
                <a:cxn ang="0">
                  <a:pos x="10" y="288"/>
                </a:cxn>
                <a:cxn ang="0">
                  <a:pos x="12" y="265"/>
                </a:cxn>
                <a:cxn ang="0">
                  <a:pos x="16" y="244"/>
                </a:cxn>
                <a:cxn ang="0">
                  <a:pos x="16" y="244"/>
                </a:cxn>
                <a:cxn ang="0">
                  <a:pos x="32" y="164"/>
                </a:cxn>
                <a:cxn ang="0">
                  <a:pos x="32" y="164"/>
                </a:cxn>
                <a:cxn ang="0">
                  <a:pos x="39" y="122"/>
                </a:cxn>
                <a:cxn ang="0">
                  <a:pos x="47" y="81"/>
                </a:cxn>
                <a:cxn ang="0">
                  <a:pos x="47" y="81"/>
                </a:cxn>
                <a:cxn ang="0">
                  <a:pos x="52" y="61"/>
                </a:cxn>
                <a:cxn ang="0">
                  <a:pos x="60" y="43"/>
                </a:cxn>
                <a:cxn ang="0">
                  <a:pos x="75" y="6"/>
                </a:cxn>
                <a:cxn ang="0">
                  <a:pos x="75" y="6"/>
                </a:cxn>
                <a:cxn ang="0">
                  <a:pos x="76" y="4"/>
                </a:cxn>
                <a:cxn ang="0">
                  <a:pos x="75" y="2"/>
                </a:cxn>
                <a:cxn ang="0">
                  <a:pos x="74" y="1"/>
                </a:cxn>
                <a:cxn ang="0">
                  <a:pos x="72" y="0"/>
                </a:cxn>
                <a:cxn ang="0">
                  <a:pos x="69" y="1"/>
                </a:cxn>
                <a:cxn ang="0">
                  <a:pos x="67" y="2"/>
                </a:cxn>
                <a:cxn ang="0">
                  <a:pos x="66" y="3"/>
                </a:cxn>
                <a:cxn ang="0">
                  <a:pos x="66" y="3"/>
                </a:cxn>
              </a:cxnLst>
              <a:rect l="0" t="0" r="r" b="b"/>
              <a:pathLst>
                <a:path w="76" h="337">
                  <a:moveTo>
                    <a:pt x="66" y="3"/>
                  </a:moveTo>
                  <a:lnTo>
                    <a:pt x="66" y="3"/>
                  </a:lnTo>
                  <a:lnTo>
                    <a:pt x="51" y="40"/>
                  </a:lnTo>
                  <a:lnTo>
                    <a:pt x="44" y="59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33" y="101"/>
                  </a:lnTo>
                  <a:lnTo>
                    <a:pt x="29" y="124"/>
                  </a:lnTo>
                  <a:lnTo>
                    <a:pt x="20" y="170"/>
                  </a:lnTo>
                  <a:lnTo>
                    <a:pt x="20" y="170"/>
                  </a:lnTo>
                  <a:lnTo>
                    <a:pt x="5" y="249"/>
                  </a:lnTo>
                  <a:lnTo>
                    <a:pt x="5" y="249"/>
                  </a:lnTo>
                  <a:lnTo>
                    <a:pt x="2" y="270"/>
                  </a:lnTo>
                  <a:lnTo>
                    <a:pt x="1" y="290"/>
                  </a:lnTo>
                  <a:lnTo>
                    <a:pt x="0" y="311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0" y="334"/>
                  </a:lnTo>
                  <a:lnTo>
                    <a:pt x="1" y="336"/>
                  </a:lnTo>
                  <a:lnTo>
                    <a:pt x="3" y="336"/>
                  </a:lnTo>
                  <a:lnTo>
                    <a:pt x="5" y="337"/>
                  </a:lnTo>
                  <a:lnTo>
                    <a:pt x="6" y="336"/>
                  </a:lnTo>
                  <a:lnTo>
                    <a:pt x="8" y="336"/>
                  </a:lnTo>
                  <a:lnTo>
                    <a:pt x="9" y="334"/>
                  </a:lnTo>
                  <a:lnTo>
                    <a:pt x="9" y="332"/>
                  </a:lnTo>
                  <a:lnTo>
                    <a:pt x="9" y="332"/>
                  </a:lnTo>
                  <a:lnTo>
                    <a:pt x="9" y="310"/>
                  </a:lnTo>
                  <a:lnTo>
                    <a:pt x="10" y="288"/>
                  </a:lnTo>
                  <a:lnTo>
                    <a:pt x="12" y="265"/>
                  </a:lnTo>
                  <a:lnTo>
                    <a:pt x="16" y="244"/>
                  </a:lnTo>
                  <a:lnTo>
                    <a:pt x="16" y="244"/>
                  </a:lnTo>
                  <a:lnTo>
                    <a:pt x="32" y="164"/>
                  </a:lnTo>
                  <a:lnTo>
                    <a:pt x="32" y="164"/>
                  </a:lnTo>
                  <a:lnTo>
                    <a:pt x="39" y="122"/>
                  </a:lnTo>
                  <a:lnTo>
                    <a:pt x="47" y="81"/>
                  </a:lnTo>
                  <a:lnTo>
                    <a:pt x="47" y="81"/>
                  </a:lnTo>
                  <a:lnTo>
                    <a:pt x="52" y="61"/>
                  </a:lnTo>
                  <a:lnTo>
                    <a:pt x="60" y="43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76" y="4"/>
                  </a:lnTo>
                  <a:lnTo>
                    <a:pt x="75" y="2"/>
                  </a:lnTo>
                  <a:lnTo>
                    <a:pt x="74" y="1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7" y="2"/>
                  </a:lnTo>
                  <a:lnTo>
                    <a:pt x="66" y="3"/>
                  </a:lnTo>
                  <a:lnTo>
                    <a:pt x="6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99" name="Freeform 168"/>
            <p:cNvSpPr/>
            <p:nvPr/>
          </p:nvSpPr>
          <p:spPr bwMode="auto">
            <a:xfrm>
              <a:off x="4271963" y="2197100"/>
              <a:ext cx="55563" cy="195263"/>
            </a:xfrm>
            <a:custGeom>
              <a:avLst/>
              <a:gdLst/>
              <a:ahLst/>
              <a:cxnLst>
                <a:cxn ang="0">
                  <a:pos x="98" y="2"/>
                </a:cxn>
                <a:cxn ang="0">
                  <a:pos x="98" y="2"/>
                </a:cxn>
                <a:cxn ang="0">
                  <a:pos x="84" y="26"/>
                </a:cxn>
                <a:cxn ang="0">
                  <a:pos x="71" y="51"/>
                </a:cxn>
                <a:cxn ang="0">
                  <a:pos x="61" y="77"/>
                </a:cxn>
                <a:cxn ang="0">
                  <a:pos x="51" y="103"/>
                </a:cxn>
                <a:cxn ang="0">
                  <a:pos x="42" y="128"/>
                </a:cxn>
                <a:cxn ang="0">
                  <a:pos x="34" y="155"/>
                </a:cxn>
                <a:cxn ang="0">
                  <a:pos x="27" y="182"/>
                </a:cxn>
                <a:cxn ang="0">
                  <a:pos x="21" y="209"/>
                </a:cxn>
                <a:cxn ang="0">
                  <a:pos x="21" y="209"/>
                </a:cxn>
                <a:cxn ang="0">
                  <a:pos x="14" y="234"/>
                </a:cxn>
                <a:cxn ang="0">
                  <a:pos x="9" y="259"/>
                </a:cxn>
                <a:cxn ang="0">
                  <a:pos x="6" y="283"/>
                </a:cxn>
                <a:cxn ang="0">
                  <a:pos x="3" y="308"/>
                </a:cxn>
                <a:cxn ang="0">
                  <a:pos x="3" y="308"/>
                </a:cxn>
                <a:cxn ang="0">
                  <a:pos x="1" y="323"/>
                </a:cxn>
                <a:cxn ang="0">
                  <a:pos x="0" y="340"/>
                </a:cxn>
                <a:cxn ang="0">
                  <a:pos x="0" y="349"/>
                </a:cxn>
                <a:cxn ang="0">
                  <a:pos x="1" y="356"/>
                </a:cxn>
                <a:cxn ang="0">
                  <a:pos x="4" y="363"/>
                </a:cxn>
                <a:cxn ang="0">
                  <a:pos x="6" y="366"/>
                </a:cxn>
                <a:cxn ang="0">
                  <a:pos x="8" y="368"/>
                </a:cxn>
                <a:cxn ang="0">
                  <a:pos x="8" y="368"/>
                </a:cxn>
                <a:cxn ang="0">
                  <a:pos x="11" y="370"/>
                </a:cxn>
                <a:cxn ang="0">
                  <a:pos x="13" y="369"/>
                </a:cxn>
                <a:cxn ang="0">
                  <a:pos x="15" y="368"/>
                </a:cxn>
                <a:cxn ang="0">
                  <a:pos x="16" y="365"/>
                </a:cxn>
                <a:cxn ang="0">
                  <a:pos x="16" y="361"/>
                </a:cxn>
                <a:cxn ang="0">
                  <a:pos x="16" y="361"/>
                </a:cxn>
                <a:cxn ang="0">
                  <a:pos x="16" y="359"/>
                </a:cxn>
                <a:cxn ang="0">
                  <a:pos x="15" y="357"/>
                </a:cxn>
                <a:cxn ang="0">
                  <a:pos x="13" y="356"/>
                </a:cxn>
                <a:cxn ang="0">
                  <a:pos x="11" y="356"/>
                </a:cxn>
                <a:cxn ang="0">
                  <a:pos x="11" y="356"/>
                </a:cxn>
                <a:cxn ang="0">
                  <a:pos x="10" y="349"/>
                </a:cxn>
                <a:cxn ang="0">
                  <a:pos x="10" y="339"/>
                </a:cxn>
                <a:cxn ang="0">
                  <a:pos x="11" y="324"/>
                </a:cxn>
                <a:cxn ang="0">
                  <a:pos x="11" y="324"/>
                </a:cxn>
                <a:cxn ang="0">
                  <a:pos x="12" y="304"/>
                </a:cxn>
                <a:cxn ang="0">
                  <a:pos x="14" y="283"/>
                </a:cxn>
                <a:cxn ang="0">
                  <a:pos x="14" y="283"/>
                </a:cxn>
                <a:cxn ang="0">
                  <a:pos x="19" y="259"/>
                </a:cxn>
                <a:cxn ang="0">
                  <a:pos x="24" y="235"/>
                </a:cxn>
                <a:cxn ang="0">
                  <a:pos x="35" y="185"/>
                </a:cxn>
                <a:cxn ang="0">
                  <a:pos x="35" y="185"/>
                </a:cxn>
                <a:cxn ang="0">
                  <a:pos x="47" y="143"/>
                </a:cxn>
                <a:cxn ang="0">
                  <a:pos x="61" y="102"/>
                </a:cxn>
                <a:cxn ang="0">
                  <a:pos x="61" y="102"/>
                </a:cxn>
                <a:cxn ang="0">
                  <a:pos x="70" y="77"/>
                </a:cxn>
                <a:cxn ang="0">
                  <a:pos x="80" y="53"/>
                </a:cxn>
                <a:cxn ang="0">
                  <a:pos x="93" y="30"/>
                </a:cxn>
                <a:cxn ang="0">
                  <a:pos x="106" y="8"/>
                </a:cxn>
                <a:cxn ang="0">
                  <a:pos x="106" y="8"/>
                </a:cxn>
                <a:cxn ang="0">
                  <a:pos x="106" y="6"/>
                </a:cxn>
                <a:cxn ang="0">
                  <a:pos x="106" y="3"/>
                </a:cxn>
                <a:cxn ang="0">
                  <a:pos x="105" y="2"/>
                </a:cxn>
                <a:cxn ang="0">
                  <a:pos x="104" y="0"/>
                </a:cxn>
                <a:cxn ang="0">
                  <a:pos x="102" y="0"/>
                </a:cxn>
                <a:cxn ang="0">
                  <a:pos x="101" y="0"/>
                </a:cxn>
                <a:cxn ang="0">
                  <a:pos x="99" y="0"/>
                </a:cxn>
                <a:cxn ang="0">
                  <a:pos x="98" y="2"/>
                </a:cxn>
                <a:cxn ang="0">
                  <a:pos x="98" y="2"/>
                </a:cxn>
              </a:cxnLst>
              <a:rect l="0" t="0" r="r" b="b"/>
              <a:pathLst>
                <a:path w="106" h="370">
                  <a:moveTo>
                    <a:pt x="98" y="2"/>
                  </a:moveTo>
                  <a:lnTo>
                    <a:pt x="98" y="2"/>
                  </a:lnTo>
                  <a:lnTo>
                    <a:pt x="84" y="26"/>
                  </a:lnTo>
                  <a:lnTo>
                    <a:pt x="71" y="51"/>
                  </a:lnTo>
                  <a:lnTo>
                    <a:pt x="61" y="77"/>
                  </a:lnTo>
                  <a:lnTo>
                    <a:pt x="51" y="103"/>
                  </a:lnTo>
                  <a:lnTo>
                    <a:pt x="42" y="128"/>
                  </a:lnTo>
                  <a:lnTo>
                    <a:pt x="34" y="155"/>
                  </a:lnTo>
                  <a:lnTo>
                    <a:pt x="27" y="182"/>
                  </a:lnTo>
                  <a:lnTo>
                    <a:pt x="21" y="209"/>
                  </a:lnTo>
                  <a:lnTo>
                    <a:pt x="21" y="209"/>
                  </a:lnTo>
                  <a:lnTo>
                    <a:pt x="14" y="234"/>
                  </a:lnTo>
                  <a:lnTo>
                    <a:pt x="9" y="259"/>
                  </a:lnTo>
                  <a:lnTo>
                    <a:pt x="6" y="283"/>
                  </a:lnTo>
                  <a:lnTo>
                    <a:pt x="3" y="308"/>
                  </a:lnTo>
                  <a:lnTo>
                    <a:pt x="3" y="308"/>
                  </a:lnTo>
                  <a:lnTo>
                    <a:pt x="1" y="323"/>
                  </a:lnTo>
                  <a:lnTo>
                    <a:pt x="0" y="340"/>
                  </a:lnTo>
                  <a:lnTo>
                    <a:pt x="0" y="349"/>
                  </a:lnTo>
                  <a:lnTo>
                    <a:pt x="1" y="356"/>
                  </a:lnTo>
                  <a:lnTo>
                    <a:pt x="4" y="363"/>
                  </a:lnTo>
                  <a:lnTo>
                    <a:pt x="6" y="366"/>
                  </a:lnTo>
                  <a:lnTo>
                    <a:pt x="8" y="368"/>
                  </a:lnTo>
                  <a:lnTo>
                    <a:pt x="8" y="368"/>
                  </a:lnTo>
                  <a:lnTo>
                    <a:pt x="11" y="370"/>
                  </a:lnTo>
                  <a:lnTo>
                    <a:pt x="13" y="369"/>
                  </a:lnTo>
                  <a:lnTo>
                    <a:pt x="15" y="368"/>
                  </a:lnTo>
                  <a:lnTo>
                    <a:pt x="16" y="365"/>
                  </a:lnTo>
                  <a:lnTo>
                    <a:pt x="16" y="361"/>
                  </a:lnTo>
                  <a:lnTo>
                    <a:pt x="16" y="361"/>
                  </a:lnTo>
                  <a:lnTo>
                    <a:pt x="16" y="359"/>
                  </a:lnTo>
                  <a:lnTo>
                    <a:pt x="15" y="357"/>
                  </a:lnTo>
                  <a:lnTo>
                    <a:pt x="13" y="356"/>
                  </a:lnTo>
                  <a:lnTo>
                    <a:pt x="11" y="356"/>
                  </a:lnTo>
                  <a:lnTo>
                    <a:pt x="11" y="356"/>
                  </a:lnTo>
                  <a:lnTo>
                    <a:pt x="10" y="349"/>
                  </a:lnTo>
                  <a:lnTo>
                    <a:pt x="10" y="339"/>
                  </a:lnTo>
                  <a:lnTo>
                    <a:pt x="11" y="324"/>
                  </a:lnTo>
                  <a:lnTo>
                    <a:pt x="11" y="324"/>
                  </a:lnTo>
                  <a:lnTo>
                    <a:pt x="12" y="304"/>
                  </a:lnTo>
                  <a:lnTo>
                    <a:pt x="14" y="283"/>
                  </a:lnTo>
                  <a:lnTo>
                    <a:pt x="14" y="283"/>
                  </a:lnTo>
                  <a:lnTo>
                    <a:pt x="19" y="259"/>
                  </a:lnTo>
                  <a:lnTo>
                    <a:pt x="24" y="235"/>
                  </a:lnTo>
                  <a:lnTo>
                    <a:pt x="35" y="185"/>
                  </a:lnTo>
                  <a:lnTo>
                    <a:pt x="35" y="185"/>
                  </a:lnTo>
                  <a:lnTo>
                    <a:pt x="47" y="143"/>
                  </a:lnTo>
                  <a:lnTo>
                    <a:pt x="61" y="102"/>
                  </a:lnTo>
                  <a:lnTo>
                    <a:pt x="61" y="102"/>
                  </a:lnTo>
                  <a:lnTo>
                    <a:pt x="70" y="77"/>
                  </a:lnTo>
                  <a:lnTo>
                    <a:pt x="80" y="53"/>
                  </a:lnTo>
                  <a:lnTo>
                    <a:pt x="93" y="30"/>
                  </a:lnTo>
                  <a:lnTo>
                    <a:pt x="106" y="8"/>
                  </a:lnTo>
                  <a:lnTo>
                    <a:pt x="106" y="8"/>
                  </a:lnTo>
                  <a:lnTo>
                    <a:pt x="106" y="6"/>
                  </a:lnTo>
                  <a:lnTo>
                    <a:pt x="106" y="3"/>
                  </a:lnTo>
                  <a:lnTo>
                    <a:pt x="105" y="2"/>
                  </a:lnTo>
                  <a:lnTo>
                    <a:pt x="104" y="0"/>
                  </a:lnTo>
                  <a:lnTo>
                    <a:pt x="102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8" y="2"/>
                  </a:lnTo>
                  <a:lnTo>
                    <a:pt x="9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0" name="Freeform 169"/>
            <p:cNvSpPr/>
            <p:nvPr/>
          </p:nvSpPr>
          <p:spPr bwMode="auto">
            <a:xfrm>
              <a:off x="4305300" y="2198688"/>
              <a:ext cx="39688" cy="146050"/>
            </a:xfrm>
            <a:custGeom>
              <a:avLst/>
              <a:gdLst/>
              <a:ahLst/>
              <a:cxnLst>
                <a:cxn ang="0">
                  <a:pos x="68" y="2"/>
                </a:cxn>
                <a:cxn ang="0">
                  <a:pos x="68" y="2"/>
                </a:cxn>
                <a:cxn ang="0">
                  <a:pos x="62" y="10"/>
                </a:cxn>
                <a:cxn ang="0">
                  <a:pos x="57" y="20"/>
                </a:cxn>
                <a:cxn ang="0">
                  <a:pos x="54" y="31"/>
                </a:cxn>
                <a:cxn ang="0">
                  <a:pos x="53" y="41"/>
                </a:cxn>
                <a:cxn ang="0">
                  <a:pos x="53" y="41"/>
                </a:cxn>
                <a:cxn ang="0">
                  <a:pos x="51" y="51"/>
                </a:cxn>
                <a:cxn ang="0">
                  <a:pos x="49" y="60"/>
                </a:cxn>
                <a:cxn ang="0">
                  <a:pos x="42" y="80"/>
                </a:cxn>
                <a:cxn ang="0">
                  <a:pos x="37" y="101"/>
                </a:cxn>
                <a:cxn ang="0">
                  <a:pos x="32" y="120"/>
                </a:cxn>
                <a:cxn ang="0">
                  <a:pos x="32" y="120"/>
                </a:cxn>
                <a:cxn ang="0">
                  <a:pos x="14" y="191"/>
                </a:cxn>
                <a:cxn ang="0">
                  <a:pos x="7" y="227"/>
                </a:cxn>
                <a:cxn ang="0">
                  <a:pos x="3" y="244"/>
                </a:cxn>
                <a:cxn ang="0">
                  <a:pos x="1" y="263"/>
                </a:cxn>
                <a:cxn ang="0">
                  <a:pos x="1" y="263"/>
                </a:cxn>
                <a:cxn ang="0">
                  <a:pos x="0" y="265"/>
                </a:cxn>
                <a:cxn ang="0">
                  <a:pos x="0" y="270"/>
                </a:cxn>
                <a:cxn ang="0">
                  <a:pos x="0" y="270"/>
                </a:cxn>
                <a:cxn ang="0">
                  <a:pos x="0" y="272"/>
                </a:cxn>
                <a:cxn ang="0">
                  <a:pos x="1" y="273"/>
                </a:cxn>
                <a:cxn ang="0">
                  <a:pos x="3" y="274"/>
                </a:cxn>
                <a:cxn ang="0">
                  <a:pos x="4" y="274"/>
                </a:cxn>
                <a:cxn ang="0">
                  <a:pos x="7" y="273"/>
                </a:cxn>
                <a:cxn ang="0">
                  <a:pos x="8" y="272"/>
                </a:cxn>
                <a:cxn ang="0">
                  <a:pos x="9" y="270"/>
                </a:cxn>
                <a:cxn ang="0">
                  <a:pos x="9" y="270"/>
                </a:cxn>
                <a:cxn ang="0">
                  <a:pos x="11" y="254"/>
                </a:cxn>
                <a:cxn ang="0">
                  <a:pos x="14" y="237"/>
                </a:cxn>
                <a:cxn ang="0">
                  <a:pos x="22" y="204"/>
                </a:cxn>
                <a:cxn ang="0">
                  <a:pos x="37" y="139"/>
                </a:cxn>
                <a:cxn ang="0">
                  <a:pos x="37" y="139"/>
                </a:cxn>
                <a:cxn ang="0">
                  <a:pos x="45" y="106"/>
                </a:cxn>
                <a:cxn ang="0">
                  <a:pos x="54" y="73"/>
                </a:cxn>
                <a:cxn ang="0">
                  <a:pos x="54" y="73"/>
                </a:cxn>
                <a:cxn ang="0">
                  <a:pos x="58" y="56"/>
                </a:cxn>
                <a:cxn ang="0">
                  <a:pos x="61" y="39"/>
                </a:cxn>
                <a:cxn ang="0">
                  <a:pos x="64" y="31"/>
                </a:cxn>
                <a:cxn ang="0">
                  <a:pos x="66" y="22"/>
                </a:cxn>
                <a:cxn ang="0">
                  <a:pos x="70" y="14"/>
                </a:cxn>
                <a:cxn ang="0">
                  <a:pos x="74" y="8"/>
                </a:cxn>
                <a:cxn ang="0">
                  <a:pos x="74" y="8"/>
                </a:cxn>
                <a:cxn ang="0">
                  <a:pos x="75" y="6"/>
                </a:cxn>
                <a:cxn ang="0">
                  <a:pos x="75" y="5"/>
                </a:cxn>
                <a:cxn ang="0">
                  <a:pos x="74" y="1"/>
                </a:cxn>
                <a:cxn ang="0">
                  <a:pos x="72" y="0"/>
                </a:cxn>
                <a:cxn ang="0">
                  <a:pos x="71" y="0"/>
                </a:cxn>
                <a:cxn ang="0">
                  <a:pos x="69" y="0"/>
                </a:cxn>
                <a:cxn ang="0">
                  <a:pos x="68" y="2"/>
                </a:cxn>
                <a:cxn ang="0">
                  <a:pos x="68" y="2"/>
                </a:cxn>
              </a:cxnLst>
              <a:rect l="0" t="0" r="r" b="b"/>
              <a:pathLst>
                <a:path w="75" h="274">
                  <a:moveTo>
                    <a:pt x="68" y="2"/>
                  </a:moveTo>
                  <a:lnTo>
                    <a:pt x="68" y="2"/>
                  </a:lnTo>
                  <a:lnTo>
                    <a:pt x="62" y="10"/>
                  </a:lnTo>
                  <a:lnTo>
                    <a:pt x="57" y="20"/>
                  </a:lnTo>
                  <a:lnTo>
                    <a:pt x="54" y="31"/>
                  </a:lnTo>
                  <a:lnTo>
                    <a:pt x="53" y="41"/>
                  </a:lnTo>
                  <a:lnTo>
                    <a:pt x="53" y="41"/>
                  </a:lnTo>
                  <a:lnTo>
                    <a:pt x="51" y="51"/>
                  </a:lnTo>
                  <a:lnTo>
                    <a:pt x="49" y="60"/>
                  </a:lnTo>
                  <a:lnTo>
                    <a:pt x="42" y="80"/>
                  </a:lnTo>
                  <a:lnTo>
                    <a:pt x="37" y="101"/>
                  </a:lnTo>
                  <a:lnTo>
                    <a:pt x="32" y="120"/>
                  </a:lnTo>
                  <a:lnTo>
                    <a:pt x="32" y="120"/>
                  </a:lnTo>
                  <a:lnTo>
                    <a:pt x="14" y="191"/>
                  </a:lnTo>
                  <a:lnTo>
                    <a:pt x="7" y="227"/>
                  </a:lnTo>
                  <a:lnTo>
                    <a:pt x="3" y="244"/>
                  </a:lnTo>
                  <a:lnTo>
                    <a:pt x="1" y="263"/>
                  </a:lnTo>
                  <a:lnTo>
                    <a:pt x="1" y="263"/>
                  </a:lnTo>
                  <a:lnTo>
                    <a:pt x="0" y="265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0" y="272"/>
                  </a:lnTo>
                  <a:lnTo>
                    <a:pt x="1" y="273"/>
                  </a:lnTo>
                  <a:lnTo>
                    <a:pt x="3" y="274"/>
                  </a:lnTo>
                  <a:lnTo>
                    <a:pt x="4" y="274"/>
                  </a:lnTo>
                  <a:lnTo>
                    <a:pt x="7" y="273"/>
                  </a:lnTo>
                  <a:lnTo>
                    <a:pt x="8" y="272"/>
                  </a:lnTo>
                  <a:lnTo>
                    <a:pt x="9" y="270"/>
                  </a:lnTo>
                  <a:lnTo>
                    <a:pt x="9" y="270"/>
                  </a:lnTo>
                  <a:lnTo>
                    <a:pt x="11" y="254"/>
                  </a:lnTo>
                  <a:lnTo>
                    <a:pt x="14" y="237"/>
                  </a:lnTo>
                  <a:lnTo>
                    <a:pt x="22" y="204"/>
                  </a:lnTo>
                  <a:lnTo>
                    <a:pt x="37" y="139"/>
                  </a:lnTo>
                  <a:lnTo>
                    <a:pt x="37" y="139"/>
                  </a:lnTo>
                  <a:lnTo>
                    <a:pt x="45" y="106"/>
                  </a:lnTo>
                  <a:lnTo>
                    <a:pt x="54" y="73"/>
                  </a:lnTo>
                  <a:lnTo>
                    <a:pt x="54" y="73"/>
                  </a:lnTo>
                  <a:lnTo>
                    <a:pt x="58" y="56"/>
                  </a:lnTo>
                  <a:lnTo>
                    <a:pt x="61" y="39"/>
                  </a:lnTo>
                  <a:lnTo>
                    <a:pt x="64" y="31"/>
                  </a:lnTo>
                  <a:lnTo>
                    <a:pt x="66" y="22"/>
                  </a:lnTo>
                  <a:lnTo>
                    <a:pt x="70" y="14"/>
                  </a:lnTo>
                  <a:lnTo>
                    <a:pt x="74" y="8"/>
                  </a:lnTo>
                  <a:lnTo>
                    <a:pt x="74" y="8"/>
                  </a:lnTo>
                  <a:lnTo>
                    <a:pt x="75" y="6"/>
                  </a:lnTo>
                  <a:lnTo>
                    <a:pt x="75" y="5"/>
                  </a:lnTo>
                  <a:lnTo>
                    <a:pt x="74" y="1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1" name="Freeform 170"/>
            <p:cNvSpPr/>
            <p:nvPr/>
          </p:nvSpPr>
          <p:spPr bwMode="auto">
            <a:xfrm>
              <a:off x="4338638" y="2201863"/>
              <a:ext cx="31750" cy="112713"/>
            </a:xfrm>
            <a:custGeom>
              <a:avLst/>
              <a:gdLst/>
              <a:ahLst/>
              <a:cxnLst>
                <a:cxn ang="0">
                  <a:pos x="52" y="4"/>
                </a:cxn>
                <a:cxn ang="0">
                  <a:pos x="52" y="4"/>
                </a:cxn>
                <a:cxn ang="0">
                  <a:pos x="51" y="10"/>
                </a:cxn>
                <a:cxn ang="0">
                  <a:pos x="48" y="16"/>
                </a:cxn>
                <a:cxn ang="0">
                  <a:pos x="43" y="29"/>
                </a:cxn>
                <a:cxn ang="0">
                  <a:pos x="38" y="41"/>
                </a:cxn>
                <a:cxn ang="0">
                  <a:pos x="36" y="47"/>
                </a:cxn>
                <a:cxn ang="0">
                  <a:pos x="34" y="54"/>
                </a:cxn>
                <a:cxn ang="0">
                  <a:pos x="34" y="54"/>
                </a:cxn>
                <a:cxn ang="0">
                  <a:pos x="25" y="103"/>
                </a:cxn>
                <a:cxn ang="0">
                  <a:pos x="25" y="103"/>
                </a:cxn>
                <a:cxn ang="0">
                  <a:pos x="23" y="116"/>
                </a:cxn>
                <a:cxn ang="0">
                  <a:pos x="19" y="129"/>
                </a:cxn>
                <a:cxn ang="0">
                  <a:pos x="10" y="156"/>
                </a:cxn>
                <a:cxn ang="0">
                  <a:pos x="3" y="181"/>
                </a:cxn>
                <a:cxn ang="0">
                  <a:pos x="1" y="195"/>
                </a:cxn>
                <a:cxn ang="0">
                  <a:pos x="0" y="208"/>
                </a:cxn>
                <a:cxn ang="0">
                  <a:pos x="0" y="208"/>
                </a:cxn>
                <a:cxn ang="0">
                  <a:pos x="0" y="210"/>
                </a:cxn>
                <a:cxn ang="0">
                  <a:pos x="1" y="211"/>
                </a:cxn>
                <a:cxn ang="0">
                  <a:pos x="2" y="212"/>
                </a:cxn>
                <a:cxn ang="0">
                  <a:pos x="4" y="212"/>
                </a:cxn>
                <a:cxn ang="0">
                  <a:pos x="6" y="212"/>
                </a:cxn>
                <a:cxn ang="0">
                  <a:pos x="7" y="211"/>
                </a:cxn>
                <a:cxn ang="0">
                  <a:pos x="8" y="210"/>
                </a:cxn>
                <a:cxn ang="0">
                  <a:pos x="9" y="208"/>
                </a:cxn>
                <a:cxn ang="0">
                  <a:pos x="9" y="208"/>
                </a:cxn>
                <a:cxn ang="0">
                  <a:pos x="10" y="200"/>
                </a:cxn>
                <a:cxn ang="0">
                  <a:pos x="11" y="192"/>
                </a:cxn>
                <a:cxn ang="0">
                  <a:pos x="15" y="176"/>
                </a:cxn>
                <a:cxn ang="0">
                  <a:pos x="26" y="144"/>
                </a:cxn>
                <a:cxn ang="0">
                  <a:pos x="26" y="144"/>
                </a:cxn>
                <a:cxn ang="0">
                  <a:pos x="29" y="131"/>
                </a:cxn>
                <a:cxn ang="0">
                  <a:pos x="32" y="117"/>
                </a:cxn>
                <a:cxn ang="0">
                  <a:pos x="37" y="91"/>
                </a:cxn>
                <a:cxn ang="0">
                  <a:pos x="37" y="91"/>
                </a:cxn>
                <a:cxn ang="0">
                  <a:pos x="41" y="67"/>
                </a:cxn>
                <a:cxn ang="0">
                  <a:pos x="46" y="42"/>
                </a:cxn>
                <a:cxn ang="0">
                  <a:pos x="46" y="42"/>
                </a:cxn>
                <a:cxn ang="0">
                  <a:pos x="50" y="33"/>
                </a:cxn>
                <a:cxn ang="0">
                  <a:pos x="55" y="23"/>
                </a:cxn>
                <a:cxn ang="0">
                  <a:pos x="59" y="14"/>
                </a:cxn>
                <a:cxn ang="0">
                  <a:pos x="60" y="9"/>
                </a:cxn>
                <a:cxn ang="0">
                  <a:pos x="61" y="4"/>
                </a:cxn>
                <a:cxn ang="0">
                  <a:pos x="61" y="4"/>
                </a:cxn>
                <a:cxn ang="0">
                  <a:pos x="61" y="3"/>
                </a:cxn>
                <a:cxn ang="0">
                  <a:pos x="60" y="1"/>
                </a:cxn>
                <a:cxn ang="0">
                  <a:pos x="59" y="0"/>
                </a:cxn>
                <a:cxn ang="0">
                  <a:pos x="57" y="0"/>
                </a:cxn>
                <a:cxn ang="0">
                  <a:pos x="54" y="1"/>
                </a:cxn>
                <a:cxn ang="0">
                  <a:pos x="53" y="3"/>
                </a:cxn>
                <a:cxn ang="0">
                  <a:pos x="52" y="4"/>
                </a:cxn>
                <a:cxn ang="0">
                  <a:pos x="52" y="4"/>
                </a:cxn>
              </a:cxnLst>
              <a:rect l="0" t="0" r="r" b="b"/>
              <a:pathLst>
                <a:path w="61" h="212">
                  <a:moveTo>
                    <a:pt x="52" y="4"/>
                  </a:moveTo>
                  <a:lnTo>
                    <a:pt x="52" y="4"/>
                  </a:lnTo>
                  <a:lnTo>
                    <a:pt x="51" y="10"/>
                  </a:lnTo>
                  <a:lnTo>
                    <a:pt x="48" y="16"/>
                  </a:lnTo>
                  <a:lnTo>
                    <a:pt x="43" y="29"/>
                  </a:lnTo>
                  <a:lnTo>
                    <a:pt x="38" y="41"/>
                  </a:lnTo>
                  <a:lnTo>
                    <a:pt x="36" y="47"/>
                  </a:lnTo>
                  <a:lnTo>
                    <a:pt x="34" y="54"/>
                  </a:lnTo>
                  <a:lnTo>
                    <a:pt x="34" y="54"/>
                  </a:lnTo>
                  <a:lnTo>
                    <a:pt x="25" y="103"/>
                  </a:lnTo>
                  <a:lnTo>
                    <a:pt x="25" y="103"/>
                  </a:lnTo>
                  <a:lnTo>
                    <a:pt x="23" y="116"/>
                  </a:lnTo>
                  <a:lnTo>
                    <a:pt x="19" y="129"/>
                  </a:lnTo>
                  <a:lnTo>
                    <a:pt x="10" y="156"/>
                  </a:lnTo>
                  <a:lnTo>
                    <a:pt x="3" y="181"/>
                  </a:lnTo>
                  <a:lnTo>
                    <a:pt x="1" y="195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10"/>
                  </a:lnTo>
                  <a:lnTo>
                    <a:pt x="1" y="211"/>
                  </a:lnTo>
                  <a:lnTo>
                    <a:pt x="2" y="212"/>
                  </a:lnTo>
                  <a:lnTo>
                    <a:pt x="4" y="212"/>
                  </a:lnTo>
                  <a:lnTo>
                    <a:pt x="6" y="212"/>
                  </a:lnTo>
                  <a:lnTo>
                    <a:pt x="7" y="211"/>
                  </a:lnTo>
                  <a:lnTo>
                    <a:pt x="8" y="210"/>
                  </a:lnTo>
                  <a:lnTo>
                    <a:pt x="9" y="208"/>
                  </a:lnTo>
                  <a:lnTo>
                    <a:pt x="9" y="208"/>
                  </a:lnTo>
                  <a:lnTo>
                    <a:pt x="10" y="200"/>
                  </a:lnTo>
                  <a:lnTo>
                    <a:pt x="11" y="192"/>
                  </a:lnTo>
                  <a:lnTo>
                    <a:pt x="15" y="176"/>
                  </a:lnTo>
                  <a:lnTo>
                    <a:pt x="26" y="144"/>
                  </a:lnTo>
                  <a:lnTo>
                    <a:pt x="26" y="144"/>
                  </a:lnTo>
                  <a:lnTo>
                    <a:pt x="29" y="131"/>
                  </a:lnTo>
                  <a:lnTo>
                    <a:pt x="32" y="117"/>
                  </a:lnTo>
                  <a:lnTo>
                    <a:pt x="37" y="91"/>
                  </a:lnTo>
                  <a:lnTo>
                    <a:pt x="37" y="91"/>
                  </a:lnTo>
                  <a:lnTo>
                    <a:pt x="41" y="67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50" y="33"/>
                  </a:lnTo>
                  <a:lnTo>
                    <a:pt x="55" y="23"/>
                  </a:lnTo>
                  <a:lnTo>
                    <a:pt x="59" y="14"/>
                  </a:lnTo>
                  <a:lnTo>
                    <a:pt x="60" y="9"/>
                  </a:lnTo>
                  <a:lnTo>
                    <a:pt x="61" y="4"/>
                  </a:lnTo>
                  <a:lnTo>
                    <a:pt x="61" y="4"/>
                  </a:lnTo>
                  <a:lnTo>
                    <a:pt x="61" y="3"/>
                  </a:lnTo>
                  <a:lnTo>
                    <a:pt x="60" y="1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4" y="1"/>
                  </a:lnTo>
                  <a:lnTo>
                    <a:pt x="53" y="3"/>
                  </a:lnTo>
                  <a:lnTo>
                    <a:pt x="52" y="4"/>
                  </a:lnTo>
                  <a:lnTo>
                    <a:pt x="52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2" name="Freeform 171"/>
            <p:cNvSpPr/>
            <p:nvPr/>
          </p:nvSpPr>
          <p:spPr bwMode="auto">
            <a:xfrm>
              <a:off x="4357688" y="2209800"/>
              <a:ext cx="36513" cy="90488"/>
            </a:xfrm>
            <a:custGeom>
              <a:avLst/>
              <a:gdLst/>
              <a:ahLst/>
              <a:cxnLst>
                <a:cxn ang="0">
                  <a:pos x="60" y="1"/>
                </a:cxn>
                <a:cxn ang="0">
                  <a:pos x="60" y="1"/>
                </a:cxn>
                <a:cxn ang="0">
                  <a:pos x="51" y="10"/>
                </a:cxn>
                <a:cxn ang="0">
                  <a:pos x="43" y="22"/>
                </a:cxn>
                <a:cxn ang="0">
                  <a:pos x="37" y="34"/>
                </a:cxn>
                <a:cxn ang="0">
                  <a:pos x="33" y="48"/>
                </a:cxn>
                <a:cxn ang="0">
                  <a:pos x="29" y="61"/>
                </a:cxn>
                <a:cxn ang="0">
                  <a:pos x="25" y="75"/>
                </a:cxn>
                <a:cxn ang="0">
                  <a:pos x="20" y="100"/>
                </a:cxn>
                <a:cxn ang="0">
                  <a:pos x="20" y="100"/>
                </a:cxn>
                <a:cxn ang="0">
                  <a:pos x="15" y="115"/>
                </a:cxn>
                <a:cxn ang="0">
                  <a:pos x="6" y="135"/>
                </a:cxn>
                <a:cxn ang="0">
                  <a:pos x="3" y="147"/>
                </a:cxn>
                <a:cxn ang="0">
                  <a:pos x="0" y="156"/>
                </a:cxn>
                <a:cxn ang="0">
                  <a:pos x="0" y="164"/>
                </a:cxn>
                <a:cxn ang="0">
                  <a:pos x="1" y="166"/>
                </a:cxn>
                <a:cxn ang="0">
                  <a:pos x="3" y="170"/>
                </a:cxn>
                <a:cxn ang="0">
                  <a:pos x="3" y="170"/>
                </a:cxn>
                <a:cxn ang="0">
                  <a:pos x="4" y="170"/>
                </a:cxn>
                <a:cxn ang="0">
                  <a:pos x="6" y="171"/>
                </a:cxn>
                <a:cxn ang="0">
                  <a:pos x="9" y="169"/>
                </a:cxn>
                <a:cxn ang="0">
                  <a:pos x="10" y="167"/>
                </a:cxn>
                <a:cxn ang="0">
                  <a:pos x="11" y="165"/>
                </a:cxn>
                <a:cxn ang="0">
                  <a:pos x="10" y="164"/>
                </a:cxn>
                <a:cxn ang="0">
                  <a:pos x="9" y="162"/>
                </a:cxn>
                <a:cxn ang="0">
                  <a:pos x="9" y="162"/>
                </a:cxn>
                <a:cxn ang="0">
                  <a:pos x="10" y="159"/>
                </a:cxn>
                <a:cxn ang="0">
                  <a:pos x="14" y="152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19"/>
                </a:cxn>
                <a:cxn ang="0">
                  <a:pos x="29" y="100"/>
                </a:cxn>
                <a:cxn ang="0">
                  <a:pos x="29" y="100"/>
                </a:cxn>
                <a:cxn ang="0">
                  <a:pos x="34" y="76"/>
                </a:cxn>
                <a:cxn ang="0">
                  <a:pos x="38" y="63"/>
                </a:cxn>
                <a:cxn ang="0">
                  <a:pos x="41" y="51"/>
                </a:cxn>
                <a:cxn ang="0">
                  <a:pos x="47" y="38"/>
                </a:cxn>
                <a:cxn ang="0">
                  <a:pos x="52" y="27"/>
                </a:cxn>
                <a:cxn ang="0">
                  <a:pos x="58" y="17"/>
                </a:cxn>
                <a:cxn ang="0">
                  <a:pos x="66" y="7"/>
                </a:cxn>
                <a:cxn ang="0">
                  <a:pos x="66" y="7"/>
                </a:cxn>
                <a:cxn ang="0">
                  <a:pos x="67" y="6"/>
                </a:cxn>
                <a:cxn ang="0">
                  <a:pos x="68" y="4"/>
                </a:cxn>
                <a:cxn ang="0">
                  <a:pos x="67" y="3"/>
                </a:cxn>
                <a:cxn ang="0">
                  <a:pos x="66" y="1"/>
                </a:cxn>
                <a:cxn ang="0">
                  <a:pos x="65" y="0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60" y="1"/>
                </a:cxn>
                <a:cxn ang="0">
                  <a:pos x="60" y="1"/>
                </a:cxn>
              </a:cxnLst>
              <a:rect l="0" t="0" r="r" b="b"/>
              <a:pathLst>
                <a:path w="68" h="171">
                  <a:moveTo>
                    <a:pt x="60" y="1"/>
                  </a:moveTo>
                  <a:lnTo>
                    <a:pt x="60" y="1"/>
                  </a:lnTo>
                  <a:lnTo>
                    <a:pt x="51" y="10"/>
                  </a:lnTo>
                  <a:lnTo>
                    <a:pt x="43" y="22"/>
                  </a:lnTo>
                  <a:lnTo>
                    <a:pt x="37" y="34"/>
                  </a:lnTo>
                  <a:lnTo>
                    <a:pt x="33" y="48"/>
                  </a:lnTo>
                  <a:lnTo>
                    <a:pt x="29" y="61"/>
                  </a:lnTo>
                  <a:lnTo>
                    <a:pt x="25" y="75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15" y="115"/>
                  </a:lnTo>
                  <a:lnTo>
                    <a:pt x="6" y="135"/>
                  </a:lnTo>
                  <a:lnTo>
                    <a:pt x="3" y="147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1" y="166"/>
                  </a:lnTo>
                  <a:lnTo>
                    <a:pt x="3" y="170"/>
                  </a:lnTo>
                  <a:lnTo>
                    <a:pt x="3" y="170"/>
                  </a:lnTo>
                  <a:lnTo>
                    <a:pt x="4" y="170"/>
                  </a:lnTo>
                  <a:lnTo>
                    <a:pt x="6" y="171"/>
                  </a:lnTo>
                  <a:lnTo>
                    <a:pt x="9" y="169"/>
                  </a:lnTo>
                  <a:lnTo>
                    <a:pt x="10" y="167"/>
                  </a:lnTo>
                  <a:lnTo>
                    <a:pt x="11" y="165"/>
                  </a:lnTo>
                  <a:lnTo>
                    <a:pt x="10" y="164"/>
                  </a:lnTo>
                  <a:lnTo>
                    <a:pt x="9" y="162"/>
                  </a:lnTo>
                  <a:lnTo>
                    <a:pt x="9" y="162"/>
                  </a:lnTo>
                  <a:lnTo>
                    <a:pt x="10" y="159"/>
                  </a:lnTo>
                  <a:lnTo>
                    <a:pt x="14" y="152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19"/>
                  </a:lnTo>
                  <a:lnTo>
                    <a:pt x="29" y="100"/>
                  </a:lnTo>
                  <a:lnTo>
                    <a:pt x="29" y="100"/>
                  </a:lnTo>
                  <a:lnTo>
                    <a:pt x="34" y="76"/>
                  </a:lnTo>
                  <a:lnTo>
                    <a:pt x="38" y="63"/>
                  </a:lnTo>
                  <a:lnTo>
                    <a:pt x="41" y="51"/>
                  </a:lnTo>
                  <a:lnTo>
                    <a:pt x="47" y="38"/>
                  </a:lnTo>
                  <a:lnTo>
                    <a:pt x="52" y="27"/>
                  </a:lnTo>
                  <a:lnTo>
                    <a:pt x="58" y="17"/>
                  </a:lnTo>
                  <a:lnTo>
                    <a:pt x="66" y="7"/>
                  </a:lnTo>
                  <a:lnTo>
                    <a:pt x="66" y="7"/>
                  </a:lnTo>
                  <a:lnTo>
                    <a:pt x="67" y="6"/>
                  </a:lnTo>
                  <a:lnTo>
                    <a:pt x="68" y="4"/>
                  </a:lnTo>
                  <a:lnTo>
                    <a:pt x="67" y="3"/>
                  </a:lnTo>
                  <a:lnTo>
                    <a:pt x="66" y="1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60" y="1"/>
                  </a:lnTo>
                  <a:lnTo>
                    <a:pt x="60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3" name="Freeform 172"/>
            <p:cNvSpPr/>
            <p:nvPr/>
          </p:nvSpPr>
          <p:spPr bwMode="auto">
            <a:xfrm>
              <a:off x="4383088" y="2219325"/>
              <a:ext cx="33338" cy="63500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55" y="0"/>
                </a:cxn>
                <a:cxn ang="0">
                  <a:pos x="50" y="2"/>
                </a:cxn>
                <a:cxn ang="0">
                  <a:pos x="46" y="5"/>
                </a:cxn>
                <a:cxn ang="0">
                  <a:pos x="42" y="8"/>
                </a:cxn>
                <a:cxn ang="0">
                  <a:pos x="39" y="11"/>
                </a:cxn>
                <a:cxn ang="0">
                  <a:pos x="33" y="19"/>
                </a:cxn>
                <a:cxn ang="0">
                  <a:pos x="29" y="30"/>
                </a:cxn>
                <a:cxn ang="0">
                  <a:pos x="29" y="30"/>
                </a:cxn>
                <a:cxn ang="0">
                  <a:pos x="13" y="70"/>
                </a:cxn>
                <a:cxn ang="0">
                  <a:pos x="6" y="91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0" y="114"/>
                </a:cxn>
                <a:cxn ang="0">
                  <a:pos x="1" y="116"/>
                </a:cxn>
                <a:cxn ang="0">
                  <a:pos x="2" y="118"/>
                </a:cxn>
                <a:cxn ang="0">
                  <a:pos x="4" y="118"/>
                </a:cxn>
                <a:cxn ang="0">
                  <a:pos x="6" y="119"/>
                </a:cxn>
                <a:cxn ang="0">
                  <a:pos x="7" y="118"/>
                </a:cxn>
                <a:cxn ang="0">
                  <a:pos x="8" y="116"/>
                </a:cxn>
                <a:cxn ang="0">
                  <a:pos x="9" y="114"/>
                </a:cxn>
                <a:cxn ang="0">
                  <a:pos x="9" y="114"/>
                </a:cxn>
                <a:cxn ang="0">
                  <a:pos x="13" y="100"/>
                </a:cxn>
                <a:cxn ang="0">
                  <a:pos x="17" y="84"/>
                </a:cxn>
                <a:cxn ang="0">
                  <a:pos x="23" y="70"/>
                </a:cxn>
                <a:cxn ang="0">
                  <a:pos x="30" y="56"/>
                </a:cxn>
                <a:cxn ang="0">
                  <a:pos x="30" y="56"/>
                </a:cxn>
                <a:cxn ang="0">
                  <a:pos x="34" y="42"/>
                </a:cxn>
                <a:cxn ang="0">
                  <a:pos x="39" y="29"/>
                </a:cxn>
                <a:cxn ang="0">
                  <a:pos x="42" y="22"/>
                </a:cxn>
                <a:cxn ang="0">
                  <a:pos x="46" y="17"/>
                </a:cxn>
                <a:cxn ang="0">
                  <a:pos x="51" y="12"/>
                </a:cxn>
                <a:cxn ang="0">
                  <a:pos x="57" y="9"/>
                </a:cxn>
                <a:cxn ang="0">
                  <a:pos x="57" y="9"/>
                </a:cxn>
                <a:cxn ang="0">
                  <a:pos x="60" y="8"/>
                </a:cxn>
                <a:cxn ang="0">
                  <a:pos x="61" y="7"/>
                </a:cxn>
                <a:cxn ang="0">
                  <a:pos x="62" y="5"/>
                </a:cxn>
                <a:cxn ang="0">
                  <a:pos x="61" y="3"/>
                </a:cxn>
                <a:cxn ang="0">
                  <a:pos x="61" y="2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62" h="119">
                  <a:moveTo>
                    <a:pt x="55" y="0"/>
                  </a:moveTo>
                  <a:lnTo>
                    <a:pt x="55" y="0"/>
                  </a:lnTo>
                  <a:lnTo>
                    <a:pt x="50" y="2"/>
                  </a:lnTo>
                  <a:lnTo>
                    <a:pt x="46" y="5"/>
                  </a:lnTo>
                  <a:lnTo>
                    <a:pt x="42" y="8"/>
                  </a:lnTo>
                  <a:lnTo>
                    <a:pt x="39" y="11"/>
                  </a:lnTo>
                  <a:lnTo>
                    <a:pt x="33" y="19"/>
                  </a:lnTo>
                  <a:lnTo>
                    <a:pt x="29" y="30"/>
                  </a:lnTo>
                  <a:lnTo>
                    <a:pt x="29" y="30"/>
                  </a:lnTo>
                  <a:lnTo>
                    <a:pt x="13" y="70"/>
                  </a:lnTo>
                  <a:lnTo>
                    <a:pt x="6" y="91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0" y="114"/>
                  </a:lnTo>
                  <a:lnTo>
                    <a:pt x="1" y="116"/>
                  </a:lnTo>
                  <a:lnTo>
                    <a:pt x="2" y="118"/>
                  </a:lnTo>
                  <a:lnTo>
                    <a:pt x="4" y="118"/>
                  </a:lnTo>
                  <a:lnTo>
                    <a:pt x="6" y="119"/>
                  </a:lnTo>
                  <a:lnTo>
                    <a:pt x="7" y="118"/>
                  </a:lnTo>
                  <a:lnTo>
                    <a:pt x="8" y="116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3" y="100"/>
                  </a:lnTo>
                  <a:lnTo>
                    <a:pt x="17" y="84"/>
                  </a:lnTo>
                  <a:lnTo>
                    <a:pt x="23" y="70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34" y="42"/>
                  </a:lnTo>
                  <a:lnTo>
                    <a:pt x="39" y="29"/>
                  </a:lnTo>
                  <a:lnTo>
                    <a:pt x="42" y="22"/>
                  </a:lnTo>
                  <a:lnTo>
                    <a:pt x="46" y="17"/>
                  </a:lnTo>
                  <a:lnTo>
                    <a:pt x="51" y="12"/>
                  </a:lnTo>
                  <a:lnTo>
                    <a:pt x="57" y="9"/>
                  </a:lnTo>
                  <a:lnTo>
                    <a:pt x="57" y="9"/>
                  </a:lnTo>
                  <a:lnTo>
                    <a:pt x="60" y="8"/>
                  </a:lnTo>
                  <a:lnTo>
                    <a:pt x="61" y="7"/>
                  </a:lnTo>
                  <a:lnTo>
                    <a:pt x="62" y="5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4" name="Freeform 173"/>
            <p:cNvSpPr/>
            <p:nvPr/>
          </p:nvSpPr>
          <p:spPr bwMode="auto">
            <a:xfrm>
              <a:off x="4403725" y="2228850"/>
              <a:ext cx="17463" cy="52388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7" y="1"/>
                </a:cxn>
                <a:cxn ang="0">
                  <a:pos x="24" y="2"/>
                </a:cxn>
                <a:cxn ang="0">
                  <a:pos x="22" y="6"/>
                </a:cxn>
                <a:cxn ang="0">
                  <a:pos x="17" y="12"/>
                </a:cxn>
                <a:cxn ang="0">
                  <a:pos x="15" y="20"/>
                </a:cxn>
                <a:cxn ang="0">
                  <a:pos x="14" y="27"/>
                </a:cxn>
                <a:cxn ang="0">
                  <a:pos x="14" y="27"/>
                </a:cxn>
                <a:cxn ang="0">
                  <a:pos x="12" y="45"/>
                </a:cxn>
                <a:cxn ang="0">
                  <a:pos x="10" y="61"/>
                </a:cxn>
                <a:cxn ang="0">
                  <a:pos x="6" y="78"/>
                </a:cxn>
                <a:cxn ang="0">
                  <a:pos x="0" y="94"/>
                </a:cxn>
                <a:cxn ang="0">
                  <a:pos x="0" y="94"/>
                </a:cxn>
                <a:cxn ang="0">
                  <a:pos x="0" y="96"/>
                </a:cxn>
                <a:cxn ang="0">
                  <a:pos x="0" y="97"/>
                </a:cxn>
                <a:cxn ang="0">
                  <a:pos x="1" y="100"/>
                </a:cxn>
                <a:cxn ang="0">
                  <a:pos x="3" y="100"/>
                </a:cxn>
                <a:cxn ang="0">
                  <a:pos x="6" y="100"/>
                </a:cxn>
                <a:cxn ang="0">
                  <a:pos x="8" y="98"/>
                </a:cxn>
                <a:cxn ang="0">
                  <a:pos x="9" y="96"/>
                </a:cxn>
                <a:cxn ang="0">
                  <a:pos x="9" y="96"/>
                </a:cxn>
                <a:cxn ang="0">
                  <a:pos x="13" y="85"/>
                </a:cxn>
                <a:cxn ang="0">
                  <a:pos x="15" y="80"/>
                </a:cxn>
                <a:cxn ang="0">
                  <a:pos x="18" y="75"/>
                </a:cxn>
                <a:cxn ang="0">
                  <a:pos x="18" y="75"/>
                </a:cxn>
                <a:cxn ang="0">
                  <a:pos x="19" y="72"/>
                </a:cxn>
                <a:cxn ang="0">
                  <a:pos x="21" y="69"/>
                </a:cxn>
                <a:cxn ang="0">
                  <a:pos x="21" y="62"/>
                </a:cxn>
                <a:cxn ang="0">
                  <a:pos x="22" y="49"/>
                </a:cxn>
                <a:cxn ang="0">
                  <a:pos x="22" y="49"/>
                </a:cxn>
                <a:cxn ang="0">
                  <a:pos x="23" y="28"/>
                </a:cxn>
                <a:cxn ang="0">
                  <a:pos x="24" y="22"/>
                </a:cxn>
                <a:cxn ang="0">
                  <a:pos x="25" y="17"/>
                </a:cxn>
                <a:cxn ang="0">
                  <a:pos x="27" y="13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31" y="9"/>
                </a:cxn>
                <a:cxn ang="0">
                  <a:pos x="32" y="8"/>
                </a:cxn>
                <a:cxn ang="0">
                  <a:pos x="33" y="3"/>
                </a:cxn>
                <a:cxn ang="0">
                  <a:pos x="32" y="2"/>
                </a:cxn>
                <a:cxn ang="0">
                  <a:pos x="31" y="1"/>
                </a:cxn>
                <a:cxn ang="0">
                  <a:pos x="29" y="0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33" h="100">
                  <a:moveTo>
                    <a:pt x="27" y="1"/>
                  </a:moveTo>
                  <a:lnTo>
                    <a:pt x="27" y="1"/>
                  </a:lnTo>
                  <a:lnTo>
                    <a:pt x="24" y="2"/>
                  </a:lnTo>
                  <a:lnTo>
                    <a:pt x="22" y="6"/>
                  </a:lnTo>
                  <a:lnTo>
                    <a:pt x="17" y="12"/>
                  </a:lnTo>
                  <a:lnTo>
                    <a:pt x="15" y="20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2" y="45"/>
                  </a:lnTo>
                  <a:lnTo>
                    <a:pt x="10" y="61"/>
                  </a:lnTo>
                  <a:lnTo>
                    <a:pt x="6" y="78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1" y="100"/>
                  </a:lnTo>
                  <a:lnTo>
                    <a:pt x="3" y="100"/>
                  </a:lnTo>
                  <a:lnTo>
                    <a:pt x="6" y="100"/>
                  </a:lnTo>
                  <a:lnTo>
                    <a:pt x="8" y="98"/>
                  </a:lnTo>
                  <a:lnTo>
                    <a:pt x="9" y="96"/>
                  </a:lnTo>
                  <a:lnTo>
                    <a:pt x="9" y="96"/>
                  </a:lnTo>
                  <a:lnTo>
                    <a:pt x="13" y="85"/>
                  </a:lnTo>
                  <a:lnTo>
                    <a:pt x="15" y="80"/>
                  </a:lnTo>
                  <a:lnTo>
                    <a:pt x="18" y="75"/>
                  </a:lnTo>
                  <a:lnTo>
                    <a:pt x="18" y="75"/>
                  </a:lnTo>
                  <a:lnTo>
                    <a:pt x="19" y="72"/>
                  </a:lnTo>
                  <a:lnTo>
                    <a:pt x="21" y="69"/>
                  </a:lnTo>
                  <a:lnTo>
                    <a:pt x="21" y="62"/>
                  </a:lnTo>
                  <a:lnTo>
                    <a:pt x="22" y="49"/>
                  </a:lnTo>
                  <a:lnTo>
                    <a:pt x="22" y="49"/>
                  </a:lnTo>
                  <a:lnTo>
                    <a:pt x="23" y="28"/>
                  </a:lnTo>
                  <a:lnTo>
                    <a:pt x="24" y="22"/>
                  </a:lnTo>
                  <a:lnTo>
                    <a:pt x="25" y="17"/>
                  </a:lnTo>
                  <a:lnTo>
                    <a:pt x="27" y="13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1" y="9"/>
                  </a:lnTo>
                  <a:lnTo>
                    <a:pt x="32" y="8"/>
                  </a:lnTo>
                  <a:lnTo>
                    <a:pt x="33" y="3"/>
                  </a:lnTo>
                  <a:lnTo>
                    <a:pt x="32" y="2"/>
                  </a:lnTo>
                  <a:lnTo>
                    <a:pt x="31" y="1"/>
                  </a:lnTo>
                  <a:lnTo>
                    <a:pt x="29" y="0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5" name="Freeform 174"/>
            <p:cNvSpPr/>
            <p:nvPr/>
          </p:nvSpPr>
          <p:spPr bwMode="auto">
            <a:xfrm>
              <a:off x="4340225" y="2436813"/>
              <a:ext cx="4763" cy="4286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" y="78"/>
                </a:cxn>
                <a:cxn ang="0">
                  <a:pos x="2" y="79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0"/>
                </a:cxn>
                <a:cxn ang="0">
                  <a:pos x="8" y="79"/>
                </a:cxn>
                <a:cxn ang="0">
                  <a:pos x="9" y="78"/>
                </a:cxn>
                <a:cxn ang="0">
                  <a:pos x="9" y="76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80">
                  <a:moveTo>
                    <a:pt x="0" y="5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2" y="79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8" y="79"/>
                  </a:lnTo>
                  <a:lnTo>
                    <a:pt x="9" y="78"/>
                  </a:lnTo>
                  <a:lnTo>
                    <a:pt x="9" y="76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6" name="Freeform 175"/>
            <p:cNvSpPr/>
            <p:nvPr/>
          </p:nvSpPr>
          <p:spPr bwMode="auto">
            <a:xfrm>
              <a:off x="4370388" y="2460625"/>
              <a:ext cx="11113" cy="6508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9" y="9"/>
                </a:cxn>
                <a:cxn ang="0">
                  <a:pos x="7" y="15"/>
                </a:cxn>
                <a:cxn ang="0">
                  <a:pos x="3" y="29"/>
                </a:cxn>
                <a:cxn ang="0">
                  <a:pos x="1" y="44"/>
                </a:cxn>
                <a:cxn ang="0">
                  <a:pos x="0" y="59"/>
                </a:cxn>
                <a:cxn ang="0">
                  <a:pos x="1" y="90"/>
                </a:cxn>
                <a:cxn ang="0">
                  <a:pos x="2" y="118"/>
                </a:cxn>
                <a:cxn ang="0">
                  <a:pos x="2" y="118"/>
                </a:cxn>
                <a:cxn ang="0">
                  <a:pos x="3" y="120"/>
                </a:cxn>
                <a:cxn ang="0">
                  <a:pos x="4" y="122"/>
                </a:cxn>
                <a:cxn ang="0">
                  <a:pos x="5" y="123"/>
                </a:cxn>
                <a:cxn ang="0">
                  <a:pos x="7" y="123"/>
                </a:cxn>
                <a:cxn ang="0">
                  <a:pos x="9" y="123"/>
                </a:cxn>
                <a:cxn ang="0">
                  <a:pos x="10" y="122"/>
                </a:cxn>
                <a:cxn ang="0">
                  <a:pos x="11" y="120"/>
                </a:cxn>
                <a:cxn ang="0">
                  <a:pos x="11" y="118"/>
                </a:cxn>
                <a:cxn ang="0">
                  <a:pos x="11" y="118"/>
                </a:cxn>
                <a:cxn ang="0">
                  <a:pos x="10" y="91"/>
                </a:cxn>
                <a:cxn ang="0">
                  <a:pos x="10" y="61"/>
                </a:cxn>
                <a:cxn ang="0">
                  <a:pos x="10" y="47"/>
                </a:cxn>
                <a:cxn ang="0">
                  <a:pos x="12" y="32"/>
                </a:cxn>
                <a:cxn ang="0">
                  <a:pos x="15" y="19"/>
                </a:cxn>
                <a:cxn ang="0">
                  <a:pos x="17" y="13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2" y="5"/>
                </a:cxn>
                <a:cxn ang="0">
                  <a:pos x="20" y="3"/>
                </a:cxn>
                <a:cxn ang="0">
                  <a:pos x="19" y="1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22" h="123">
                  <a:moveTo>
                    <a:pt x="12" y="2"/>
                  </a:moveTo>
                  <a:lnTo>
                    <a:pt x="12" y="2"/>
                  </a:lnTo>
                  <a:lnTo>
                    <a:pt x="9" y="9"/>
                  </a:lnTo>
                  <a:lnTo>
                    <a:pt x="7" y="15"/>
                  </a:lnTo>
                  <a:lnTo>
                    <a:pt x="3" y="29"/>
                  </a:lnTo>
                  <a:lnTo>
                    <a:pt x="1" y="44"/>
                  </a:lnTo>
                  <a:lnTo>
                    <a:pt x="0" y="59"/>
                  </a:lnTo>
                  <a:lnTo>
                    <a:pt x="1" y="90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3" y="120"/>
                  </a:lnTo>
                  <a:lnTo>
                    <a:pt x="4" y="122"/>
                  </a:lnTo>
                  <a:lnTo>
                    <a:pt x="5" y="123"/>
                  </a:lnTo>
                  <a:lnTo>
                    <a:pt x="7" y="123"/>
                  </a:lnTo>
                  <a:lnTo>
                    <a:pt x="9" y="123"/>
                  </a:lnTo>
                  <a:lnTo>
                    <a:pt x="10" y="122"/>
                  </a:lnTo>
                  <a:lnTo>
                    <a:pt x="11" y="120"/>
                  </a:lnTo>
                  <a:lnTo>
                    <a:pt x="11" y="118"/>
                  </a:lnTo>
                  <a:lnTo>
                    <a:pt x="11" y="118"/>
                  </a:lnTo>
                  <a:lnTo>
                    <a:pt x="10" y="91"/>
                  </a:lnTo>
                  <a:lnTo>
                    <a:pt x="10" y="61"/>
                  </a:lnTo>
                  <a:lnTo>
                    <a:pt x="10" y="47"/>
                  </a:lnTo>
                  <a:lnTo>
                    <a:pt x="12" y="32"/>
                  </a:lnTo>
                  <a:lnTo>
                    <a:pt x="15" y="19"/>
                  </a:lnTo>
                  <a:lnTo>
                    <a:pt x="17" y="13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2" y="5"/>
                  </a:lnTo>
                  <a:lnTo>
                    <a:pt x="20" y="3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7" name="Freeform 176"/>
            <p:cNvSpPr/>
            <p:nvPr/>
          </p:nvSpPr>
          <p:spPr bwMode="auto">
            <a:xfrm>
              <a:off x="4395788" y="2492375"/>
              <a:ext cx="7938" cy="55563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6" y="5"/>
                </a:cxn>
                <a:cxn ang="0">
                  <a:pos x="5" y="29"/>
                </a:cxn>
                <a:cxn ang="0">
                  <a:pos x="2" y="53"/>
                </a:cxn>
                <a:cxn ang="0">
                  <a:pos x="1" y="77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1" y="102"/>
                </a:cxn>
                <a:cxn ang="0">
                  <a:pos x="2" y="104"/>
                </a:cxn>
                <a:cxn ang="0">
                  <a:pos x="4" y="105"/>
                </a:cxn>
                <a:cxn ang="0">
                  <a:pos x="6" y="105"/>
                </a:cxn>
                <a:cxn ang="0">
                  <a:pos x="7" y="105"/>
                </a:cxn>
                <a:cxn ang="0">
                  <a:pos x="9" y="104"/>
                </a:cxn>
                <a:cxn ang="0">
                  <a:pos x="10" y="102"/>
                </a:cxn>
                <a:cxn ang="0">
                  <a:pos x="10" y="100"/>
                </a:cxn>
                <a:cxn ang="0">
                  <a:pos x="10" y="100"/>
                </a:cxn>
                <a:cxn ang="0">
                  <a:pos x="11" y="77"/>
                </a:cxn>
                <a:cxn ang="0">
                  <a:pos x="13" y="53"/>
                </a:cxn>
                <a:cxn ang="0">
                  <a:pos x="14" y="29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2"/>
                </a:cxn>
                <a:cxn ang="0">
                  <a:pos x="12" y="1"/>
                </a:cxn>
                <a:cxn ang="0">
                  <a:pos x="10" y="0"/>
                </a:cxn>
                <a:cxn ang="0">
                  <a:pos x="9" y="1"/>
                </a:cxn>
                <a:cxn ang="0">
                  <a:pos x="7" y="2"/>
                </a:cxn>
                <a:cxn ang="0">
                  <a:pos x="6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15" h="105">
                  <a:moveTo>
                    <a:pt x="6" y="5"/>
                  </a:moveTo>
                  <a:lnTo>
                    <a:pt x="6" y="5"/>
                  </a:lnTo>
                  <a:lnTo>
                    <a:pt x="5" y="29"/>
                  </a:lnTo>
                  <a:lnTo>
                    <a:pt x="2" y="53"/>
                  </a:lnTo>
                  <a:lnTo>
                    <a:pt x="1" y="77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" y="102"/>
                  </a:lnTo>
                  <a:lnTo>
                    <a:pt x="2" y="104"/>
                  </a:lnTo>
                  <a:lnTo>
                    <a:pt x="4" y="105"/>
                  </a:lnTo>
                  <a:lnTo>
                    <a:pt x="6" y="105"/>
                  </a:lnTo>
                  <a:lnTo>
                    <a:pt x="7" y="105"/>
                  </a:lnTo>
                  <a:lnTo>
                    <a:pt x="9" y="104"/>
                  </a:lnTo>
                  <a:lnTo>
                    <a:pt x="10" y="102"/>
                  </a:lnTo>
                  <a:lnTo>
                    <a:pt x="10" y="100"/>
                  </a:lnTo>
                  <a:lnTo>
                    <a:pt x="10" y="100"/>
                  </a:lnTo>
                  <a:lnTo>
                    <a:pt x="11" y="77"/>
                  </a:lnTo>
                  <a:lnTo>
                    <a:pt x="13" y="53"/>
                  </a:lnTo>
                  <a:lnTo>
                    <a:pt x="14" y="2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8" name="Freeform 177"/>
            <p:cNvSpPr/>
            <p:nvPr/>
          </p:nvSpPr>
          <p:spPr bwMode="auto">
            <a:xfrm>
              <a:off x="4424363" y="2520950"/>
              <a:ext cx="4763" cy="714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0" y="134"/>
                </a:cxn>
                <a:cxn ang="0">
                  <a:pos x="1" y="136"/>
                </a:cxn>
                <a:cxn ang="0">
                  <a:pos x="3" y="136"/>
                </a:cxn>
                <a:cxn ang="0">
                  <a:pos x="4" y="137"/>
                </a:cxn>
                <a:cxn ang="0">
                  <a:pos x="6" y="136"/>
                </a:cxn>
                <a:cxn ang="0">
                  <a:pos x="7" y="136"/>
                </a:cxn>
                <a:cxn ang="0">
                  <a:pos x="8" y="134"/>
                </a:cxn>
                <a:cxn ang="0">
                  <a:pos x="9" y="132"/>
                </a:cxn>
                <a:cxn ang="0">
                  <a:pos x="9" y="4"/>
                </a:cxn>
                <a:cxn ang="0">
                  <a:pos x="9" y="4"/>
                </a:cxn>
                <a:cxn ang="0">
                  <a:pos x="8" y="2"/>
                </a:cxn>
                <a:cxn ang="0">
                  <a:pos x="7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9" h="137">
                  <a:moveTo>
                    <a:pt x="0" y="4"/>
                  </a:moveTo>
                  <a:lnTo>
                    <a:pt x="0" y="132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1" y="136"/>
                  </a:lnTo>
                  <a:lnTo>
                    <a:pt x="3" y="136"/>
                  </a:lnTo>
                  <a:lnTo>
                    <a:pt x="4" y="137"/>
                  </a:lnTo>
                  <a:lnTo>
                    <a:pt x="6" y="136"/>
                  </a:lnTo>
                  <a:lnTo>
                    <a:pt x="7" y="136"/>
                  </a:lnTo>
                  <a:lnTo>
                    <a:pt x="8" y="134"/>
                  </a:lnTo>
                  <a:lnTo>
                    <a:pt x="9" y="132"/>
                  </a:lnTo>
                  <a:lnTo>
                    <a:pt x="9" y="4"/>
                  </a:lnTo>
                  <a:lnTo>
                    <a:pt x="9" y="4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09" name="Freeform 178"/>
            <p:cNvSpPr/>
            <p:nvPr/>
          </p:nvSpPr>
          <p:spPr bwMode="auto">
            <a:xfrm>
              <a:off x="4451350" y="2547938"/>
              <a:ext cx="7938" cy="6826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2" y="33"/>
                </a:cxn>
                <a:cxn ang="0">
                  <a:pos x="1" y="47"/>
                </a:cxn>
                <a:cxn ang="0">
                  <a:pos x="0" y="62"/>
                </a:cxn>
                <a:cxn ang="0">
                  <a:pos x="0" y="124"/>
                </a:cxn>
                <a:cxn ang="0">
                  <a:pos x="0" y="124"/>
                </a:cxn>
                <a:cxn ang="0">
                  <a:pos x="1" y="126"/>
                </a:cxn>
                <a:cxn ang="0">
                  <a:pos x="2" y="127"/>
                </a:cxn>
                <a:cxn ang="0">
                  <a:pos x="3" y="128"/>
                </a:cxn>
                <a:cxn ang="0">
                  <a:pos x="5" y="128"/>
                </a:cxn>
                <a:cxn ang="0">
                  <a:pos x="6" y="128"/>
                </a:cxn>
                <a:cxn ang="0">
                  <a:pos x="8" y="127"/>
                </a:cxn>
                <a:cxn ang="0">
                  <a:pos x="9" y="126"/>
                </a:cxn>
                <a:cxn ang="0">
                  <a:pos x="9" y="124"/>
                </a:cxn>
                <a:cxn ang="0">
                  <a:pos x="9" y="69"/>
                </a:cxn>
                <a:cxn ang="0">
                  <a:pos x="9" y="69"/>
                </a:cxn>
                <a:cxn ang="0">
                  <a:pos x="10" y="52"/>
                </a:cxn>
                <a:cxn ang="0">
                  <a:pos x="11" y="37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1" y="1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5" y="3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4" h="128">
                  <a:moveTo>
                    <a:pt x="5" y="5"/>
                  </a:moveTo>
                  <a:lnTo>
                    <a:pt x="5" y="5"/>
                  </a:lnTo>
                  <a:lnTo>
                    <a:pt x="2" y="33"/>
                  </a:lnTo>
                  <a:lnTo>
                    <a:pt x="1" y="47"/>
                  </a:lnTo>
                  <a:lnTo>
                    <a:pt x="0" y="62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1" y="126"/>
                  </a:lnTo>
                  <a:lnTo>
                    <a:pt x="2" y="127"/>
                  </a:lnTo>
                  <a:lnTo>
                    <a:pt x="3" y="128"/>
                  </a:lnTo>
                  <a:lnTo>
                    <a:pt x="5" y="128"/>
                  </a:lnTo>
                  <a:lnTo>
                    <a:pt x="6" y="128"/>
                  </a:lnTo>
                  <a:lnTo>
                    <a:pt x="8" y="127"/>
                  </a:lnTo>
                  <a:lnTo>
                    <a:pt x="9" y="126"/>
                  </a:lnTo>
                  <a:lnTo>
                    <a:pt x="9" y="124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10" y="52"/>
                  </a:lnTo>
                  <a:lnTo>
                    <a:pt x="11" y="37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6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0" name="Freeform 179"/>
            <p:cNvSpPr/>
            <p:nvPr/>
          </p:nvSpPr>
          <p:spPr bwMode="auto">
            <a:xfrm>
              <a:off x="4478338" y="2578100"/>
              <a:ext cx="6350" cy="5556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0" y="102"/>
                </a:cxn>
                <a:cxn ang="0">
                  <a:pos x="1" y="103"/>
                </a:cxn>
                <a:cxn ang="0">
                  <a:pos x="4" y="104"/>
                </a:cxn>
                <a:cxn ang="0">
                  <a:pos x="5" y="104"/>
                </a:cxn>
                <a:cxn ang="0">
                  <a:pos x="7" y="104"/>
                </a:cxn>
                <a:cxn ang="0">
                  <a:pos x="8" y="103"/>
                </a:cxn>
                <a:cxn ang="0">
                  <a:pos x="9" y="102"/>
                </a:cxn>
                <a:cxn ang="0">
                  <a:pos x="10" y="10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0" h="104">
                  <a:moveTo>
                    <a:pt x="0" y="5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102"/>
                  </a:lnTo>
                  <a:lnTo>
                    <a:pt x="1" y="103"/>
                  </a:lnTo>
                  <a:lnTo>
                    <a:pt x="4" y="104"/>
                  </a:lnTo>
                  <a:lnTo>
                    <a:pt x="5" y="104"/>
                  </a:lnTo>
                  <a:lnTo>
                    <a:pt x="7" y="104"/>
                  </a:lnTo>
                  <a:lnTo>
                    <a:pt x="8" y="103"/>
                  </a:lnTo>
                  <a:lnTo>
                    <a:pt x="9" y="102"/>
                  </a:lnTo>
                  <a:lnTo>
                    <a:pt x="10" y="10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1" name="Freeform 180"/>
            <p:cNvSpPr/>
            <p:nvPr/>
          </p:nvSpPr>
          <p:spPr bwMode="auto">
            <a:xfrm>
              <a:off x="4500563" y="2608263"/>
              <a:ext cx="7938" cy="49213"/>
            </a:xfrm>
            <a:custGeom>
              <a:avLst/>
              <a:gdLst/>
              <a:ahLst/>
              <a:cxnLst>
                <a:cxn ang="0">
                  <a:pos x="15" y="88"/>
                </a:cxn>
                <a:cxn ang="0">
                  <a:pos x="15" y="88"/>
                </a:cxn>
                <a:cxn ang="0">
                  <a:pos x="12" y="79"/>
                </a:cxn>
                <a:cxn ang="0">
                  <a:pos x="10" y="68"/>
                </a:cxn>
                <a:cxn ang="0">
                  <a:pos x="9" y="57"/>
                </a:cxn>
                <a:cxn ang="0">
                  <a:pos x="9" y="47"/>
                </a:cxn>
                <a:cxn ang="0">
                  <a:pos x="9" y="25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26"/>
                </a:cxn>
                <a:cxn ang="0">
                  <a:pos x="0" y="48"/>
                </a:cxn>
                <a:cxn ang="0">
                  <a:pos x="0" y="59"/>
                </a:cxn>
                <a:cxn ang="0">
                  <a:pos x="1" y="69"/>
                </a:cxn>
                <a:cxn ang="0">
                  <a:pos x="3" y="81"/>
                </a:cxn>
                <a:cxn ang="0">
                  <a:pos x="6" y="91"/>
                </a:cxn>
                <a:cxn ang="0">
                  <a:pos x="6" y="91"/>
                </a:cxn>
                <a:cxn ang="0">
                  <a:pos x="7" y="93"/>
                </a:cxn>
                <a:cxn ang="0">
                  <a:pos x="8" y="94"/>
                </a:cxn>
                <a:cxn ang="0">
                  <a:pos x="10" y="94"/>
                </a:cxn>
                <a:cxn ang="0">
                  <a:pos x="12" y="94"/>
                </a:cxn>
                <a:cxn ang="0">
                  <a:pos x="13" y="93"/>
                </a:cxn>
                <a:cxn ang="0">
                  <a:pos x="14" y="92"/>
                </a:cxn>
                <a:cxn ang="0">
                  <a:pos x="15" y="90"/>
                </a:cxn>
                <a:cxn ang="0">
                  <a:pos x="15" y="88"/>
                </a:cxn>
                <a:cxn ang="0">
                  <a:pos x="15" y="88"/>
                </a:cxn>
              </a:cxnLst>
              <a:rect l="0" t="0" r="r" b="b"/>
              <a:pathLst>
                <a:path w="15" h="94">
                  <a:moveTo>
                    <a:pt x="15" y="88"/>
                  </a:moveTo>
                  <a:lnTo>
                    <a:pt x="15" y="88"/>
                  </a:lnTo>
                  <a:lnTo>
                    <a:pt x="12" y="79"/>
                  </a:lnTo>
                  <a:lnTo>
                    <a:pt x="10" y="68"/>
                  </a:lnTo>
                  <a:lnTo>
                    <a:pt x="9" y="57"/>
                  </a:lnTo>
                  <a:lnTo>
                    <a:pt x="9" y="47"/>
                  </a:lnTo>
                  <a:lnTo>
                    <a:pt x="9" y="25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26"/>
                  </a:lnTo>
                  <a:lnTo>
                    <a:pt x="0" y="48"/>
                  </a:lnTo>
                  <a:lnTo>
                    <a:pt x="0" y="59"/>
                  </a:lnTo>
                  <a:lnTo>
                    <a:pt x="1" y="69"/>
                  </a:lnTo>
                  <a:lnTo>
                    <a:pt x="3" y="81"/>
                  </a:lnTo>
                  <a:lnTo>
                    <a:pt x="6" y="91"/>
                  </a:lnTo>
                  <a:lnTo>
                    <a:pt x="6" y="91"/>
                  </a:lnTo>
                  <a:lnTo>
                    <a:pt x="7" y="93"/>
                  </a:lnTo>
                  <a:lnTo>
                    <a:pt x="8" y="94"/>
                  </a:lnTo>
                  <a:lnTo>
                    <a:pt x="10" y="94"/>
                  </a:lnTo>
                  <a:lnTo>
                    <a:pt x="12" y="94"/>
                  </a:lnTo>
                  <a:lnTo>
                    <a:pt x="13" y="93"/>
                  </a:lnTo>
                  <a:lnTo>
                    <a:pt x="14" y="92"/>
                  </a:lnTo>
                  <a:lnTo>
                    <a:pt x="15" y="90"/>
                  </a:lnTo>
                  <a:lnTo>
                    <a:pt x="15" y="88"/>
                  </a:lnTo>
                  <a:lnTo>
                    <a:pt x="15" y="8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2" name="Freeform 181"/>
            <p:cNvSpPr/>
            <p:nvPr/>
          </p:nvSpPr>
          <p:spPr bwMode="auto">
            <a:xfrm>
              <a:off x="4529138" y="2622550"/>
              <a:ext cx="7938" cy="63500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6" y="5"/>
                </a:cxn>
                <a:cxn ang="0">
                  <a:pos x="5" y="18"/>
                </a:cxn>
                <a:cxn ang="0">
                  <a:pos x="3" y="31"/>
                </a:cxn>
                <a:cxn ang="0">
                  <a:pos x="1" y="43"/>
                </a:cxn>
                <a:cxn ang="0">
                  <a:pos x="0" y="57"/>
                </a:cxn>
                <a:cxn ang="0">
                  <a:pos x="0" y="57"/>
                </a:cxn>
                <a:cxn ang="0">
                  <a:pos x="0" y="86"/>
                </a:cxn>
                <a:cxn ang="0">
                  <a:pos x="0" y="114"/>
                </a:cxn>
                <a:cxn ang="0">
                  <a:pos x="0" y="114"/>
                </a:cxn>
                <a:cxn ang="0">
                  <a:pos x="1" y="116"/>
                </a:cxn>
                <a:cxn ang="0">
                  <a:pos x="2" y="117"/>
                </a:cxn>
                <a:cxn ang="0">
                  <a:pos x="3" y="118"/>
                </a:cxn>
                <a:cxn ang="0">
                  <a:pos x="6" y="119"/>
                </a:cxn>
                <a:cxn ang="0">
                  <a:pos x="8" y="118"/>
                </a:cxn>
                <a:cxn ang="0">
                  <a:pos x="9" y="117"/>
                </a:cxn>
                <a:cxn ang="0">
                  <a:pos x="10" y="116"/>
                </a:cxn>
                <a:cxn ang="0">
                  <a:pos x="11" y="114"/>
                </a:cxn>
                <a:cxn ang="0">
                  <a:pos x="11" y="57"/>
                </a:cxn>
                <a:cxn ang="0">
                  <a:pos x="11" y="57"/>
                </a:cxn>
                <a:cxn ang="0">
                  <a:pos x="11" y="43"/>
                </a:cxn>
                <a:cxn ang="0">
                  <a:pos x="13" y="31"/>
                </a:cxn>
                <a:cxn ang="0">
                  <a:pos x="14" y="18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8" y="1"/>
                </a:cxn>
                <a:cxn ang="0">
                  <a:pos x="6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15" h="119">
                  <a:moveTo>
                    <a:pt x="6" y="5"/>
                  </a:moveTo>
                  <a:lnTo>
                    <a:pt x="6" y="5"/>
                  </a:lnTo>
                  <a:lnTo>
                    <a:pt x="5" y="18"/>
                  </a:lnTo>
                  <a:lnTo>
                    <a:pt x="3" y="31"/>
                  </a:lnTo>
                  <a:lnTo>
                    <a:pt x="1" y="43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86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1" y="116"/>
                  </a:lnTo>
                  <a:lnTo>
                    <a:pt x="2" y="117"/>
                  </a:lnTo>
                  <a:lnTo>
                    <a:pt x="3" y="118"/>
                  </a:lnTo>
                  <a:lnTo>
                    <a:pt x="6" y="119"/>
                  </a:lnTo>
                  <a:lnTo>
                    <a:pt x="8" y="118"/>
                  </a:lnTo>
                  <a:lnTo>
                    <a:pt x="9" y="117"/>
                  </a:lnTo>
                  <a:lnTo>
                    <a:pt x="10" y="116"/>
                  </a:lnTo>
                  <a:lnTo>
                    <a:pt x="11" y="114"/>
                  </a:lnTo>
                  <a:lnTo>
                    <a:pt x="11" y="57"/>
                  </a:lnTo>
                  <a:lnTo>
                    <a:pt x="11" y="57"/>
                  </a:lnTo>
                  <a:lnTo>
                    <a:pt x="11" y="43"/>
                  </a:lnTo>
                  <a:lnTo>
                    <a:pt x="13" y="31"/>
                  </a:lnTo>
                  <a:lnTo>
                    <a:pt x="14" y="18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1"/>
                  </a:lnTo>
                  <a:lnTo>
                    <a:pt x="6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3" name="Freeform 182"/>
            <p:cNvSpPr/>
            <p:nvPr/>
          </p:nvSpPr>
          <p:spPr bwMode="auto">
            <a:xfrm>
              <a:off x="4551363" y="2652713"/>
              <a:ext cx="4763" cy="55563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11" y="5"/>
                </a:cxn>
                <a:cxn ang="0">
                  <a:pos x="11" y="3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0" y="53"/>
                </a:cxn>
                <a:cxn ang="0">
                  <a:pos x="0" y="75"/>
                </a:cxn>
                <a:cxn ang="0">
                  <a:pos x="2" y="99"/>
                </a:cxn>
                <a:cxn ang="0">
                  <a:pos x="2" y="99"/>
                </a:cxn>
                <a:cxn ang="0">
                  <a:pos x="2" y="101"/>
                </a:cxn>
                <a:cxn ang="0">
                  <a:pos x="4" y="103"/>
                </a:cxn>
                <a:cxn ang="0">
                  <a:pos x="7" y="104"/>
                </a:cxn>
                <a:cxn ang="0">
                  <a:pos x="9" y="104"/>
                </a:cxn>
                <a:cxn ang="0">
                  <a:pos x="10" y="103"/>
                </a:cxn>
                <a:cxn ang="0">
                  <a:pos x="11" y="101"/>
                </a:cxn>
                <a:cxn ang="0">
                  <a:pos x="11" y="99"/>
                </a:cxn>
                <a:cxn ang="0">
                  <a:pos x="11" y="99"/>
                </a:cxn>
                <a:cxn ang="0">
                  <a:pos x="9" y="75"/>
                </a:cxn>
                <a:cxn ang="0">
                  <a:pos x="9" y="53"/>
                </a:cxn>
                <a:cxn ang="0">
                  <a:pos x="11" y="5"/>
                </a:cxn>
                <a:cxn ang="0">
                  <a:pos x="11" y="5"/>
                </a:cxn>
              </a:cxnLst>
              <a:rect l="0" t="0" r="r" b="b"/>
              <a:pathLst>
                <a:path w="11" h="104">
                  <a:moveTo>
                    <a:pt x="11" y="5"/>
                  </a:moveTo>
                  <a:lnTo>
                    <a:pt x="11" y="5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53"/>
                  </a:lnTo>
                  <a:lnTo>
                    <a:pt x="0" y="75"/>
                  </a:lnTo>
                  <a:lnTo>
                    <a:pt x="2" y="99"/>
                  </a:lnTo>
                  <a:lnTo>
                    <a:pt x="2" y="99"/>
                  </a:lnTo>
                  <a:lnTo>
                    <a:pt x="2" y="101"/>
                  </a:lnTo>
                  <a:lnTo>
                    <a:pt x="4" y="103"/>
                  </a:lnTo>
                  <a:lnTo>
                    <a:pt x="7" y="104"/>
                  </a:lnTo>
                  <a:lnTo>
                    <a:pt x="9" y="104"/>
                  </a:lnTo>
                  <a:lnTo>
                    <a:pt x="10" y="103"/>
                  </a:lnTo>
                  <a:lnTo>
                    <a:pt x="11" y="101"/>
                  </a:lnTo>
                  <a:lnTo>
                    <a:pt x="11" y="99"/>
                  </a:lnTo>
                  <a:lnTo>
                    <a:pt x="11" y="99"/>
                  </a:lnTo>
                  <a:lnTo>
                    <a:pt x="9" y="75"/>
                  </a:lnTo>
                  <a:lnTo>
                    <a:pt x="9" y="53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4" name="Freeform 183"/>
            <p:cNvSpPr/>
            <p:nvPr/>
          </p:nvSpPr>
          <p:spPr bwMode="auto">
            <a:xfrm>
              <a:off x="4572000" y="2676525"/>
              <a:ext cx="6350" cy="5873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" y="57"/>
                </a:cxn>
                <a:cxn ang="0">
                  <a:pos x="2" y="83"/>
                </a:cxn>
                <a:cxn ang="0">
                  <a:pos x="5" y="109"/>
                </a:cxn>
                <a:cxn ang="0">
                  <a:pos x="5" y="109"/>
                </a:cxn>
                <a:cxn ang="0">
                  <a:pos x="6" y="111"/>
                </a:cxn>
                <a:cxn ang="0">
                  <a:pos x="7" y="112"/>
                </a:cxn>
                <a:cxn ang="0">
                  <a:pos x="10" y="113"/>
                </a:cxn>
                <a:cxn ang="0">
                  <a:pos x="12" y="113"/>
                </a:cxn>
                <a:cxn ang="0">
                  <a:pos x="13" y="112"/>
                </a:cxn>
                <a:cxn ang="0">
                  <a:pos x="14" y="111"/>
                </a:cxn>
                <a:cxn ang="0">
                  <a:pos x="14" y="109"/>
                </a:cxn>
                <a:cxn ang="0">
                  <a:pos x="14" y="109"/>
                </a:cxn>
                <a:cxn ang="0">
                  <a:pos x="12" y="83"/>
                </a:cxn>
                <a:cxn ang="0">
                  <a:pos x="10" y="57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4" h="113">
                  <a:moveTo>
                    <a:pt x="10" y="4"/>
                  </a:moveTo>
                  <a:lnTo>
                    <a:pt x="10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57"/>
                  </a:lnTo>
                  <a:lnTo>
                    <a:pt x="2" y="83"/>
                  </a:lnTo>
                  <a:lnTo>
                    <a:pt x="5" y="109"/>
                  </a:lnTo>
                  <a:lnTo>
                    <a:pt x="5" y="109"/>
                  </a:lnTo>
                  <a:lnTo>
                    <a:pt x="6" y="111"/>
                  </a:lnTo>
                  <a:lnTo>
                    <a:pt x="7" y="112"/>
                  </a:lnTo>
                  <a:lnTo>
                    <a:pt x="10" y="113"/>
                  </a:lnTo>
                  <a:lnTo>
                    <a:pt x="12" y="113"/>
                  </a:lnTo>
                  <a:lnTo>
                    <a:pt x="13" y="112"/>
                  </a:lnTo>
                  <a:lnTo>
                    <a:pt x="14" y="111"/>
                  </a:lnTo>
                  <a:lnTo>
                    <a:pt x="14" y="109"/>
                  </a:lnTo>
                  <a:lnTo>
                    <a:pt x="14" y="109"/>
                  </a:lnTo>
                  <a:lnTo>
                    <a:pt x="12" y="83"/>
                  </a:lnTo>
                  <a:lnTo>
                    <a:pt x="10" y="57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5" name="Freeform 184"/>
            <p:cNvSpPr/>
            <p:nvPr/>
          </p:nvSpPr>
          <p:spPr bwMode="auto">
            <a:xfrm>
              <a:off x="4481513" y="2305050"/>
              <a:ext cx="12700" cy="61913"/>
            </a:xfrm>
            <a:custGeom>
              <a:avLst/>
              <a:gdLst/>
              <a:ahLst/>
              <a:cxnLst>
                <a:cxn ang="0">
                  <a:pos x="21" y="109"/>
                </a:cxn>
                <a:cxn ang="0">
                  <a:pos x="21" y="109"/>
                </a:cxn>
                <a:cxn ang="0">
                  <a:pos x="16" y="105"/>
                </a:cxn>
                <a:cxn ang="0">
                  <a:pos x="13" y="101"/>
                </a:cxn>
                <a:cxn ang="0">
                  <a:pos x="11" y="95"/>
                </a:cxn>
                <a:cxn ang="0">
                  <a:pos x="9" y="89"/>
                </a:cxn>
                <a:cxn ang="0">
                  <a:pos x="9" y="76"/>
                </a:cxn>
                <a:cxn ang="0">
                  <a:pos x="9" y="64"/>
                </a:cxn>
                <a:cxn ang="0">
                  <a:pos x="9" y="64"/>
                </a:cxn>
                <a:cxn ang="0">
                  <a:pos x="10" y="34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7"/>
                </a:cxn>
                <a:cxn ang="0">
                  <a:pos x="0" y="77"/>
                </a:cxn>
                <a:cxn ang="0">
                  <a:pos x="0" y="89"/>
                </a:cxn>
                <a:cxn ang="0">
                  <a:pos x="1" y="95"/>
                </a:cxn>
                <a:cxn ang="0">
                  <a:pos x="3" y="100"/>
                </a:cxn>
                <a:cxn ang="0">
                  <a:pos x="5" y="105"/>
                </a:cxn>
                <a:cxn ang="0">
                  <a:pos x="8" y="110"/>
                </a:cxn>
                <a:cxn ang="0">
                  <a:pos x="12" y="115"/>
                </a:cxn>
                <a:cxn ang="0">
                  <a:pos x="16" y="118"/>
                </a:cxn>
                <a:cxn ang="0">
                  <a:pos x="16" y="118"/>
                </a:cxn>
                <a:cxn ang="0">
                  <a:pos x="18" y="119"/>
                </a:cxn>
                <a:cxn ang="0">
                  <a:pos x="20" y="119"/>
                </a:cxn>
                <a:cxn ang="0">
                  <a:pos x="21" y="118"/>
                </a:cxn>
                <a:cxn ang="0">
                  <a:pos x="22" y="117"/>
                </a:cxn>
                <a:cxn ang="0">
                  <a:pos x="23" y="115"/>
                </a:cxn>
                <a:cxn ang="0">
                  <a:pos x="23" y="112"/>
                </a:cxn>
                <a:cxn ang="0">
                  <a:pos x="22" y="111"/>
                </a:cxn>
                <a:cxn ang="0">
                  <a:pos x="21" y="109"/>
                </a:cxn>
                <a:cxn ang="0">
                  <a:pos x="21" y="109"/>
                </a:cxn>
              </a:cxnLst>
              <a:rect l="0" t="0" r="r" b="b"/>
              <a:pathLst>
                <a:path w="23" h="119">
                  <a:moveTo>
                    <a:pt x="21" y="109"/>
                  </a:moveTo>
                  <a:lnTo>
                    <a:pt x="21" y="109"/>
                  </a:lnTo>
                  <a:lnTo>
                    <a:pt x="16" y="105"/>
                  </a:lnTo>
                  <a:lnTo>
                    <a:pt x="13" y="101"/>
                  </a:lnTo>
                  <a:lnTo>
                    <a:pt x="11" y="95"/>
                  </a:lnTo>
                  <a:lnTo>
                    <a:pt x="9" y="89"/>
                  </a:lnTo>
                  <a:lnTo>
                    <a:pt x="9" y="76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10" y="3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89"/>
                  </a:lnTo>
                  <a:lnTo>
                    <a:pt x="1" y="95"/>
                  </a:lnTo>
                  <a:lnTo>
                    <a:pt x="3" y="100"/>
                  </a:lnTo>
                  <a:lnTo>
                    <a:pt x="5" y="105"/>
                  </a:lnTo>
                  <a:lnTo>
                    <a:pt x="8" y="110"/>
                  </a:lnTo>
                  <a:lnTo>
                    <a:pt x="12" y="115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18" y="119"/>
                  </a:lnTo>
                  <a:lnTo>
                    <a:pt x="20" y="119"/>
                  </a:lnTo>
                  <a:lnTo>
                    <a:pt x="21" y="118"/>
                  </a:lnTo>
                  <a:lnTo>
                    <a:pt x="22" y="117"/>
                  </a:lnTo>
                  <a:lnTo>
                    <a:pt x="23" y="115"/>
                  </a:lnTo>
                  <a:lnTo>
                    <a:pt x="23" y="112"/>
                  </a:lnTo>
                  <a:lnTo>
                    <a:pt x="22" y="111"/>
                  </a:lnTo>
                  <a:lnTo>
                    <a:pt x="21" y="109"/>
                  </a:lnTo>
                  <a:lnTo>
                    <a:pt x="21" y="10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6" name="Freeform 185"/>
            <p:cNvSpPr/>
            <p:nvPr/>
          </p:nvSpPr>
          <p:spPr bwMode="auto">
            <a:xfrm>
              <a:off x="4519613" y="2336800"/>
              <a:ext cx="9525" cy="55563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9" y="3"/>
                </a:cxn>
                <a:cxn ang="0">
                  <a:pos x="7" y="15"/>
                </a:cxn>
                <a:cxn ang="0">
                  <a:pos x="4" y="27"/>
                </a:cxn>
                <a:cxn ang="0">
                  <a:pos x="2" y="50"/>
                </a:cxn>
                <a:cxn ang="0">
                  <a:pos x="0" y="75"/>
                </a:cxn>
                <a:cxn ang="0">
                  <a:pos x="0" y="99"/>
                </a:cxn>
                <a:cxn ang="0">
                  <a:pos x="0" y="99"/>
                </a:cxn>
                <a:cxn ang="0">
                  <a:pos x="0" y="101"/>
                </a:cxn>
                <a:cxn ang="0">
                  <a:pos x="1" y="102"/>
                </a:cxn>
                <a:cxn ang="0">
                  <a:pos x="3" y="103"/>
                </a:cxn>
                <a:cxn ang="0">
                  <a:pos x="5" y="104"/>
                </a:cxn>
                <a:cxn ang="0">
                  <a:pos x="6" y="103"/>
                </a:cxn>
                <a:cxn ang="0">
                  <a:pos x="8" y="102"/>
                </a:cxn>
                <a:cxn ang="0">
                  <a:pos x="9" y="101"/>
                </a:cxn>
                <a:cxn ang="0">
                  <a:pos x="9" y="99"/>
                </a:cxn>
                <a:cxn ang="0">
                  <a:pos x="9" y="99"/>
                </a:cxn>
                <a:cxn ang="0">
                  <a:pos x="10" y="75"/>
                </a:cxn>
                <a:cxn ang="0">
                  <a:pos x="11" y="52"/>
                </a:cxn>
                <a:cxn ang="0">
                  <a:pos x="13" y="29"/>
                </a:cxn>
                <a:cxn ang="0">
                  <a:pos x="16" y="17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18" y="2"/>
                </a:cxn>
                <a:cxn ang="0">
                  <a:pos x="17" y="1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0" y="1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18" h="104">
                  <a:moveTo>
                    <a:pt x="9" y="3"/>
                  </a:moveTo>
                  <a:lnTo>
                    <a:pt x="9" y="3"/>
                  </a:lnTo>
                  <a:lnTo>
                    <a:pt x="7" y="15"/>
                  </a:lnTo>
                  <a:lnTo>
                    <a:pt x="4" y="27"/>
                  </a:lnTo>
                  <a:lnTo>
                    <a:pt x="2" y="50"/>
                  </a:lnTo>
                  <a:lnTo>
                    <a:pt x="0" y="75"/>
                  </a:lnTo>
                  <a:lnTo>
                    <a:pt x="0" y="99"/>
                  </a:lnTo>
                  <a:lnTo>
                    <a:pt x="0" y="99"/>
                  </a:lnTo>
                  <a:lnTo>
                    <a:pt x="0" y="101"/>
                  </a:lnTo>
                  <a:lnTo>
                    <a:pt x="1" y="102"/>
                  </a:lnTo>
                  <a:lnTo>
                    <a:pt x="3" y="103"/>
                  </a:lnTo>
                  <a:lnTo>
                    <a:pt x="5" y="104"/>
                  </a:lnTo>
                  <a:lnTo>
                    <a:pt x="6" y="103"/>
                  </a:lnTo>
                  <a:lnTo>
                    <a:pt x="8" y="102"/>
                  </a:lnTo>
                  <a:lnTo>
                    <a:pt x="9" y="101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10" y="75"/>
                  </a:lnTo>
                  <a:lnTo>
                    <a:pt x="11" y="52"/>
                  </a:lnTo>
                  <a:lnTo>
                    <a:pt x="13" y="29"/>
                  </a:lnTo>
                  <a:lnTo>
                    <a:pt x="16" y="17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8" y="2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7" name="Freeform 186"/>
            <p:cNvSpPr/>
            <p:nvPr/>
          </p:nvSpPr>
          <p:spPr bwMode="auto">
            <a:xfrm>
              <a:off x="4543425" y="2370138"/>
              <a:ext cx="7938" cy="7143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5" y="4"/>
                </a:cxn>
                <a:cxn ang="0">
                  <a:pos x="4" y="36"/>
                </a:cxn>
                <a:cxn ang="0">
                  <a:pos x="3" y="68"/>
                </a:cxn>
                <a:cxn ang="0">
                  <a:pos x="1" y="100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0" y="134"/>
                </a:cxn>
                <a:cxn ang="0">
                  <a:pos x="1" y="135"/>
                </a:cxn>
                <a:cxn ang="0">
                  <a:pos x="3" y="136"/>
                </a:cxn>
                <a:cxn ang="0">
                  <a:pos x="4" y="136"/>
                </a:cxn>
                <a:cxn ang="0">
                  <a:pos x="7" y="136"/>
                </a:cxn>
                <a:cxn ang="0">
                  <a:pos x="9" y="135"/>
                </a:cxn>
                <a:cxn ang="0">
                  <a:pos x="10" y="134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11" y="100"/>
                </a:cxn>
                <a:cxn ang="0">
                  <a:pos x="13" y="68"/>
                </a:cxn>
                <a:cxn ang="0">
                  <a:pos x="14" y="36"/>
                </a:cxn>
                <a:cxn ang="0">
                  <a:pos x="15" y="4"/>
                </a:cxn>
                <a:cxn ang="0">
                  <a:pos x="15" y="4"/>
                </a:cxn>
                <a:cxn ang="0">
                  <a:pos x="14" y="2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15" h="136">
                  <a:moveTo>
                    <a:pt x="5" y="4"/>
                  </a:moveTo>
                  <a:lnTo>
                    <a:pt x="5" y="4"/>
                  </a:lnTo>
                  <a:lnTo>
                    <a:pt x="4" y="36"/>
                  </a:lnTo>
                  <a:lnTo>
                    <a:pt x="3" y="68"/>
                  </a:lnTo>
                  <a:lnTo>
                    <a:pt x="1" y="100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1" y="135"/>
                  </a:lnTo>
                  <a:lnTo>
                    <a:pt x="3" y="136"/>
                  </a:lnTo>
                  <a:lnTo>
                    <a:pt x="4" y="136"/>
                  </a:lnTo>
                  <a:lnTo>
                    <a:pt x="7" y="136"/>
                  </a:lnTo>
                  <a:lnTo>
                    <a:pt x="9" y="135"/>
                  </a:lnTo>
                  <a:lnTo>
                    <a:pt x="10" y="134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11" y="100"/>
                  </a:lnTo>
                  <a:lnTo>
                    <a:pt x="13" y="68"/>
                  </a:lnTo>
                  <a:lnTo>
                    <a:pt x="14" y="36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8" name="Freeform 187"/>
            <p:cNvSpPr/>
            <p:nvPr/>
          </p:nvSpPr>
          <p:spPr bwMode="auto">
            <a:xfrm>
              <a:off x="4573588" y="2406650"/>
              <a:ext cx="4763" cy="7143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0" y="130"/>
                </a:cxn>
                <a:cxn ang="0">
                  <a:pos x="1" y="131"/>
                </a:cxn>
                <a:cxn ang="0">
                  <a:pos x="3" y="132"/>
                </a:cxn>
                <a:cxn ang="0">
                  <a:pos x="5" y="133"/>
                </a:cxn>
                <a:cxn ang="0">
                  <a:pos x="6" y="132"/>
                </a:cxn>
                <a:cxn ang="0">
                  <a:pos x="8" y="131"/>
                </a:cxn>
                <a:cxn ang="0">
                  <a:pos x="9" y="130"/>
                </a:cxn>
                <a:cxn ang="0">
                  <a:pos x="9" y="128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33">
                  <a:moveTo>
                    <a:pt x="0" y="5"/>
                  </a:moveTo>
                  <a:lnTo>
                    <a:pt x="0" y="128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1" y="131"/>
                  </a:lnTo>
                  <a:lnTo>
                    <a:pt x="3" y="132"/>
                  </a:lnTo>
                  <a:lnTo>
                    <a:pt x="5" y="133"/>
                  </a:lnTo>
                  <a:lnTo>
                    <a:pt x="6" y="132"/>
                  </a:lnTo>
                  <a:lnTo>
                    <a:pt x="8" y="131"/>
                  </a:lnTo>
                  <a:lnTo>
                    <a:pt x="9" y="130"/>
                  </a:lnTo>
                  <a:lnTo>
                    <a:pt x="9" y="128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19" name="Freeform 188"/>
            <p:cNvSpPr/>
            <p:nvPr/>
          </p:nvSpPr>
          <p:spPr bwMode="auto">
            <a:xfrm>
              <a:off x="4602163" y="2432050"/>
              <a:ext cx="4763" cy="6508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0" y="120"/>
                </a:cxn>
                <a:cxn ang="0">
                  <a:pos x="1" y="121"/>
                </a:cxn>
                <a:cxn ang="0">
                  <a:pos x="2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7" y="121"/>
                </a:cxn>
                <a:cxn ang="0">
                  <a:pos x="8" y="120"/>
                </a:cxn>
                <a:cxn ang="0">
                  <a:pos x="9" y="118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8" y="3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23">
                  <a:moveTo>
                    <a:pt x="0" y="5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0" y="120"/>
                  </a:lnTo>
                  <a:lnTo>
                    <a:pt x="1" y="121"/>
                  </a:lnTo>
                  <a:lnTo>
                    <a:pt x="2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7" y="121"/>
                  </a:lnTo>
                  <a:lnTo>
                    <a:pt x="8" y="120"/>
                  </a:lnTo>
                  <a:lnTo>
                    <a:pt x="9" y="118"/>
                  </a:lnTo>
                  <a:lnTo>
                    <a:pt x="9" y="5"/>
                  </a:lnTo>
                  <a:lnTo>
                    <a:pt x="9" y="5"/>
                  </a:lnTo>
                  <a:lnTo>
                    <a:pt x="8" y="3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0" name="Freeform 189"/>
            <p:cNvSpPr/>
            <p:nvPr/>
          </p:nvSpPr>
          <p:spPr bwMode="auto">
            <a:xfrm>
              <a:off x="4624388" y="2457450"/>
              <a:ext cx="4763" cy="6508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21"/>
                </a:cxn>
                <a:cxn ang="0">
                  <a:pos x="1" y="122"/>
                </a:cxn>
                <a:cxn ang="0">
                  <a:pos x="3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1"/>
                </a:cxn>
                <a:cxn ang="0">
                  <a:pos x="9" y="119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23">
                  <a:moveTo>
                    <a:pt x="0" y="5"/>
                  </a:moveTo>
                  <a:lnTo>
                    <a:pt x="0" y="119"/>
                  </a:lnTo>
                  <a:lnTo>
                    <a:pt x="0" y="119"/>
                  </a:lnTo>
                  <a:lnTo>
                    <a:pt x="0" y="121"/>
                  </a:lnTo>
                  <a:lnTo>
                    <a:pt x="1" y="122"/>
                  </a:lnTo>
                  <a:lnTo>
                    <a:pt x="3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1"/>
                  </a:lnTo>
                  <a:lnTo>
                    <a:pt x="9" y="119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1" name="Freeform 190"/>
            <p:cNvSpPr/>
            <p:nvPr/>
          </p:nvSpPr>
          <p:spPr bwMode="auto">
            <a:xfrm>
              <a:off x="4651375" y="2482850"/>
              <a:ext cx="7938" cy="73025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2" y="30"/>
                </a:cxn>
                <a:cxn ang="0">
                  <a:pos x="1" y="42"/>
                </a:cxn>
                <a:cxn ang="0">
                  <a:pos x="0" y="55"/>
                </a:cxn>
                <a:cxn ang="0">
                  <a:pos x="0" y="132"/>
                </a:cxn>
                <a:cxn ang="0">
                  <a:pos x="0" y="132"/>
                </a:cxn>
                <a:cxn ang="0">
                  <a:pos x="1" y="134"/>
                </a:cxn>
                <a:cxn ang="0">
                  <a:pos x="2" y="136"/>
                </a:cxn>
                <a:cxn ang="0">
                  <a:pos x="3" y="137"/>
                </a:cxn>
                <a:cxn ang="0">
                  <a:pos x="5" y="137"/>
                </a:cxn>
                <a:cxn ang="0">
                  <a:pos x="7" y="137"/>
                </a:cxn>
                <a:cxn ang="0">
                  <a:pos x="8" y="136"/>
                </a:cxn>
                <a:cxn ang="0">
                  <a:pos x="9" y="134"/>
                </a:cxn>
                <a:cxn ang="0">
                  <a:pos x="10" y="132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0" y="47"/>
                </a:cxn>
                <a:cxn ang="0">
                  <a:pos x="11" y="33"/>
                </a:cxn>
                <a:cxn ang="0">
                  <a:pos x="14" y="5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4" h="137">
                  <a:moveTo>
                    <a:pt x="5" y="5"/>
                  </a:moveTo>
                  <a:lnTo>
                    <a:pt x="5" y="5"/>
                  </a:lnTo>
                  <a:lnTo>
                    <a:pt x="2" y="30"/>
                  </a:lnTo>
                  <a:lnTo>
                    <a:pt x="1" y="42"/>
                  </a:lnTo>
                  <a:lnTo>
                    <a:pt x="0" y="55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1" y="134"/>
                  </a:lnTo>
                  <a:lnTo>
                    <a:pt x="2" y="136"/>
                  </a:lnTo>
                  <a:lnTo>
                    <a:pt x="3" y="137"/>
                  </a:lnTo>
                  <a:lnTo>
                    <a:pt x="5" y="137"/>
                  </a:lnTo>
                  <a:lnTo>
                    <a:pt x="7" y="137"/>
                  </a:lnTo>
                  <a:lnTo>
                    <a:pt x="8" y="136"/>
                  </a:lnTo>
                  <a:lnTo>
                    <a:pt x="9" y="134"/>
                  </a:lnTo>
                  <a:lnTo>
                    <a:pt x="10" y="132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0" y="47"/>
                  </a:lnTo>
                  <a:lnTo>
                    <a:pt x="11" y="33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1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2" name="Freeform 191"/>
            <p:cNvSpPr/>
            <p:nvPr/>
          </p:nvSpPr>
          <p:spPr bwMode="auto">
            <a:xfrm>
              <a:off x="4684713" y="2500313"/>
              <a:ext cx="4763" cy="8731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61"/>
                </a:cxn>
                <a:cxn ang="0">
                  <a:pos x="0" y="161"/>
                </a:cxn>
                <a:cxn ang="0">
                  <a:pos x="0" y="163"/>
                </a:cxn>
                <a:cxn ang="0">
                  <a:pos x="1" y="164"/>
                </a:cxn>
                <a:cxn ang="0">
                  <a:pos x="3" y="165"/>
                </a:cxn>
                <a:cxn ang="0">
                  <a:pos x="5" y="166"/>
                </a:cxn>
                <a:cxn ang="0">
                  <a:pos x="6" y="165"/>
                </a:cxn>
                <a:cxn ang="0">
                  <a:pos x="8" y="164"/>
                </a:cxn>
                <a:cxn ang="0">
                  <a:pos x="9" y="163"/>
                </a:cxn>
                <a:cxn ang="0">
                  <a:pos x="9" y="161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66">
                  <a:moveTo>
                    <a:pt x="0" y="5"/>
                  </a:moveTo>
                  <a:lnTo>
                    <a:pt x="0" y="161"/>
                  </a:lnTo>
                  <a:lnTo>
                    <a:pt x="0" y="161"/>
                  </a:lnTo>
                  <a:lnTo>
                    <a:pt x="0" y="163"/>
                  </a:lnTo>
                  <a:lnTo>
                    <a:pt x="1" y="164"/>
                  </a:lnTo>
                  <a:lnTo>
                    <a:pt x="3" y="165"/>
                  </a:lnTo>
                  <a:lnTo>
                    <a:pt x="5" y="166"/>
                  </a:lnTo>
                  <a:lnTo>
                    <a:pt x="6" y="165"/>
                  </a:lnTo>
                  <a:lnTo>
                    <a:pt x="8" y="164"/>
                  </a:lnTo>
                  <a:lnTo>
                    <a:pt x="9" y="163"/>
                  </a:lnTo>
                  <a:lnTo>
                    <a:pt x="9" y="161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3" name="Freeform 192"/>
            <p:cNvSpPr/>
            <p:nvPr/>
          </p:nvSpPr>
          <p:spPr bwMode="auto">
            <a:xfrm>
              <a:off x="4702175" y="2540000"/>
              <a:ext cx="7938" cy="69850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6" y="3"/>
                </a:cxn>
                <a:cxn ang="0">
                  <a:pos x="3" y="19"/>
                </a:cxn>
                <a:cxn ang="0">
                  <a:pos x="1" y="34"/>
                </a:cxn>
                <a:cxn ang="0">
                  <a:pos x="0" y="50"/>
                </a:cxn>
                <a:cxn ang="0">
                  <a:pos x="0" y="65"/>
                </a:cxn>
                <a:cxn ang="0">
                  <a:pos x="1" y="96"/>
                </a:cxn>
                <a:cxn ang="0">
                  <a:pos x="1" y="127"/>
                </a:cxn>
                <a:cxn ang="0">
                  <a:pos x="1" y="127"/>
                </a:cxn>
                <a:cxn ang="0">
                  <a:pos x="2" y="129"/>
                </a:cxn>
                <a:cxn ang="0">
                  <a:pos x="3" y="131"/>
                </a:cxn>
                <a:cxn ang="0">
                  <a:pos x="4" y="132"/>
                </a:cxn>
                <a:cxn ang="0">
                  <a:pos x="6" y="132"/>
                </a:cxn>
                <a:cxn ang="0">
                  <a:pos x="7" y="132"/>
                </a:cxn>
                <a:cxn ang="0">
                  <a:pos x="9" y="131"/>
                </a:cxn>
                <a:cxn ang="0">
                  <a:pos x="10" y="129"/>
                </a:cxn>
                <a:cxn ang="0">
                  <a:pos x="10" y="127"/>
                </a:cxn>
                <a:cxn ang="0">
                  <a:pos x="10" y="127"/>
                </a:cxn>
                <a:cxn ang="0">
                  <a:pos x="10" y="97"/>
                </a:cxn>
                <a:cxn ang="0">
                  <a:pos x="9" y="66"/>
                </a:cxn>
                <a:cxn ang="0">
                  <a:pos x="9" y="51"/>
                </a:cxn>
                <a:cxn ang="0">
                  <a:pos x="10" y="36"/>
                </a:cxn>
                <a:cxn ang="0">
                  <a:pos x="12" y="21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3"/>
                </a:cxn>
                <a:cxn ang="0">
                  <a:pos x="14" y="2"/>
                </a:cxn>
                <a:cxn ang="0">
                  <a:pos x="13" y="0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1"/>
                </a:cxn>
                <a:cxn ang="0">
                  <a:pos x="6" y="3"/>
                </a:cxn>
                <a:cxn ang="0">
                  <a:pos x="6" y="3"/>
                </a:cxn>
              </a:cxnLst>
              <a:rect l="0" t="0" r="r" b="b"/>
              <a:pathLst>
                <a:path w="15" h="132">
                  <a:moveTo>
                    <a:pt x="6" y="3"/>
                  </a:moveTo>
                  <a:lnTo>
                    <a:pt x="6" y="3"/>
                  </a:lnTo>
                  <a:lnTo>
                    <a:pt x="3" y="19"/>
                  </a:lnTo>
                  <a:lnTo>
                    <a:pt x="1" y="34"/>
                  </a:lnTo>
                  <a:lnTo>
                    <a:pt x="0" y="50"/>
                  </a:lnTo>
                  <a:lnTo>
                    <a:pt x="0" y="65"/>
                  </a:lnTo>
                  <a:lnTo>
                    <a:pt x="1" y="96"/>
                  </a:lnTo>
                  <a:lnTo>
                    <a:pt x="1" y="127"/>
                  </a:lnTo>
                  <a:lnTo>
                    <a:pt x="1" y="127"/>
                  </a:lnTo>
                  <a:lnTo>
                    <a:pt x="2" y="129"/>
                  </a:lnTo>
                  <a:lnTo>
                    <a:pt x="3" y="131"/>
                  </a:lnTo>
                  <a:lnTo>
                    <a:pt x="4" y="132"/>
                  </a:lnTo>
                  <a:lnTo>
                    <a:pt x="6" y="132"/>
                  </a:lnTo>
                  <a:lnTo>
                    <a:pt x="7" y="132"/>
                  </a:lnTo>
                  <a:lnTo>
                    <a:pt x="9" y="131"/>
                  </a:lnTo>
                  <a:lnTo>
                    <a:pt x="10" y="129"/>
                  </a:lnTo>
                  <a:lnTo>
                    <a:pt x="10" y="127"/>
                  </a:lnTo>
                  <a:lnTo>
                    <a:pt x="10" y="127"/>
                  </a:lnTo>
                  <a:lnTo>
                    <a:pt x="10" y="97"/>
                  </a:lnTo>
                  <a:lnTo>
                    <a:pt x="9" y="66"/>
                  </a:lnTo>
                  <a:lnTo>
                    <a:pt x="9" y="51"/>
                  </a:lnTo>
                  <a:lnTo>
                    <a:pt x="10" y="36"/>
                  </a:lnTo>
                  <a:lnTo>
                    <a:pt x="12" y="21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3"/>
                  </a:lnTo>
                  <a:lnTo>
                    <a:pt x="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4" name="Freeform 193"/>
            <p:cNvSpPr/>
            <p:nvPr/>
          </p:nvSpPr>
          <p:spPr bwMode="auto">
            <a:xfrm>
              <a:off x="4727575" y="2568575"/>
              <a:ext cx="9525" cy="52388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10" y="3"/>
                </a:cxn>
                <a:cxn ang="0">
                  <a:pos x="3" y="48"/>
                </a:cxn>
                <a:cxn ang="0">
                  <a:pos x="1" y="72"/>
                </a:cxn>
                <a:cxn ang="0">
                  <a:pos x="0" y="95"/>
                </a:cxn>
                <a:cxn ang="0">
                  <a:pos x="0" y="95"/>
                </a:cxn>
                <a:cxn ang="0">
                  <a:pos x="0" y="97"/>
                </a:cxn>
                <a:cxn ang="0">
                  <a:pos x="1" y="98"/>
                </a:cxn>
                <a:cxn ang="0">
                  <a:pos x="3" y="99"/>
                </a:cxn>
                <a:cxn ang="0">
                  <a:pos x="6" y="99"/>
                </a:cxn>
                <a:cxn ang="0">
                  <a:pos x="7" y="99"/>
                </a:cxn>
                <a:cxn ang="0">
                  <a:pos x="9" y="98"/>
                </a:cxn>
                <a:cxn ang="0">
                  <a:pos x="10" y="97"/>
                </a:cxn>
                <a:cxn ang="0">
                  <a:pos x="10" y="95"/>
                </a:cxn>
                <a:cxn ang="0">
                  <a:pos x="10" y="95"/>
                </a:cxn>
                <a:cxn ang="0">
                  <a:pos x="11" y="72"/>
                </a:cxn>
                <a:cxn ang="0">
                  <a:pos x="13" y="50"/>
                </a:cxn>
                <a:cxn ang="0">
                  <a:pos x="19" y="6"/>
                </a:cxn>
                <a:cxn ang="0">
                  <a:pos x="19" y="6"/>
                </a:cxn>
                <a:cxn ang="0">
                  <a:pos x="19" y="4"/>
                </a:cxn>
                <a:cxn ang="0">
                  <a:pos x="18" y="2"/>
                </a:cxn>
                <a:cxn ang="0">
                  <a:pos x="15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1" y="2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9" h="99">
                  <a:moveTo>
                    <a:pt x="10" y="3"/>
                  </a:moveTo>
                  <a:lnTo>
                    <a:pt x="10" y="3"/>
                  </a:lnTo>
                  <a:lnTo>
                    <a:pt x="3" y="48"/>
                  </a:lnTo>
                  <a:lnTo>
                    <a:pt x="1" y="72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0" y="97"/>
                  </a:lnTo>
                  <a:lnTo>
                    <a:pt x="1" y="98"/>
                  </a:lnTo>
                  <a:lnTo>
                    <a:pt x="3" y="99"/>
                  </a:lnTo>
                  <a:lnTo>
                    <a:pt x="6" y="99"/>
                  </a:lnTo>
                  <a:lnTo>
                    <a:pt x="7" y="99"/>
                  </a:lnTo>
                  <a:lnTo>
                    <a:pt x="9" y="98"/>
                  </a:lnTo>
                  <a:lnTo>
                    <a:pt x="10" y="97"/>
                  </a:lnTo>
                  <a:lnTo>
                    <a:pt x="10" y="95"/>
                  </a:lnTo>
                  <a:lnTo>
                    <a:pt x="10" y="95"/>
                  </a:lnTo>
                  <a:lnTo>
                    <a:pt x="11" y="72"/>
                  </a:lnTo>
                  <a:lnTo>
                    <a:pt x="13" y="50"/>
                  </a:lnTo>
                  <a:lnTo>
                    <a:pt x="19" y="6"/>
                  </a:lnTo>
                  <a:lnTo>
                    <a:pt x="19" y="6"/>
                  </a:lnTo>
                  <a:lnTo>
                    <a:pt x="19" y="4"/>
                  </a:lnTo>
                  <a:lnTo>
                    <a:pt x="18" y="2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5" name="Freeform 194"/>
            <p:cNvSpPr/>
            <p:nvPr/>
          </p:nvSpPr>
          <p:spPr bwMode="auto">
            <a:xfrm>
              <a:off x="4748213" y="2590800"/>
              <a:ext cx="4763" cy="57150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104"/>
                </a:cxn>
                <a:cxn ang="0">
                  <a:pos x="0" y="104"/>
                </a:cxn>
                <a:cxn ang="0">
                  <a:pos x="0" y="107"/>
                </a:cxn>
                <a:cxn ang="0">
                  <a:pos x="1" y="109"/>
                </a:cxn>
                <a:cxn ang="0">
                  <a:pos x="3" y="109"/>
                </a:cxn>
                <a:cxn ang="0">
                  <a:pos x="4" y="110"/>
                </a:cxn>
                <a:cxn ang="0">
                  <a:pos x="6" y="109"/>
                </a:cxn>
                <a:cxn ang="0">
                  <a:pos x="7" y="109"/>
                </a:cxn>
                <a:cxn ang="0">
                  <a:pos x="9" y="107"/>
                </a:cxn>
                <a:cxn ang="0">
                  <a:pos x="9" y="104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9" y="3"/>
                </a:cxn>
                <a:cxn ang="0">
                  <a:pos x="7" y="2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9" h="110">
                  <a:moveTo>
                    <a:pt x="0" y="5"/>
                  </a:moveTo>
                  <a:lnTo>
                    <a:pt x="0" y="104"/>
                  </a:lnTo>
                  <a:lnTo>
                    <a:pt x="0" y="104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3" y="109"/>
                  </a:lnTo>
                  <a:lnTo>
                    <a:pt x="4" y="110"/>
                  </a:lnTo>
                  <a:lnTo>
                    <a:pt x="6" y="109"/>
                  </a:lnTo>
                  <a:lnTo>
                    <a:pt x="7" y="109"/>
                  </a:lnTo>
                  <a:lnTo>
                    <a:pt x="9" y="107"/>
                  </a:lnTo>
                  <a:lnTo>
                    <a:pt x="9" y="10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6" name="Freeform 195"/>
            <p:cNvSpPr/>
            <p:nvPr/>
          </p:nvSpPr>
          <p:spPr bwMode="auto">
            <a:xfrm>
              <a:off x="4641850" y="2751138"/>
              <a:ext cx="7938" cy="26988"/>
            </a:xfrm>
            <a:custGeom>
              <a:avLst/>
              <a:gdLst/>
              <a:ahLst/>
              <a:cxnLst>
                <a:cxn ang="0">
                  <a:pos x="15" y="46"/>
                </a:cxn>
                <a:cxn ang="0">
                  <a:pos x="15" y="46"/>
                </a:cxn>
                <a:cxn ang="0">
                  <a:pos x="12" y="36"/>
                </a:cxn>
                <a:cxn ang="0">
                  <a:pos x="11" y="26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3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27"/>
                </a:cxn>
                <a:cxn ang="0">
                  <a:pos x="2" y="38"/>
                </a:cxn>
                <a:cxn ang="0">
                  <a:pos x="5" y="48"/>
                </a:cxn>
                <a:cxn ang="0">
                  <a:pos x="5" y="48"/>
                </a:cxn>
                <a:cxn ang="0">
                  <a:pos x="6" y="50"/>
                </a:cxn>
                <a:cxn ang="0">
                  <a:pos x="7" y="51"/>
                </a:cxn>
                <a:cxn ang="0">
                  <a:pos x="10" y="51"/>
                </a:cxn>
                <a:cxn ang="0">
                  <a:pos x="11" y="51"/>
                </a:cxn>
                <a:cxn ang="0">
                  <a:pos x="13" y="51"/>
                </a:cxn>
                <a:cxn ang="0">
                  <a:pos x="14" y="49"/>
                </a:cxn>
                <a:cxn ang="0">
                  <a:pos x="15" y="48"/>
                </a:cxn>
                <a:cxn ang="0">
                  <a:pos x="15" y="46"/>
                </a:cxn>
                <a:cxn ang="0">
                  <a:pos x="15" y="46"/>
                </a:cxn>
              </a:cxnLst>
              <a:rect l="0" t="0" r="r" b="b"/>
              <a:pathLst>
                <a:path w="15" h="51">
                  <a:moveTo>
                    <a:pt x="15" y="46"/>
                  </a:moveTo>
                  <a:lnTo>
                    <a:pt x="15" y="46"/>
                  </a:lnTo>
                  <a:lnTo>
                    <a:pt x="12" y="36"/>
                  </a:lnTo>
                  <a:lnTo>
                    <a:pt x="11" y="26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8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7"/>
                  </a:lnTo>
                  <a:lnTo>
                    <a:pt x="2" y="38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6" y="50"/>
                  </a:lnTo>
                  <a:lnTo>
                    <a:pt x="7" y="51"/>
                  </a:lnTo>
                  <a:lnTo>
                    <a:pt x="10" y="51"/>
                  </a:lnTo>
                  <a:lnTo>
                    <a:pt x="11" y="51"/>
                  </a:lnTo>
                  <a:lnTo>
                    <a:pt x="13" y="51"/>
                  </a:lnTo>
                  <a:lnTo>
                    <a:pt x="14" y="49"/>
                  </a:lnTo>
                  <a:lnTo>
                    <a:pt x="15" y="48"/>
                  </a:lnTo>
                  <a:lnTo>
                    <a:pt x="15" y="46"/>
                  </a:lnTo>
                  <a:lnTo>
                    <a:pt x="15" y="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7" name="Freeform 196"/>
            <p:cNvSpPr/>
            <p:nvPr/>
          </p:nvSpPr>
          <p:spPr bwMode="auto">
            <a:xfrm>
              <a:off x="4675188" y="2751138"/>
              <a:ext cx="12700" cy="34925"/>
            </a:xfrm>
            <a:custGeom>
              <a:avLst/>
              <a:gdLst/>
              <a:ahLst/>
              <a:cxnLst>
                <a:cxn ang="0">
                  <a:pos x="18" y="39"/>
                </a:cxn>
                <a:cxn ang="0">
                  <a:pos x="18" y="39"/>
                </a:cxn>
                <a:cxn ang="0">
                  <a:pos x="14" y="31"/>
                </a:cxn>
                <a:cxn ang="0">
                  <a:pos x="12" y="23"/>
                </a:cxn>
                <a:cxn ang="0">
                  <a:pos x="9" y="13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8" y="3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17"/>
                </a:cxn>
                <a:cxn ang="0">
                  <a:pos x="1" y="24"/>
                </a:cxn>
                <a:cxn ang="0">
                  <a:pos x="3" y="30"/>
                </a:cxn>
                <a:cxn ang="0">
                  <a:pos x="3" y="30"/>
                </a:cxn>
                <a:cxn ang="0">
                  <a:pos x="6" y="38"/>
                </a:cxn>
                <a:cxn ang="0">
                  <a:pos x="9" y="45"/>
                </a:cxn>
                <a:cxn ang="0">
                  <a:pos x="13" y="54"/>
                </a:cxn>
                <a:cxn ang="0">
                  <a:pos x="14" y="62"/>
                </a:cxn>
                <a:cxn ang="0">
                  <a:pos x="14" y="62"/>
                </a:cxn>
                <a:cxn ang="0">
                  <a:pos x="15" y="64"/>
                </a:cxn>
                <a:cxn ang="0">
                  <a:pos x="16" y="65"/>
                </a:cxn>
                <a:cxn ang="0">
                  <a:pos x="18" y="66"/>
                </a:cxn>
                <a:cxn ang="0">
                  <a:pos x="19" y="66"/>
                </a:cxn>
                <a:cxn ang="0">
                  <a:pos x="21" y="66"/>
                </a:cxn>
                <a:cxn ang="0">
                  <a:pos x="22" y="65"/>
                </a:cxn>
                <a:cxn ang="0">
                  <a:pos x="23" y="64"/>
                </a:cxn>
                <a:cxn ang="0">
                  <a:pos x="24" y="62"/>
                </a:cxn>
                <a:cxn ang="0">
                  <a:pos x="24" y="62"/>
                </a:cxn>
                <a:cxn ang="0">
                  <a:pos x="23" y="56"/>
                </a:cxn>
                <a:cxn ang="0">
                  <a:pos x="22" y="49"/>
                </a:cxn>
                <a:cxn ang="0">
                  <a:pos x="18" y="39"/>
                </a:cxn>
                <a:cxn ang="0">
                  <a:pos x="18" y="39"/>
                </a:cxn>
              </a:cxnLst>
              <a:rect l="0" t="0" r="r" b="b"/>
              <a:pathLst>
                <a:path w="24" h="66">
                  <a:moveTo>
                    <a:pt x="18" y="39"/>
                  </a:moveTo>
                  <a:lnTo>
                    <a:pt x="18" y="39"/>
                  </a:lnTo>
                  <a:lnTo>
                    <a:pt x="14" y="31"/>
                  </a:lnTo>
                  <a:lnTo>
                    <a:pt x="12" y="23"/>
                  </a:lnTo>
                  <a:lnTo>
                    <a:pt x="9" y="13"/>
                  </a:lnTo>
                  <a:lnTo>
                    <a:pt x="9" y="5"/>
                  </a:lnTo>
                  <a:lnTo>
                    <a:pt x="9" y="5"/>
                  </a:lnTo>
                  <a:lnTo>
                    <a:pt x="8" y="3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7"/>
                  </a:lnTo>
                  <a:lnTo>
                    <a:pt x="1" y="24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6" y="38"/>
                  </a:lnTo>
                  <a:lnTo>
                    <a:pt x="9" y="45"/>
                  </a:lnTo>
                  <a:lnTo>
                    <a:pt x="13" y="54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5" y="64"/>
                  </a:lnTo>
                  <a:lnTo>
                    <a:pt x="16" y="65"/>
                  </a:lnTo>
                  <a:lnTo>
                    <a:pt x="18" y="66"/>
                  </a:lnTo>
                  <a:lnTo>
                    <a:pt x="19" y="66"/>
                  </a:lnTo>
                  <a:lnTo>
                    <a:pt x="21" y="66"/>
                  </a:lnTo>
                  <a:lnTo>
                    <a:pt x="22" y="65"/>
                  </a:lnTo>
                  <a:lnTo>
                    <a:pt x="23" y="64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3" y="56"/>
                  </a:lnTo>
                  <a:lnTo>
                    <a:pt x="22" y="49"/>
                  </a:lnTo>
                  <a:lnTo>
                    <a:pt x="18" y="39"/>
                  </a:lnTo>
                  <a:lnTo>
                    <a:pt x="18" y="3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8" name="Freeform 197"/>
            <p:cNvSpPr/>
            <p:nvPr/>
          </p:nvSpPr>
          <p:spPr bwMode="auto">
            <a:xfrm>
              <a:off x="4710113" y="2759075"/>
              <a:ext cx="9525" cy="4445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" y="24"/>
                </a:cxn>
                <a:cxn ang="0">
                  <a:pos x="3" y="44"/>
                </a:cxn>
                <a:cxn ang="0">
                  <a:pos x="6" y="63"/>
                </a:cxn>
                <a:cxn ang="0">
                  <a:pos x="10" y="82"/>
                </a:cxn>
                <a:cxn ang="0">
                  <a:pos x="10" y="82"/>
                </a:cxn>
                <a:cxn ang="0">
                  <a:pos x="11" y="84"/>
                </a:cxn>
                <a:cxn ang="0">
                  <a:pos x="12" y="85"/>
                </a:cxn>
                <a:cxn ang="0">
                  <a:pos x="14" y="85"/>
                </a:cxn>
                <a:cxn ang="0">
                  <a:pos x="16" y="85"/>
                </a:cxn>
                <a:cxn ang="0">
                  <a:pos x="17" y="84"/>
                </a:cxn>
                <a:cxn ang="0">
                  <a:pos x="18" y="83"/>
                </a:cxn>
                <a:cxn ang="0">
                  <a:pos x="19" y="82"/>
                </a:cxn>
                <a:cxn ang="0">
                  <a:pos x="19" y="80"/>
                </a:cxn>
                <a:cxn ang="0">
                  <a:pos x="19" y="80"/>
                </a:cxn>
                <a:cxn ang="0">
                  <a:pos x="16" y="61"/>
                </a:cxn>
                <a:cxn ang="0">
                  <a:pos x="13" y="43"/>
                </a:cxn>
                <a:cxn ang="0">
                  <a:pos x="11" y="24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9" h="85">
                  <a:moveTo>
                    <a:pt x="10" y="4"/>
                  </a:move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24"/>
                  </a:lnTo>
                  <a:lnTo>
                    <a:pt x="3" y="44"/>
                  </a:lnTo>
                  <a:lnTo>
                    <a:pt x="6" y="63"/>
                  </a:lnTo>
                  <a:lnTo>
                    <a:pt x="10" y="82"/>
                  </a:lnTo>
                  <a:lnTo>
                    <a:pt x="10" y="82"/>
                  </a:lnTo>
                  <a:lnTo>
                    <a:pt x="11" y="84"/>
                  </a:lnTo>
                  <a:lnTo>
                    <a:pt x="12" y="85"/>
                  </a:lnTo>
                  <a:lnTo>
                    <a:pt x="14" y="85"/>
                  </a:lnTo>
                  <a:lnTo>
                    <a:pt x="16" y="85"/>
                  </a:lnTo>
                  <a:lnTo>
                    <a:pt x="17" y="84"/>
                  </a:lnTo>
                  <a:lnTo>
                    <a:pt x="18" y="83"/>
                  </a:lnTo>
                  <a:lnTo>
                    <a:pt x="19" y="82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16" y="61"/>
                  </a:lnTo>
                  <a:lnTo>
                    <a:pt x="13" y="43"/>
                  </a:lnTo>
                  <a:lnTo>
                    <a:pt x="11" y="24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29" name="Freeform 198"/>
            <p:cNvSpPr/>
            <p:nvPr/>
          </p:nvSpPr>
          <p:spPr bwMode="auto">
            <a:xfrm>
              <a:off x="4416425" y="2370138"/>
              <a:ext cx="15875" cy="106363"/>
            </a:xfrm>
            <a:custGeom>
              <a:avLst/>
              <a:gdLst/>
              <a:ahLst/>
              <a:cxnLst>
                <a:cxn ang="0">
                  <a:pos x="19" y="3"/>
                </a:cxn>
                <a:cxn ang="0">
                  <a:pos x="19" y="3"/>
                </a:cxn>
                <a:cxn ang="0">
                  <a:pos x="14" y="24"/>
                </a:cxn>
                <a:cxn ang="0">
                  <a:pos x="13" y="34"/>
                </a:cxn>
                <a:cxn ang="0">
                  <a:pos x="13" y="45"/>
                </a:cxn>
                <a:cxn ang="0">
                  <a:pos x="13" y="98"/>
                </a:cxn>
                <a:cxn ang="0">
                  <a:pos x="13" y="98"/>
                </a:cxn>
                <a:cxn ang="0">
                  <a:pos x="13" y="124"/>
                </a:cxn>
                <a:cxn ang="0">
                  <a:pos x="12" y="136"/>
                </a:cxn>
                <a:cxn ang="0">
                  <a:pos x="10" y="149"/>
                </a:cxn>
                <a:cxn ang="0">
                  <a:pos x="10" y="149"/>
                </a:cxn>
                <a:cxn ang="0">
                  <a:pos x="4" y="171"/>
                </a:cxn>
                <a:cxn ang="0">
                  <a:pos x="2" y="183"/>
                </a:cxn>
                <a:cxn ang="0">
                  <a:pos x="0" y="194"/>
                </a:cxn>
                <a:cxn ang="0">
                  <a:pos x="0" y="194"/>
                </a:cxn>
                <a:cxn ang="0">
                  <a:pos x="1" y="196"/>
                </a:cxn>
                <a:cxn ang="0">
                  <a:pos x="2" y="197"/>
                </a:cxn>
                <a:cxn ang="0">
                  <a:pos x="3" y="198"/>
                </a:cxn>
                <a:cxn ang="0">
                  <a:pos x="5" y="199"/>
                </a:cxn>
                <a:cxn ang="0">
                  <a:pos x="6" y="198"/>
                </a:cxn>
                <a:cxn ang="0">
                  <a:pos x="8" y="197"/>
                </a:cxn>
                <a:cxn ang="0">
                  <a:pos x="9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11" y="182"/>
                </a:cxn>
                <a:cxn ang="0">
                  <a:pos x="14" y="169"/>
                </a:cxn>
                <a:cxn ang="0">
                  <a:pos x="20" y="144"/>
                </a:cxn>
                <a:cxn ang="0">
                  <a:pos x="20" y="144"/>
                </a:cxn>
                <a:cxn ang="0">
                  <a:pos x="22" y="135"/>
                </a:cxn>
                <a:cxn ang="0">
                  <a:pos x="22" y="125"/>
                </a:cxn>
                <a:cxn ang="0">
                  <a:pos x="22" y="105"/>
                </a:cxn>
                <a:cxn ang="0">
                  <a:pos x="22" y="105"/>
                </a:cxn>
                <a:cxn ang="0">
                  <a:pos x="22" y="80"/>
                </a:cxn>
                <a:cxn ang="0">
                  <a:pos x="22" y="55"/>
                </a:cxn>
                <a:cxn ang="0">
                  <a:pos x="23" y="31"/>
                </a:cxn>
                <a:cxn ang="0">
                  <a:pos x="25" y="18"/>
                </a:cxn>
                <a:cxn ang="0">
                  <a:pos x="29" y="6"/>
                </a:cxn>
                <a:cxn ang="0">
                  <a:pos x="29" y="6"/>
                </a:cxn>
                <a:cxn ang="0">
                  <a:pos x="29" y="4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4" y="0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20" y="2"/>
                </a:cxn>
                <a:cxn ang="0">
                  <a:pos x="19" y="3"/>
                </a:cxn>
                <a:cxn ang="0">
                  <a:pos x="19" y="3"/>
                </a:cxn>
              </a:cxnLst>
              <a:rect l="0" t="0" r="r" b="b"/>
              <a:pathLst>
                <a:path w="29" h="199">
                  <a:moveTo>
                    <a:pt x="19" y="3"/>
                  </a:moveTo>
                  <a:lnTo>
                    <a:pt x="19" y="3"/>
                  </a:lnTo>
                  <a:lnTo>
                    <a:pt x="14" y="24"/>
                  </a:lnTo>
                  <a:lnTo>
                    <a:pt x="13" y="34"/>
                  </a:lnTo>
                  <a:lnTo>
                    <a:pt x="13" y="45"/>
                  </a:lnTo>
                  <a:lnTo>
                    <a:pt x="13" y="98"/>
                  </a:lnTo>
                  <a:lnTo>
                    <a:pt x="13" y="98"/>
                  </a:lnTo>
                  <a:lnTo>
                    <a:pt x="13" y="124"/>
                  </a:lnTo>
                  <a:lnTo>
                    <a:pt x="12" y="136"/>
                  </a:lnTo>
                  <a:lnTo>
                    <a:pt x="10" y="149"/>
                  </a:lnTo>
                  <a:lnTo>
                    <a:pt x="10" y="149"/>
                  </a:lnTo>
                  <a:lnTo>
                    <a:pt x="4" y="171"/>
                  </a:lnTo>
                  <a:lnTo>
                    <a:pt x="2" y="183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1" y="196"/>
                  </a:lnTo>
                  <a:lnTo>
                    <a:pt x="2" y="197"/>
                  </a:lnTo>
                  <a:lnTo>
                    <a:pt x="3" y="198"/>
                  </a:lnTo>
                  <a:lnTo>
                    <a:pt x="5" y="199"/>
                  </a:lnTo>
                  <a:lnTo>
                    <a:pt x="6" y="198"/>
                  </a:lnTo>
                  <a:lnTo>
                    <a:pt x="8" y="197"/>
                  </a:lnTo>
                  <a:lnTo>
                    <a:pt x="9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11" y="182"/>
                  </a:lnTo>
                  <a:lnTo>
                    <a:pt x="14" y="169"/>
                  </a:lnTo>
                  <a:lnTo>
                    <a:pt x="20" y="144"/>
                  </a:lnTo>
                  <a:lnTo>
                    <a:pt x="20" y="144"/>
                  </a:lnTo>
                  <a:lnTo>
                    <a:pt x="22" y="135"/>
                  </a:lnTo>
                  <a:lnTo>
                    <a:pt x="22" y="125"/>
                  </a:lnTo>
                  <a:lnTo>
                    <a:pt x="22" y="105"/>
                  </a:lnTo>
                  <a:lnTo>
                    <a:pt x="22" y="105"/>
                  </a:lnTo>
                  <a:lnTo>
                    <a:pt x="22" y="80"/>
                  </a:lnTo>
                  <a:lnTo>
                    <a:pt x="22" y="55"/>
                  </a:lnTo>
                  <a:lnTo>
                    <a:pt x="23" y="31"/>
                  </a:lnTo>
                  <a:lnTo>
                    <a:pt x="25" y="18"/>
                  </a:lnTo>
                  <a:lnTo>
                    <a:pt x="29" y="6"/>
                  </a:lnTo>
                  <a:lnTo>
                    <a:pt x="29" y="6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0" y="2"/>
                  </a:lnTo>
                  <a:lnTo>
                    <a:pt x="19" y="3"/>
                  </a:lnTo>
                  <a:lnTo>
                    <a:pt x="1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0" name="Freeform 199"/>
            <p:cNvSpPr/>
            <p:nvPr/>
          </p:nvSpPr>
          <p:spPr bwMode="auto">
            <a:xfrm>
              <a:off x="4464050" y="2424113"/>
              <a:ext cx="19050" cy="88900"/>
            </a:xfrm>
            <a:custGeom>
              <a:avLst/>
              <a:gdLst/>
              <a:ahLst/>
              <a:cxnLst>
                <a:cxn ang="0">
                  <a:pos x="26" y="3"/>
                </a:cxn>
                <a:cxn ang="0">
                  <a:pos x="26" y="3"/>
                </a:cxn>
                <a:cxn ang="0">
                  <a:pos x="18" y="42"/>
                </a:cxn>
                <a:cxn ang="0">
                  <a:pos x="11" y="83"/>
                </a:cxn>
                <a:cxn ang="0">
                  <a:pos x="6" y="123"/>
                </a:cxn>
                <a:cxn ang="0">
                  <a:pos x="0" y="162"/>
                </a:cxn>
                <a:cxn ang="0">
                  <a:pos x="0" y="162"/>
                </a:cxn>
                <a:cxn ang="0">
                  <a:pos x="0" y="164"/>
                </a:cxn>
                <a:cxn ang="0">
                  <a:pos x="2" y="166"/>
                </a:cxn>
                <a:cxn ang="0">
                  <a:pos x="3" y="167"/>
                </a:cxn>
                <a:cxn ang="0">
                  <a:pos x="5" y="167"/>
                </a:cxn>
                <a:cxn ang="0">
                  <a:pos x="8" y="166"/>
                </a:cxn>
                <a:cxn ang="0">
                  <a:pos x="10" y="164"/>
                </a:cxn>
                <a:cxn ang="0">
                  <a:pos x="10" y="162"/>
                </a:cxn>
                <a:cxn ang="0">
                  <a:pos x="10" y="162"/>
                </a:cxn>
                <a:cxn ang="0">
                  <a:pos x="15" y="123"/>
                </a:cxn>
                <a:cxn ang="0">
                  <a:pos x="20" y="84"/>
                </a:cxn>
                <a:cxn ang="0">
                  <a:pos x="26" y="45"/>
                </a:cxn>
                <a:cxn ang="0">
                  <a:pos x="36" y="6"/>
                </a:cxn>
                <a:cxn ang="0">
                  <a:pos x="36" y="6"/>
                </a:cxn>
                <a:cxn ang="0">
                  <a:pos x="36" y="4"/>
                </a:cxn>
                <a:cxn ang="0">
                  <a:pos x="35" y="2"/>
                </a:cxn>
                <a:cxn ang="0">
                  <a:pos x="34" y="1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28" y="0"/>
                </a:cxn>
                <a:cxn ang="0">
                  <a:pos x="26" y="1"/>
                </a:cxn>
                <a:cxn ang="0">
                  <a:pos x="26" y="3"/>
                </a:cxn>
                <a:cxn ang="0">
                  <a:pos x="26" y="3"/>
                </a:cxn>
              </a:cxnLst>
              <a:rect l="0" t="0" r="r" b="b"/>
              <a:pathLst>
                <a:path w="36" h="167">
                  <a:moveTo>
                    <a:pt x="26" y="3"/>
                  </a:moveTo>
                  <a:lnTo>
                    <a:pt x="26" y="3"/>
                  </a:lnTo>
                  <a:lnTo>
                    <a:pt x="18" y="42"/>
                  </a:lnTo>
                  <a:lnTo>
                    <a:pt x="11" y="83"/>
                  </a:lnTo>
                  <a:lnTo>
                    <a:pt x="6" y="123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2" y="166"/>
                  </a:lnTo>
                  <a:lnTo>
                    <a:pt x="3" y="167"/>
                  </a:lnTo>
                  <a:lnTo>
                    <a:pt x="5" y="167"/>
                  </a:lnTo>
                  <a:lnTo>
                    <a:pt x="8" y="166"/>
                  </a:lnTo>
                  <a:lnTo>
                    <a:pt x="10" y="164"/>
                  </a:lnTo>
                  <a:lnTo>
                    <a:pt x="10" y="162"/>
                  </a:lnTo>
                  <a:lnTo>
                    <a:pt x="10" y="162"/>
                  </a:lnTo>
                  <a:lnTo>
                    <a:pt x="15" y="123"/>
                  </a:lnTo>
                  <a:lnTo>
                    <a:pt x="20" y="84"/>
                  </a:lnTo>
                  <a:lnTo>
                    <a:pt x="26" y="45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34" y="1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6" y="3"/>
                  </a:lnTo>
                  <a:lnTo>
                    <a:pt x="2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1" name="Freeform 200"/>
            <p:cNvSpPr/>
            <p:nvPr/>
          </p:nvSpPr>
          <p:spPr bwMode="auto">
            <a:xfrm>
              <a:off x="4521200" y="2484438"/>
              <a:ext cx="17463" cy="95250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26" y="5"/>
                </a:cxn>
                <a:cxn ang="0">
                  <a:pos x="25" y="26"/>
                </a:cxn>
                <a:cxn ang="0">
                  <a:pos x="23" y="46"/>
                </a:cxn>
                <a:cxn ang="0">
                  <a:pos x="20" y="67"/>
                </a:cxn>
                <a:cxn ang="0">
                  <a:pos x="14" y="88"/>
                </a:cxn>
                <a:cxn ang="0">
                  <a:pos x="14" y="88"/>
                </a:cxn>
                <a:cxn ang="0">
                  <a:pos x="11" y="98"/>
                </a:cxn>
                <a:cxn ang="0">
                  <a:pos x="9" y="109"/>
                </a:cxn>
                <a:cxn ang="0">
                  <a:pos x="6" y="131"/>
                </a:cxn>
                <a:cxn ang="0">
                  <a:pos x="3" y="153"/>
                </a:cxn>
                <a:cxn ang="0">
                  <a:pos x="0" y="174"/>
                </a:cxn>
                <a:cxn ang="0">
                  <a:pos x="0" y="174"/>
                </a:cxn>
                <a:cxn ang="0">
                  <a:pos x="0" y="176"/>
                </a:cxn>
                <a:cxn ang="0">
                  <a:pos x="1" y="177"/>
                </a:cxn>
                <a:cxn ang="0">
                  <a:pos x="4" y="179"/>
                </a:cxn>
                <a:cxn ang="0">
                  <a:pos x="6" y="179"/>
                </a:cxn>
                <a:cxn ang="0">
                  <a:pos x="7" y="179"/>
                </a:cxn>
                <a:cxn ang="0">
                  <a:pos x="8" y="178"/>
                </a:cxn>
                <a:cxn ang="0">
                  <a:pos x="9" y="176"/>
                </a:cxn>
                <a:cxn ang="0">
                  <a:pos x="9" y="176"/>
                </a:cxn>
                <a:cxn ang="0">
                  <a:pos x="12" y="155"/>
                </a:cxn>
                <a:cxn ang="0">
                  <a:pos x="15" y="133"/>
                </a:cxn>
                <a:cxn ang="0">
                  <a:pos x="18" y="111"/>
                </a:cxn>
                <a:cxn ang="0">
                  <a:pos x="24" y="91"/>
                </a:cxn>
                <a:cxn ang="0">
                  <a:pos x="24" y="91"/>
                </a:cxn>
                <a:cxn ang="0">
                  <a:pos x="28" y="69"/>
                </a:cxn>
                <a:cxn ang="0">
                  <a:pos x="32" y="48"/>
                </a:cxn>
                <a:cxn ang="0">
                  <a:pos x="34" y="27"/>
                </a:cxn>
                <a:cxn ang="0">
                  <a:pos x="35" y="5"/>
                </a:cxn>
                <a:cxn ang="0">
                  <a:pos x="35" y="5"/>
                </a:cxn>
                <a:cxn ang="0">
                  <a:pos x="34" y="3"/>
                </a:cxn>
                <a:cxn ang="0">
                  <a:pos x="33" y="1"/>
                </a:cxn>
                <a:cxn ang="0">
                  <a:pos x="32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27" y="1"/>
                </a:cxn>
                <a:cxn ang="0">
                  <a:pos x="26" y="3"/>
                </a:cxn>
                <a:cxn ang="0">
                  <a:pos x="26" y="5"/>
                </a:cxn>
                <a:cxn ang="0">
                  <a:pos x="26" y="5"/>
                </a:cxn>
              </a:cxnLst>
              <a:rect l="0" t="0" r="r" b="b"/>
              <a:pathLst>
                <a:path w="35" h="179">
                  <a:moveTo>
                    <a:pt x="26" y="5"/>
                  </a:moveTo>
                  <a:lnTo>
                    <a:pt x="26" y="5"/>
                  </a:lnTo>
                  <a:lnTo>
                    <a:pt x="25" y="26"/>
                  </a:lnTo>
                  <a:lnTo>
                    <a:pt x="23" y="46"/>
                  </a:lnTo>
                  <a:lnTo>
                    <a:pt x="20" y="67"/>
                  </a:lnTo>
                  <a:lnTo>
                    <a:pt x="14" y="88"/>
                  </a:lnTo>
                  <a:lnTo>
                    <a:pt x="14" y="88"/>
                  </a:lnTo>
                  <a:lnTo>
                    <a:pt x="11" y="98"/>
                  </a:lnTo>
                  <a:lnTo>
                    <a:pt x="9" y="109"/>
                  </a:lnTo>
                  <a:lnTo>
                    <a:pt x="6" y="131"/>
                  </a:lnTo>
                  <a:lnTo>
                    <a:pt x="3" y="153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6"/>
                  </a:lnTo>
                  <a:lnTo>
                    <a:pt x="1" y="177"/>
                  </a:lnTo>
                  <a:lnTo>
                    <a:pt x="4" y="179"/>
                  </a:lnTo>
                  <a:lnTo>
                    <a:pt x="6" y="179"/>
                  </a:lnTo>
                  <a:lnTo>
                    <a:pt x="7" y="179"/>
                  </a:lnTo>
                  <a:lnTo>
                    <a:pt x="8" y="178"/>
                  </a:lnTo>
                  <a:lnTo>
                    <a:pt x="9" y="176"/>
                  </a:lnTo>
                  <a:lnTo>
                    <a:pt x="9" y="176"/>
                  </a:lnTo>
                  <a:lnTo>
                    <a:pt x="12" y="155"/>
                  </a:lnTo>
                  <a:lnTo>
                    <a:pt x="15" y="133"/>
                  </a:lnTo>
                  <a:lnTo>
                    <a:pt x="18" y="111"/>
                  </a:lnTo>
                  <a:lnTo>
                    <a:pt x="24" y="91"/>
                  </a:lnTo>
                  <a:lnTo>
                    <a:pt x="24" y="91"/>
                  </a:lnTo>
                  <a:lnTo>
                    <a:pt x="28" y="69"/>
                  </a:lnTo>
                  <a:lnTo>
                    <a:pt x="32" y="48"/>
                  </a:lnTo>
                  <a:lnTo>
                    <a:pt x="34" y="27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4" y="3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7" y="1"/>
                  </a:lnTo>
                  <a:lnTo>
                    <a:pt x="26" y="3"/>
                  </a:lnTo>
                  <a:lnTo>
                    <a:pt x="26" y="5"/>
                  </a:lnTo>
                  <a:lnTo>
                    <a:pt x="26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2" name="Freeform 201"/>
            <p:cNvSpPr/>
            <p:nvPr/>
          </p:nvSpPr>
          <p:spPr bwMode="auto">
            <a:xfrm>
              <a:off x="4570413" y="2508250"/>
              <a:ext cx="12700" cy="41275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12" y="3"/>
                </a:cxn>
                <a:cxn ang="0">
                  <a:pos x="8" y="21"/>
                </a:cxn>
                <a:cxn ang="0">
                  <a:pos x="6" y="38"/>
                </a:cxn>
                <a:cxn ang="0">
                  <a:pos x="3" y="56"/>
                </a:cxn>
                <a:cxn ang="0">
                  <a:pos x="0" y="73"/>
                </a:cxn>
                <a:cxn ang="0">
                  <a:pos x="0" y="73"/>
                </a:cxn>
                <a:cxn ang="0">
                  <a:pos x="0" y="76"/>
                </a:cxn>
                <a:cxn ang="0">
                  <a:pos x="1" y="77"/>
                </a:cxn>
                <a:cxn ang="0">
                  <a:pos x="2" y="78"/>
                </a:cxn>
                <a:cxn ang="0">
                  <a:pos x="3" y="79"/>
                </a:cxn>
                <a:cxn ang="0">
                  <a:pos x="5" y="79"/>
                </a:cxn>
                <a:cxn ang="0">
                  <a:pos x="7" y="79"/>
                </a:cxn>
                <a:cxn ang="0">
                  <a:pos x="8" y="78"/>
                </a:cxn>
                <a:cxn ang="0">
                  <a:pos x="9" y="76"/>
                </a:cxn>
                <a:cxn ang="0">
                  <a:pos x="9" y="76"/>
                </a:cxn>
                <a:cxn ang="0">
                  <a:pos x="12" y="58"/>
                </a:cxn>
                <a:cxn ang="0">
                  <a:pos x="14" y="40"/>
                </a:cxn>
                <a:cxn ang="0">
                  <a:pos x="17" y="23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22" y="4"/>
                </a:cxn>
                <a:cxn ang="0">
                  <a:pos x="22" y="2"/>
                </a:cxn>
                <a:cxn ang="0">
                  <a:pos x="21" y="1"/>
                </a:cxn>
                <a:cxn ang="0">
                  <a:pos x="19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3" y="1"/>
                </a:cxn>
                <a:cxn ang="0">
                  <a:pos x="12" y="3"/>
                </a:cxn>
                <a:cxn ang="0">
                  <a:pos x="12" y="3"/>
                </a:cxn>
              </a:cxnLst>
              <a:rect l="0" t="0" r="r" b="b"/>
              <a:pathLst>
                <a:path w="22" h="79">
                  <a:moveTo>
                    <a:pt x="12" y="3"/>
                  </a:moveTo>
                  <a:lnTo>
                    <a:pt x="12" y="3"/>
                  </a:lnTo>
                  <a:lnTo>
                    <a:pt x="8" y="21"/>
                  </a:lnTo>
                  <a:lnTo>
                    <a:pt x="6" y="38"/>
                  </a:lnTo>
                  <a:lnTo>
                    <a:pt x="3" y="56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1" y="77"/>
                  </a:lnTo>
                  <a:lnTo>
                    <a:pt x="2" y="78"/>
                  </a:lnTo>
                  <a:lnTo>
                    <a:pt x="3" y="79"/>
                  </a:lnTo>
                  <a:lnTo>
                    <a:pt x="5" y="79"/>
                  </a:lnTo>
                  <a:lnTo>
                    <a:pt x="7" y="79"/>
                  </a:lnTo>
                  <a:lnTo>
                    <a:pt x="8" y="78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12" y="58"/>
                  </a:lnTo>
                  <a:lnTo>
                    <a:pt x="14" y="40"/>
                  </a:lnTo>
                  <a:lnTo>
                    <a:pt x="17" y="23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2" y="3"/>
                  </a:lnTo>
                  <a:lnTo>
                    <a:pt x="1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3" name="Freeform 202"/>
            <p:cNvSpPr/>
            <p:nvPr/>
          </p:nvSpPr>
          <p:spPr bwMode="auto">
            <a:xfrm>
              <a:off x="4603750" y="2557463"/>
              <a:ext cx="15875" cy="46038"/>
            </a:xfrm>
            <a:custGeom>
              <a:avLst/>
              <a:gdLst/>
              <a:ahLst/>
              <a:cxnLst>
                <a:cxn ang="0">
                  <a:pos x="20" y="3"/>
                </a:cxn>
                <a:cxn ang="0">
                  <a:pos x="20" y="3"/>
                </a:cxn>
                <a:cxn ang="0">
                  <a:pos x="0" y="79"/>
                </a:cxn>
                <a:cxn ang="0">
                  <a:pos x="0" y="79"/>
                </a:cxn>
                <a:cxn ang="0">
                  <a:pos x="0" y="81"/>
                </a:cxn>
                <a:cxn ang="0">
                  <a:pos x="1" y="83"/>
                </a:cxn>
                <a:cxn ang="0">
                  <a:pos x="2" y="84"/>
                </a:cxn>
                <a:cxn ang="0">
                  <a:pos x="4" y="85"/>
                </a:cxn>
                <a:cxn ang="0">
                  <a:pos x="5" y="85"/>
                </a:cxn>
                <a:cxn ang="0">
                  <a:pos x="7" y="85"/>
                </a:cxn>
                <a:cxn ang="0">
                  <a:pos x="8" y="84"/>
                </a:cxn>
                <a:cxn ang="0">
                  <a:pos x="9" y="82"/>
                </a:cxn>
                <a:cxn ang="0">
                  <a:pos x="9" y="82"/>
                </a:cxn>
                <a:cxn ang="0">
                  <a:pos x="28" y="5"/>
                </a:cxn>
                <a:cxn ang="0">
                  <a:pos x="28" y="5"/>
                </a:cxn>
                <a:cxn ang="0">
                  <a:pos x="29" y="3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5" y="0"/>
                </a:cxn>
                <a:cxn ang="0">
                  <a:pos x="23" y="0"/>
                </a:cxn>
                <a:cxn ang="0">
                  <a:pos x="22" y="0"/>
                </a:cxn>
                <a:cxn ang="0">
                  <a:pos x="20" y="1"/>
                </a:cxn>
                <a:cxn ang="0">
                  <a:pos x="20" y="3"/>
                </a:cxn>
                <a:cxn ang="0">
                  <a:pos x="20" y="3"/>
                </a:cxn>
              </a:cxnLst>
              <a:rect l="0" t="0" r="r" b="b"/>
              <a:pathLst>
                <a:path w="29" h="85">
                  <a:moveTo>
                    <a:pt x="20" y="3"/>
                  </a:moveTo>
                  <a:lnTo>
                    <a:pt x="20" y="3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81"/>
                  </a:lnTo>
                  <a:lnTo>
                    <a:pt x="1" y="83"/>
                  </a:lnTo>
                  <a:lnTo>
                    <a:pt x="2" y="84"/>
                  </a:lnTo>
                  <a:lnTo>
                    <a:pt x="4" y="85"/>
                  </a:lnTo>
                  <a:lnTo>
                    <a:pt x="5" y="85"/>
                  </a:lnTo>
                  <a:lnTo>
                    <a:pt x="7" y="85"/>
                  </a:lnTo>
                  <a:lnTo>
                    <a:pt x="8" y="84"/>
                  </a:lnTo>
                  <a:lnTo>
                    <a:pt x="9" y="82"/>
                  </a:lnTo>
                  <a:lnTo>
                    <a:pt x="9" y="82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9" y="3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0" y="1"/>
                  </a:lnTo>
                  <a:lnTo>
                    <a:pt x="20" y="3"/>
                  </a:lnTo>
                  <a:lnTo>
                    <a:pt x="20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4" name="Freeform 203"/>
            <p:cNvSpPr/>
            <p:nvPr/>
          </p:nvSpPr>
          <p:spPr bwMode="auto">
            <a:xfrm>
              <a:off x="4687888" y="2668588"/>
              <a:ext cx="15875" cy="61913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19" y="4"/>
                </a:cxn>
                <a:cxn ang="0">
                  <a:pos x="19" y="12"/>
                </a:cxn>
                <a:cxn ang="0">
                  <a:pos x="17" y="19"/>
                </a:cxn>
                <a:cxn ang="0">
                  <a:pos x="12" y="35"/>
                </a:cxn>
                <a:cxn ang="0">
                  <a:pos x="8" y="50"/>
                </a:cxn>
                <a:cxn ang="0">
                  <a:pos x="7" y="58"/>
                </a:cxn>
                <a:cxn ang="0">
                  <a:pos x="6" y="65"/>
                </a:cxn>
                <a:cxn ang="0">
                  <a:pos x="6" y="65"/>
                </a:cxn>
                <a:cxn ang="0">
                  <a:pos x="6" y="76"/>
                </a:cxn>
                <a:cxn ang="0">
                  <a:pos x="5" y="89"/>
                </a:cxn>
                <a:cxn ang="0">
                  <a:pos x="4" y="99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0" y="112"/>
                </a:cxn>
                <a:cxn ang="0">
                  <a:pos x="0" y="113"/>
                </a:cxn>
                <a:cxn ang="0">
                  <a:pos x="1" y="116"/>
                </a:cxn>
                <a:cxn ang="0">
                  <a:pos x="3" y="116"/>
                </a:cxn>
                <a:cxn ang="0">
                  <a:pos x="6" y="116"/>
                </a:cxn>
                <a:cxn ang="0">
                  <a:pos x="8" y="114"/>
                </a:cxn>
                <a:cxn ang="0">
                  <a:pos x="9" y="112"/>
                </a:cxn>
                <a:cxn ang="0">
                  <a:pos x="9" y="112"/>
                </a:cxn>
                <a:cxn ang="0">
                  <a:pos x="12" y="102"/>
                </a:cxn>
                <a:cxn ang="0">
                  <a:pos x="14" y="92"/>
                </a:cxn>
                <a:cxn ang="0">
                  <a:pos x="15" y="80"/>
                </a:cxn>
                <a:cxn ang="0">
                  <a:pos x="15" y="70"/>
                </a:cxn>
                <a:cxn ang="0">
                  <a:pos x="15" y="70"/>
                </a:cxn>
                <a:cxn ang="0">
                  <a:pos x="17" y="62"/>
                </a:cxn>
                <a:cxn ang="0">
                  <a:pos x="18" y="54"/>
                </a:cxn>
                <a:cxn ang="0">
                  <a:pos x="22" y="37"/>
                </a:cxn>
                <a:cxn ang="0">
                  <a:pos x="26" y="20"/>
                </a:cxn>
                <a:cxn ang="0">
                  <a:pos x="28" y="12"/>
                </a:cxn>
                <a:cxn ang="0">
                  <a:pos x="29" y="4"/>
                </a:cxn>
                <a:cxn ang="0">
                  <a:pos x="29" y="4"/>
                </a:cxn>
                <a:cxn ang="0">
                  <a:pos x="28" y="2"/>
                </a:cxn>
                <a:cxn ang="0">
                  <a:pos x="27" y="1"/>
                </a:cxn>
                <a:cxn ang="0">
                  <a:pos x="26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1" y="1"/>
                </a:cxn>
                <a:cxn ang="0">
                  <a:pos x="20" y="2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29" h="116">
                  <a:moveTo>
                    <a:pt x="19" y="4"/>
                  </a:moveTo>
                  <a:lnTo>
                    <a:pt x="19" y="4"/>
                  </a:lnTo>
                  <a:lnTo>
                    <a:pt x="19" y="12"/>
                  </a:lnTo>
                  <a:lnTo>
                    <a:pt x="17" y="19"/>
                  </a:lnTo>
                  <a:lnTo>
                    <a:pt x="12" y="35"/>
                  </a:lnTo>
                  <a:lnTo>
                    <a:pt x="8" y="50"/>
                  </a:lnTo>
                  <a:lnTo>
                    <a:pt x="7" y="58"/>
                  </a:lnTo>
                  <a:lnTo>
                    <a:pt x="6" y="65"/>
                  </a:lnTo>
                  <a:lnTo>
                    <a:pt x="6" y="65"/>
                  </a:lnTo>
                  <a:lnTo>
                    <a:pt x="6" y="76"/>
                  </a:lnTo>
                  <a:lnTo>
                    <a:pt x="5" y="89"/>
                  </a:lnTo>
                  <a:lnTo>
                    <a:pt x="4" y="99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112"/>
                  </a:lnTo>
                  <a:lnTo>
                    <a:pt x="0" y="113"/>
                  </a:lnTo>
                  <a:lnTo>
                    <a:pt x="1" y="116"/>
                  </a:lnTo>
                  <a:lnTo>
                    <a:pt x="3" y="116"/>
                  </a:lnTo>
                  <a:lnTo>
                    <a:pt x="6" y="116"/>
                  </a:lnTo>
                  <a:lnTo>
                    <a:pt x="8" y="114"/>
                  </a:lnTo>
                  <a:lnTo>
                    <a:pt x="9" y="112"/>
                  </a:lnTo>
                  <a:lnTo>
                    <a:pt x="9" y="112"/>
                  </a:lnTo>
                  <a:lnTo>
                    <a:pt x="12" y="102"/>
                  </a:lnTo>
                  <a:lnTo>
                    <a:pt x="14" y="92"/>
                  </a:lnTo>
                  <a:lnTo>
                    <a:pt x="15" y="80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17" y="62"/>
                  </a:lnTo>
                  <a:lnTo>
                    <a:pt x="18" y="54"/>
                  </a:lnTo>
                  <a:lnTo>
                    <a:pt x="22" y="37"/>
                  </a:lnTo>
                  <a:lnTo>
                    <a:pt x="26" y="20"/>
                  </a:lnTo>
                  <a:lnTo>
                    <a:pt x="28" y="12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5" name="Freeform 204"/>
            <p:cNvSpPr/>
            <p:nvPr/>
          </p:nvSpPr>
          <p:spPr bwMode="auto">
            <a:xfrm>
              <a:off x="4714875" y="2657475"/>
              <a:ext cx="11113" cy="61913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2" y="5"/>
                </a:cxn>
                <a:cxn ang="0">
                  <a:pos x="10" y="32"/>
                </a:cxn>
                <a:cxn ang="0">
                  <a:pos x="6" y="59"/>
                </a:cxn>
                <a:cxn ang="0">
                  <a:pos x="2" y="86"/>
                </a:cxn>
                <a:cxn ang="0">
                  <a:pos x="0" y="113"/>
                </a:cxn>
                <a:cxn ang="0">
                  <a:pos x="0" y="113"/>
                </a:cxn>
                <a:cxn ang="0">
                  <a:pos x="0" y="115"/>
                </a:cxn>
                <a:cxn ang="0">
                  <a:pos x="1" y="116"/>
                </a:cxn>
                <a:cxn ang="0">
                  <a:pos x="3" y="117"/>
                </a:cxn>
                <a:cxn ang="0">
                  <a:pos x="4" y="117"/>
                </a:cxn>
                <a:cxn ang="0">
                  <a:pos x="6" y="117"/>
                </a:cxn>
                <a:cxn ang="0">
                  <a:pos x="8" y="116"/>
                </a:cxn>
                <a:cxn ang="0">
                  <a:pos x="9" y="115"/>
                </a:cxn>
                <a:cxn ang="0">
                  <a:pos x="9" y="113"/>
                </a:cxn>
                <a:cxn ang="0">
                  <a:pos x="9" y="113"/>
                </a:cxn>
                <a:cxn ang="0">
                  <a:pos x="11" y="86"/>
                </a:cxn>
                <a:cxn ang="0">
                  <a:pos x="15" y="59"/>
                </a:cxn>
                <a:cxn ang="0">
                  <a:pos x="19" y="32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21" y="3"/>
                </a:cxn>
                <a:cxn ang="0">
                  <a:pos x="20" y="2"/>
                </a:cxn>
                <a:cxn ang="0">
                  <a:pos x="19" y="1"/>
                </a:cxn>
                <a:cxn ang="0">
                  <a:pos x="17" y="0"/>
                </a:cxn>
                <a:cxn ang="0">
                  <a:pos x="15" y="1"/>
                </a:cxn>
                <a:cxn ang="0">
                  <a:pos x="14" y="2"/>
                </a:cxn>
                <a:cxn ang="0">
                  <a:pos x="13" y="3"/>
                </a:cxn>
                <a:cxn ang="0">
                  <a:pos x="12" y="5"/>
                </a:cxn>
                <a:cxn ang="0">
                  <a:pos x="12" y="5"/>
                </a:cxn>
              </a:cxnLst>
              <a:rect l="0" t="0" r="r" b="b"/>
              <a:pathLst>
                <a:path w="21" h="117">
                  <a:moveTo>
                    <a:pt x="12" y="5"/>
                  </a:moveTo>
                  <a:lnTo>
                    <a:pt x="12" y="5"/>
                  </a:lnTo>
                  <a:lnTo>
                    <a:pt x="10" y="32"/>
                  </a:lnTo>
                  <a:lnTo>
                    <a:pt x="6" y="59"/>
                  </a:lnTo>
                  <a:lnTo>
                    <a:pt x="2" y="86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1" y="116"/>
                  </a:lnTo>
                  <a:lnTo>
                    <a:pt x="3" y="117"/>
                  </a:lnTo>
                  <a:lnTo>
                    <a:pt x="4" y="117"/>
                  </a:lnTo>
                  <a:lnTo>
                    <a:pt x="6" y="117"/>
                  </a:lnTo>
                  <a:lnTo>
                    <a:pt x="8" y="116"/>
                  </a:lnTo>
                  <a:lnTo>
                    <a:pt x="9" y="115"/>
                  </a:lnTo>
                  <a:lnTo>
                    <a:pt x="9" y="113"/>
                  </a:lnTo>
                  <a:lnTo>
                    <a:pt x="9" y="113"/>
                  </a:lnTo>
                  <a:lnTo>
                    <a:pt x="11" y="86"/>
                  </a:lnTo>
                  <a:lnTo>
                    <a:pt x="15" y="59"/>
                  </a:lnTo>
                  <a:lnTo>
                    <a:pt x="19" y="32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21" y="3"/>
                  </a:lnTo>
                  <a:lnTo>
                    <a:pt x="20" y="2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4" y="2"/>
                  </a:lnTo>
                  <a:lnTo>
                    <a:pt x="13" y="3"/>
                  </a:lnTo>
                  <a:lnTo>
                    <a:pt x="12" y="5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6" name="Freeform 206"/>
            <p:cNvSpPr>
              <a:spLocks noEditPoints="1"/>
            </p:cNvSpPr>
            <p:nvPr/>
          </p:nvSpPr>
          <p:spPr bwMode="auto">
            <a:xfrm>
              <a:off x="4249738" y="2249488"/>
              <a:ext cx="555625" cy="574675"/>
            </a:xfrm>
            <a:custGeom>
              <a:avLst/>
              <a:gdLst/>
              <a:ahLst/>
              <a:cxnLst>
                <a:cxn ang="0">
                  <a:pos x="817" y="1056"/>
                </a:cxn>
                <a:cxn ang="0">
                  <a:pos x="716" y="1035"/>
                </a:cxn>
                <a:cxn ang="0">
                  <a:pos x="659" y="1016"/>
                </a:cxn>
                <a:cxn ang="0">
                  <a:pos x="645" y="1010"/>
                </a:cxn>
                <a:cxn ang="0">
                  <a:pos x="623" y="986"/>
                </a:cxn>
                <a:cxn ang="0">
                  <a:pos x="608" y="970"/>
                </a:cxn>
                <a:cxn ang="0">
                  <a:pos x="577" y="929"/>
                </a:cxn>
                <a:cxn ang="0">
                  <a:pos x="513" y="864"/>
                </a:cxn>
                <a:cxn ang="0">
                  <a:pos x="403" y="767"/>
                </a:cxn>
                <a:cxn ang="0">
                  <a:pos x="307" y="683"/>
                </a:cxn>
                <a:cxn ang="0">
                  <a:pos x="222" y="574"/>
                </a:cxn>
                <a:cxn ang="0">
                  <a:pos x="139" y="472"/>
                </a:cxn>
                <a:cxn ang="0">
                  <a:pos x="97" y="439"/>
                </a:cxn>
                <a:cxn ang="0">
                  <a:pos x="31" y="360"/>
                </a:cxn>
                <a:cxn ang="0">
                  <a:pos x="27" y="300"/>
                </a:cxn>
                <a:cxn ang="0">
                  <a:pos x="84" y="371"/>
                </a:cxn>
                <a:cxn ang="0">
                  <a:pos x="141" y="426"/>
                </a:cxn>
                <a:cxn ang="0">
                  <a:pos x="208" y="491"/>
                </a:cxn>
                <a:cxn ang="0">
                  <a:pos x="305" y="624"/>
                </a:cxn>
                <a:cxn ang="0">
                  <a:pos x="398" y="714"/>
                </a:cxn>
                <a:cxn ang="0">
                  <a:pos x="481" y="790"/>
                </a:cxn>
                <a:cxn ang="0">
                  <a:pos x="571" y="872"/>
                </a:cxn>
                <a:cxn ang="0">
                  <a:pos x="646" y="943"/>
                </a:cxn>
                <a:cxn ang="0">
                  <a:pos x="724" y="871"/>
                </a:cxn>
                <a:cxn ang="0">
                  <a:pos x="843" y="787"/>
                </a:cxn>
                <a:cxn ang="0">
                  <a:pos x="981" y="693"/>
                </a:cxn>
                <a:cxn ang="0">
                  <a:pos x="917" y="620"/>
                </a:cxn>
                <a:cxn ang="0">
                  <a:pos x="751" y="446"/>
                </a:cxn>
                <a:cxn ang="0">
                  <a:pos x="583" y="291"/>
                </a:cxn>
                <a:cxn ang="0">
                  <a:pos x="501" y="195"/>
                </a:cxn>
                <a:cxn ang="0">
                  <a:pos x="431" y="116"/>
                </a:cxn>
                <a:cxn ang="0">
                  <a:pos x="378" y="54"/>
                </a:cxn>
                <a:cxn ang="0">
                  <a:pos x="377" y="0"/>
                </a:cxn>
                <a:cxn ang="0">
                  <a:pos x="496" y="134"/>
                </a:cxn>
                <a:cxn ang="0">
                  <a:pos x="631" y="290"/>
                </a:cxn>
                <a:cxn ang="0">
                  <a:pos x="729" y="380"/>
                </a:cxn>
                <a:cxn ang="0">
                  <a:pos x="900" y="546"/>
                </a:cxn>
                <a:cxn ang="0">
                  <a:pos x="980" y="641"/>
                </a:cxn>
                <a:cxn ang="0">
                  <a:pos x="1020" y="678"/>
                </a:cxn>
                <a:cxn ang="0">
                  <a:pos x="1032" y="689"/>
                </a:cxn>
                <a:cxn ang="0">
                  <a:pos x="1037" y="700"/>
                </a:cxn>
                <a:cxn ang="0">
                  <a:pos x="1051" y="800"/>
                </a:cxn>
                <a:cxn ang="0">
                  <a:pos x="1037" y="911"/>
                </a:cxn>
                <a:cxn ang="0">
                  <a:pos x="1029" y="991"/>
                </a:cxn>
                <a:cxn ang="0">
                  <a:pos x="1023" y="1039"/>
                </a:cxn>
                <a:cxn ang="0">
                  <a:pos x="1016" y="1079"/>
                </a:cxn>
                <a:cxn ang="0">
                  <a:pos x="1002" y="1088"/>
                </a:cxn>
                <a:cxn ang="0">
                  <a:pos x="996" y="1087"/>
                </a:cxn>
                <a:cxn ang="0">
                  <a:pos x="954" y="761"/>
                </a:cxn>
                <a:cxn ang="0">
                  <a:pos x="842" y="830"/>
                </a:cxn>
                <a:cxn ang="0">
                  <a:pos x="729" y="917"/>
                </a:cxn>
                <a:cxn ang="0">
                  <a:pos x="672" y="967"/>
                </a:cxn>
                <a:cxn ang="0">
                  <a:pos x="699" y="991"/>
                </a:cxn>
                <a:cxn ang="0">
                  <a:pos x="772" y="1010"/>
                </a:cxn>
                <a:cxn ang="0">
                  <a:pos x="941" y="1046"/>
                </a:cxn>
                <a:cxn ang="0">
                  <a:pos x="989" y="1039"/>
                </a:cxn>
                <a:cxn ang="0">
                  <a:pos x="990" y="1018"/>
                </a:cxn>
                <a:cxn ang="0">
                  <a:pos x="995" y="957"/>
                </a:cxn>
                <a:cxn ang="0">
                  <a:pos x="1010" y="856"/>
                </a:cxn>
                <a:cxn ang="0">
                  <a:pos x="1010" y="734"/>
                </a:cxn>
              </a:cxnLst>
              <a:rect l="0" t="0" r="r" b="b"/>
              <a:pathLst>
                <a:path w="1051" h="1088">
                  <a:moveTo>
                    <a:pt x="991" y="1088"/>
                  </a:moveTo>
                  <a:lnTo>
                    <a:pt x="991" y="1088"/>
                  </a:lnTo>
                  <a:lnTo>
                    <a:pt x="952" y="1084"/>
                  </a:lnTo>
                  <a:lnTo>
                    <a:pt x="911" y="1078"/>
                  </a:lnTo>
                  <a:lnTo>
                    <a:pt x="866" y="1069"/>
                  </a:lnTo>
                  <a:lnTo>
                    <a:pt x="817" y="1056"/>
                  </a:lnTo>
                  <a:lnTo>
                    <a:pt x="817" y="1056"/>
                  </a:lnTo>
                  <a:lnTo>
                    <a:pt x="773" y="1046"/>
                  </a:lnTo>
                  <a:lnTo>
                    <a:pt x="751" y="1041"/>
                  </a:lnTo>
                  <a:lnTo>
                    <a:pt x="728" y="1037"/>
                  </a:lnTo>
                  <a:lnTo>
                    <a:pt x="728" y="1037"/>
                  </a:lnTo>
                  <a:lnTo>
                    <a:pt x="716" y="1035"/>
                  </a:lnTo>
                  <a:lnTo>
                    <a:pt x="706" y="1031"/>
                  </a:lnTo>
                  <a:lnTo>
                    <a:pt x="686" y="1025"/>
                  </a:lnTo>
                  <a:lnTo>
                    <a:pt x="686" y="1025"/>
                  </a:lnTo>
                  <a:lnTo>
                    <a:pt x="673" y="1020"/>
                  </a:lnTo>
                  <a:lnTo>
                    <a:pt x="659" y="1016"/>
                  </a:lnTo>
                  <a:lnTo>
                    <a:pt x="659" y="1016"/>
                  </a:lnTo>
                  <a:lnTo>
                    <a:pt x="654" y="1015"/>
                  </a:lnTo>
                  <a:lnTo>
                    <a:pt x="651" y="1013"/>
                  </a:lnTo>
                  <a:lnTo>
                    <a:pt x="650" y="1012"/>
                  </a:lnTo>
                  <a:lnTo>
                    <a:pt x="649" y="1011"/>
                  </a:lnTo>
                  <a:lnTo>
                    <a:pt x="649" y="1011"/>
                  </a:lnTo>
                  <a:lnTo>
                    <a:pt x="645" y="1010"/>
                  </a:lnTo>
                  <a:lnTo>
                    <a:pt x="645" y="1010"/>
                  </a:lnTo>
                  <a:lnTo>
                    <a:pt x="640" y="1006"/>
                  </a:lnTo>
                  <a:lnTo>
                    <a:pt x="635" y="1001"/>
                  </a:lnTo>
                  <a:lnTo>
                    <a:pt x="628" y="991"/>
                  </a:lnTo>
                  <a:lnTo>
                    <a:pt x="623" y="986"/>
                  </a:lnTo>
                  <a:lnTo>
                    <a:pt x="623" y="986"/>
                  </a:lnTo>
                  <a:lnTo>
                    <a:pt x="620" y="983"/>
                  </a:lnTo>
                  <a:lnTo>
                    <a:pt x="619" y="982"/>
                  </a:lnTo>
                  <a:lnTo>
                    <a:pt x="619" y="982"/>
                  </a:lnTo>
                  <a:lnTo>
                    <a:pt x="614" y="979"/>
                  </a:lnTo>
                  <a:lnTo>
                    <a:pt x="611" y="976"/>
                  </a:lnTo>
                  <a:lnTo>
                    <a:pt x="608" y="970"/>
                  </a:lnTo>
                  <a:lnTo>
                    <a:pt x="608" y="965"/>
                  </a:lnTo>
                  <a:lnTo>
                    <a:pt x="608" y="963"/>
                  </a:lnTo>
                  <a:lnTo>
                    <a:pt x="606" y="961"/>
                  </a:lnTo>
                  <a:lnTo>
                    <a:pt x="606" y="961"/>
                  </a:lnTo>
                  <a:lnTo>
                    <a:pt x="591" y="946"/>
                  </a:lnTo>
                  <a:lnTo>
                    <a:pt x="577" y="929"/>
                  </a:lnTo>
                  <a:lnTo>
                    <a:pt x="577" y="929"/>
                  </a:lnTo>
                  <a:lnTo>
                    <a:pt x="561" y="912"/>
                  </a:lnTo>
                  <a:lnTo>
                    <a:pt x="546" y="895"/>
                  </a:lnTo>
                  <a:lnTo>
                    <a:pt x="529" y="879"/>
                  </a:lnTo>
                  <a:lnTo>
                    <a:pt x="513" y="864"/>
                  </a:lnTo>
                  <a:lnTo>
                    <a:pt x="513" y="864"/>
                  </a:lnTo>
                  <a:lnTo>
                    <a:pt x="490" y="846"/>
                  </a:lnTo>
                  <a:lnTo>
                    <a:pt x="469" y="827"/>
                  </a:lnTo>
                  <a:lnTo>
                    <a:pt x="428" y="789"/>
                  </a:lnTo>
                  <a:lnTo>
                    <a:pt x="428" y="789"/>
                  </a:lnTo>
                  <a:lnTo>
                    <a:pt x="416" y="777"/>
                  </a:lnTo>
                  <a:lnTo>
                    <a:pt x="403" y="767"/>
                  </a:lnTo>
                  <a:lnTo>
                    <a:pt x="378" y="745"/>
                  </a:lnTo>
                  <a:lnTo>
                    <a:pt x="378" y="745"/>
                  </a:lnTo>
                  <a:lnTo>
                    <a:pt x="356" y="729"/>
                  </a:lnTo>
                  <a:lnTo>
                    <a:pt x="336" y="711"/>
                  </a:lnTo>
                  <a:lnTo>
                    <a:pt x="317" y="693"/>
                  </a:lnTo>
                  <a:lnTo>
                    <a:pt x="307" y="683"/>
                  </a:lnTo>
                  <a:lnTo>
                    <a:pt x="299" y="673"/>
                  </a:lnTo>
                  <a:lnTo>
                    <a:pt x="299" y="673"/>
                  </a:lnTo>
                  <a:lnTo>
                    <a:pt x="271" y="638"/>
                  </a:lnTo>
                  <a:lnTo>
                    <a:pt x="271" y="638"/>
                  </a:lnTo>
                  <a:lnTo>
                    <a:pt x="238" y="596"/>
                  </a:lnTo>
                  <a:lnTo>
                    <a:pt x="222" y="574"/>
                  </a:lnTo>
                  <a:lnTo>
                    <a:pt x="207" y="552"/>
                  </a:lnTo>
                  <a:lnTo>
                    <a:pt x="207" y="552"/>
                  </a:lnTo>
                  <a:lnTo>
                    <a:pt x="194" y="534"/>
                  </a:lnTo>
                  <a:lnTo>
                    <a:pt x="178" y="514"/>
                  </a:lnTo>
                  <a:lnTo>
                    <a:pt x="160" y="493"/>
                  </a:lnTo>
                  <a:lnTo>
                    <a:pt x="139" y="472"/>
                  </a:lnTo>
                  <a:lnTo>
                    <a:pt x="139" y="472"/>
                  </a:lnTo>
                  <a:lnTo>
                    <a:pt x="128" y="461"/>
                  </a:lnTo>
                  <a:lnTo>
                    <a:pt x="115" y="453"/>
                  </a:lnTo>
                  <a:lnTo>
                    <a:pt x="115" y="453"/>
                  </a:lnTo>
                  <a:lnTo>
                    <a:pt x="103" y="444"/>
                  </a:lnTo>
                  <a:lnTo>
                    <a:pt x="97" y="439"/>
                  </a:lnTo>
                  <a:lnTo>
                    <a:pt x="92" y="433"/>
                  </a:lnTo>
                  <a:lnTo>
                    <a:pt x="92" y="433"/>
                  </a:lnTo>
                  <a:lnTo>
                    <a:pt x="74" y="414"/>
                  </a:lnTo>
                  <a:lnTo>
                    <a:pt x="57" y="393"/>
                  </a:lnTo>
                  <a:lnTo>
                    <a:pt x="57" y="393"/>
                  </a:lnTo>
                  <a:lnTo>
                    <a:pt x="31" y="360"/>
                  </a:lnTo>
                  <a:lnTo>
                    <a:pt x="16" y="345"/>
                  </a:lnTo>
                  <a:lnTo>
                    <a:pt x="2" y="329"/>
                  </a:lnTo>
                  <a:lnTo>
                    <a:pt x="2" y="329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27" y="300"/>
                  </a:lnTo>
                  <a:lnTo>
                    <a:pt x="27" y="300"/>
                  </a:lnTo>
                  <a:lnTo>
                    <a:pt x="45" y="322"/>
                  </a:lnTo>
                  <a:lnTo>
                    <a:pt x="45" y="322"/>
                  </a:lnTo>
                  <a:lnTo>
                    <a:pt x="68" y="351"/>
                  </a:lnTo>
                  <a:lnTo>
                    <a:pt x="68" y="351"/>
                  </a:lnTo>
                  <a:lnTo>
                    <a:pt x="84" y="371"/>
                  </a:lnTo>
                  <a:lnTo>
                    <a:pt x="102" y="392"/>
                  </a:lnTo>
                  <a:lnTo>
                    <a:pt x="111" y="401"/>
                  </a:lnTo>
                  <a:lnTo>
                    <a:pt x="120" y="411"/>
                  </a:lnTo>
                  <a:lnTo>
                    <a:pt x="131" y="419"/>
                  </a:lnTo>
                  <a:lnTo>
                    <a:pt x="141" y="426"/>
                  </a:lnTo>
                  <a:lnTo>
                    <a:pt x="141" y="426"/>
                  </a:lnTo>
                  <a:lnTo>
                    <a:pt x="151" y="434"/>
                  </a:lnTo>
                  <a:lnTo>
                    <a:pt x="163" y="444"/>
                  </a:lnTo>
                  <a:lnTo>
                    <a:pt x="174" y="454"/>
                  </a:lnTo>
                  <a:lnTo>
                    <a:pt x="186" y="465"/>
                  </a:lnTo>
                  <a:lnTo>
                    <a:pt x="197" y="478"/>
                  </a:lnTo>
                  <a:lnTo>
                    <a:pt x="208" y="491"/>
                  </a:lnTo>
                  <a:lnTo>
                    <a:pt x="219" y="506"/>
                  </a:lnTo>
                  <a:lnTo>
                    <a:pt x="229" y="521"/>
                  </a:lnTo>
                  <a:lnTo>
                    <a:pt x="229" y="521"/>
                  </a:lnTo>
                  <a:lnTo>
                    <a:pt x="261" y="567"/>
                  </a:lnTo>
                  <a:lnTo>
                    <a:pt x="291" y="607"/>
                  </a:lnTo>
                  <a:lnTo>
                    <a:pt x="305" y="624"/>
                  </a:lnTo>
                  <a:lnTo>
                    <a:pt x="319" y="640"/>
                  </a:lnTo>
                  <a:lnTo>
                    <a:pt x="332" y="654"/>
                  </a:lnTo>
                  <a:lnTo>
                    <a:pt x="346" y="668"/>
                  </a:lnTo>
                  <a:lnTo>
                    <a:pt x="346" y="668"/>
                  </a:lnTo>
                  <a:lnTo>
                    <a:pt x="371" y="692"/>
                  </a:lnTo>
                  <a:lnTo>
                    <a:pt x="398" y="714"/>
                  </a:lnTo>
                  <a:lnTo>
                    <a:pt x="398" y="714"/>
                  </a:lnTo>
                  <a:lnTo>
                    <a:pt x="429" y="741"/>
                  </a:lnTo>
                  <a:lnTo>
                    <a:pt x="445" y="755"/>
                  </a:lnTo>
                  <a:lnTo>
                    <a:pt x="459" y="769"/>
                  </a:lnTo>
                  <a:lnTo>
                    <a:pt x="459" y="769"/>
                  </a:lnTo>
                  <a:lnTo>
                    <a:pt x="481" y="790"/>
                  </a:lnTo>
                  <a:lnTo>
                    <a:pt x="504" y="809"/>
                  </a:lnTo>
                  <a:lnTo>
                    <a:pt x="504" y="809"/>
                  </a:lnTo>
                  <a:lnTo>
                    <a:pt x="526" y="828"/>
                  </a:lnTo>
                  <a:lnTo>
                    <a:pt x="548" y="849"/>
                  </a:lnTo>
                  <a:lnTo>
                    <a:pt x="548" y="849"/>
                  </a:lnTo>
                  <a:lnTo>
                    <a:pt x="571" y="872"/>
                  </a:lnTo>
                  <a:lnTo>
                    <a:pt x="594" y="896"/>
                  </a:lnTo>
                  <a:lnTo>
                    <a:pt x="594" y="896"/>
                  </a:lnTo>
                  <a:lnTo>
                    <a:pt x="615" y="920"/>
                  </a:lnTo>
                  <a:lnTo>
                    <a:pt x="638" y="943"/>
                  </a:lnTo>
                  <a:lnTo>
                    <a:pt x="643" y="948"/>
                  </a:lnTo>
                  <a:lnTo>
                    <a:pt x="646" y="943"/>
                  </a:lnTo>
                  <a:lnTo>
                    <a:pt x="646" y="943"/>
                  </a:lnTo>
                  <a:lnTo>
                    <a:pt x="658" y="929"/>
                  </a:lnTo>
                  <a:lnTo>
                    <a:pt x="669" y="917"/>
                  </a:lnTo>
                  <a:lnTo>
                    <a:pt x="682" y="904"/>
                  </a:lnTo>
                  <a:lnTo>
                    <a:pt x="696" y="893"/>
                  </a:lnTo>
                  <a:lnTo>
                    <a:pt x="724" y="871"/>
                  </a:lnTo>
                  <a:lnTo>
                    <a:pt x="753" y="851"/>
                  </a:lnTo>
                  <a:lnTo>
                    <a:pt x="753" y="851"/>
                  </a:lnTo>
                  <a:lnTo>
                    <a:pt x="784" y="829"/>
                  </a:lnTo>
                  <a:lnTo>
                    <a:pt x="784" y="829"/>
                  </a:lnTo>
                  <a:lnTo>
                    <a:pt x="812" y="807"/>
                  </a:lnTo>
                  <a:lnTo>
                    <a:pt x="843" y="787"/>
                  </a:lnTo>
                  <a:lnTo>
                    <a:pt x="906" y="748"/>
                  </a:lnTo>
                  <a:lnTo>
                    <a:pt x="906" y="748"/>
                  </a:lnTo>
                  <a:lnTo>
                    <a:pt x="944" y="725"/>
                  </a:lnTo>
                  <a:lnTo>
                    <a:pt x="980" y="702"/>
                  </a:lnTo>
                  <a:lnTo>
                    <a:pt x="986" y="698"/>
                  </a:lnTo>
                  <a:lnTo>
                    <a:pt x="981" y="693"/>
                  </a:lnTo>
                  <a:lnTo>
                    <a:pt x="981" y="693"/>
                  </a:lnTo>
                  <a:lnTo>
                    <a:pt x="964" y="676"/>
                  </a:lnTo>
                  <a:lnTo>
                    <a:pt x="949" y="660"/>
                  </a:lnTo>
                  <a:lnTo>
                    <a:pt x="920" y="624"/>
                  </a:lnTo>
                  <a:lnTo>
                    <a:pt x="917" y="620"/>
                  </a:lnTo>
                  <a:lnTo>
                    <a:pt x="917" y="620"/>
                  </a:lnTo>
                  <a:lnTo>
                    <a:pt x="882" y="579"/>
                  </a:lnTo>
                  <a:lnTo>
                    <a:pt x="850" y="543"/>
                  </a:lnTo>
                  <a:lnTo>
                    <a:pt x="819" y="510"/>
                  </a:lnTo>
                  <a:lnTo>
                    <a:pt x="789" y="480"/>
                  </a:lnTo>
                  <a:lnTo>
                    <a:pt x="789" y="480"/>
                  </a:lnTo>
                  <a:lnTo>
                    <a:pt x="751" y="446"/>
                  </a:lnTo>
                  <a:lnTo>
                    <a:pt x="712" y="412"/>
                  </a:lnTo>
                  <a:lnTo>
                    <a:pt x="712" y="412"/>
                  </a:lnTo>
                  <a:lnTo>
                    <a:pt x="668" y="372"/>
                  </a:lnTo>
                  <a:lnTo>
                    <a:pt x="624" y="332"/>
                  </a:lnTo>
                  <a:lnTo>
                    <a:pt x="604" y="313"/>
                  </a:lnTo>
                  <a:lnTo>
                    <a:pt x="583" y="291"/>
                  </a:lnTo>
                  <a:lnTo>
                    <a:pt x="564" y="269"/>
                  </a:lnTo>
                  <a:lnTo>
                    <a:pt x="544" y="246"/>
                  </a:lnTo>
                  <a:lnTo>
                    <a:pt x="544" y="246"/>
                  </a:lnTo>
                  <a:lnTo>
                    <a:pt x="522" y="221"/>
                  </a:lnTo>
                  <a:lnTo>
                    <a:pt x="501" y="195"/>
                  </a:lnTo>
                  <a:lnTo>
                    <a:pt x="501" y="195"/>
                  </a:lnTo>
                  <a:lnTo>
                    <a:pt x="475" y="165"/>
                  </a:lnTo>
                  <a:lnTo>
                    <a:pt x="450" y="135"/>
                  </a:lnTo>
                  <a:lnTo>
                    <a:pt x="450" y="135"/>
                  </a:lnTo>
                  <a:lnTo>
                    <a:pt x="441" y="125"/>
                  </a:lnTo>
                  <a:lnTo>
                    <a:pt x="431" y="116"/>
                  </a:lnTo>
                  <a:lnTo>
                    <a:pt x="431" y="116"/>
                  </a:lnTo>
                  <a:lnTo>
                    <a:pt x="422" y="107"/>
                  </a:lnTo>
                  <a:lnTo>
                    <a:pt x="413" y="98"/>
                  </a:lnTo>
                  <a:lnTo>
                    <a:pt x="413" y="98"/>
                  </a:lnTo>
                  <a:lnTo>
                    <a:pt x="400" y="81"/>
                  </a:lnTo>
                  <a:lnTo>
                    <a:pt x="389" y="67"/>
                  </a:lnTo>
                  <a:lnTo>
                    <a:pt x="378" y="54"/>
                  </a:lnTo>
                  <a:lnTo>
                    <a:pt x="366" y="44"/>
                  </a:lnTo>
                  <a:lnTo>
                    <a:pt x="366" y="44"/>
                  </a:lnTo>
                  <a:lnTo>
                    <a:pt x="355" y="33"/>
                  </a:lnTo>
                  <a:lnTo>
                    <a:pt x="346" y="21"/>
                  </a:lnTo>
                  <a:lnTo>
                    <a:pt x="346" y="21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82" y="6"/>
                  </a:lnTo>
                  <a:lnTo>
                    <a:pt x="382" y="6"/>
                  </a:lnTo>
                  <a:lnTo>
                    <a:pt x="433" y="64"/>
                  </a:lnTo>
                  <a:lnTo>
                    <a:pt x="433" y="64"/>
                  </a:lnTo>
                  <a:lnTo>
                    <a:pt x="496" y="134"/>
                  </a:lnTo>
                  <a:lnTo>
                    <a:pt x="527" y="170"/>
                  </a:lnTo>
                  <a:lnTo>
                    <a:pt x="558" y="207"/>
                  </a:lnTo>
                  <a:lnTo>
                    <a:pt x="558" y="207"/>
                  </a:lnTo>
                  <a:lnTo>
                    <a:pt x="585" y="239"/>
                  </a:lnTo>
                  <a:lnTo>
                    <a:pt x="614" y="273"/>
                  </a:lnTo>
                  <a:lnTo>
                    <a:pt x="631" y="290"/>
                  </a:lnTo>
                  <a:lnTo>
                    <a:pt x="647" y="307"/>
                  </a:lnTo>
                  <a:lnTo>
                    <a:pt x="665" y="324"/>
                  </a:lnTo>
                  <a:lnTo>
                    <a:pt x="683" y="341"/>
                  </a:lnTo>
                  <a:lnTo>
                    <a:pt x="683" y="341"/>
                  </a:lnTo>
                  <a:lnTo>
                    <a:pt x="729" y="380"/>
                  </a:lnTo>
                  <a:lnTo>
                    <a:pt x="729" y="380"/>
                  </a:lnTo>
                  <a:lnTo>
                    <a:pt x="765" y="411"/>
                  </a:lnTo>
                  <a:lnTo>
                    <a:pt x="801" y="444"/>
                  </a:lnTo>
                  <a:lnTo>
                    <a:pt x="801" y="444"/>
                  </a:lnTo>
                  <a:lnTo>
                    <a:pt x="836" y="477"/>
                  </a:lnTo>
                  <a:lnTo>
                    <a:pt x="869" y="511"/>
                  </a:lnTo>
                  <a:lnTo>
                    <a:pt x="900" y="546"/>
                  </a:lnTo>
                  <a:lnTo>
                    <a:pt x="930" y="581"/>
                  </a:lnTo>
                  <a:lnTo>
                    <a:pt x="930" y="581"/>
                  </a:lnTo>
                  <a:lnTo>
                    <a:pt x="946" y="600"/>
                  </a:lnTo>
                  <a:lnTo>
                    <a:pt x="946" y="600"/>
                  </a:lnTo>
                  <a:lnTo>
                    <a:pt x="962" y="620"/>
                  </a:lnTo>
                  <a:lnTo>
                    <a:pt x="980" y="641"/>
                  </a:lnTo>
                  <a:lnTo>
                    <a:pt x="998" y="661"/>
                  </a:lnTo>
                  <a:lnTo>
                    <a:pt x="1008" y="669"/>
                  </a:lnTo>
                  <a:lnTo>
                    <a:pt x="1018" y="677"/>
                  </a:lnTo>
                  <a:lnTo>
                    <a:pt x="1019" y="678"/>
                  </a:lnTo>
                  <a:lnTo>
                    <a:pt x="1020" y="678"/>
                  </a:lnTo>
                  <a:lnTo>
                    <a:pt x="1020" y="678"/>
                  </a:lnTo>
                  <a:lnTo>
                    <a:pt x="1025" y="680"/>
                  </a:lnTo>
                  <a:lnTo>
                    <a:pt x="1029" y="684"/>
                  </a:lnTo>
                  <a:lnTo>
                    <a:pt x="1029" y="685"/>
                  </a:lnTo>
                  <a:lnTo>
                    <a:pt x="1030" y="686"/>
                  </a:lnTo>
                  <a:lnTo>
                    <a:pt x="1030" y="686"/>
                  </a:lnTo>
                  <a:lnTo>
                    <a:pt x="1032" y="689"/>
                  </a:lnTo>
                  <a:lnTo>
                    <a:pt x="1035" y="692"/>
                  </a:lnTo>
                  <a:lnTo>
                    <a:pt x="1036" y="695"/>
                  </a:lnTo>
                  <a:lnTo>
                    <a:pt x="1037" y="698"/>
                  </a:lnTo>
                  <a:lnTo>
                    <a:pt x="1037" y="699"/>
                  </a:lnTo>
                  <a:lnTo>
                    <a:pt x="1037" y="700"/>
                  </a:lnTo>
                  <a:lnTo>
                    <a:pt x="1037" y="700"/>
                  </a:lnTo>
                  <a:lnTo>
                    <a:pt x="1041" y="711"/>
                  </a:lnTo>
                  <a:lnTo>
                    <a:pt x="1045" y="723"/>
                  </a:lnTo>
                  <a:lnTo>
                    <a:pt x="1047" y="735"/>
                  </a:lnTo>
                  <a:lnTo>
                    <a:pt x="1049" y="748"/>
                  </a:lnTo>
                  <a:lnTo>
                    <a:pt x="1051" y="774"/>
                  </a:lnTo>
                  <a:lnTo>
                    <a:pt x="1051" y="800"/>
                  </a:lnTo>
                  <a:lnTo>
                    <a:pt x="1050" y="826"/>
                  </a:lnTo>
                  <a:lnTo>
                    <a:pt x="1047" y="851"/>
                  </a:lnTo>
                  <a:lnTo>
                    <a:pt x="1044" y="872"/>
                  </a:lnTo>
                  <a:lnTo>
                    <a:pt x="1040" y="892"/>
                  </a:lnTo>
                  <a:lnTo>
                    <a:pt x="1040" y="892"/>
                  </a:lnTo>
                  <a:lnTo>
                    <a:pt x="1037" y="911"/>
                  </a:lnTo>
                  <a:lnTo>
                    <a:pt x="1035" y="929"/>
                  </a:lnTo>
                  <a:lnTo>
                    <a:pt x="1030" y="967"/>
                  </a:lnTo>
                  <a:lnTo>
                    <a:pt x="1030" y="973"/>
                  </a:lnTo>
                  <a:lnTo>
                    <a:pt x="1030" y="973"/>
                  </a:lnTo>
                  <a:lnTo>
                    <a:pt x="1029" y="991"/>
                  </a:lnTo>
                  <a:lnTo>
                    <a:pt x="1029" y="991"/>
                  </a:lnTo>
                  <a:lnTo>
                    <a:pt x="1029" y="1009"/>
                  </a:lnTo>
                  <a:lnTo>
                    <a:pt x="1028" y="1017"/>
                  </a:lnTo>
                  <a:lnTo>
                    <a:pt x="1026" y="1024"/>
                  </a:lnTo>
                  <a:lnTo>
                    <a:pt x="1026" y="1024"/>
                  </a:lnTo>
                  <a:lnTo>
                    <a:pt x="1024" y="1031"/>
                  </a:lnTo>
                  <a:lnTo>
                    <a:pt x="1023" y="1039"/>
                  </a:lnTo>
                  <a:lnTo>
                    <a:pt x="1023" y="1051"/>
                  </a:lnTo>
                  <a:lnTo>
                    <a:pt x="1023" y="1051"/>
                  </a:lnTo>
                  <a:lnTo>
                    <a:pt x="1023" y="1059"/>
                  </a:lnTo>
                  <a:lnTo>
                    <a:pt x="1021" y="1068"/>
                  </a:lnTo>
                  <a:lnTo>
                    <a:pt x="1019" y="1075"/>
                  </a:lnTo>
                  <a:lnTo>
                    <a:pt x="1016" y="1079"/>
                  </a:lnTo>
                  <a:lnTo>
                    <a:pt x="1013" y="1083"/>
                  </a:lnTo>
                  <a:lnTo>
                    <a:pt x="1013" y="1083"/>
                  </a:lnTo>
                  <a:lnTo>
                    <a:pt x="1010" y="1085"/>
                  </a:lnTo>
                  <a:lnTo>
                    <a:pt x="1008" y="1086"/>
                  </a:lnTo>
                  <a:lnTo>
                    <a:pt x="1005" y="1087"/>
                  </a:lnTo>
                  <a:lnTo>
                    <a:pt x="1002" y="1088"/>
                  </a:lnTo>
                  <a:lnTo>
                    <a:pt x="1002" y="1088"/>
                  </a:lnTo>
                  <a:lnTo>
                    <a:pt x="1002" y="1088"/>
                  </a:lnTo>
                  <a:lnTo>
                    <a:pt x="998" y="1087"/>
                  </a:lnTo>
                  <a:lnTo>
                    <a:pt x="997" y="1087"/>
                  </a:lnTo>
                  <a:lnTo>
                    <a:pt x="996" y="1087"/>
                  </a:lnTo>
                  <a:lnTo>
                    <a:pt x="996" y="1087"/>
                  </a:lnTo>
                  <a:lnTo>
                    <a:pt x="992" y="1088"/>
                  </a:lnTo>
                  <a:lnTo>
                    <a:pt x="991" y="1088"/>
                  </a:lnTo>
                  <a:close/>
                  <a:moveTo>
                    <a:pt x="1002" y="731"/>
                  </a:moveTo>
                  <a:lnTo>
                    <a:pt x="1002" y="731"/>
                  </a:lnTo>
                  <a:lnTo>
                    <a:pt x="954" y="761"/>
                  </a:lnTo>
                  <a:lnTo>
                    <a:pt x="954" y="761"/>
                  </a:lnTo>
                  <a:lnTo>
                    <a:pt x="918" y="784"/>
                  </a:lnTo>
                  <a:lnTo>
                    <a:pt x="918" y="784"/>
                  </a:lnTo>
                  <a:lnTo>
                    <a:pt x="885" y="803"/>
                  </a:lnTo>
                  <a:lnTo>
                    <a:pt x="885" y="803"/>
                  </a:lnTo>
                  <a:lnTo>
                    <a:pt x="856" y="821"/>
                  </a:lnTo>
                  <a:lnTo>
                    <a:pt x="842" y="830"/>
                  </a:lnTo>
                  <a:lnTo>
                    <a:pt x="829" y="839"/>
                  </a:lnTo>
                  <a:lnTo>
                    <a:pt x="819" y="847"/>
                  </a:lnTo>
                  <a:lnTo>
                    <a:pt x="819" y="847"/>
                  </a:lnTo>
                  <a:lnTo>
                    <a:pt x="773" y="881"/>
                  </a:lnTo>
                  <a:lnTo>
                    <a:pt x="729" y="917"/>
                  </a:lnTo>
                  <a:lnTo>
                    <a:pt x="729" y="917"/>
                  </a:lnTo>
                  <a:lnTo>
                    <a:pt x="717" y="925"/>
                  </a:lnTo>
                  <a:lnTo>
                    <a:pt x="717" y="925"/>
                  </a:lnTo>
                  <a:lnTo>
                    <a:pt x="704" y="936"/>
                  </a:lnTo>
                  <a:lnTo>
                    <a:pt x="691" y="948"/>
                  </a:lnTo>
                  <a:lnTo>
                    <a:pt x="678" y="960"/>
                  </a:lnTo>
                  <a:lnTo>
                    <a:pt x="672" y="967"/>
                  </a:lnTo>
                  <a:lnTo>
                    <a:pt x="668" y="974"/>
                  </a:lnTo>
                  <a:lnTo>
                    <a:pt x="664" y="980"/>
                  </a:lnTo>
                  <a:lnTo>
                    <a:pt x="671" y="982"/>
                  </a:lnTo>
                  <a:lnTo>
                    <a:pt x="671" y="982"/>
                  </a:lnTo>
                  <a:lnTo>
                    <a:pt x="699" y="991"/>
                  </a:lnTo>
                  <a:lnTo>
                    <a:pt x="699" y="991"/>
                  </a:lnTo>
                  <a:lnTo>
                    <a:pt x="718" y="996"/>
                  </a:lnTo>
                  <a:lnTo>
                    <a:pt x="738" y="1003"/>
                  </a:lnTo>
                  <a:lnTo>
                    <a:pt x="738" y="1003"/>
                  </a:lnTo>
                  <a:lnTo>
                    <a:pt x="756" y="1007"/>
                  </a:lnTo>
                  <a:lnTo>
                    <a:pt x="772" y="1010"/>
                  </a:lnTo>
                  <a:lnTo>
                    <a:pt x="772" y="1010"/>
                  </a:lnTo>
                  <a:lnTo>
                    <a:pt x="792" y="1014"/>
                  </a:lnTo>
                  <a:lnTo>
                    <a:pt x="811" y="1018"/>
                  </a:lnTo>
                  <a:lnTo>
                    <a:pt x="811" y="1018"/>
                  </a:lnTo>
                  <a:lnTo>
                    <a:pt x="854" y="1028"/>
                  </a:lnTo>
                  <a:lnTo>
                    <a:pt x="897" y="1039"/>
                  </a:lnTo>
                  <a:lnTo>
                    <a:pt x="941" y="1046"/>
                  </a:lnTo>
                  <a:lnTo>
                    <a:pt x="962" y="1049"/>
                  </a:lnTo>
                  <a:lnTo>
                    <a:pt x="984" y="1051"/>
                  </a:lnTo>
                  <a:lnTo>
                    <a:pt x="991" y="1052"/>
                  </a:lnTo>
                  <a:lnTo>
                    <a:pt x="990" y="1045"/>
                  </a:lnTo>
                  <a:lnTo>
                    <a:pt x="990" y="1045"/>
                  </a:lnTo>
                  <a:lnTo>
                    <a:pt x="989" y="1039"/>
                  </a:lnTo>
                  <a:lnTo>
                    <a:pt x="989" y="1039"/>
                  </a:lnTo>
                  <a:lnTo>
                    <a:pt x="987" y="1032"/>
                  </a:lnTo>
                  <a:lnTo>
                    <a:pt x="987" y="1029"/>
                  </a:lnTo>
                  <a:lnTo>
                    <a:pt x="987" y="1027"/>
                  </a:lnTo>
                  <a:lnTo>
                    <a:pt x="987" y="1027"/>
                  </a:lnTo>
                  <a:lnTo>
                    <a:pt x="990" y="1018"/>
                  </a:lnTo>
                  <a:lnTo>
                    <a:pt x="992" y="1008"/>
                  </a:lnTo>
                  <a:lnTo>
                    <a:pt x="993" y="988"/>
                  </a:lnTo>
                  <a:lnTo>
                    <a:pt x="993" y="988"/>
                  </a:lnTo>
                  <a:lnTo>
                    <a:pt x="994" y="974"/>
                  </a:lnTo>
                  <a:lnTo>
                    <a:pt x="994" y="974"/>
                  </a:lnTo>
                  <a:lnTo>
                    <a:pt x="995" y="957"/>
                  </a:lnTo>
                  <a:lnTo>
                    <a:pt x="995" y="957"/>
                  </a:lnTo>
                  <a:lnTo>
                    <a:pt x="998" y="925"/>
                  </a:lnTo>
                  <a:lnTo>
                    <a:pt x="1000" y="910"/>
                  </a:lnTo>
                  <a:lnTo>
                    <a:pt x="1004" y="893"/>
                  </a:lnTo>
                  <a:lnTo>
                    <a:pt x="1004" y="893"/>
                  </a:lnTo>
                  <a:lnTo>
                    <a:pt x="1010" y="856"/>
                  </a:lnTo>
                  <a:lnTo>
                    <a:pt x="1013" y="835"/>
                  </a:lnTo>
                  <a:lnTo>
                    <a:pt x="1015" y="813"/>
                  </a:lnTo>
                  <a:lnTo>
                    <a:pt x="1016" y="793"/>
                  </a:lnTo>
                  <a:lnTo>
                    <a:pt x="1015" y="772"/>
                  </a:lnTo>
                  <a:lnTo>
                    <a:pt x="1014" y="753"/>
                  </a:lnTo>
                  <a:lnTo>
                    <a:pt x="1010" y="734"/>
                  </a:lnTo>
                  <a:lnTo>
                    <a:pt x="1008" y="726"/>
                  </a:lnTo>
                  <a:lnTo>
                    <a:pt x="1002" y="73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7" name="Freeform 207"/>
            <p:cNvSpPr/>
            <p:nvPr/>
          </p:nvSpPr>
          <p:spPr bwMode="auto">
            <a:xfrm>
              <a:off x="4251325" y="2251075"/>
              <a:ext cx="195263" cy="161925"/>
            </a:xfrm>
            <a:custGeom>
              <a:avLst/>
              <a:gdLst/>
              <a:ahLst/>
              <a:cxnLst>
                <a:cxn ang="0">
                  <a:pos x="15" y="307"/>
                </a:cxn>
                <a:cxn ang="0">
                  <a:pos x="9" y="306"/>
                </a:cxn>
                <a:cxn ang="0">
                  <a:pos x="2" y="298"/>
                </a:cxn>
                <a:cxn ang="0">
                  <a:pos x="0" y="293"/>
                </a:cxn>
                <a:cxn ang="0">
                  <a:pos x="2" y="281"/>
                </a:cxn>
                <a:cxn ang="0">
                  <a:pos x="6" y="275"/>
                </a:cxn>
                <a:cxn ang="0">
                  <a:pos x="12" y="272"/>
                </a:cxn>
                <a:cxn ang="0">
                  <a:pos x="18" y="269"/>
                </a:cxn>
                <a:cxn ang="0">
                  <a:pos x="30" y="259"/>
                </a:cxn>
                <a:cxn ang="0">
                  <a:pos x="48" y="238"/>
                </a:cxn>
                <a:cxn ang="0">
                  <a:pos x="59" y="222"/>
                </a:cxn>
                <a:cxn ang="0">
                  <a:pos x="75" y="201"/>
                </a:cxn>
                <a:cxn ang="0">
                  <a:pos x="94" y="180"/>
                </a:cxn>
                <a:cxn ang="0">
                  <a:pos x="136" y="143"/>
                </a:cxn>
                <a:cxn ang="0">
                  <a:pos x="160" y="124"/>
                </a:cxn>
                <a:cxn ang="0">
                  <a:pos x="174" y="112"/>
                </a:cxn>
                <a:cxn ang="0">
                  <a:pos x="224" y="83"/>
                </a:cxn>
                <a:cxn ang="0">
                  <a:pos x="241" y="73"/>
                </a:cxn>
                <a:cxn ang="0">
                  <a:pos x="259" y="63"/>
                </a:cxn>
                <a:cxn ang="0">
                  <a:pos x="305" y="32"/>
                </a:cxn>
                <a:cxn ang="0">
                  <a:pos x="345" y="3"/>
                </a:cxn>
                <a:cxn ang="0">
                  <a:pos x="354" y="0"/>
                </a:cxn>
                <a:cxn ang="0">
                  <a:pos x="359" y="1"/>
                </a:cxn>
                <a:cxn ang="0">
                  <a:pos x="366" y="8"/>
                </a:cxn>
                <a:cxn ang="0">
                  <a:pos x="368" y="12"/>
                </a:cxn>
                <a:cxn ang="0">
                  <a:pos x="369" y="22"/>
                </a:cxn>
                <a:cxn ang="0">
                  <a:pos x="367" y="29"/>
                </a:cxn>
                <a:cxn ang="0">
                  <a:pos x="362" y="35"/>
                </a:cxn>
                <a:cxn ang="0">
                  <a:pos x="339" y="51"/>
                </a:cxn>
                <a:cxn ang="0">
                  <a:pos x="270" y="96"/>
                </a:cxn>
                <a:cxn ang="0">
                  <a:pos x="240" y="115"/>
                </a:cxn>
                <a:cxn ang="0">
                  <a:pos x="180" y="157"/>
                </a:cxn>
                <a:cxn ang="0">
                  <a:pos x="151" y="179"/>
                </a:cxn>
                <a:cxn ang="0">
                  <a:pos x="109" y="218"/>
                </a:cxn>
                <a:cxn ang="0">
                  <a:pos x="78" y="252"/>
                </a:cxn>
                <a:cxn ang="0">
                  <a:pos x="69" y="264"/>
                </a:cxn>
                <a:cxn ang="0">
                  <a:pos x="47" y="290"/>
                </a:cxn>
                <a:cxn ang="0">
                  <a:pos x="35" y="300"/>
                </a:cxn>
                <a:cxn ang="0">
                  <a:pos x="21" y="306"/>
                </a:cxn>
                <a:cxn ang="0">
                  <a:pos x="15" y="307"/>
                </a:cxn>
              </a:cxnLst>
              <a:rect l="0" t="0" r="r" b="b"/>
              <a:pathLst>
                <a:path w="369" h="307">
                  <a:moveTo>
                    <a:pt x="15" y="307"/>
                  </a:moveTo>
                  <a:lnTo>
                    <a:pt x="15" y="307"/>
                  </a:lnTo>
                  <a:lnTo>
                    <a:pt x="12" y="307"/>
                  </a:lnTo>
                  <a:lnTo>
                    <a:pt x="9" y="306"/>
                  </a:lnTo>
                  <a:lnTo>
                    <a:pt x="5" y="303"/>
                  </a:lnTo>
                  <a:lnTo>
                    <a:pt x="2" y="298"/>
                  </a:lnTo>
                  <a:lnTo>
                    <a:pt x="0" y="293"/>
                  </a:lnTo>
                  <a:lnTo>
                    <a:pt x="0" y="293"/>
                  </a:lnTo>
                  <a:lnTo>
                    <a:pt x="0" y="287"/>
                  </a:lnTo>
                  <a:lnTo>
                    <a:pt x="2" y="281"/>
                  </a:lnTo>
                  <a:lnTo>
                    <a:pt x="4" y="277"/>
                  </a:lnTo>
                  <a:lnTo>
                    <a:pt x="6" y="275"/>
                  </a:lnTo>
                  <a:lnTo>
                    <a:pt x="9" y="273"/>
                  </a:lnTo>
                  <a:lnTo>
                    <a:pt x="12" y="272"/>
                  </a:lnTo>
                  <a:lnTo>
                    <a:pt x="12" y="272"/>
                  </a:lnTo>
                  <a:lnTo>
                    <a:pt x="18" y="269"/>
                  </a:lnTo>
                  <a:lnTo>
                    <a:pt x="24" y="265"/>
                  </a:lnTo>
                  <a:lnTo>
                    <a:pt x="30" y="259"/>
                  </a:lnTo>
                  <a:lnTo>
                    <a:pt x="36" y="253"/>
                  </a:lnTo>
                  <a:lnTo>
                    <a:pt x="48" y="238"/>
                  </a:lnTo>
                  <a:lnTo>
                    <a:pt x="59" y="222"/>
                  </a:lnTo>
                  <a:lnTo>
                    <a:pt x="59" y="222"/>
                  </a:lnTo>
                  <a:lnTo>
                    <a:pt x="68" y="210"/>
                  </a:lnTo>
                  <a:lnTo>
                    <a:pt x="75" y="201"/>
                  </a:lnTo>
                  <a:lnTo>
                    <a:pt x="75" y="201"/>
                  </a:lnTo>
                  <a:lnTo>
                    <a:pt x="94" y="180"/>
                  </a:lnTo>
                  <a:lnTo>
                    <a:pt x="114" y="162"/>
                  </a:lnTo>
                  <a:lnTo>
                    <a:pt x="136" y="143"/>
                  </a:lnTo>
                  <a:lnTo>
                    <a:pt x="157" y="126"/>
                  </a:lnTo>
                  <a:lnTo>
                    <a:pt x="160" y="124"/>
                  </a:lnTo>
                  <a:lnTo>
                    <a:pt x="160" y="124"/>
                  </a:lnTo>
                  <a:lnTo>
                    <a:pt x="174" y="112"/>
                  </a:lnTo>
                  <a:lnTo>
                    <a:pt x="190" y="102"/>
                  </a:lnTo>
                  <a:lnTo>
                    <a:pt x="224" y="83"/>
                  </a:lnTo>
                  <a:lnTo>
                    <a:pt x="224" y="83"/>
                  </a:lnTo>
                  <a:lnTo>
                    <a:pt x="241" y="73"/>
                  </a:lnTo>
                  <a:lnTo>
                    <a:pt x="259" y="63"/>
                  </a:lnTo>
                  <a:lnTo>
                    <a:pt x="259" y="63"/>
                  </a:lnTo>
                  <a:lnTo>
                    <a:pt x="283" y="47"/>
                  </a:lnTo>
                  <a:lnTo>
                    <a:pt x="305" y="32"/>
                  </a:lnTo>
                  <a:lnTo>
                    <a:pt x="345" y="3"/>
                  </a:lnTo>
                  <a:lnTo>
                    <a:pt x="345" y="3"/>
                  </a:lnTo>
                  <a:lnTo>
                    <a:pt x="350" y="1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9" y="1"/>
                  </a:lnTo>
                  <a:lnTo>
                    <a:pt x="363" y="4"/>
                  </a:lnTo>
                  <a:lnTo>
                    <a:pt x="366" y="8"/>
                  </a:lnTo>
                  <a:lnTo>
                    <a:pt x="368" y="12"/>
                  </a:lnTo>
                  <a:lnTo>
                    <a:pt x="368" y="12"/>
                  </a:lnTo>
                  <a:lnTo>
                    <a:pt x="369" y="16"/>
                  </a:lnTo>
                  <a:lnTo>
                    <a:pt x="369" y="22"/>
                  </a:lnTo>
                  <a:lnTo>
                    <a:pt x="369" y="25"/>
                  </a:lnTo>
                  <a:lnTo>
                    <a:pt x="367" y="29"/>
                  </a:lnTo>
                  <a:lnTo>
                    <a:pt x="365" y="32"/>
                  </a:lnTo>
                  <a:lnTo>
                    <a:pt x="362" y="35"/>
                  </a:lnTo>
                  <a:lnTo>
                    <a:pt x="362" y="35"/>
                  </a:lnTo>
                  <a:lnTo>
                    <a:pt x="339" y="51"/>
                  </a:lnTo>
                  <a:lnTo>
                    <a:pt x="317" y="67"/>
                  </a:lnTo>
                  <a:lnTo>
                    <a:pt x="270" y="96"/>
                  </a:lnTo>
                  <a:lnTo>
                    <a:pt x="270" y="96"/>
                  </a:lnTo>
                  <a:lnTo>
                    <a:pt x="240" y="115"/>
                  </a:lnTo>
                  <a:lnTo>
                    <a:pt x="210" y="135"/>
                  </a:lnTo>
                  <a:lnTo>
                    <a:pt x="180" y="157"/>
                  </a:lnTo>
                  <a:lnTo>
                    <a:pt x="151" y="179"/>
                  </a:lnTo>
                  <a:lnTo>
                    <a:pt x="151" y="179"/>
                  </a:lnTo>
                  <a:lnTo>
                    <a:pt x="131" y="198"/>
                  </a:lnTo>
                  <a:lnTo>
                    <a:pt x="109" y="218"/>
                  </a:lnTo>
                  <a:lnTo>
                    <a:pt x="88" y="239"/>
                  </a:lnTo>
                  <a:lnTo>
                    <a:pt x="78" y="252"/>
                  </a:lnTo>
                  <a:lnTo>
                    <a:pt x="69" y="264"/>
                  </a:lnTo>
                  <a:lnTo>
                    <a:pt x="69" y="264"/>
                  </a:lnTo>
                  <a:lnTo>
                    <a:pt x="59" y="277"/>
                  </a:lnTo>
                  <a:lnTo>
                    <a:pt x="47" y="290"/>
                  </a:lnTo>
                  <a:lnTo>
                    <a:pt x="42" y="295"/>
                  </a:lnTo>
                  <a:lnTo>
                    <a:pt x="35" y="300"/>
                  </a:lnTo>
                  <a:lnTo>
                    <a:pt x="29" y="304"/>
                  </a:lnTo>
                  <a:lnTo>
                    <a:pt x="21" y="306"/>
                  </a:lnTo>
                  <a:lnTo>
                    <a:pt x="21" y="306"/>
                  </a:lnTo>
                  <a:lnTo>
                    <a:pt x="15" y="307"/>
                  </a:lnTo>
                  <a:lnTo>
                    <a:pt x="15" y="30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8" name="Freeform 208"/>
            <p:cNvSpPr/>
            <p:nvPr/>
          </p:nvSpPr>
          <p:spPr bwMode="auto">
            <a:xfrm>
              <a:off x="4284663" y="2282825"/>
              <a:ext cx="195263" cy="171450"/>
            </a:xfrm>
            <a:custGeom>
              <a:avLst/>
              <a:gdLst/>
              <a:ahLst/>
              <a:cxnLst>
                <a:cxn ang="0">
                  <a:pos x="15" y="323"/>
                </a:cxn>
                <a:cxn ang="0">
                  <a:pos x="6" y="319"/>
                </a:cxn>
                <a:cxn ang="0">
                  <a:pos x="1" y="309"/>
                </a:cxn>
                <a:cxn ang="0">
                  <a:pos x="0" y="306"/>
                </a:cxn>
                <a:cxn ang="0">
                  <a:pos x="0" y="297"/>
                </a:cxn>
                <a:cxn ang="0">
                  <a:pos x="4" y="290"/>
                </a:cxn>
                <a:cxn ang="0">
                  <a:pos x="7" y="287"/>
                </a:cxn>
                <a:cxn ang="0">
                  <a:pos x="15" y="277"/>
                </a:cxn>
                <a:cxn ang="0">
                  <a:pos x="20" y="266"/>
                </a:cxn>
                <a:cxn ang="0">
                  <a:pos x="29" y="253"/>
                </a:cxn>
                <a:cxn ang="0">
                  <a:pos x="48" y="230"/>
                </a:cxn>
                <a:cxn ang="0">
                  <a:pos x="68" y="211"/>
                </a:cxn>
                <a:cxn ang="0">
                  <a:pos x="94" y="190"/>
                </a:cxn>
                <a:cxn ang="0">
                  <a:pos x="126" y="162"/>
                </a:cxn>
                <a:cxn ang="0">
                  <a:pos x="159" y="135"/>
                </a:cxn>
                <a:cxn ang="0">
                  <a:pos x="187" y="111"/>
                </a:cxn>
                <a:cxn ang="0">
                  <a:pos x="236" y="73"/>
                </a:cxn>
                <a:cxn ang="0">
                  <a:pos x="254" y="61"/>
                </a:cxn>
                <a:cxn ang="0">
                  <a:pos x="311" y="23"/>
                </a:cxn>
                <a:cxn ang="0">
                  <a:pos x="344" y="3"/>
                </a:cxn>
                <a:cxn ang="0">
                  <a:pos x="348" y="1"/>
                </a:cxn>
                <a:cxn ang="0">
                  <a:pos x="352" y="0"/>
                </a:cxn>
                <a:cxn ang="0">
                  <a:pos x="358" y="2"/>
                </a:cxn>
                <a:cxn ang="0">
                  <a:pos x="366" y="9"/>
                </a:cxn>
                <a:cxn ang="0">
                  <a:pos x="368" y="14"/>
                </a:cxn>
                <a:cxn ang="0">
                  <a:pos x="369" y="22"/>
                </a:cxn>
                <a:cxn ang="0">
                  <a:pos x="366" y="29"/>
                </a:cxn>
                <a:cxn ang="0">
                  <a:pos x="361" y="35"/>
                </a:cxn>
                <a:cxn ang="0">
                  <a:pos x="325" y="57"/>
                </a:cxn>
                <a:cxn ang="0">
                  <a:pos x="271" y="92"/>
                </a:cxn>
                <a:cxn ang="0">
                  <a:pos x="250" y="107"/>
                </a:cxn>
                <a:cxn ang="0">
                  <a:pos x="190" y="157"/>
                </a:cxn>
                <a:cxn ang="0">
                  <a:pos x="164" y="179"/>
                </a:cxn>
                <a:cxn ang="0">
                  <a:pos x="134" y="203"/>
                </a:cxn>
                <a:cxn ang="0">
                  <a:pos x="102" y="229"/>
                </a:cxn>
                <a:cxn ang="0">
                  <a:pos x="72" y="258"/>
                </a:cxn>
                <a:cxn ang="0">
                  <a:pos x="66" y="264"/>
                </a:cxn>
                <a:cxn ang="0">
                  <a:pos x="51" y="286"/>
                </a:cxn>
                <a:cxn ang="0">
                  <a:pos x="46" y="295"/>
                </a:cxn>
                <a:cxn ang="0">
                  <a:pos x="33" y="312"/>
                </a:cxn>
                <a:cxn ang="0">
                  <a:pos x="24" y="319"/>
                </a:cxn>
                <a:cxn ang="0">
                  <a:pos x="15" y="323"/>
                </a:cxn>
              </a:cxnLst>
              <a:rect l="0" t="0" r="r" b="b"/>
              <a:pathLst>
                <a:path w="369" h="323">
                  <a:moveTo>
                    <a:pt x="15" y="323"/>
                  </a:moveTo>
                  <a:lnTo>
                    <a:pt x="15" y="323"/>
                  </a:lnTo>
                  <a:lnTo>
                    <a:pt x="10" y="322"/>
                  </a:lnTo>
                  <a:lnTo>
                    <a:pt x="6" y="319"/>
                  </a:lnTo>
                  <a:lnTo>
                    <a:pt x="3" y="315"/>
                  </a:lnTo>
                  <a:lnTo>
                    <a:pt x="1" y="309"/>
                  </a:lnTo>
                  <a:lnTo>
                    <a:pt x="1" y="309"/>
                  </a:lnTo>
                  <a:lnTo>
                    <a:pt x="0" y="306"/>
                  </a:lnTo>
                  <a:lnTo>
                    <a:pt x="0" y="300"/>
                  </a:lnTo>
                  <a:lnTo>
                    <a:pt x="0" y="297"/>
                  </a:lnTo>
                  <a:lnTo>
                    <a:pt x="2" y="294"/>
                  </a:lnTo>
                  <a:lnTo>
                    <a:pt x="4" y="290"/>
                  </a:lnTo>
                  <a:lnTo>
                    <a:pt x="7" y="287"/>
                  </a:lnTo>
                  <a:lnTo>
                    <a:pt x="7" y="287"/>
                  </a:lnTo>
                  <a:lnTo>
                    <a:pt x="11" y="283"/>
                  </a:lnTo>
                  <a:lnTo>
                    <a:pt x="15" y="277"/>
                  </a:lnTo>
                  <a:lnTo>
                    <a:pt x="20" y="266"/>
                  </a:lnTo>
                  <a:lnTo>
                    <a:pt x="20" y="266"/>
                  </a:lnTo>
                  <a:lnTo>
                    <a:pt x="24" y="259"/>
                  </a:lnTo>
                  <a:lnTo>
                    <a:pt x="29" y="253"/>
                  </a:lnTo>
                  <a:lnTo>
                    <a:pt x="29" y="253"/>
                  </a:lnTo>
                  <a:lnTo>
                    <a:pt x="48" y="230"/>
                  </a:lnTo>
                  <a:lnTo>
                    <a:pt x="59" y="221"/>
                  </a:lnTo>
                  <a:lnTo>
                    <a:pt x="68" y="211"/>
                  </a:lnTo>
                  <a:lnTo>
                    <a:pt x="68" y="211"/>
                  </a:lnTo>
                  <a:lnTo>
                    <a:pt x="94" y="190"/>
                  </a:lnTo>
                  <a:lnTo>
                    <a:pt x="94" y="190"/>
                  </a:lnTo>
                  <a:lnTo>
                    <a:pt x="126" y="162"/>
                  </a:lnTo>
                  <a:lnTo>
                    <a:pt x="159" y="135"/>
                  </a:lnTo>
                  <a:lnTo>
                    <a:pt x="159" y="135"/>
                  </a:lnTo>
                  <a:lnTo>
                    <a:pt x="187" y="111"/>
                  </a:lnTo>
                  <a:lnTo>
                    <a:pt x="187" y="111"/>
                  </a:lnTo>
                  <a:lnTo>
                    <a:pt x="220" y="85"/>
                  </a:lnTo>
                  <a:lnTo>
                    <a:pt x="236" y="73"/>
                  </a:lnTo>
                  <a:lnTo>
                    <a:pt x="254" y="61"/>
                  </a:lnTo>
                  <a:lnTo>
                    <a:pt x="254" y="61"/>
                  </a:lnTo>
                  <a:lnTo>
                    <a:pt x="282" y="41"/>
                  </a:lnTo>
                  <a:lnTo>
                    <a:pt x="311" y="23"/>
                  </a:lnTo>
                  <a:lnTo>
                    <a:pt x="311" y="23"/>
                  </a:lnTo>
                  <a:lnTo>
                    <a:pt x="344" y="3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55" y="1"/>
                  </a:lnTo>
                  <a:lnTo>
                    <a:pt x="358" y="2"/>
                  </a:lnTo>
                  <a:lnTo>
                    <a:pt x="363" y="5"/>
                  </a:lnTo>
                  <a:lnTo>
                    <a:pt x="366" y="9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69" y="17"/>
                  </a:lnTo>
                  <a:lnTo>
                    <a:pt x="369" y="22"/>
                  </a:lnTo>
                  <a:lnTo>
                    <a:pt x="368" y="25"/>
                  </a:lnTo>
                  <a:lnTo>
                    <a:pt x="366" y="29"/>
                  </a:lnTo>
                  <a:lnTo>
                    <a:pt x="364" y="32"/>
                  </a:lnTo>
                  <a:lnTo>
                    <a:pt x="361" y="35"/>
                  </a:lnTo>
                  <a:lnTo>
                    <a:pt x="361" y="35"/>
                  </a:lnTo>
                  <a:lnTo>
                    <a:pt x="325" y="57"/>
                  </a:lnTo>
                  <a:lnTo>
                    <a:pt x="325" y="57"/>
                  </a:lnTo>
                  <a:lnTo>
                    <a:pt x="271" y="92"/>
                  </a:lnTo>
                  <a:lnTo>
                    <a:pt x="271" y="92"/>
                  </a:lnTo>
                  <a:lnTo>
                    <a:pt x="250" y="107"/>
                  </a:lnTo>
                  <a:lnTo>
                    <a:pt x="229" y="123"/>
                  </a:lnTo>
                  <a:lnTo>
                    <a:pt x="190" y="157"/>
                  </a:lnTo>
                  <a:lnTo>
                    <a:pt x="190" y="157"/>
                  </a:lnTo>
                  <a:lnTo>
                    <a:pt x="164" y="179"/>
                  </a:lnTo>
                  <a:lnTo>
                    <a:pt x="164" y="179"/>
                  </a:lnTo>
                  <a:lnTo>
                    <a:pt x="134" y="203"/>
                  </a:lnTo>
                  <a:lnTo>
                    <a:pt x="134" y="203"/>
                  </a:lnTo>
                  <a:lnTo>
                    <a:pt x="102" y="229"/>
                  </a:lnTo>
                  <a:lnTo>
                    <a:pt x="86" y="242"/>
                  </a:lnTo>
                  <a:lnTo>
                    <a:pt x="72" y="258"/>
                  </a:lnTo>
                  <a:lnTo>
                    <a:pt x="72" y="258"/>
                  </a:lnTo>
                  <a:lnTo>
                    <a:pt x="66" y="264"/>
                  </a:lnTo>
                  <a:lnTo>
                    <a:pt x="61" y="271"/>
                  </a:lnTo>
                  <a:lnTo>
                    <a:pt x="51" y="286"/>
                  </a:lnTo>
                  <a:lnTo>
                    <a:pt x="51" y="286"/>
                  </a:lnTo>
                  <a:lnTo>
                    <a:pt x="46" y="295"/>
                  </a:lnTo>
                  <a:lnTo>
                    <a:pt x="40" y="303"/>
                  </a:lnTo>
                  <a:lnTo>
                    <a:pt x="33" y="312"/>
                  </a:lnTo>
                  <a:lnTo>
                    <a:pt x="24" y="319"/>
                  </a:lnTo>
                  <a:lnTo>
                    <a:pt x="24" y="319"/>
                  </a:lnTo>
                  <a:lnTo>
                    <a:pt x="19" y="322"/>
                  </a:lnTo>
                  <a:lnTo>
                    <a:pt x="15" y="323"/>
                  </a:lnTo>
                  <a:lnTo>
                    <a:pt x="15" y="32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39" name="Freeform 209"/>
            <p:cNvSpPr/>
            <p:nvPr/>
          </p:nvSpPr>
          <p:spPr bwMode="auto">
            <a:xfrm>
              <a:off x="4446588" y="2346325"/>
              <a:ext cx="285750" cy="307975"/>
            </a:xfrm>
            <a:custGeom>
              <a:avLst/>
              <a:gdLst/>
              <a:ahLst/>
              <a:cxnLst>
                <a:cxn ang="0">
                  <a:pos x="524" y="583"/>
                </a:cxn>
                <a:cxn ang="0">
                  <a:pos x="515" y="580"/>
                </a:cxn>
                <a:cxn ang="0">
                  <a:pos x="501" y="571"/>
                </a:cxn>
                <a:cxn ang="0">
                  <a:pos x="476" y="549"/>
                </a:cxn>
                <a:cxn ang="0">
                  <a:pos x="437" y="513"/>
                </a:cxn>
                <a:cxn ang="0">
                  <a:pos x="414" y="488"/>
                </a:cxn>
                <a:cxn ang="0">
                  <a:pos x="388" y="460"/>
                </a:cxn>
                <a:cxn ang="0">
                  <a:pos x="339" y="409"/>
                </a:cxn>
                <a:cxn ang="0">
                  <a:pos x="300" y="361"/>
                </a:cxn>
                <a:cxn ang="0">
                  <a:pos x="288" y="344"/>
                </a:cxn>
                <a:cxn ang="0">
                  <a:pos x="246" y="293"/>
                </a:cxn>
                <a:cxn ang="0">
                  <a:pos x="202" y="245"/>
                </a:cxn>
                <a:cxn ang="0">
                  <a:pos x="167" y="208"/>
                </a:cxn>
                <a:cxn ang="0">
                  <a:pos x="134" y="170"/>
                </a:cxn>
                <a:cxn ang="0">
                  <a:pos x="121" y="153"/>
                </a:cxn>
                <a:cxn ang="0">
                  <a:pos x="95" y="121"/>
                </a:cxn>
                <a:cxn ang="0">
                  <a:pos x="54" y="76"/>
                </a:cxn>
                <a:cxn ang="0">
                  <a:pos x="24" y="48"/>
                </a:cxn>
                <a:cxn ang="0">
                  <a:pos x="8" y="36"/>
                </a:cxn>
                <a:cxn ang="0">
                  <a:pos x="3" y="29"/>
                </a:cxn>
                <a:cxn ang="0">
                  <a:pos x="0" y="22"/>
                </a:cxn>
                <a:cxn ang="0">
                  <a:pos x="1" y="13"/>
                </a:cxn>
                <a:cxn ang="0">
                  <a:pos x="4" y="8"/>
                </a:cxn>
                <a:cxn ang="0">
                  <a:pos x="12" y="1"/>
                </a:cxn>
                <a:cxn ang="0">
                  <a:pos x="16" y="0"/>
                </a:cxn>
                <a:cxn ang="0">
                  <a:pos x="25" y="3"/>
                </a:cxn>
                <a:cxn ang="0">
                  <a:pos x="41" y="15"/>
                </a:cxn>
                <a:cxn ang="0">
                  <a:pos x="70" y="41"/>
                </a:cxn>
                <a:cxn ang="0">
                  <a:pos x="110" y="84"/>
                </a:cxn>
                <a:cxn ang="0">
                  <a:pos x="136" y="115"/>
                </a:cxn>
                <a:cxn ang="0">
                  <a:pos x="206" y="198"/>
                </a:cxn>
                <a:cxn ang="0">
                  <a:pos x="290" y="291"/>
                </a:cxn>
                <a:cxn ang="0">
                  <a:pos x="303" y="306"/>
                </a:cxn>
                <a:cxn ang="0">
                  <a:pos x="341" y="353"/>
                </a:cxn>
                <a:cxn ang="0">
                  <a:pos x="371" y="390"/>
                </a:cxn>
                <a:cxn ang="0">
                  <a:pos x="403" y="425"/>
                </a:cxn>
                <a:cxn ang="0">
                  <a:pos x="433" y="457"/>
                </a:cxn>
                <a:cxn ang="0">
                  <a:pos x="457" y="482"/>
                </a:cxn>
                <a:cxn ang="0">
                  <a:pos x="493" y="518"/>
                </a:cxn>
                <a:cxn ang="0">
                  <a:pos x="519" y="540"/>
                </a:cxn>
                <a:cxn ang="0">
                  <a:pos x="532" y="549"/>
                </a:cxn>
                <a:cxn ang="0">
                  <a:pos x="539" y="554"/>
                </a:cxn>
                <a:cxn ang="0">
                  <a:pos x="541" y="560"/>
                </a:cxn>
                <a:cxn ang="0">
                  <a:pos x="541" y="570"/>
                </a:cxn>
                <a:cxn ang="0">
                  <a:pos x="539" y="575"/>
                </a:cxn>
                <a:cxn ang="0">
                  <a:pos x="530" y="582"/>
                </a:cxn>
                <a:cxn ang="0">
                  <a:pos x="524" y="583"/>
                </a:cxn>
              </a:cxnLst>
              <a:rect l="0" t="0" r="r" b="b"/>
              <a:pathLst>
                <a:path w="541" h="583">
                  <a:moveTo>
                    <a:pt x="524" y="583"/>
                  </a:moveTo>
                  <a:lnTo>
                    <a:pt x="524" y="583"/>
                  </a:lnTo>
                  <a:lnTo>
                    <a:pt x="520" y="582"/>
                  </a:lnTo>
                  <a:lnTo>
                    <a:pt x="515" y="580"/>
                  </a:lnTo>
                  <a:lnTo>
                    <a:pt x="515" y="580"/>
                  </a:lnTo>
                  <a:lnTo>
                    <a:pt x="501" y="571"/>
                  </a:lnTo>
                  <a:lnTo>
                    <a:pt x="488" y="560"/>
                  </a:lnTo>
                  <a:lnTo>
                    <a:pt x="476" y="549"/>
                  </a:lnTo>
                  <a:lnTo>
                    <a:pt x="462" y="538"/>
                  </a:lnTo>
                  <a:lnTo>
                    <a:pt x="437" y="513"/>
                  </a:lnTo>
                  <a:lnTo>
                    <a:pt x="414" y="488"/>
                  </a:lnTo>
                  <a:lnTo>
                    <a:pt x="414" y="488"/>
                  </a:lnTo>
                  <a:lnTo>
                    <a:pt x="388" y="460"/>
                  </a:lnTo>
                  <a:lnTo>
                    <a:pt x="388" y="460"/>
                  </a:lnTo>
                  <a:lnTo>
                    <a:pt x="365" y="437"/>
                  </a:lnTo>
                  <a:lnTo>
                    <a:pt x="339" y="409"/>
                  </a:lnTo>
                  <a:lnTo>
                    <a:pt x="313" y="377"/>
                  </a:lnTo>
                  <a:lnTo>
                    <a:pt x="300" y="361"/>
                  </a:lnTo>
                  <a:lnTo>
                    <a:pt x="288" y="344"/>
                  </a:lnTo>
                  <a:lnTo>
                    <a:pt x="288" y="344"/>
                  </a:lnTo>
                  <a:lnTo>
                    <a:pt x="268" y="319"/>
                  </a:lnTo>
                  <a:lnTo>
                    <a:pt x="246" y="293"/>
                  </a:lnTo>
                  <a:lnTo>
                    <a:pt x="224" y="269"/>
                  </a:lnTo>
                  <a:lnTo>
                    <a:pt x="202" y="245"/>
                  </a:lnTo>
                  <a:lnTo>
                    <a:pt x="202" y="245"/>
                  </a:lnTo>
                  <a:lnTo>
                    <a:pt x="167" y="208"/>
                  </a:lnTo>
                  <a:lnTo>
                    <a:pt x="150" y="189"/>
                  </a:lnTo>
                  <a:lnTo>
                    <a:pt x="134" y="170"/>
                  </a:lnTo>
                  <a:lnTo>
                    <a:pt x="134" y="170"/>
                  </a:lnTo>
                  <a:lnTo>
                    <a:pt x="121" y="153"/>
                  </a:lnTo>
                  <a:lnTo>
                    <a:pt x="121" y="153"/>
                  </a:lnTo>
                  <a:lnTo>
                    <a:pt x="95" y="121"/>
                  </a:lnTo>
                  <a:lnTo>
                    <a:pt x="69" y="90"/>
                  </a:lnTo>
                  <a:lnTo>
                    <a:pt x="54" y="76"/>
                  </a:lnTo>
                  <a:lnTo>
                    <a:pt x="40" y="61"/>
                  </a:lnTo>
                  <a:lnTo>
                    <a:pt x="24" y="48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5" y="32"/>
                  </a:lnTo>
                  <a:lnTo>
                    <a:pt x="3" y="29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4" y="8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41" y="15"/>
                  </a:lnTo>
                  <a:lnTo>
                    <a:pt x="55" y="28"/>
                  </a:lnTo>
                  <a:lnTo>
                    <a:pt x="70" y="41"/>
                  </a:lnTo>
                  <a:lnTo>
                    <a:pt x="83" y="55"/>
                  </a:lnTo>
                  <a:lnTo>
                    <a:pt x="110" y="84"/>
                  </a:lnTo>
                  <a:lnTo>
                    <a:pt x="136" y="115"/>
                  </a:lnTo>
                  <a:lnTo>
                    <a:pt x="136" y="115"/>
                  </a:lnTo>
                  <a:lnTo>
                    <a:pt x="170" y="156"/>
                  </a:lnTo>
                  <a:lnTo>
                    <a:pt x="206" y="198"/>
                  </a:lnTo>
                  <a:lnTo>
                    <a:pt x="246" y="242"/>
                  </a:lnTo>
                  <a:lnTo>
                    <a:pt x="290" y="291"/>
                  </a:lnTo>
                  <a:lnTo>
                    <a:pt x="290" y="291"/>
                  </a:lnTo>
                  <a:lnTo>
                    <a:pt x="303" y="306"/>
                  </a:lnTo>
                  <a:lnTo>
                    <a:pt x="317" y="322"/>
                  </a:lnTo>
                  <a:lnTo>
                    <a:pt x="341" y="353"/>
                  </a:lnTo>
                  <a:lnTo>
                    <a:pt x="341" y="353"/>
                  </a:lnTo>
                  <a:lnTo>
                    <a:pt x="371" y="390"/>
                  </a:lnTo>
                  <a:lnTo>
                    <a:pt x="387" y="407"/>
                  </a:lnTo>
                  <a:lnTo>
                    <a:pt x="403" y="425"/>
                  </a:lnTo>
                  <a:lnTo>
                    <a:pt x="403" y="425"/>
                  </a:lnTo>
                  <a:lnTo>
                    <a:pt x="433" y="457"/>
                  </a:lnTo>
                  <a:lnTo>
                    <a:pt x="433" y="457"/>
                  </a:lnTo>
                  <a:lnTo>
                    <a:pt x="457" y="482"/>
                  </a:lnTo>
                  <a:lnTo>
                    <a:pt x="481" y="507"/>
                  </a:lnTo>
                  <a:lnTo>
                    <a:pt x="493" y="518"/>
                  </a:lnTo>
                  <a:lnTo>
                    <a:pt x="507" y="529"/>
                  </a:lnTo>
                  <a:lnTo>
                    <a:pt x="519" y="540"/>
                  </a:lnTo>
                  <a:lnTo>
                    <a:pt x="532" y="549"/>
                  </a:lnTo>
                  <a:lnTo>
                    <a:pt x="532" y="549"/>
                  </a:lnTo>
                  <a:lnTo>
                    <a:pt x="537" y="552"/>
                  </a:lnTo>
                  <a:lnTo>
                    <a:pt x="539" y="554"/>
                  </a:lnTo>
                  <a:lnTo>
                    <a:pt x="540" y="557"/>
                  </a:lnTo>
                  <a:lnTo>
                    <a:pt x="541" y="560"/>
                  </a:lnTo>
                  <a:lnTo>
                    <a:pt x="541" y="565"/>
                  </a:lnTo>
                  <a:lnTo>
                    <a:pt x="541" y="570"/>
                  </a:lnTo>
                  <a:lnTo>
                    <a:pt x="541" y="570"/>
                  </a:lnTo>
                  <a:lnTo>
                    <a:pt x="539" y="575"/>
                  </a:lnTo>
                  <a:lnTo>
                    <a:pt x="534" y="579"/>
                  </a:lnTo>
                  <a:lnTo>
                    <a:pt x="530" y="582"/>
                  </a:lnTo>
                  <a:lnTo>
                    <a:pt x="527" y="583"/>
                  </a:lnTo>
                  <a:lnTo>
                    <a:pt x="524" y="583"/>
                  </a:lnTo>
                  <a:lnTo>
                    <a:pt x="524" y="58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0" name="Freeform 210"/>
            <p:cNvSpPr/>
            <p:nvPr/>
          </p:nvSpPr>
          <p:spPr bwMode="auto">
            <a:xfrm>
              <a:off x="4349750" y="2435225"/>
              <a:ext cx="273050" cy="288925"/>
            </a:xfrm>
            <a:custGeom>
              <a:avLst/>
              <a:gdLst/>
              <a:ahLst/>
              <a:cxnLst>
                <a:cxn ang="0">
                  <a:pos x="493" y="546"/>
                </a:cxn>
                <a:cxn ang="0">
                  <a:pos x="481" y="537"/>
                </a:cxn>
                <a:cxn ang="0">
                  <a:pos x="475" y="524"/>
                </a:cxn>
                <a:cxn ang="0">
                  <a:pos x="457" y="505"/>
                </a:cxn>
                <a:cxn ang="0">
                  <a:pos x="444" y="490"/>
                </a:cxn>
                <a:cxn ang="0">
                  <a:pos x="436" y="479"/>
                </a:cxn>
                <a:cxn ang="0">
                  <a:pos x="411" y="452"/>
                </a:cxn>
                <a:cxn ang="0">
                  <a:pos x="402" y="443"/>
                </a:cxn>
                <a:cxn ang="0">
                  <a:pos x="387" y="420"/>
                </a:cxn>
                <a:cxn ang="0">
                  <a:pos x="376" y="410"/>
                </a:cxn>
                <a:cxn ang="0">
                  <a:pos x="345" y="378"/>
                </a:cxn>
                <a:cxn ang="0">
                  <a:pos x="321" y="352"/>
                </a:cxn>
                <a:cxn ang="0">
                  <a:pos x="280" y="313"/>
                </a:cxn>
                <a:cxn ang="0">
                  <a:pos x="252" y="285"/>
                </a:cxn>
                <a:cxn ang="0">
                  <a:pos x="151" y="183"/>
                </a:cxn>
                <a:cxn ang="0">
                  <a:pos x="106" y="136"/>
                </a:cxn>
                <a:cxn ang="0">
                  <a:pos x="64" y="92"/>
                </a:cxn>
                <a:cxn ang="0">
                  <a:pos x="33" y="58"/>
                </a:cxn>
                <a:cxn ang="0">
                  <a:pos x="13" y="39"/>
                </a:cxn>
                <a:cxn ang="0">
                  <a:pos x="3" y="26"/>
                </a:cxn>
                <a:cxn ang="0">
                  <a:pos x="0" y="14"/>
                </a:cxn>
                <a:cxn ang="0">
                  <a:pos x="5" y="6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4" y="8"/>
                </a:cxn>
                <a:cxn ang="0">
                  <a:pos x="72" y="47"/>
                </a:cxn>
                <a:cxn ang="0">
                  <a:pos x="94" y="67"/>
                </a:cxn>
                <a:cxn ang="0">
                  <a:pos x="151" y="133"/>
                </a:cxn>
                <a:cxn ang="0">
                  <a:pos x="191" y="176"/>
                </a:cxn>
                <a:cxn ang="0">
                  <a:pos x="275" y="260"/>
                </a:cxn>
                <a:cxn ang="0">
                  <a:pos x="311" y="293"/>
                </a:cxn>
                <a:cxn ang="0">
                  <a:pos x="364" y="343"/>
                </a:cxn>
                <a:cxn ang="0">
                  <a:pos x="407" y="387"/>
                </a:cxn>
                <a:cxn ang="0">
                  <a:pos x="423" y="411"/>
                </a:cxn>
                <a:cxn ang="0">
                  <a:pos x="440" y="429"/>
                </a:cxn>
                <a:cxn ang="0">
                  <a:pos x="452" y="440"/>
                </a:cxn>
                <a:cxn ang="0">
                  <a:pos x="460" y="452"/>
                </a:cxn>
                <a:cxn ang="0">
                  <a:pos x="481" y="478"/>
                </a:cxn>
                <a:cxn ang="0">
                  <a:pos x="496" y="493"/>
                </a:cxn>
                <a:cxn ang="0">
                  <a:pos x="508" y="510"/>
                </a:cxn>
                <a:cxn ang="0">
                  <a:pos x="512" y="513"/>
                </a:cxn>
                <a:cxn ang="0">
                  <a:pos x="515" y="524"/>
                </a:cxn>
                <a:cxn ang="0">
                  <a:pos x="515" y="533"/>
                </a:cxn>
                <a:cxn ang="0">
                  <a:pos x="510" y="542"/>
                </a:cxn>
                <a:cxn ang="0">
                  <a:pos x="499" y="546"/>
                </a:cxn>
              </a:cxnLst>
              <a:rect l="0" t="0" r="r" b="b"/>
              <a:pathLst>
                <a:path w="515" h="546">
                  <a:moveTo>
                    <a:pt x="499" y="546"/>
                  </a:moveTo>
                  <a:lnTo>
                    <a:pt x="499" y="546"/>
                  </a:lnTo>
                  <a:lnTo>
                    <a:pt x="493" y="546"/>
                  </a:lnTo>
                  <a:lnTo>
                    <a:pt x="488" y="543"/>
                  </a:lnTo>
                  <a:lnTo>
                    <a:pt x="483" y="540"/>
                  </a:lnTo>
                  <a:lnTo>
                    <a:pt x="481" y="537"/>
                  </a:lnTo>
                  <a:lnTo>
                    <a:pt x="480" y="534"/>
                  </a:lnTo>
                  <a:lnTo>
                    <a:pt x="480" y="534"/>
                  </a:lnTo>
                  <a:lnTo>
                    <a:pt x="475" y="524"/>
                  </a:lnTo>
                  <a:lnTo>
                    <a:pt x="470" y="517"/>
                  </a:lnTo>
                  <a:lnTo>
                    <a:pt x="463" y="511"/>
                  </a:lnTo>
                  <a:lnTo>
                    <a:pt x="457" y="505"/>
                  </a:lnTo>
                  <a:lnTo>
                    <a:pt x="457" y="505"/>
                  </a:lnTo>
                  <a:lnTo>
                    <a:pt x="450" y="498"/>
                  </a:lnTo>
                  <a:lnTo>
                    <a:pt x="444" y="490"/>
                  </a:lnTo>
                  <a:lnTo>
                    <a:pt x="444" y="490"/>
                  </a:lnTo>
                  <a:lnTo>
                    <a:pt x="436" y="479"/>
                  </a:lnTo>
                  <a:lnTo>
                    <a:pt x="436" y="479"/>
                  </a:lnTo>
                  <a:lnTo>
                    <a:pt x="425" y="466"/>
                  </a:lnTo>
                  <a:lnTo>
                    <a:pt x="419" y="458"/>
                  </a:lnTo>
                  <a:lnTo>
                    <a:pt x="411" y="452"/>
                  </a:lnTo>
                  <a:lnTo>
                    <a:pt x="411" y="452"/>
                  </a:lnTo>
                  <a:lnTo>
                    <a:pt x="407" y="448"/>
                  </a:lnTo>
                  <a:lnTo>
                    <a:pt x="402" y="443"/>
                  </a:lnTo>
                  <a:lnTo>
                    <a:pt x="395" y="433"/>
                  </a:lnTo>
                  <a:lnTo>
                    <a:pt x="395" y="433"/>
                  </a:lnTo>
                  <a:lnTo>
                    <a:pt x="387" y="420"/>
                  </a:lnTo>
                  <a:lnTo>
                    <a:pt x="382" y="415"/>
                  </a:lnTo>
                  <a:lnTo>
                    <a:pt x="376" y="410"/>
                  </a:lnTo>
                  <a:lnTo>
                    <a:pt x="376" y="410"/>
                  </a:lnTo>
                  <a:lnTo>
                    <a:pt x="367" y="404"/>
                  </a:lnTo>
                  <a:lnTo>
                    <a:pt x="360" y="395"/>
                  </a:lnTo>
                  <a:lnTo>
                    <a:pt x="345" y="378"/>
                  </a:lnTo>
                  <a:lnTo>
                    <a:pt x="345" y="378"/>
                  </a:lnTo>
                  <a:lnTo>
                    <a:pt x="333" y="364"/>
                  </a:lnTo>
                  <a:lnTo>
                    <a:pt x="321" y="352"/>
                  </a:lnTo>
                  <a:lnTo>
                    <a:pt x="321" y="352"/>
                  </a:lnTo>
                  <a:lnTo>
                    <a:pt x="299" y="332"/>
                  </a:lnTo>
                  <a:lnTo>
                    <a:pt x="280" y="313"/>
                  </a:lnTo>
                  <a:lnTo>
                    <a:pt x="280" y="313"/>
                  </a:lnTo>
                  <a:lnTo>
                    <a:pt x="252" y="285"/>
                  </a:lnTo>
                  <a:lnTo>
                    <a:pt x="252" y="285"/>
                  </a:lnTo>
                  <a:lnTo>
                    <a:pt x="225" y="260"/>
                  </a:lnTo>
                  <a:lnTo>
                    <a:pt x="200" y="234"/>
                  </a:lnTo>
                  <a:lnTo>
                    <a:pt x="151" y="183"/>
                  </a:lnTo>
                  <a:lnTo>
                    <a:pt x="151" y="183"/>
                  </a:lnTo>
                  <a:lnTo>
                    <a:pt x="106" y="136"/>
                  </a:lnTo>
                  <a:lnTo>
                    <a:pt x="106" y="136"/>
                  </a:lnTo>
                  <a:lnTo>
                    <a:pt x="87" y="116"/>
                  </a:lnTo>
                  <a:lnTo>
                    <a:pt x="87" y="116"/>
                  </a:lnTo>
                  <a:lnTo>
                    <a:pt x="64" y="92"/>
                  </a:lnTo>
                  <a:lnTo>
                    <a:pt x="40" y="66"/>
                  </a:lnTo>
                  <a:lnTo>
                    <a:pt x="40" y="66"/>
                  </a:lnTo>
                  <a:lnTo>
                    <a:pt x="33" y="58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13" y="39"/>
                  </a:lnTo>
                  <a:lnTo>
                    <a:pt x="8" y="33"/>
                  </a:lnTo>
                  <a:lnTo>
                    <a:pt x="3" y="26"/>
                  </a:lnTo>
                  <a:lnTo>
                    <a:pt x="3" y="26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5" y="6"/>
                  </a:lnTo>
                  <a:lnTo>
                    <a:pt x="9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31" y="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42" y="18"/>
                  </a:lnTo>
                  <a:lnTo>
                    <a:pt x="51" y="29"/>
                  </a:lnTo>
                  <a:lnTo>
                    <a:pt x="72" y="47"/>
                  </a:lnTo>
                  <a:lnTo>
                    <a:pt x="72" y="47"/>
                  </a:lnTo>
                  <a:lnTo>
                    <a:pt x="83" y="5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24" y="100"/>
                  </a:lnTo>
                  <a:lnTo>
                    <a:pt x="151" y="133"/>
                  </a:lnTo>
                  <a:lnTo>
                    <a:pt x="164" y="146"/>
                  </a:lnTo>
                  <a:lnTo>
                    <a:pt x="164" y="146"/>
                  </a:lnTo>
                  <a:lnTo>
                    <a:pt x="191" y="176"/>
                  </a:lnTo>
                  <a:lnTo>
                    <a:pt x="219" y="205"/>
                  </a:lnTo>
                  <a:lnTo>
                    <a:pt x="247" y="232"/>
                  </a:lnTo>
                  <a:lnTo>
                    <a:pt x="275" y="260"/>
                  </a:lnTo>
                  <a:lnTo>
                    <a:pt x="275" y="260"/>
                  </a:lnTo>
                  <a:lnTo>
                    <a:pt x="311" y="293"/>
                  </a:lnTo>
                  <a:lnTo>
                    <a:pt x="311" y="293"/>
                  </a:lnTo>
                  <a:lnTo>
                    <a:pt x="342" y="321"/>
                  </a:lnTo>
                  <a:lnTo>
                    <a:pt x="342" y="321"/>
                  </a:lnTo>
                  <a:lnTo>
                    <a:pt x="364" y="343"/>
                  </a:lnTo>
                  <a:lnTo>
                    <a:pt x="386" y="363"/>
                  </a:lnTo>
                  <a:lnTo>
                    <a:pt x="396" y="375"/>
                  </a:lnTo>
                  <a:lnTo>
                    <a:pt x="407" y="387"/>
                  </a:lnTo>
                  <a:lnTo>
                    <a:pt x="415" y="398"/>
                  </a:lnTo>
                  <a:lnTo>
                    <a:pt x="423" y="411"/>
                  </a:lnTo>
                  <a:lnTo>
                    <a:pt x="423" y="411"/>
                  </a:lnTo>
                  <a:lnTo>
                    <a:pt x="426" y="416"/>
                  </a:lnTo>
                  <a:lnTo>
                    <a:pt x="430" y="421"/>
                  </a:lnTo>
                  <a:lnTo>
                    <a:pt x="440" y="429"/>
                  </a:lnTo>
                  <a:lnTo>
                    <a:pt x="440" y="429"/>
                  </a:lnTo>
                  <a:lnTo>
                    <a:pt x="446" y="435"/>
                  </a:lnTo>
                  <a:lnTo>
                    <a:pt x="452" y="440"/>
                  </a:lnTo>
                  <a:lnTo>
                    <a:pt x="452" y="440"/>
                  </a:lnTo>
                  <a:lnTo>
                    <a:pt x="460" y="452"/>
                  </a:lnTo>
                  <a:lnTo>
                    <a:pt x="460" y="452"/>
                  </a:lnTo>
                  <a:lnTo>
                    <a:pt x="470" y="466"/>
                  </a:lnTo>
                  <a:lnTo>
                    <a:pt x="475" y="472"/>
                  </a:lnTo>
                  <a:lnTo>
                    <a:pt x="481" y="478"/>
                  </a:lnTo>
                  <a:lnTo>
                    <a:pt x="481" y="478"/>
                  </a:lnTo>
                  <a:lnTo>
                    <a:pt x="489" y="486"/>
                  </a:lnTo>
                  <a:lnTo>
                    <a:pt x="496" y="493"/>
                  </a:lnTo>
                  <a:lnTo>
                    <a:pt x="502" y="501"/>
                  </a:lnTo>
                  <a:lnTo>
                    <a:pt x="507" y="509"/>
                  </a:lnTo>
                  <a:lnTo>
                    <a:pt x="508" y="510"/>
                  </a:lnTo>
                  <a:lnTo>
                    <a:pt x="509" y="511"/>
                  </a:lnTo>
                  <a:lnTo>
                    <a:pt x="509" y="511"/>
                  </a:lnTo>
                  <a:lnTo>
                    <a:pt x="512" y="513"/>
                  </a:lnTo>
                  <a:lnTo>
                    <a:pt x="514" y="516"/>
                  </a:lnTo>
                  <a:lnTo>
                    <a:pt x="515" y="520"/>
                  </a:lnTo>
                  <a:lnTo>
                    <a:pt x="515" y="524"/>
                  </a:lnTo>
                  <a:lnTo>
                    <a:pt x="515" y="530"/>
                  </a:lnTo>
                  <a:lnTo>
                    <a:pt x="515" y="530"/>
                  </a:lnTo>
                  <a:lnTo>
                    <a:pt x="515" y="533"/>
                  </a:lnTo>
                  <a:lnTo>
                    <a:pt x="514" y="537"/>
                  </a:lnTo>
                  <a:lnTo>
                    <a:pt x="513" y="540"/>
                  </a:lnTo>
                  <a:lnTo>
                    <a:pt x="510" y="542"/>
                  </a:lnTo>
                  <a:lnTo>
                    <a:pt x="510" y="542"/>
                  </a:lnTo>
                  <a:lnTo>
                    <a:pt x="506" y="545"/>
                  </a:lnTo>
                  <a:lnTo>
                    <a:pt x="499" y="546"/>
                  </a:lnTo>
                  <a:lnTo>
                    <a:pt x="499" y="5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1" name="Freeform 211"/>
            <p:cNvSpPr/>
            <p:nvPr/>
          </p:nvSpPr>
          <p:spPr bwMode="auto">
            <a:xfrm>
              <a:off x="4708525" y="2740025"/>
              <a:ext cx="77788" cy="74613"/>
            </a:xfrm>
            <a:custGeom>
              <a:avLst/>
              <a:gdLst/>
              <a:ahLst/>
              <a:cxnLst>
                <a:cxn ang="0">
                  <a:pos x="116" y="142"/>
                </a:cxn>
                <a:cxn ang="0">
                  <a:pos x="111" y="142"/>
                </a:cxn>
                <a:cxn ang="0">
                  <a:pos x="101" y="140"/>
                </a:cxn>
                <a:cxn ang="0">
                  <a:pos x="90" y="136"/>
                </a:cxn>
                <a:cxn ang="0">
                  <a:pos x="88" y="139"/>
                </a:cxn>
                <a:cxn ang="0">
                  <a:pos x="79" y="141"/>
                </a:cxn>
                <a:cxn ang="0">
                  <a:pos x="77" y="141"/>
                </a:cxn>
                <a:cxn ang="0">
                  <a:pos x="63" y="139"/>
                </a:cxn>
                <a:cxn ang="0">
                  <a:pos x="49" y="136"/>
                </a:cxn>
                <a:cxn ang="0">
                  <a:pos x="42" y="134"/>
                </a:cxn>
                <a:cxn ang="0">
                  <a:pos x="33" y="127"/>
                </a:cxn>
                <a:cxn ang="0">
                  <a:pos x="30" y="129"/>
                </a:cxn>
                <a:cxn ang="0">
                  <a:pos x="21" y="131"/>
                </a:cxn>
                <a:cxn ang="0">
                  <a:pos x="18" y="130"/>
                </a:cxn>
                <a:cxn ang="0">
                  <a:pos x="12" y="127"/>
                </a:cxn>
                <a:cxn ang="0">
                  <a:pos x="7" y="122"/>
                </a:cxn>
                <a:cxn ang="0">
                  <a:pos x="6" y="117"/>
                </a:cxn>
                <a:cxn ang="0">
                  <a:pos x="5" y="115"/>
                </a:cxn>
                <a:cxn ang="0">
                  <a:pos x="1" y="108"/>
                </a:cxn>
                <a:cxn ang="0">
                  <a:pos x="1" y="101"/>
                </a:cxn>
                <a:cxn ang="0">
                  <a:pos x="3" y="95"/>
                </a:cxn>
                <a:cxn ang="0">
                  <a:pos x="13" y="83"/>
                </a:cxn>
                <a:cxn ang="0">
                  <a:pos x="31" y="62"/>
                </a:cxn>
                <a:cxn ang="0">
                  <a:pos x="63" y="34"/>
                </a:cxn>
                <a:cxn ang="0">
                  <a:pos x="92" y="13"/>
                </a:cxn>
                <a:cxn ang="0">
                  <a:pos x="98" y="8"/>
                </a:cxn>
                <a:cxn ang="0">
                  <a:pos x="113" y="1"/>
                </a:cxn>
                <a:cxn ang="0">
                  <a:pos x="121" y="0"/>
                </a:cxn>
                <a:cxn ang="0">
                  <a:pos x="131" y="2"/>
                </a:cxn>
                <a:cxn ang="0">
                  <a:pos x="137" y="5"/>
                </a:cxn>
                <a:cxn ang="0">
                  <a:pos x="143" y="15"/>
                </a:cxn>
                <a:cxn ang="0">
                  <a:pos x="147" y="29"/>
                </a:cxn>
                <a:cxn ang="0">
                  <a:pos x="148" y="35"/>
                </a:cxn>
                <a:cxn ang="0">
                  <a:pos x="147" y="53"/>
                </a:cxn>
                <a:cxn ang="0">
                  <a:pos x="148" y="84"/>
                </a:cxn>
                <a:cxn ang="0">
                  <a:pos x="148" y="100"/>
                </a:cxn>
                <a:cxn ang="0">
                  <a:pos x="146" y="116"/>
                </a:cxn>
                <a:cxn ang="0">
                  <a:pos x="145" y="125"/>
                </a:cxn>
                <a:cxn ang="0">
                  <a:pos x="141" y="132"/>
                </a:cxn>
                <a:cxn ang="0">
                  <a:pos x="136" y="136"/>
                </a:cxn>
                <a:cxn ang="0">
                  <a:pos x="128" y="141"/>
                </a:cxn>
                <a:cxn ang="0">
                  <a:pos x="126" y="141"/>
                </a:cxn>
                <a:cxn ang="0">
                  <a:pos x="121" y="142"/>
                </a:cxn>
                <a:cxn ang="0">
                  <a:pos x="116" y="142"/>
                </a:cxn>
              </a:cxnLst>
              <a:rect l="0" t="0" r="r" b="b"/>
              <a:pathLst>
                <a:path w="148" h="142">
                  <a:moveTo>
                    <a:pt x="116" y="142"/>
                  </a:moveTo>
                  <a:lnTo>
                    <a:pt x="116" y="142"/>
                  </a:lnTo>
                  <a:lnTo>
                    <a:pt x="111" y="142"/>
                  </a:lnTo>
                  <a:lnTo>
                    <a:pt x="111" y="142"/>
                  </a:lnTo>
                  <a:lnTo>
                    <a:pt x="101" y="140"/>
                  </a:lnTo>
                  <a:lnTo>
                    <a:pt x="101" y="140"/>
                  </a:lnTo>
                  <a:lnTo>
                    <a:pt x="93" y="136"/>
                  </a:lnTo>
                  <a:lnTo>
                    <a:pt x="90" y="136"/>
                  </a:lnTo>
                  <a:lnTo>
                    <a:pt x="88" y="139"/>
                  </a:lnTo>
                  <a:lnTo>
                    <a:pt x="88" y="139"/>
                  </a:lnTo>
                  <a:lnTo>
                    <a:pt x="84" y="141"/>
                  </a:lnTo>
                  <a:lnTo>
                    <a:pt x="79" y="141"/>
                  </a:lnTo>
                  <a:lnTo>
                    <a:pt x="79" y="141"/>
                  </a:lnTo>
                  <a:lnTo>
                    <a:pt x="77" y="141"/>
                  </a:lnTo>
                  <a:lnTo>
                    <a:pt x="77" y="141"/>
                  </a:lnTo>
                  <a:lnTo>
                    <a:pt x="63" y="139"/>
                  </a:lnTo>
                  <a:lnTo>
                    <a:pt x="63" y="139"/>
                  </a:lnTo>
                  <a:lnTo>
                    <a:pt x="49" y="136"/>
                  </a:lnTo>
                  <a:lnTo>
                    <a:pt x="49" y="136"/>
                  </a:lnTo>
                  <a:lnTo>
                    <a:pt x="42" y="134"/>
                  </a:lnTo>
                  <a:lnTo>
                    <a:pt x="36" y="130"/>
                  </a:lnTo>
                  <a:lnTo>
                    <a:pt x="33" y="127"/>
                  </a:lnTo>
                  <a:lnTo>
                    <a:pt x="30" y="129"/>
                  </a:lnTo>
                  <a:lnTo>
                    <a:pt x="30" y="129"/>
                  </a:lnTo>
                  <a:lnTo>
                    <a:pt x="25" y="130"/>
                  </a:lnTo>
                  <a:lnTo>
                    <a:pt x="21" y="131"/>
                  </a:lnTo>
                  <a:lnTo>
                    <a:pt x="21" y="131"/>
                  </a:lnTo>
                  <a:lnTo>
                    <a:pt x="18" y="130"/>
                  </a:lnTo>
                  <a:lnTo>
                    <a:pt x="13" y="129"/>
                  </a:lnTo>
                  <a:lnTo>
                    <a:pt x="12" y="127"/>
                  </a:lnTo>
                  <a:lnTo>
                    <a:pt x="10" y="125"/>
                  </a:lnTo>
                  <a:lnTo>
                    <a:pt x="7" y="122"/>
                  </a:lnTo>
                  <a:lnTo>
                    <a:pt x="6" y="119"/>
                  </a:lnTo>
                  <a:lnTo>
                    <a:pt x="6" y="117"/>
                  </a:lnTo>
                  <a:lnTo>
                    <a:pt x="5" y="115"/>
                  </a:lnTo>
                  <a:lnTo>
                    <a:pt x="5" y="115"/>
                  </a:lnTo>
                  <a:lnTo>
                    <a:pt x="2" y="112"/>
                  </a:lnTo>
                  <a:lnTo>
                    <a:pt x="1" y="108"/>
                  </a:lnTo>
                  <a:lnTo>
                    <a:pt x="0" y="104"/>
                  </a:lnTo>
                  <a:lnTo>
                    <a:pt x="1" y="101"/>
                  </a:lnTo>
                  <a:lnTo>
                    <a:pt x="2" y="98"/>
                  </a:lnTo>
                  <a:lnTo>
                    <a:pt x="3" y="95"/>
                  </a:lnTo>
                  <a:lnTo>
                    <a:pt x="3" y="95"/>
                  </a:lnTo>
                  <a:lnTo>
                    <a:pt x="13" y="83"/>
                  </a:lnTo>
                  <a:lnTo>
                    <a:pt x="22" y="72"/>
                  </a:lnTo>
                  <a:lnTo>
                    <a:pt x="31" y="62"/>
                  </a:lnTo>
                  <a:lnTo>
                    <a:pt x="42" y="52"/>
                  </a:lnTo>
                  <a:lnTo>
                    <a:pt x="63" y="34"/>
                  </a:lnTo>
                  <a:lnTo>
                    <a:pt x="87" y="17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98" y="8"/>
                  </a:lnTo>
                  <a:lnTo>
                    <a:pt x="105" y="4"/>
                  </a:lnTo>
                  <a:lnTo>
                    <a:pt x="113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26" y="1"/>
                  </a:lnTo>
                  <a:lnTo>
                    <a:pt x="131" y="2"/>
                  </a:lnTo>
                  <a:lnTo>
                    <a:pt x="131" y="2"/>
                  </a:lnTo>
                  <a:lnTo>
                    <a:pt x="137" y="5"/>
                  </a:lnTo>
                  <a:lnTo>
                    <a:pt x="141" y="9"/>
                  </a:lnTo>
                  <a:lnTo>
                    <a:pt x="143" y="15"/>
                  </a:lnTo>
                  <a:lnTo>
                    <a:pt x="145" y="20"/>
                  </a:lnTo>
                  <a:lnTo>
                    <a:pt x="147" y="29"/>
                  </a:lnTo>
                  <a:lnTo>
                    <a:pt x="148" y="35"/>
                  </a:lnTo>
                  <a:lnTo>
                    <a:pt x="148" y="35"/>
                  </a:lnTo>
                  <a:lnTo>
                    <a:pt x="147" y="53"/>
                  </a:lnTo>
                  <a:lnTo>
                    <a:pt x="147" y="53"/>
                  </a:lnTo>
                  <a:lnTo>
                    <a:pt x="147" y="81"/>
                  </a:lnTo>
                  <a:lnTo>
                    <a:pt x="148" y="84"/>
                  </a:lnTo>
                  <a:lnTo>
                    <a:pt x="148" y="84"/>
                  </a:lnTo>
                  <a:lnTo>
                    <a:pt x="148" y="100"/>
                  </a:lnTo>
                  <a:lnTo>
                    <a:pt x="147" y="108"/>
                  </a:lnTo>
                  <a:lnTo>
                    <a:pt x="146" y="116"/>
                  </a:lnTo>
                  <a:lnTo>
                    <a:pt x="146" y="116"/>
                  </a:lnTo>
                  <a:lnTo>
                    <a:pt x="145" y="125"/>
                  </a:lnTo>
                  <a:lnTo>
                    <a:pt x="143" y="128"/>
                  </a:lnTo>
                  <a:lnTo>
                    <a:pt x="141" y="132"/>
                  </a:lnTo>
                  <a:lnTo>
                    <a:pt x="139" y="134"/>
                  </a:lnTo>
                  <a:lnTo>
                    <a:pt x="136" y="136"/>
                  </a:lnTo>
                  <a:lnTo>
                    <a:pt x="128" y="141"/>
                  </a:lnTo>
                  <a:lnTo>
                    <a:pt x="128" y="141"/>
                  </a:lnTo>
                  <a:lnTo>
                    <a:pt x="127" y="141"/>
                  </a:lnTo>
                  <a:lnTo>
                    <a:pt x="126" y="141"/>
                  </a:lnTo>
                  <a:lnTo>
                    <a:pt x="126" y="141"/>
                  </a:lnTo>
                  <a:lnTo>
                    <a:pt x="121" y="142"/>
                  </a:lnTo>
                  <a:lnTo>
                    <a:pt x="116" y="142"/>
                  </a:lnTo>
                  <a:lnTo>
                    <a:pt x="116" y="14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2" name="Freeform 212"/>
            <p:cNvSpPr/>
            <p:nvPr/>
          </p:nvSpPr>
          <p:spPr bwMode="auto">
            <a:xfrm>
              <a:off x="4197350" y="2182813"/>
              <a:ext cx="260350" cy="244475"/>
            </a:xfrm>
            <a:custGeom>
              <a:avLst/>
              <a:gdLst/>
              <a:ahLst/>
              <a:cxnLst>
                <a:cxn ang="0">
                  <a:pos x="106" y="462"/>
                </a:cxn>
                <a:cxn ang="0">
                  <a:pos x="96" y="455"/>
                </a:cxn>
                <a:cxn ang="0">
                  <a:pos x="94" y="452"/>
                </a:cxn>
                <a:cxn ang="0">
                  <a:pos x="85" y="442"/>
                </a:cxn>
                <a:cxn ang="0">
                  <a:pos x="76" y="430"/>
                </a:cxn>
                <a:cxn ang="0">
                  <a:pos x="53" y="411"/>
                </a:cxn>
                <a:cxn ang="0">
                  <a:pos x="35" y="386"/>
                </a:cxn>
                <a:cxn ang="0">
                  <a:pos x="15" y="339"/>
                </a:cxn>
                <a:cxn ang="0">
                  <a:pos x="5" y="299"/>
                </a:cxn>
                <a:cxn ang="0">
                  <a:pos x="0" y="253"/>
                </a:cxn>
                <a:cxn ang="0">
                  <a:pos x="3" y="202"/>
                </a:cxn>
                <a:cxn ang="0">
                  <a:pos x="8" y="172"/>
                </a:cxn>
                <a:cxn ang="0">
                  <a:pos x="24" y="124"/>
                </a:cxn>
                <a:cxn ang="0">
                  <a:pos x="48" y="85"/>
                </a:cxn>
                <a:cxn ang="0">
                  <a:pos x="68" y="64"/>
                </a:cxn>
                <a:cxn ang="0">
                  <a:pos x="124" y="25"/>
                </a:cxn>
                <a:cxn ang="0">
                  <a:pos x="193" y="4"/>
                </a:cxn>
                <a:cxn ang="0">
                  <a:pos x="241" y="0"/>
                </a:cxn>
                <a:cxn ang="0">
                  <a:pos x="298" y="5"/>
                </a:cxn>
                <a:cxn ang="0">
                  <a:pos x="352" y="20"/>
                </a:cxn>
                <a:cxn ang="0">
                  <a:pos x="401" y="44"/>
                </a:cxn>
                <a:cxn ang="0">
                  <a:pos x="445" y="76"/>
                </a:cxn>
                <a:cxn ang="0">
                  <a:pos x="480" y="115"/>
                </a:cxn>
                <a:cxn ang="0">
                  <a:pos x="492" y="135"/>
                </a:cxn>
                <a:cxn ang="0">
                  <a:pos x="491" y="146"/>
                </a:cxn>
                <a:cxn ang="0">
                  <a:pos x="483" y="153"/>
                </a:cxn>
                <a:cxn ang="0">
                  <a:pos x="473" y="157"/>
                </a:cxn>
                <a:cxn ang="0">
                  <a:pos x="465" y="154"/>
                </a:cxn>
                <a:cxn ang="0">
                  <a:pos x="458" y="147"/>
                </a:cxn>
                <a:cxn ang="0">
                  <a:pos x="429" y="112"/>
                </a:cxn>
                <a:cxn ang="0">
                  <a:pos x="395" y="85"/>
                </a:cxn>
                <a:cxn ang="0">
                  <a:pos x="356" y="65"/>
                </a:cxn>
                <a:cxn ang="0">
                  <a:pos x="289" y="42"/>
                </a:cxn>
                <a:cxn ang="0">
                  <a:pos x="247" y="34"/>
                </a:cxn>
                <a:cxn ang="0">
                  <a:pos x="219" y="34"/>
                </a:cxn>
                <a:cxn ang="0">
                  <a:pos x="182" y="40"/>
                </a:cxn>
                <a:cxn ang="0">
                  <a:pos x="144" y="53"/>
                </a:cxn>
                <a:cxn ang="0">
                  <a:pos x="109" y="74"/>
                </a:cxn>
                <a:cxn ang="0">
                  <a:pos x="80" y="100"/>
                </a:cxn>
                <a:cxn ang="0">
                  <a:pos x="59" y="133"/>
                </a:cxn>
                <a:cxn ang="0">
                  <a:pos x="48" y="163"/>
                </a:cxn>
                <a:cxn ang="0">
                  <a:pos x="39" y="210"/>
                </a:cxn>
                <a:cxn ang="0">
                  <a:pos x="38" y="259"/>
                </a:cxn>
                <a:cxn ang="0">
                  <a:pos x="45" y="304"/>
                </a:cxn>
                <a:cxn ang="0">
                  <a:pos x="60" y="348"/>
                </a:cxn>
                <a:cxn ang="0">
                  <a:pos x="76" y="373"/>
                </a:cxn>
                <a:cxn ang="0">
                  <a:pos x="101" y="402"/>
                </a:cxn>
                <a:cxn ang="0">
                  <a:pos x="122" y="429"/>
                </a:cxn>
                <a:cxn ang="0">
                  <a:pos x="125" y="431"/>
                </a:cxn>
                <a:cxn ang="0">
                  <a:pos x="131" y="446"/>
                </a:cxn>
                <a:cxn ang="0">
                  <a:pos x="129" y="455"/>
                </a:cxn>
                <a:cxn ang="0">
                  <a:pos x="121" y="462"/>
                </a:cxn>
                <a:cxn ang="0">
                  <a:pos x="110" y="463"/>
                </a:cxn>
              </a:cxnLst>
              <a:rect l="0" t="0" r="r" b="b"/>
              <a:pathLst>
                <a:path w="492" h="463">
                  <a:moveTo>
                    <a:pt x="110" y="463"/>
                  </a:moveTo>
                  <a:lnTo>
                    <a:pt x="110" y="463"/>
                  </a:lnTo>
                  <a:lnTo>
                    <a:pt x="106" y="462"/>
                  </a:lnTo>
                  <a:lnTo>
                    <a:pt x="102" y="461"/>
                  </a:lnTo>
                  <a:lnTo>
                    <a:pt x="98" y="458"/>
                  </a:lnTo>
                  <a:lnTo>
                    <a:pt x="96" y="455"/>
                  </a:lnTo>
                  <a:lnTo>
                    <a:pt x="96" y="455"/>
                  </a:lnTo>
                  <a:lnTo>
                    <a:pt x="94" y="453"/>
                  </a:lnTo>
                  <a:lnTo>
                    <a:pt x="94" y="452"/>
                  </a:lnTo>
                  <a:lnTo>
                    <a:pt x="91" y="450"/>
                  </a:lnTo>
                  <a:lnTo>
                    <a:pt x="91" y="450"/>
                  </a:lnTo>
                  <a:lnTo>
                    <a:pt x="85" y="442"/>
                  </a:lnTo>
                  <a:lnTo>
                    <a:pt x="85" y="442"/>
                  </a:lnTo>
                  <a:lnTo>
                    <a:pt x="80" y="435"/>
                  </a:lnTo>
                  <a:lnTo>
                    <a:pt x="76" y="430"/>
                  </a:lnTo>
                  <a:lnTo>
                    <a:pt x="65" y="421"/>
                  </a:lnTo>
                  <a:lnTo>
                    <a:pt x="65" y="421"/>
                  </a:lnTo>
                  <a:lnTo>
                    <a:pt x="53" y="411"/>
                  </a:lnTo>
                  <a:lnTo>
                    <a:pt x="53" y="411"/>
                  </a:lnTo>
                  <a:lnTo>
                    <a:pt x="44" y="399"/>
                  </a:lnTo>
                  <a:lnTo>
                    <a:pt x="35" y="386"/>
                  </a:lnTo>
                  <a:lnTo>
                    <a:pt x="27" y="370"/>
                  </a:lnTo>
                  <a:lnTo>
                    <a:pt x="21" y="355"/>
                  </a:lnTo>
                  <a:lnTo>
                    <a:pt x="15" y="339"/>
                  </a:lnTo>
                  <a:lnTo>
                    <a:pt x="11" y="325"/>
                  </a:lnTo>
                  <a:lnTo>
                    <a:pt x="5" y="299"/>
                  </a:lnTo>
                  <a:lnTo>
                    <a:pt x="5" y="299"/>
                  </a:lnTo>
                  <a:lnTo>
                    <a:pt x="3" y="285"/>
                  </a:lnTo>
                  <a:lnTo>
                    <a:pt x="0" y="269"/>
                  </a:lnTo>
                  <a:lnTo>
                    <a:pt x="0" y="253"/>
                  </a:lnTo>
                  <a:lnTo>
                    <a:pt x="0" y="235"/>
                  </a:lnTo>
                  <a:lnTo>
                    <a:pt x="0" y="218"/>
                  </a:lnTo>
                  <a:lnTo>
                    <a:pt x="3" y="202"/>
                  </a:lnTo>
                  <a:lnTo>
                    <a:pt x="5" y="186"/>
                  </a:lnTo>
                  <a:lnTo>
                    <a:pt x="8" y="172"/>
                  </a:lnTo>
                  <a:lnTo>
                    <a:pt x="8" y="172"/>
                  </a:lnTo>
                  <a:lnTo>
                    <a:pt x="13" y="154"/>
                  </a:lnTo>
                  <a:lnTo>
                    <a:pt x="18" y="139"/>
                  </a:lnTo>
                  <a:lnTo>
                    <a:pt x="24" y="124"/>
                  </a:lnTo>
                  <a:lnTo>
                    <a:pt x="31" y="110"/>
                  </a:lnTo>
                  <a:lnTo>
                    <a:pt x="39" y="98"/>
                  </a:lnTo>
                  <a:lnTo>
                    <a:pt x="48" y="85"/>
                  </a:lnTo>
                  <a:lnTo>
                    <a:pt x="57" y="74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85" y="49"/>
                  </a:lnTo>
                  <a:lnTo>
                    <a:pt x="105" y="36"/>
                  </a:lnTo>
                  <a:lnTo>
                    <a:pt x="124" y="25"/>
                  </a:lnTo>
                  <a:lnTo>
                    <a:pt x="146" y="16"/>
                  </a:lnTo>
                  <a:lnTo>
                    <a:pt x="169" y="9"/>
                  </a:lnTo>
                  <a:lnTo>
                    <a:pt x="193" y="4"/>
                  </a:lnTo>
                  <a:lnTo>
                    <a:pt x="216" y="1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60" y="1"/>
                  </a:lnTo>
                  <a:lnTo>
                    <a:pt x="279" y="2"/>
                  </a:lnTo>
                  <a:lnTo>
                    <a:pt x="298" y="5"/>
                  </a:lnTo>
                  <a:lnTo>
                    <a:pt x="316" y="9"/>
                  </a:lnTo>
                  <a:lnTo>
                    <a:pt x="334" y="14"/>
                  </a:lnTo>
                  <a:lnTo>
                    <a:pt x="352" y="20"/>
                  </a:lnTo>
                  <a:lnTo>
                    <a:pt x="368" y="27"/>
                  </a:lnTo>
                  <a:lnTo>
                    <a:pt x="385" y="35"/>
                  </a:lnTo>
                  <a:lnTo>
                    <a:pt x="401" y="44"/>
                  </a:lnTo>
                  <a:lnTo>
                    <a:pt x="416" y="54"/>
                  </a:lnTo>
                  <a:lnTo>
                    <a:pt x="430" y="65"/>
                  </a:lnTo>
                  <a:lnTo>
                    <a:pt x="445" y="76"/>
                  </a:lnTo>
                  <a:lnTo>
                    <a:pt x="457" y="88"/>
                  </a:lnTo>
                  <a:lnTo>
                    <a:pt x="469" y="102"/>
                  </a:lnTo>
                  <a:lnTo>
                    <a:pt x="480" y="115"/>
                  </a:lnTo>
                  <a:lnTo>
                    <a:pt x="490" y="130"/>
                  </a:lnTo>
                  <a:lnTo>
                    <a:pt x="490" y="130"/>
                  </a:lnTo>
                  <a:lnTo>
                    <a:pt x="492" y="135"/>
                  </a:lnTo>
                  <a:lnTo>
                    <a:pt x="492" y="139"/>
                  </a:lnTo>
                  <a:lnTo>
                    <a:pt x="492" y="143"/>
                  </a:lnTo>
                  <a:lnTo>
                    <a:pt x="491" y="146"/>
                  </a:lnTo>
                  <a:lnTo>
                    <a:pt x="491" y="146"/>
                  </a:lnTo>
                  <a:lnTo>
                    <a:pt x="487" y="150"/>
                  </a:lnTo>
                  <a:lnTo>
                    <a:pt x="483" y="153"/>
                  </a:lnTo>
                  <a:lnTo>
                    <a:pt x="478" y="155"/>
                  </a:lnTo>
                  <a:lnTo>
                    <a:pt x="473" y="157"/>
                  </a:lnTo>
                  <a:lnTo>
                    <a:pt x="473" y="157"/>
                  </a:lnTo>
                  <a:lnTo>
                    <a:pt x="473" y="157"/>
                  </a:lnTo>
                  <a:lnTo>
                    <a:pt x="469" y="155"/>
                  </a:lnTo>
                  <a:lnTo>
                    <a:pt x="465" y="154"/>
                  </a:lnTo>
                  <a:lnTo>
                    <a:pt x="462" y="151"/>
                  </a:lnTo>
                  <a:lnTo>
                    <a:pt x="458" y="147"/>
                  </a:lnTo>
                  <a:lnTo>
                    <a:pt x="458" y="147"/>
                  </a:lnTo>
                  <a:lnTo>
                    <a:pt x="450" y="135"/>
                  </a:lnTo>
                  <a:lnTo>
                    <a:pt x="439" y="123"/>
                  </a:lnTo>
                  <a:lnTo>
                    <a:pt x="429" y="112"/>
                  </a:lnTo>
                  <a:lnTo>
                    <a:pt x="419" y="102"/>
                  </a:lnTo>
                  <a:lnTo>
                    <a:pt x="407" y="94"/>
                  </a:lnTo>
                  <a:lnTo>
                    <a:pt x="395" y="85"/>
                  </a:lnTo>
                  <a:lnTo>
                    <a:pt x="383" y="77"/>
                  </a:lnTo>
                  <a:lnTo>
                    <a:pt x="369" y="71"/>
                  </a:lnTo>
                  <a:lnTo>
                    <a:pt x="356" y="65"/>
                  </a:lnTo>
                  <a:lnTo>
                    <a:pt x="342" y="59"/>
                  </a:lnTo>
                  <a:lnTo>
                    <a:pt x="316" y="50"/>
                  </a:lnTo>
                  <a:lnTo>
                    <a:pt x="289" y="42"/>
                  </a:lnTo>
                  <a:lnTo>
                    <a:pt x="263" y="36"/>
                  </a:lnTo>
                  <a:lnTo>
                    <a:pt x="263" y="36"/>
                  </a:lnTo>
                  <a:lnTo>
                    <a:pt x="247" y="34"/>
                  </a:lnTo>
                  <a:lnTo>
                    <a:pt x="232" y="33"/>
                  </a:lnTo>
                  <a:lnTo>
                    <a:pt x="232" y="33"/>
                  </a:lnTo>
                  <a:lnTo>
                    <a:pt x="219" y="34"/>
                  </a:lnTo>
                  <a:lnTo>
                    <a:pt x="207" y="35"/>
                  </a:lnTo>
                  <a:lnTo>
                    <a:pt x="195" y="37"/>
                  </a:lnTo>
                  <a:lnTo>
                    <a:pt x="182" y="40"/>
                  </a:lnTo>
                  <a:lnTo>
                    <a:pt x="169" y="44"/>
                  </a:lnTo>
                  <a:lnTo>
                    <a:pt x="156" y="48"/>
                  </a:lnTo>
                  <a:lnTo>
                    <a:pt x="144" y="53"/>
                  </a:lnTo>
                  <a:lnTo>
                    <a:pt x="133" y="59"/>
                  </a:lnTo>
                  <a:lnTo>
                    <a:pt x="120" y="66"/>
                  </a:lnTo>
                  <a:lnTo>
                    <a:pt x="109" y="74"/>
                  </a:lnTo>
                  <a:lnTo>
                    <a:pt x="99" y="82"/>
                  </a:lnTo>
                  <a:lnTo>
                    <a:pt x="89" y="90"/>
                  </a:lnTo>
                  <a:lnTo>
                    <a:pt x="80" y="100"/>
                  </a:lnTo>
                  <a:lnTo>
                    <a:pt x="72" y="110"/>
                  </a:lnTo>
                  <a:lnTo>
                    <a:pt x="66" y="121"/>
                  </a:lnTo>
                  <a:lnTo>
                    <a:pt x="59" y="133"/>
                  </a:lnTo>
                  <a:lnTo>
                    <a:pt x="59" y="133"/>
                  </a:lnTo>
                  <a:lnTo>
                    <a:pt x="53" y="147"/>
                  </a:lnTo>
                  <a:lnTo>
                    <a:pt x="48" y="163"/>
                  </a:lnTo>
                  <a:lnTo>
                    <a:pt x="44" y="178"/>
                  </a:lnTo>
                  <a:lnTo>
                    <a:pt x="41" y="195"/>
                  </a:lnTo>
                  <a:lnTo>
                    <a:pt x="39" y="210"/>
                  </a:lnTo>
                  <a:lnTo>
                    <a:pt x="38" y="227"/>
                  </a:lnTo>
                  <a:lnTo>
                    <a:pt x="37" y="242"/>
                  </a:lnTo>
                  <a:lnTo>
                    <a:pt x="38" y="259"/>
                  </a:lnTo>
                  <a:lnTo>
                    <a:pt x="39" y="274"/>
                  </a:lnTo>
                  <a:lnTo>
                    <a:pt x="42" y="290"/>
                  </a:lnTo>
                  <a:lnTo>
                    <a:pt x="45" y="304"/>
                  </a:lnTo>
                  <a:lnTo>
                    <a:pt x="49" y="320"/>
                  </a:lnTo>
                  <a:lnTo>
                    <a:pt x="54" y="334"/>
                  </a:lnTo>
                  <a:lnTo>
                    <a:pt x="60" y="348"/>
                  </a:lnTo>
                  <a:lnTo>
                    <a:pt x="68" y="361"/>
                  </a:lnTo>
                  <a:lnTo>
                    <a:pt x="76" y="373"/>
                  </a:lnTo>
                  <a:lnTo>
                    <a:pt x="76" y="373"/>
                  </a:lnTo>
                  <a:lnTo>
                    <a:pt x="87" y="389"/>
                  </a:lnTo>
                  <a:lnTo>
                    <a:pt x="101" y="402"/>
                  </a:lnTo>
                  <a:lnTo>
                    <a:pt x="101" y="402"/>
                  </a:lnTo>
                  <a:lnTo>
                    <a:pt x="112" y="416"/>
                  </a:lnTo>
                  <a:lnTo>
                    <a:pt x="121" y="428"/>
                  </a:lnTo>
                  <a:lnTo>
                    <a:pt x="122" y="429"/>
                  </a:lnTo>
                  <a:lnTo>
                    <a:pt x="123" y="430"/>
                  </a:lnTo>
                  <a:lnTo>
                    <a:pt x="123" y="430"/>
                  </a:lnTo>
                  <a:lnTo>
                    <a:pt x="125" y="431"/>
                  </a:lnTo>
                  <a:lnTo>
                    <a:pt x="128" y="434"/>
                  </a:lnTo>
                  <a:lnTo>
                    <a:pt x="130" y="440"/>
                  </a:lnTo>
                  <a:lnTo>
                    <a:pt x="131" y="446"/>
                  </a:lnTo>
                  <a:lnTo>
                    <a:pt x="130" y="451"/>
                  </a:lnTo>
                  <a:lnTo>
                    <a:pt x="130" y="451"/>
                  </a:lnTo>
                  <a:lnTo>
                    <a:pt x="129" y="455"/>
                  </a:lnTo>
                  <a:lnTo>
                    <a:pt x="125" y="458"/>
                  </a:lnTo>
                  <a:lnTo>
                    <a:pt x="123" y="460"/>
                  </a:lnTo>
                  <a:lnTo>
                    <a:pt x="121" y="462"/>
                  </a:lnTo>
                  <a:lnTo>
                    <a:pt x="117" y="463"/>
                  </a:lnTo>
                  <a:lnTo>
                    <a:pt x="114" y="463"/>
                  </a:lnTo>
                  <a:lnTo>
                    <a:pt x="110" y="46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7441516" y="3744375"/>
            <a:ext cx="627742" cy="643432"/>
            <a:chOff x="3282950" y="1154113"/>
            <a:chExt cx="698501" cy="7159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4" name="Freeform 905"/>
            <p:cNvSpPr/>
            <p:nvPr/>
          </p:nvSpPr>
          <p:spPr bwMode="auto">
            <a:xfrm>
              <a:off x="3324225" y="1268413"/>
              <a:ext cx="55563" cy="153988"/>
            </a:xfrm>
            <a:custGeom>
              <a:avLst/>
              <a:gdLst/>
              <a:ahLst/>
              <a:cxnLst>
                <a:cxn ang="0">
                  <a:pos x="96" y="3"/>
                </a:cxn>
                <a:cxn ang="0">
                  <a:pos x="96" y="3"/>
                </a:cxn>
                <a:cxn ang="0">
                  <a:pos x="86" y="18"/>
                </a:cxn>
                <a:cxn ang="0">
                  <a:pos x="77" y="35"/>
                </a:cxn>
                <a:cxn ang="0">
                  <a:pos x="70" y="51"/>
                </a:cxn>
                <a:cxn ang="0">
                  <a:pos x="63" y="69"/>
                </a:cxn>
                <a:cxn ang="0">
                  <a:pos x="50" y="104"/>
                </a:cxn>
                <a:cxn ang="0">
                  <a:pos x="39" y="138"/>
                </a:cxn>
                <a:cxn ang="0">
                  <a:pos x="39" y="138"/>
                </a:cxn>
                <a:cxn ang="0">
                  <a:pos x="27" y="174"/>
                </a:cxn>
                <a:cxn ang="0">
                  <a:pos x="15" y="210"/>
                </a:cxn>
                <a:cxn ang="0">
                  <a:pos x="10" y="229"/>
                </a:cxn>
                <a:cxn ang="0">
                  <a:pos x="5" y="247"/>
                </a:cxn>
                <a:cxn ang="0">
                  <a:pos x="2" y="266"/>
                </a:cxn>
                <a:cxn ang="0">
                  <a:pos x="0" y="285"/>
                </a:cxn>
                <a:cxn ang="0">
                  <a:pos x="0" y="285"/>
                </a:cxn>
                <a:cxn ang="0">
                  <a:pos x="1" y="287"/>
                </a:cxn>
                <a:cxn ang="0">
                  <a:pos x="2" y="288"/>
                </a:cxn>
                <a:cxn ang="0">
                  <a:pos x="3" y="289"/>
                </a:cxn>
                <a:cxn ang="0">
                  <a:pos x="5" y="290"/>
                </a:cxn>
                <a:cxn ang="0">
                  <a:pos x="6" y="289"/>
                </a:cxn>
                <a:cxn ang="0">
                  <a:pos x="8" y="288"/>
                </a:cxn>
                <a:cxn ang="0">
                  <a:pos x="9" y="287"/>
                </a:cxn>
                <a:cxn ang="0">
                  <a:pos x="10" y="285"/>
                </a:cxn>
                <a:cxn ang="0">
                  <a:pos x="10" y="285"/>
                </a:cxn>
                <a:cxn ang="0">
                  <a:pos x="11" y="266"/>
                </a:cxn>
                <a:cxn ang="0">
                  <a:pos x="15" y="247"/>
                </a:cxn>
                <a:cxn ang="0">
                  <a:pos x="19" y="230"/>
                </a:cxn>
                <a:cxn ang="0">
                  <a:pos x="25" y="211"/>
                </a:cxn>
                <a:cxn ang="0">
                  <a:pos x="36" y="176"/>
                </a:cxn>
                <a:cxn ang="0">
                  <a:pos x="48" y="141"/>
                </a:cxn>
                <a:cxn ang="0">
                  <a:pos x="48" y="141"/>
                </a:cxn>
                <a:cxn ang="0">
                  <a:pos x="60" y="107"/>
                </a:cxn>
                <a:cxn ang="0">
                  <a:pos x="71" y="72"/>
                </a:cxn>
                <a:cxn ang="0">
                  <a:pos x="78" y="55"/>
                </a:cxn>
                <a:cxn ang="0">
                  <a:pos x="86" y="39"/>
                </a:cxn>
                <a:cxn ang="0">
                  <a:pos x="94" y="22"/>
                </a:cxn>
                <a:cxn ang="0">
                  <a:pos x="104" y="8"/>
                </a:cxn>
                <a:cxn ang="0">
                  <a:pos x="104" y="8"/>
                </a:cxn>
                <a:cxn ang="0">
                  <a:pos x="105" y="6"/>
                </a:cxn>
                <a:cxn ang="0">
                  <a:pos x="104" y="4"/>
                </a:cxn>
                <a:cxn ang="0">
                  <a:pos x="104" y="3"/>
                </a:cxn>
                <a:cxn ang="0">
                  <a:pos x="102" y="2"/>
                </a:cxn>
                <a:cxn ang="0">
                  <a:pos x="99" y="0"/>
                </a:cxn>
                <a:cxn ang="0">
                  <a:pos x="97" y="2"/>
                </a:cxn>
                <a:cxn ang="0">
                  <a:pos x="96" y="3"/>
                </a:cxn>
                <a:cxn ang="0">
                  <a:pos x="96" y="3"/>
                </a:cxn>
              </a:cxnLst>
              <a:rect l="0" t="0" r="r" b="b"/>
              <a:pathLst>
                <a:path w="105" h="290">
                  <a:moveTo>
                    <a:pt x="96" y="3"/>
                  </a:moveTo>
                  <a:lnTo>
                    <a:pt x="96" y="3"/>
                  </a:lnTo>
                  <a:lnTo>
                    <a:pt x="86" y="18"/>
                  </a:lnTo>
                  <a:lnTo>
                    <a:pt x="77" y="35"/>
                  </a:lnTo>
                  <a:lnTo>
                    <a:pt x="70" y="51"/>
                  </a:lnTo>
                  <a:lnTo>
                    <a:pt x="63" y="69"/>
                  </a:lnTo>
                  <a:lnTo>
                    <a:pt x="50" y="104"/>
                  </a:lnTo>
                  <a:lnTo>
                    <a:pt x="39" y="138"/>
                  </a:lnTo>
                  <a:lnTo>
                    <a:pt x="39" y="138"/>
                  </a:lnTo>
                  <a:lnTo>
                    <a:pt x="27" y="174"/>
                  </a:lnTo>
                  <a:lnTo>
                    <a:pt x="15" y="210"/>
                  </a:lnTo>
                  <a:lnTo>
                    <a:pt x="10" y="229"/>
                  </a:lnTo>
                  <a:lnTo>
                    <a:pt x="5" y="247"/>
                  </a:lnTo>
                  <a:lnTo>
                    <a:pt x="2" y="266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1" y="287"/>
                  </a:lnTo>
                  <a:lnTo>
                    <a:pt x="2" y="288"/>
                  </a:lnTo>
                  <a:lnTo>
                    <a:pt x="3" y="289"/>
                  </a:lnTo>
                  <a:lnTo>
                    <a:pt x="5" y="290"/>
                  </a:lnTo>
                  <a:lnTo>
                    <a:pt x="6" y="289"/>
                  </a:lnTo>
                  <a:lnTo>
                    <a:pt x="8" y="288"/>
                  </a:lnTo>
                  <a:lnTo>
                    <a:pt x="9" y="287"/>
                  </a:lnTo>
                  <a:lnTo>
                    <a:pt x="10" y="285"/>
                  </a:lnTo>
                  <a:lnTo>
                    <a:pt x="10" y="285"/>
                  </a:lnTo>
                  <a:lnTo>
                    <a:pt x="11" y="266"/>
                  </a:lnTo>
                  <a:lnTo>
                    <a:pt x="15" y="247"/>
                  </a:lnTo>
                  <a:lnTo>
                    <a:pt x="19" y="230"/>
                  </a:lnTo>
                  <a:lnTo>
                    <a:pt x="25" y="211"/>
                  </a:lnTo>
                  <a:lnTo>
                    <a:pt x="36" y="176"/>
                  </a:lnTo>
                  <a:lnTo>
                    <a:pt x="48" y="141"/>
                  </a:lnTo>
                  <a:lnTo>
                    <a:pt x="48" y="141"/>
                  </a:lnTo>
                  <a:lnTo>
                    <a:pt x="60" y="107"/>
                  </a:lnTo>
                  <a:lnTo>
                    <a:pt x="71" y="72"/>
                  </a:lnTo>
                  <a:lnTo>
                    <a:pt x="78" y="55"/>
                  </a:lnTo>
                  <a:lnTo>
                    <a:pt x="86" y="39"/>
                  </a:lnTo>
                  <a:lnTo>
                    <a:pt x="94" y="22"/>
                  </a:lnTo>
                  <a:lnTo>
                    <a:pt x="104" y="8"/>
                  </a:lnTo>
                  <a:lnTo>
                    <a:pt x="104" y="8"/>
                  </a:lnTo>
                  <a:lnTo>
                    <a:pt x="105" y="6"/>
                  </a:lnTo>
                  <a:lnTo>
                    <a:pt x="104" y="4"/>
                  </a:lnTo>
                  <a:lnTo>
                    <a:pt x="104" y="3"/>
                  </a:lnTo>
                  <a:lnTo>
                    <a:pt x="102" y="2"/>
                  </a:lnTo>
                  <a:lnTo>
                    <a:pt x="99" y="0"/>
                  </a:lnTo>
                  <a:lnTo>
                    <a:pt x="97" y="2"/>
                  </a:lnTo>
                  <a:lnTo>
                    <a:pt x="96" y="3"/>
                  </a:lnTo>
                  <a:lnTo>
                    <a:pt x="96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5" name="Freeform 906"/>
            <p:cNvSpPr/>
            <p:nvPr/>
          </p:nvSpPr>
          <p:spPr bwMode="auto">
            <a:xfrm>
              <a:off x="3325813" y="1239838"/>
              <a:ext cx="88900" cy="280988"/>
            </a:xfrm>
            <a:custGeom>
              <a:avLst/>
              <a:gdLst/>
              <a:ahLst/>
              <a:cxnLst>
                <a:cxn ang="0">
                  <a:pos x="156" y="4"/>
                </a:cxn>
                <a:cxn ang="0">
                  <a:pos x="152" y="37"/>
                </a:cxn>
                <a:cxn ang="0">
                  <a:pos x="143" y="70"/>
                </a:cxn>
                <a:cxn ang="0">
                  <a:pos x="121" y="134"/>
                </a:cxn>
                <a:cxn ang="0">
                  <a:pos x="108" y="168"/>
                </a:cxn>
                <a:cxn ang="0">
                  <a:pos x="82" y="235"/>
                </a:cxn>
                <a:cxn ang="0">
                  <a:pos x="68" y="268"/>
                </a:cxn>
                <a:cxn ang="0">
                  <a:pos x="58" y="301"/>
                </a:cxn>
                <a:cxn ang="0">
                  <a:pos x="38" y="399"/>
                </a:cxn>
                <a:cxn ang="0">
                  <a:pos x="35" y="416"/>
                </a:cxn>
                <a:cxn ang="0">
                  <a:pos x="26" y="446"/>
                </a:cxn>
                <a:cxn ang="0">
                  <a:pos x="20" y="461"/>
                </a:cxn>
                <a:cxn ang="0">
                  <a:pos x="11" y="492"/>
                </a:cxn>
                <a:cxn ang="0">
                  <a:pos x="2" y="522"/>
                </a:cxn>
                <a:cxn ang="0">
                  <a:pos x="0" y="524"/>
                </a:cxn>
                <a:cxn ang="0">
                  <a:pos x="1" y="528"/>
                </a:cxn>
                <a:cxn ang="0">
                  <a:pos x="1" y="529"/>
                </a:cxn>
                <a:cxn ang="0">
                  <a:pos x="3" y="531"/>
                </a:cxn>
                <a:cxn ang="0">
                  <a:pos x="7" y="531"/>
                </a:cxn>
                <a:cxn ang="0">
                  <a:pos x="9" y="529"/>
                </a:cxn>
                <a:cxn ang="0">
                  <a:pos x="18" y="505"/>
                </a:cxn>
                <a:cxn ang="0">
                  <a:pos x="23" y="480"/>
                </a:cxn>
                <a:cxn ang="0">
                  <a:pos x="29" y="462"/>
                </a:cxn>
                <a:cxn ang="0">
                  <a:pos x="41" y="428"/>
                </a:cxn>
                <a:cxn ang="0">
                  <a:pos x="46" y="410"/>
                </a:cxn>
                <a:cxn ang="0">
                  <a:pos x="59" y="341"/>
                </a:cxn>
                <a:cxn ang="0">
                  <a:pos x="71" y="288"/>
                </a:cxn>
                <a:cxn ang="0">
                  <a:pos x="77" y="271"/>
                </a:cxn>
                <a:cxn ang="0">
                  <a:pos x="105" y="200"/>
                </a:cxn>
                <a:cxn ang="0">
                  <a:pos x="132" y="129"/>
                </a:cxn>
                <a:cxn ang="0">
                  <a:pos x="143" y="98"/>
                </a:cxn>
                <a:cxn ang="0">
                  <a:pos x="158" y="51"/>
                </a:cxn>
                <a:cxn ang="0">
                  <a:pos x="164" y="20"/>
                </a:cxn>
                <a:cxn ang="0">
                  <a:pos x="166" y="4"/>
                </a:cxn>
                <a:cxn ang="0">
                  <a:pos x="164" y="1"/>
                </a:cxn>
                <a:cxn ang="0">
                  <a:pos x="161" y="0"/>
                </a:cxn>
                <a:cxn ang="0">
                  <a:pos x="158" y="1"/>
                </a:cxn>
                <a:cxn ang="0">
                  <a:pos x="156" y="4"/>
                </a:cxn>
              </a:cxnLst>
              <a:rect l="0" t="0" r="r" b="b"/>
              <a:pathLst>
                <a:path w="166" h="531">
                  <a:moveTo>
                    <a:pt x="156" y="4"/>
                  </a:moveTo>
                  <a:lnTo>
                    <a:pt x="156" y="4"/>
                  </a:lnTo>
                  <a:lnTo>
                    <a:pt x="155" y="20"/>
                  </a:lnTo>
                  <a:lnTo>
                    <a:pt x="152" y="37"/>
                  </a:lnTo>
                  <a:lnTo>
                    <a:pt x="148" y="53"/>
                  </a:lnTo>
                  <a:lnTo>
                    <a:pt x="143" y="70"/>
                  </a:lnTo>
                  <a:lnTo>
                    <a:pt x="132" y="103"/>
                  </a:lnTo>
                  <a:lnTo>
                    <a:pt x="121" y="134"/>
                  </a:lnTo>
                  <a:lnTo>
                    <a:pt x="121" y="134"/>
                  </a:lnTo>
                  <a:lnTo>
                    <a:pt x="108" y="168"/>
                  </a:lnTo>
                  <a:lnTo>
                    <a:pt x="95" y="202"/>
                  </a:lnTo>
                  <a:lnTo>
                    <a:pt x="82" y="235"/>
                  </a:lnTo>
                  <a:lnTo>
                    <a:pt x="68" y="268"/>
                  </a:lnTo>
                  <a:lnTo>
                    <a:pt x="68" y="268"/>
                  </a:lnTo>
                  <a:lnTo>
                    <a:pt x="63" y="285"/>
                  </a:lnTo>
                  <a:lnTo>
                    <a:pt x="58" y="301"/>
                  </a:lnTo>
                  <a:lnTo>
                    <a:pt x="51" y="333"/>
                  </a:lnTo>
                  <a:lnTo>
                    <a:pt x="38" y="399"/>
                  </a:lnTo>
                  <a:lnTo>
                    <a:pt x="38" y="399"/>
                  </a:lnTo>
                  <a:lnTo>
                    <a:pt x="35" y="416"/>
                  </a:lnTo>
                  <a:lnTo>
                    <a:pt x="31" y="431"/>
                  </a:lnTo>
                  <a:lnTo>
                    <a:pt x="26" y="446"/>
                  </a:lnTo>
                  <a:lnTo>
                    <a:pt x="20" y="461"/>
                  </a:lnTo>
                  <a:lnTo>
                    <a:pt x="20" y="461"/>
                  </a:lnTo>
                  <a:lnTo>
                    <a:pt x="15" y="476"/>
                  </a:lnTo>
                  <a:lnTo>
                    <a:pt x="11" y="492"/>
                  </a:lnTo>
                  <a:lnTo>
                    <a:pt x="7" y="507"/>
                  </a:lnTo>
                  <a:lnTo>
                    <a:pt x="2" y="522"/>
                  </a:lnTo>
                  <a:lnTo>
                    <a:pt x="2" y="522"/>
                  </a:lnTo>
                  <a:lnTo>
                    <a:pt x="0" y="524"/>
                  </a:lnTo>
                  <a:lnTo>
                    <a:pt x="0" y="526"/>
                  </a:lnTo>
                  <a:lnTo>
                    <a:pt x="1" y="528"/>
                  </a:lnTo>
                  <a:lnTo>
                    <a:pt x="1" y="528"/>
                  </a:lnTo>
                  <a:lnTo>
                    <a:pt x="1" y="529"/>
                  </a:lnTo>
                  <a:lnTo>
                    <a:pt x="1" y="529"/>
                  </a:lnTo>
                  <a:lnTo>
                    <a:pt x="3" y="531"/>
                  </a:lnTo>
                  <a:lnTo>
                    <a:pt x="5" y="531"/>
                  </a:lnTo>
                  <a:lnTo>
                    <a:pt x="7" y="531"/>
                  </a:lnTo>
                  <a:lnTo>
                    <a:pt x="9" y="529"/>
                  </a:lnTo>
                  <a:lnTo>
                    <a:pt x="9" y="529"/>
                  </a:lnTo>
                  <a:lnTo>
                    <a:pt x="13" y="517"/>
                  </a:lnTo>
                  <a:lnTo>
                    <a:pt x="18" y="505"/>
                  </a:lnTo>
                  <a:lnTo>
                    <a:pt x="20" y="492"/>
                  </a:lnTo>
                  <a:lnTo>
                    <a:pt x="23" y="480"/>
                  </a:lnTo>
                  <a:lnTo>
                    <a:pt x="23" y="480"/>
                  </a:lnTo>
                  <a:lnTo>
                    <a:pt x="29" y="462"/>
                  </a:lnTo>
                  <a:lnTo>
                    <a:pt x="35" y="446"/>
                  </a:lnTo>
                  <a:lnTo>
                    <a:pt x="41" y="428"/>
                  </a:lnTo>
                  <a:lnTo>
                    <a:pt x="46" y="410"/>
                  </a:lnTo>
                  <a:lnTo>
                    <a:pt x="46" y="410"/>
                  </a:lnTo>
                  <a:lnTo>
                    <a:pt x="53" y="375"/>
                  </a:lnTo>
                  <a:lnTo>
                    <a:pt x="59" y="341"/>
                  </a:lnTo>
                  <a:lnTo>
                    <a:pt x="67" y="305"/>
                  </a:lnTo>
                  <a:lnTo>
                    <a:pt x="71" y="288"/>
                  </a:lnTo>
                  <a:lnTo>
                    <a:pt x="77" y="271"/>
                  </a:lnTo>
                  <a:lnTo>
                    <a:pt x="77" y="271"/>
                  </a:lnTo>
                  <a:lnTo>
                    <a:pt x="91" y="235"/>
                  </a:lnTo>
                  <a:lnTo>
                    <a:pt x="105" y="200"/>
                  </a:lnTo>
                  <a:lnTo>
                    <a:pt x="120" y="165"/>
                  </a:lnTo>
                  <a:lnTo>
                    <a:pt x="132" y="129"/>
                  </a:lnTo>
                  <a:lnTo>
                    <a:pt x="132" y="129"/>
                  </a:lnTo>
                  <a:lnTo>
                    <a:pt x="143" y="98"/>
                  </a:lnTo>
                  <a:lnTo>
                    <a:pt x="154" y="67"/>
                  </a:lnTo>
                  <a:lnTo>
                    <a:pt x="158" y="51"/>
                  </a:lnTo>
                  <a:lnTo>
                    <a:pt x="162" y="36"/>
                  </a:lnTo>
                  <a:lnTo>
                    <a:pt x="164" y="20"/>
                  </a:lnTo>
                  <a:lnTo>
                    <a:pt x="166" y="4"/>
                  </a:lnTo>
                  <a:lnTo>
                    <a:pt x="166" y="4"/>
                  </a:lnTo>
                  <a:lnTo>
                    <a:pt x="165" y="2"/>
                  </a:lnTo>
                  <a:lnTo>
                    <a:pt x="164" y="1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60" y="0"/>
                  </a:lnTo>
                  <a:lnTo>
                    <a:pt x="158" y="1"/>
                  </a:lnTo>
                  <a:lnTo>
                    <a:pt x="157" y="2"/>
                  </a:lnTo>
                  <a:lnTo>
                    <a:pt x="156" y="4"/>
                  </a:lnTo>
                  <a:lnTo>
                    <a:pt x="156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6" name="Freeform 907"/>
            <p:cNvSpPr/>
            <p:nvPr/>
          </p:nvSpPr>
          <p:spPr bwMode="auto">
            <a:xfrm>
              <a:off x="3338513" y="1404938"/>
              <a:ext cx="58738" cy="168275"/>
            </a:xfrm>
            <a:custGeom>
              <a:avLst/>
              <a:gdLst/>
              <a:ahLst/>
              <a:cxnLst>
                <a:cxn ang="0">
                  <a:pos x="99" y="4"/>
                </a:cxn>
                <a:cxn ang="0">
                  <a:pos x="99" y="4"/>
                </a:cxn>
                <a:cxn ang="0">
                  <a:pos x="98" y="14"/>
                </a:cxn>
                <a:cxn ang="0">
                  <a:pos x="97" y="23"/>
                </a:cxn>
                <a:cxn ang="0">
                  <a:pos x="92" y="43"/>
                </a:cxn>
                <a:cxn ang="0">
                  <a:pos x="79" y="81"/>
                </a:cxn>
                <a:cxn ang="0">
                  <a:pos x="79" y="81"/>
                </a:cxn>
                <a:cxn ang="0">
                  <a:pos x="73" y="103"/>
                </a:cxn>
                <a:cxn ang="0">
                  <a:pos x="68" y="125"/>
                </a:cxn>
                <a:cxn ang="0">
                  <a:pos x="57" y="169"/>
                </a:cxn>
                <a:cxn ang="0">
                  <a:pos x="57" y="169"/>
                </a:cxn>
                <a:cxn ang="0">
                  <a:pos x="51" y="188"/>
                </a:cxn>
                <a:cxn ang="0">
                  <a:pos x="43" y="205"/>
                </a:cxn>
                <a:cxn ang="0">
                  <a:pos x="35" y="223"/>
                </a:cxn>
                <a:cxn ang="0">
                  <a:pos x="26" y="239"/>
                </a:cxn>
                <a:cxn ang="0">
                  <a:pos x="17" y="257"/>
                </a:cxn>
                <a:cxn ang="0">
                  <a:pos x="10" y="274"/>
                </a:cxn>
                <a:cxn ang="0">
                  <a:pos x="4" y="293"/>
                </a:cxn>
                <a:cxn ang="0">
                  <a:pos x="1" y="302"/>
                </a:cxn>
                <a:cxn ang="0">
                  <a:pos x="0" y="313"/>
                </a:cxn>
                <a:cxn ang="0">
                  <a:pos x="0" y="313"/>
                </a:cxn>
                <a:cxn ang="0">
                  <a:pos x="0" y="314"/>
                </a:cxn>
                <a:cxn ang="0">
                  <a:pos x="1" y="316"/>
                </a:cxn>
                <a:cxn ang="0">
                  <a:pos x="2" y="317"/>
                </a:cxn>
                <a:cxn ang="0">
                  <a:pos x="4" y="317"/>
                </a:cxn>
                <a:cxn ang="0">
                  <a:pos x="7" y="316"/>
                </a:cxn>
                <a:cxn ang="0">
                  <a:pos x="9" y="314"/>
                </a:cxn>
                <a:cxn ang="0">
                  <a:pos x="9" y="313"/>
                </a:cxn>
                <a:cxn ang="0">
                  <a:pos x="9" y="313"/>
                </a:cxn>
                <a:cxn ang="0">
                  <a:pos x="11" y="302"/>
                </a:cxn>
                <a:cxn ang="0">
                  <a:pos x="13" y="292"/>
                </a:cxn>
                <a:cxn ang="0">
                  <a:pos x="19" y="273"/>
                </a:cxn>
                <a:cxn ang="0">
                  <a:pos x="28" y="255"/>
                </a:cxn>
                <a:cxn ang="0">
                  <a:pos x="36" y="237"/>
                </a:cxn>
                <a:cxn ang="0">
                  <a:pos x="45" y="220"/>
                </a:cxn>
                <a:cxn ang="0">
                  <a:pos x="54" y="201"/>
                </a:cxn>
                <a:cxn ang="0">
                  <a:pos x="62" y="182"/>
                </a:cxn>
                <a:cxn ang="0">
                  <a:pos x="68" y="164"/>
                </a:cxn>
                <a:cxn ang="0">
                  <a:pos x="68" y="164"/>
                </a:cxn>
                <a:cxn ang="0">
                  <a:pos x="79" y="119"/>
                </a:cxn>
                <a:cxn ang="0">
                  <a:pos x="91" y="76"/>
                </a:cxn>
                <a:cxn ang="0">
                  <a:pos x="91" y="76"/>
                </a:cxn>
                <a:cxn ang="0">
                  <a:pos x="102" y="40"/>
                </a:cxn>
                <a:cxn ang="0">
                  <a:pos x="106" y="22"/>
                </a:cxn>
                <a:cxn ang="0">
                  <a:pos x="109" y="4"/>
                </a:cxn>
                <a:cxn ang="0">
                  <a:pos x="109" y="4"/>
                </a:cxn>
                <a:cxn ang="0">
                  <a:pos x="108" y="2"/>
                </a:cxn>
                <a:cxn ang="0">
                  <a:pos x="107" y="1"/>
                </a:cxn>
                <a:cxn ang="0">
                  <a:pos x="106" y="0"/>
                </a:cxn>
                <a:cxn ang="0">
                  <a:pos x="104" y="0"/>
                </a:cxn>
                <a:cxn ang="0">
                  <a:pos x="101" y="1"/>
                </a:cxn>
                <a:cxn ang="0">
                  <a:pos x="100" y="2"/>
                </a:cxn>
                <a:cxn ang="0">
                  <a:pos x="99" y="4"/>
                </a:cxn>
                <a:cxn ang="0">
                  <a:pos x="99" y="4"/>
                </a:cxn>
              </a:cxnLst>
              <a:rect l="0" t="0" r="r" b="b"/>
              <a:pathLst>
                <a:path w="109" h="317">
                  <a:moveTo>
                    <a:pt x="99" y="4"/>
                  </a:moveTo>
                  <a:lnTo>
                    <a:pt x="99" y="4"/>
                  </a:lnTo>
                  <a:lnTo>
                    <a:pt x="98" y="14"/>
                  </a:lnTo>
                  <a:lnTo>
                    <a:pt x="97" y="23"/>
                  </a:lnTo>
                  <a:lnTo>
                    <a:pt x="92" y="43"/>
                  </a:lnTo>
                  <a:lnTo>
                    <a:pt x="79" y="81"/>
                  </a:lnTo>
                  <a:lnTo>
                    <a:pt x="79" y="81"/>
                  </a:lnTo>
                  <a:lnTo>
                    <a:pt x="73" y="103"/>
                  </a:lnTo>
                  <a:lnTo>
                    <a:pt x="68" y="125"/>
                  </a:lnTo>
                  <a:lnTo>
                    <a:pt x="57" y="169"/>
                  </a:lnTo>
                  <a:lnTo>
                    <a:pt x="57" y="169"/>
                  </a:lnTo>
                  <a:lnTo>
                    <a:pt x="51" y="188"/>
                  </a:lnTo>
                  <a:lnTo>
                    <a:pt x="43" y="205"/>
                  </a:lnTo>
                  <a:lnTo>
                    <a:pt x="35" y="223"/>
                  </a:lnTo>
                  <a:lnTo>
                    <a:pt x="26" y="239"/>
                  </a:lnTo>
                  <a:lnTo>
                    <a:pt x="17" y="257"/>
                  </a:lnTo>
                  <a:lnTo>
                    <a:pt x="10" y="274"/>
                  </a:lnTo>
                  <a:lnTo>
                    <a:pt x="4" y="293"/>
                  </a:lnTo>
                  <a:lnTo>
                    <a:pt x="1" y="302"/>
                  </a:lnTo>
                  <a:lnTo>
                    <a:pt x="0" y="313"/>
                  </a:lnTo>
                  <a:lnTo>
                    <a:pt x="0" y="313"/>
                  </a:lnTo>
                  <a:lnTo>
                    <a:pt x="0" y="314"/>
                  </a:lnTo>
                  <a:lnTo>
                    <a:pt x="1" y="316"/>
                  </a:lnTo>
                  <a:lnTo>
                    <a:pt x="2" y="317"/>
                  </a:lnTo>
                  <a:lnTo>
                    <a:pt x="4" y="317"/>
                  </a:lnTo>
                  <a:lnTo>
                    <a:pt x="7" y="316"/>
                  </a:lnTo>
                  <a:lnTo>
                    <a:pt x="9" y="314"/>
                  </a:lnTo>
                  <a:lnTo>
                    <a:pt x="9" y="313"/>
                  </a:lnTo>
                  <a:lnTo>
                    <a:pt x="9" y="313"/>
                  </a:lnTo>
                  <a:lnTo>
                    <a:pt x="11" y="302"/>
                  </a:lnTo>
                  <a:lnTo>
                    <a:pt x="13" y="292"/>
                  </a:lnTo>
                  <a:lnTo>
                    <a:pt x="19" y="273"/>
                  </a:lnTo>
                  <a:lnTo>
                    <a:pt x="28" y="255"/>
                  </a:lnTo>
                  <a:lnTo>
                    <a:pt x="36" y="237"/>
                  </a:lnTo>
                  <a:lnTo>
                    <a:pt x="45" y="220"/>
                  </a:lnTo>
                  <a:lnTo>
                    <a:pt x="54" y="201"/>
                  </a:lnTo>
                  <a:lnTo>
                    <a:pt x="62" y="182"/>
                  </a:lnTo>
                  <a:lnTo>
                    <a:pt x="68" y="164"/>
                  </a:lnTo>
                  <a:lnTo>
                    <a:pt x="68" y="164"/>
                  </a:lnTo>
                  <a:lnTo>
                    <a:pt x="79" y="119"/>
                  </a:lnTo>
                  <a:lnTo>
                    <a:pt x="91" y="76"/>
                  </a:lnTo>
                  <a:lnTo>
                    <a:pt x="91" y="76"/>
                  </a:lnTo>
                  <a:lnTo>
                    <a:pt x="102" y="40"/>
                  </a:lnTo>
                  <a:lnTo>
                    <a:pt x="106" y="22"/>
                  </a:lnTo>
                  <a:lnTo>
                    <a:pt x="109" y="4"/>
                  </a:lnTo>
                  <a:lnTo>
                    <a:pt x="109" y="4"/>
                  </a:lnTo>
                  <a:lnTo>
                    <a:pt x="108" y="2"/>
                  </a:lnTo>
                  <a:lnTo>
                    <a:pt x="107" y="1"/>
                  </a:lnTo>
                  <a:lnTo>
                    <a:pt x="106" y="0"/>
                  </a:lnTo>
                  <a:lnTo>
                    <a:pt x="104" y="0"/>
                  </a:lnTo>
                  <a:lnTo>
                    <a:pt x="101" y="1"/>
                  </a:lnTo>
                  <a:lnTo>
                    <a:pt x="100" y="2"/>
                  </a:lnTo>
                  <a:lnTo>
                    <a:pt x="99" y="4"/>
                  </a:lnTo>
                  <a:lnTo>
                    <a:pt x="9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7" name="Freeform 908"/>
            <p:cNvSpPr/>
            <p:nvPr/>
          </p:nvSpPr>
          <p:spPr bwMode="auto">
            <a:xfrm>
              <a:off x="3365500" y="1427163"/>
              <a:ext cx="58738" cy="169863"/>
            </a:xfrm>
            <a:custGeom>
              <a:avLst/>
              <a:gdLst/>
              <a:ahLst/>
              <a:cxnLst>
                <a:cxn ang="0">
                  <a:pos x="102" y="1"/>
                </a:cxn>
                <a:cxn ang="0">
                  <a:pos x="102" y="1"/>
                </a:cxn>
                <a:cxn ang="0">
                  <a:pos x="97" y="7"/>
                </a:cxn>
                <a:cxn ang="0">
                  <a:pos x="93" y="13"/>
                </a:cxn>
                <a:cxn ang="0">
                  <a:pos x="87" y="26"/>
                </a:cxn>
                <a:cxn ang="0">
                  <a:pos x="82" y="39"/>
                </a:cxn>
                <a:cxn ang="0">
                  <a:pos x="79" y="54"/>
                </a:cxn>
                <a:cxn ang="0">
                  <a:pos x="79" y="54"/>
                </a:cxn>
                <a:cxn ang="0">
                  <a:pos x="72" y="77"/>
                </a:cxn>
                <a:cxn ang="0">
                  <a:pos x="65" y="101"/>
                </a:cxn>
                <a:cxn ang="0">
                  <a:pos x="51" y="148"/>
                </a:cxn>
                <a:cxn ang="0">
                  <a:pos x="51" y="148"/>
                </a:cxn>
                <a:cxn ang="0">
                  <a:pos x="44" y="168"/>
                </a:cxn>
                <a:cxn ang="0">
                  <a:pos x="37" y="190"/>
                </a:cxn>
                <a:cxn ang="0">
                  <a:pos x="20" y="231"/>
                </a:cxn>
                <a:cxn ang="0">
                  <a:pos x="13" y="252"/>
                </a:cxn>
                <a:cxn ang="0">
                  <a:pos x="7" y="274"/>
                </a:cxn>
                <a:cxn ang="0">
                  <a:pos x="2" y="295"/>
                </a:cxn>
                <a:cxn ang="0">
                  <a:pos x="1" y="307"/>
                </a:cxn>
                <a:cxn ang="0">
                  <a:pos x="0" y="317"/>
                </a:cxn>
                <a:cxn ang="0">
                  <a:pos x="0" y="317"/>
                </a:cxn>
                <a:cxn ang="0">
                  <a:pos x="1" y="319"/>
                </a:cxn>
                <a:cxn ang="0">
                  <a:pos x="2" y="321"/>
                </a:cxn>
                <a:cxn ang="0">
                  <a:pos x="3" y="322"/>
                </a:cxn>
                <a:cxn ang="0">
                  <a:pos x="6" y="322"/>
                </a:cxn>
                <a:cxn ang="0">
                  <a:pos x="8" y="322"/>
                </a:cxn>
                <a:cxn ang="0">
                  <a:pos x="9" y="321"/>
                </a:cxn>
                <a:cxn ang="0">
                  <a:pos x="10" y="319"/>
                </a:cxn>
                <a:cxn ang="0">
                  <a:pos x="11" y="317"/>
                </a:cxn>
                <a:cxn ang="0">
                  <a:pos x="11" y="317"/>
                </a:cxn>
                <a:cxn ang="0">
                  <a:pos x="11" y="307"/>
                </a:cxn>
                <a:cxn ang="0">
                  <a:pos x="12" y="296"/>
                </a:cxn>
                <a:cxn ang="0">
                  <a:pos x="16" y="276"/>
                </a:cxn>
                <a:cxn ang="0">
                  <a:pos x="22" y="256"/>
                </a:cxn>
                <a:cxn ang="0">
                  <a:pos x="29" y="237"/>
                </a:cxn>
                <a:cxn ang="0">
                  <a:pos x="44" y="198"/>
                </a:cxn>
                <a:cxn ang="0">
                  <a:pos x="51" y="179"/>
                </a:cxn>
                <a:cxn ang="0">
                  <a:pos x="57" y="159"/>
                </a:cxn>
                <a:cxn ang="0">
                  <a:pos x="57" y="159"/>
                </a:cxn>
                <a:cxn ang="0">
                  <a:pos x="70" y="120"/>
                </a:cxn>
                <a:cxn ang="0">
                  <a:pos x="81" y="81"/>
                </a:cxn>
                <a:cxn ang="0">
                  <a:pos x="81" y="81"/>
                </a:cxn>
                <a:cxn ang="0">
                  <a:pos x="86" y="62"/>
                </a:cxn>
                <a:cxn ang="0">
                  <a:pos x="91" y="42"/>
                </a:cxn>
                <a:cxn ang="0">
                  <a:pos x="94" y="33"/>
                </a:cxn>
                <a:cxn ang="0">
                  <a:pos x="97" y="25"/>
                </a:cxn>
                <a:cxn ang="0">
                  <a:pos x="103" y="16"/>
                </a:cxn>
                <a:cxn ang="0">
                  <a:pos x="109" y="8"/>
                </a:cxn>
                <a:cxn ang="0">
                  <a:pos x="109" y="8"/>
                </a:cxn>
                <a:cxn ang="0">
                  <a:pos x="110" y="6"/>
                </a:cxn>
                <a:cxn ang="0">
                  <a:pos x="110" y="4"/>
                </a:cxn>
                <a:cxn ang="0">
                  <a:pos x="109" y="3"/>
                </a:cxn>
                <a:cxn ang="0">
                  <a:pos x="108" y="1"/>
                </a:cxn>
                <a:cxn ang="0">
                  <a:pos x="107" y="0"/>
                </a:cxn>
                <a:cxn ang="0">
                  <a:pos x="105" y="0"/>
                </a:cxn>
                <a:cxn ang="0">
                  <a:pos x="104" y="0"/>
                </a:cxn>
                <a:cxn ang="0">
                  <a:pos x="102" y="1"/>
                </a:cxn>
                <a:cxn ang="0">
                  <a:pos x="102" y="1"/>
                </a:cxn>
              </a:cxnLst>
              <a:rect l="0" t="0" r="r" b="b"/>
              <a:pathLst>
                <a:path w="110" h="322">
                  <a:moveTo>
                    <a:pt x="102" y="1"/>
                  </a:moveTo>
                  <a:lnTo>
                    <a:pt x="102" y="1"/>
                  </a:lnTo>
                  <a:lnTo>
                    <a:pt x="97" y="7"/>
                  </a:lnTo>
                  <a:lnTo>
                    <a:pt x="93" y="13"/>
                  </a:lnTo>
                  <a:lnTo>
                    <a:pt x="87" y="26"/>
                  </a:lnTo>
                  <a:lnTo>
                    <a:pt x="82" y="39"/>
                  </a:lnTo>
                  <a:lnTo>
                    <a:pt x="79" y="54"/>
                  </a:lnTo>
                  <a:lnTo>
                    <a:pt x="79" y="54"/>
                  </a:lnTo>
                  <a:lnTo>
                    <a:pt x="72" y="77"/>
                  </a:lnTo>
                  <a:lnTo>
                    <a:pt x="65" y="101"/>
                  </a:lnTo>
                  <a:lnTo>
                    <a:pt x="51" y="148"/>
                  </a:lnTo>
                  <a:lnTo>
                    <a:pt x="51" y="148"/>
                  </a:lnTo>
                  <a:lnTo>
                    <a:pt x="44" y="168"/>
                  </a:lnTo>
                  <a:lnTo>
                    <a:pt x="37" y="190"/>
                  </a:lnTo>
                  <a:lnTo>
                    <a:pt x="20" y="231"/>
                  </a:lnTo>
                  <a:lnTo>
                    <a:pt x="13" y="252"/>
                  </a:lnTo>
                  <a:lnTo>
                    <a:pt x="7" y="274"/>
                  </a:lnTo>
                  <a:lnTo>
                    <a:pt x="2" y="295"/>
                  </a:lnTo>
                  <a:lnTo>
                    <a:pt x="1" y="307"/>
                  </a:lnTo>
                  <a:lnTo>
                    <a:pt x="0" y="317"/>
                  </a:lnTo>
                  <a:lnTo>
                    <a:pt x="0" y="317"/>
                  </a:lnTo>
                  <a:lnTo>
                    <a:pt x="1" y="319"/>
                  </a:lnTo>
                  <a:lnTo>
                    <a:pt x="2" y="321"/>
                  </a:lnTo>
                  <a:lnTo>
                    <a:pt x="3" y="322"/>
                  </a:lnTo>
                  <a:lnTo>
                    <a:pt x="6" y="322"/>
                  </a:lnTo>
                  <a:lnTo>
                    <a:pt x="8" y="322"/>
                  </a:lnTo>
                  <a:lnTo>
                    <a:pt x="9" y="321"/>
                  </a:lnTo>
                  <a:lnTo>
                    <a:pt x="10" y="319"/>
                  </a:lnTo>
                  <a:lnTo>
                    <a:pt x="11" y="317"/>
                  </a:lnTo>
                  <a:lnTo>
                    <a:pt x="11" y="317"/>
                  </a:lnTo>
                  <a:lnTo>
                    <a:pt x="11" y="307"/>
                  </a:lnTo>
                  <a:lnTo>
                    <a:pt x="12" y="296"/>
                  </a:lnTo>
                  <a:lnTo>
                    <a:pt x="16" y="276"/>
                  </a:lnTo>
                  <a:lnTo>
                    <a:pt x="22" y="256"/>
                  </a:lnTo>
                  <a:lnTo>
                    <a:pt x="29" y="237"/>
                  </a:lnTo>
                  <a:lnTo>
                    <a:pt x="44" y="198"/>
                  </a:lnTo>
                  <a:lnTo>
                    <a:pt x="51" y="179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70" y="120"/>
                  </a:lnTo>
                  <a:lnTo>
                    <a:pt x="81" y="81"/>
                  </a:lnTo>
                  <a:lnTo>
                    <a:pt x="81" y="81"/>
                  </a:lnTo>
                  <a:lnTo>
                    <a:pt x="86" y="62"/>
                  </a:lnTo>
                  <a:lnTo>
                    <a:pt x="91" y="42"/>
                  </a:lnTo>
                  <a:lnTo>
                    <a:pt x="94" y="33"/>
                  </a:lnTo>
                  <a:lnTo>
                    <a:pt x="97" y="25"/>
                  </a:lnTo>
                  <a:lnTo>
                    <a:pt x="103" y="16"/>
                  </a:lnTo>
                  <a:lnTo>
                    <a:pt x="109" y="8"/>
                  </a:lnTo>
                  <a:lnTo>
                    <a:pt x="109" y="8"/>
                  </a:lnTo>
                  <a:lnTo>
                    <a:pt x="110" y="6"/>
                  </a:lnTo>
                  <a:lnTo>
                    <a:pt x="110" y="4"/>
                  </a:lnTo>
                  <a:lnTo>
                    <a:pt x="109" y="3"/>
                  </a:lnTo>
                  <a:lnTo>
                    <a:pt x="108" y="1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104" y="0"/>
                  </a:lnTo>
                  <a:lnTo>
                    <a:pt x="102" y="1"/>
                  </a:lnTo>
                  <a:lnTo>
                    <a:pt x="10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8" name="Freeform 909"/>
            <p:cNvSpPr/>
            <p:nvPr/>
          </p:nvSpPr>
          <p:spPr bwMode="auto">
            <a:xfrm>
              <a:off x="3403600" y="1430338"/>
              <a:ext cx="41275" cy="182563"/>
            </a:xfrm>
            <a:custGeom>
              <a:avLst/>
              <a:gdLst/>
              <a:ahLst/>
              <a:cxnLst>
                <a:cxn ang="0">
                  <a:pos x="67" y="4"/>
                </a:cxn>
                <a:cxn ang="0">
                  <a:pos x="62" y="52"/>
                </a:cxn>
                <a:cxn ang="0">
                  <a:pos x="53" y="99"/>
                </a:cxn>
                <a:cxn ang="0">
                  <a:pos x="39" y="171"/>
                </a:cxn>
                <a:cxn ang="0">
                  <a:pos x="35" y="193"/>
                </a:cxn>
                <a:cxn ang="0">
                  <a:pos x="30" y="215"/>
                </a:cxn>
                <a:cxn ang="0">
                  <a:pos x="15" y="255"/>
                </a:cxn>
                <a:cxn ang="0">
                  <a:pos x="10" y="277"/>
                </a:cxn>
                <a:cxn ang="0">
                  <a:pos x="7" y="294"/>
                </a:cxn>
                <a:cxn ang="0">
                  <a:pos x="5" y="310"/>
                </a:cxn>
                <a:cxn ang="0">
                  <a:pos x="5" y="325"/>
                </a:cxn>
                <a:cxn ang="0">
                  <a:pos x="4" y="335"/>
                </a:cxn>
                <a:cxn ang="0">
                  <a:pos x="3" y="337"/>
                </a:cxn>
                <a:cxn ang="0">
                  <a:pos x="0" y="340"/>
                </a:cxn>
                <a:cxn ang="0">
                  <a:pos x="1" y="343"/>
                </a:cxn>
                <a:cxn ang="0">
                  <a:pos x="4" y="345"/>
                </a:cxn>
                <a:cxn ang="0">
                  <a:pos x="7" y="345"/>
                </a:cxn>
                <a:cxn ang="0">
                  <a:pos x="10" y="342"/>
                </a:cxn>
                <a:cxn ang="0">
                  <a:pos x="13" y="334"/>
                </a:cxn>
                <a:cxn ang="0">
                  <a:pos x="14" y="318"/>
                </a:cxn>
                <a:cxn ang="0">
                  <a:pos x="14" y="310"/>
                </a:cxn>
                <a:cxn ang="0">
                  <a:pos x="17" y="285"/>
                </a:cxn>
                <a:cxn ang="0">
                  <a:pos x="23" y="260"/>
                </a:cxn>
                <a:cxn ang="0">
                  <a:pos x="40" y="213"/>
                </a:cxn>
                <a:cxn ang="0">
                  <a:pos x="44" y="201"/>
                </a:cxn>
                <a:cxn ang="0">
                  <a:pos x="47" y="176"/>
                </a:cxn>
                <a:cxn ang="0">
                  <a:pos x="49" y="163"/>
                </a:cxn>
                <a:cxn ang="0">
                  <a:pos x="63" y="107"/>
                </a:cxn>
                <a:cxn ang="0">
                  <a:pos x="65" y="93"/>
                </a:cxn>
                <a:cxn ang="0">
                  <a:pos x="70" y="52"/>
                </a:cxn>
                <a:cxn ang="0">
                  <a:pos x="73" y="28"/>
                </a:cxn>
                <a:cxn ang="0">
                  <a:pos x="76" y="4"/>
                </a:cxn>
                <a:cxn ang="0">
                  <a:pos x="75" y="2"/>
                </a:cxn>
                <a:cxn ang="0">
                  <a:pos x="73" y="0"/>
                </a:cxn>
                <a:cxn ang="0">
                  <a:pos x="70" y="0"/>
                </a:cxn>
                <a:cxn ang="0">
                  <a:pos x="67" y="2"/>
                </a:cxn>
                <a:cxn ang="0">
                  <a:pos x="67" y="4"/>
                </a:cxn>
              </a:cxnLst>
              <a:rect l="0" t="0" r="r" b="b"/>
              <a:pathLst>
                <a:path w="76" h="346">
                  <a:moveTo>
                    <a:pt x="67" y="4"/>
                  </a:moveTo>
                  <a:lnTo>
                    <a:pt x="67" y="4"/>
                  </a:lnTo>
                  <a:lnTo>
                    <a:pt x="65" y="28"/>
                  </a:lnTo>
                  <a:lnTo>
                    <a:pt x="62" y="52"/>
                  </a:lnTo>
                  <a:lnTo>
                    <a:pt x="58" y="76"/>
                  </a:lnTo>
                  <a:lnTo>
                    <a:pt x="53" y="99"/>
                  </a:lnTo>
                  <a:lnTo>
                    <a:pt x="43" y="147"/>
                  </a:lnTo>
                  <a:lnTo>
                    <a:pt x="39" y="171"/>
                  </a:lnTo>
                  <a:lnTo>
                    <a:pt x="35" y="193"/>
                  </a:lnTo>
                  <a:lnTo>
                    <a:pt x="35" y="193"/>
                  </a:lnTo>
                  <a:lnTo>
                    <a:pt x="33" y="205"/>
                  </a:lnTo>
                  <a:lnTo>
                    <a:pt x="30" y="215"/>
                  </a:lnTo>
                  <a:lnTo>
                    <a:pt x="22" y="236"/>
                  </a:lnTo>
                  <a:lnTo>
                    <a:pt x="15" y="255"/>
                  </a:lnTo>
                  <a:lnTo>
                    <a:pt x="12" y="267"/>
                  </a:lnTo>
                  <a:lnTo>
                    <a:pt x="10" y="277"/>
                  </a:lnTo>
                  <a:lnTo>
                    <a:pt x="10" y="277"/>
                  </a:lnTo>
                  <a:lnTo>
                    <a:pt x="7" y="294"/>
                  </a:lnTo>
                  <a:lnTo>
                    <a:pt x="6" y="302"/>
                  </a:lnTo>
                  <a:lnTo>
                    <a:pt x="5" y="310"/>
                  </a:lnTo>
                  <a:lnTo>
                    <a:pt x="5" y="310"/>
                  </a:lnTo>
                  <a:lnTo>
                    <a:pt x="5" y="325"/>
                  </a:lnTo>
                  <a:lnTo>
                    <a:pt x="5" y="333"/>
                  </a:lnTo>
                  <a:lnTo>
                    <a:pt x="4" y="335"/>
                  </a:lnTo>
                  <a:lnTo>
                    <a:pt x="3" y="337"/>
                  </a:lnTo>
                  <a:lnTo>
                    <a:pt x="3" y="337"/>
                  </a:lnTo>
                  <a:lnTo>
                    <a:pt x="1" y="338"/>
                  </a:lnTo>
                  <a:lnTo>
                    <a:pt x="0" y="340"/>
                  </a:lnTo>
                  <a:lnTo>
                    <a:pt x="1" y="342"/>
                  </a:lnTo>
                  <a:lnTo>
                    <a:pt x="1" y="343"/>
                  </a:lnTo>
                  <a:lnTo>
                    <a:pt x="2" y="345"/>
                  </a:lnTo>
                  <a:lnTo>
                    <a:pt x="4" y="345"/>
                  </a:lnTo>
                  <a:lnTo>
                    <a:pt x="5" y="346"/>
                  </a:lnTo>
                  <a:lnTo>
                    <a:pt x="7" y="345"/>
                  </a:lnTo>
                  <a:lnTo>
                    <a:pt x="7" y="345"/>
                  </a:lnTo>
                  <a:lnTo>
                    <a:pt x="10" y="342"/>
                  </a:lnTo>
                  <a:lnTo>
                    <a:pt x="12" y="339"/>
                  </a:lnTo>
                  <a:lnTo>
                    <a:pt x="13" y="334"/>
                  </a:lnTo>
                  <a:lnTo>
                    <a:pt x="14" y="329"/>
                  </a:lnTo>
                  <a:lnTo>
                    <a:pt x="14" y="318"/>
                  </a:lnTo>
                  <a:lnTo>
                    <a:pt x="14" y="310"/>
                  </a:lnTo>
                  <a:lnTo>
                    <a:pt x="14" y="310"/>
                  </a:lnTo>
                  <a:lnTo>
                    <a:pt x="15" y="298"/>
                  </a:lnTo>
                  <a:lnTo>
                    <a:pt x="17" y="285"/>
                  </a:lnTo>
                  <a:lnTo>
                    <a:pt x="19" y="273"/>
                  </a:lnTo>
                  <a:lnTo>
                    <a:pt x="23" y="260"/>
                  </a:lnTo>
                  <a:lnTo>
                    <a:pt x="32" y="236"/>
                  </a:lnTo>
                  <a:lnTo>
                    <a:pt x="40" y="213"/>
                  </a:lnTo>
                  <a:lnTo>
                    <a:pt x="40" y="213"/>
                  </a:lnTo>
                  <a:lnTo>
                    <a:pt x="44" y="201"/>
                  </a:lnTo>
                  <a:lnTo>
                    <a:pt x="46" y="188"/>
                  </a:lnTo>
                  <a:lnTo>
                    <a:pt x="47" y="176"/>
                  </a:lnTo>
                  <a:lnTo>
                    <a:pt x="49" y="163"/>
                  </a:lnTo>
                  <a:lnTo>
                    <a:pt x="49" y="163"/>
                  </a:lnTo>
                  <a:lnTo>
                    <a:pt x="56" y="135"/>
                  </a:lnTo>
                  <a:lnTo>
                    <a:pt x="63" y="107"/>
                  </a:lnTo>
                  <a:lnTo>
                    <a:pt x="63" y="107"/>
                  </a:lnTo>
                  <a:lnTo>
                    <a:pt x="65" y="93"/>
                  </a:lnTo>
                  <a:lnTo>
                    <a:pt x="66" y="79"/>
                  </a:lnTo>
                  <a:lnTo>
                    <a:pt x="70" y="52"/>
                  </a:lnTo>
                  <a:lnTo>
                    <a:pt x="70" y="52"/>
                  </a:lnTo>
                  <a:lnTo>
                    <a:pt x="73" y="28"/>
                  </a:lnTo>
                  <a:lnTo>
                    <a:pt x="75" y="17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75" y="2"/>
                  </a:lnTo>
                  <a:lnTo>
                    <a:pt x="74" y="1"/>
                  </a:lnTo>
                  <a:lnTo>
                    <a:pt x="73" y="0"/>
                  </a:lnTo>
                  <a:lnTo>
                    <a:pt x="71" y="0"/>
                  </a:lnTo>
                  <a:lnTo>
                    <a:pt x="70" y="0"/>
                  </a:lnTo>
                  <a:lnTo>
                    <a:pt x="68" y="1"/>
                  </a:lnTo>
                  <a:lnTo>
                    <a:pt x="67" y="2"/>
                  </a:lnTo>
                  <a:lnTo>
                    <a:pt x="67" y="4"/>
                  </a:lnTo>
                  <a:lnTo>
                    <a:pt x="6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49" name="Freeform 910"/>
            <p:cNvSpPr/>
            <p:nvPr/>
          </p:nvSpPr>
          <p:spPr bwMode="auto">
            <a:xfrm>
              <a:off x="3436938" y="1397000"/>
              <a:ext cx="47625" cy="252413"/>
            </a:xfrm>
            <a:custGeom>
              <a:avLst/>
              <a:gdLst/>
              <a:ahLst/>
              <a:cxnLst>
                <a:cxn ang="0">
                  <a:pos x="80" y="4"/>
                </a:cxn>
                <a:cxn ang="0">
                  <a:pos x="80" y="4"/>
                </a:cxn>
                <a:cxn ang="0">
                  <a:pos x="78" y="20"/>
                </a:cxn>
                <a:cxn ang="0">
                  <a:pos x="76" y="34"/>
                </a:cxn>
                <a:cxn ang="0">
                  <a:pos x="69" y="63"/>
                </a:cxn>
                <a:cxn ang="0">
                  <a:pos x="54" y="121"/>
                </a:cxn>
                <a:cxn ang="0">
                  <a:pos x="54" y="121"/>
                </a:cxn>
                <a:cxn ang="0">
                  <a:pos x="40" y="180"/>
                </a:cxn>
                <a:cxn ang="0">
                  <a:pos x="26" y="238"/>
                </a:cxn>
                <a:cxn ang="0">
                  <a:pos x="26" y="238"/>
                </a:cxn>
                <a:cxn ang="0">
                  <a:pos x="23" y="253"/>
                </a:cxn>
                <a:cxn ang="0">
                  <a:pos x="21" y="269"/>
                </a:cxn>
                <a:cxn ang="0">
                  <a:pos x="19" y="301"/>
                </a:cxn>
                <a:cxn ang="0">
                  <a:pos x="16" y="332"/>
                </a:cxn>
                <a:cxn ang="0">
                  <a:pos x="15" y="347"/>
                </a:cxn>
                <a:cxn ang="0">
                  <a:pos x="12" y="363"/>
                </a:cxn>
                <a:cxn ang="0">
                  <a:pos x="12" y="363"/>
                </a:cxn>
                <a:cxn ang="0">
                  <a:pos x="8" y="391"/>
                </a:cxn>
                <a:cxn ang="0">
                  <a:pos x="4" y="419"/>
                </a:cxn>
                <a:cxn ang="0">
                  <a:pos x="2" y="446"/>
                </a:cxn>
                <a:cxn ang="0">
                  <a:pos x="0" y="474"/>
                </a:cxn>
                <a:cxn ang="0">
                  <a:pos x="0" y="474"/>
                </a:cxn>
                <a:cxn ang="0">
                  <a:pos x="0" y="476"/>
                </a:cxn>
                <a:cxn ang="0">
                  <a:pos x="1" y="477"/>
                </a:cxn>
                <a:cxn ang="0">
                  <a:pos x="3" y="478"/>
                </a:cxn>
                <a:cxn ang="0">
                  <a:pos x="4" y="478"/>
                </a:cxn>
                <a:cxn ang="0">
                  <a:pos x="6" y="478"/>
                </a:cxn>
                <a:cxn ang="0">
                  <a:pos x="8" y="477"/>
                </a:cxn>
                <a:cxn ang="0">
                  <a:pos x="9" y="476"/>
                </a:cxn>
                <a:cxn ang="0">
                  <a:pos x="9" y="474"/>
                </a:cxn>
                <a:cxn ang="0">
                  <a:pos x="9" y="474"/>
                </a:cxn>
                <a:cxn ang="0">
                  <a:pos x="11" y="444"/>
                </a:cxn>
                <a:cxn ang="0">
                  <a:pos x="14" y="415"/>
                </a:cxn>
                <a:cxn ang="0">
                  <a:pos x="18" y="385"/>
                </a:cxn>
                <a:cxn ang="0">
                  <a:pos x="23" y="357"/>
                </a:cxn>
                <a:cxn ang="0">
                  <a:pos x="23" y="357"/>
                </a:cxn>
                <a:cxn ang="0">
                  <a:pos x="25" y="341"/>
                </a:cxn>
                <a:cxn ang="0">
                  <a:pos x="28" y="326"/>
                </a:cxn>
                <a:cxn ang="0">
                  <a:pos x="30" y="295"/>
                </a:cxn>
                <a:cxn ang="0">
                  <a:pos x="33" y="263"/>
                </a:cxn>
                <a:cxn ang="0">
                  <a:pos x="35" y="247"/>
                </a:cxn>
                <a:cxn ang="0">
                  <a:pos x="38" y="232"/>
                </a:cxn>
                <a:cxn ang="0">
                  <a:pos x="38" y="232"/>
                </a:cxn>
                <a:cxn ang="0">
                  <a:pos x="51" y="174"/>
                </a:cxn>
                <a:cxn ang="0">
                  <a:pos x="66" y="116"/>
                </a:cxn>
                <a:cxn ang="0">
                  <a:pos x="66" y="116"/>
                </a:cxn>
                <a:cxn ang="0">
                  <a:pos x="79" y="61"/>
                </a:cxn>
                <a:cxn ang="0">
                  <a:pos x="85" y="32"/>
                </a:cxn>
                <a:cxn ang="0">
                  <a:pos x="90" y="4"/>
                </a:cxn>
                <a:cxn ang="0">
                  <a:pos x="90" y="4"/>
                </a:cxn>
                <a:cxn ang="0">
                  <a:pos x="90" y="3"/>
                </a:cxn>
                <a:cxn ang="0">
                  <a:pos x="88" y="1"/>
                </a:cxn>
                <a:cxn ang="0">
                  <a:pos x="87" y="0"/>
                </a:cxn>
                <a:cxn ang="0">
                  <a:pos x="85" y="0"/>
                </a:cxn>
                <a:cxn ang="0">
                  <a:pos x="82" y="1"/>
                </a:cxn>
                <a:cxn ang="0">
                  <a:pos x="81" y="3"/>
                </a:cxn>
                <a:cxn ang="0">
                  <a:pos x="80" y="4"/>
                </a:cxn>
                <a:cxn ang="0">
                  <a:pos x="80" y="4"/>
                </a:cxn>
              </a:cxnLst>
              <a:rect l="0" t="0" r="r" b="b"/>
              <a:pathLst>
                <a:path w="90" h="478">
                  <a:moveTo>
                    <a:pt x="80" y="4"/>
                  </a:moveTo>
                  <a:lnTo>
                    <a:pt x="80" y="4"/>
                  </a:lnTo>
                  <a:lnTo>
                    <a:pt x="78" y="20"/>
                  </a:lnTo>
                  <a:lnTo>
                    <a:pt x="76" y="34"/>
                  </a:lnTo>
                  <a:lnTo>
                    <a:pt x="69" y="63"/>
                  </a:lnTo>
                  <a:lnTo>
                    <a:pt x="54" y="121"/>
                  </a:lnTo>
                  <a:lnTo>
                    <a:pt x="54" y="121"/>
                  </a:lnTo>
                  <a:lnTo>
                    <a:pt x="40" y="180"/>
                  </a:lnTo>
                  <a:lnTo>
                    <a:pt x="26" y="238"/>
                  </a:lnTo>
                  <a:lnTo>
                    <a:pt x="26" y="238"/>
                  </a:lnTo>
                  <a:lnTo>
                    <a:pt x="23" y="253"/>
                  </a:lnTo>
                  <a:lnTo>
                    <a:pt x="21" y="269"/>
                  </a:lnTo>
                  <a:lnTo>
                    <a:pt x="19" y="301"/>
                  </a:lnTo>
                  <a:lnTo>
                    <a:pt x="16" y="332"/>
                  </a:lnTo>
                  <a:lnTo>
                    <a:pt x="15" y="347"/>
                  </a:lnTo>
                  <a:lnTo>
                    <a:pt x="12" y="363"/>
                  </a:lnTo>
                  <a:lnTo>
                    <a:pt x="12" y="363"/>
                  </a:lnTo>
                  <a:lnTo>
                    <a:pt x="8" y="391"/>
                  </a:lnTo>
                  <a:lnTo>
                    <a:pt x="4" y="419"/>
                  </a:lnTo>
                  <a:lnTo>
                    <a:pt x="2" y="446"/>
                  </a:lnTo>
                  <a:lnTo>
                    <a:pt x="0" y="474"/>
                  </a:lnTo>
                  <a:lnTo>
                    <a:pt x="0" y="474"/>
                  </a:lnTo>
                  <a:lnTo>
                    <a:pt x="0" y="476"/>
                  </a:lnTo>
                  <a:lnTo>
                    <a:pt x="1" y="477"/>
                  </a:lnTo>
                  <a:lnTo>
                    <a:pt x="3" y="478"/>
                  </a:lnTo>
                  <a:lnTo>
                    <a:pt x="4" y="478"/>
                  </a:lnTo>
                  <a:lnTo>
                    <a:pt x="6" y="478"/>
                  </a:lnTo>
                  <a:lnTo>
                    <a:pt x="8" y="477"/>
                  </a:lnTo>
                  <a:lnTo>
                    <a:pt x="9" y="476"/>
                  </a:lnTo>
                  <a:lnTo>
                    <a:pt x="9" y="474"/>
                  </a:lnTo>
                  <a:lnTo>
                    <a:pt x="9" y="474"/>
                  </a:lnTo>
                  <a:lnTo>
                    <a:pt x="11" y="444"/>
                  </a:lnTo>
                  <a:lnTo>
                    <a:pt x="14" y="415"/>
                  </a:lnTo>
                  <a:lnTo>
                    <a:pt x="18" y="385"/>
                  </a:lnTo>
                  <a:lnTo>
                    <a:pt x="23" y="357"/>
                  </a:lnTo>
                  <a:lnTo>
                    <a:pt x="23" y="357"/>
                  </a:lnTo>
                  <a:lnTo>
                    <a:pt x="25" y="341"/>
                  </a:lnTo>
                  <a:lnTo>
                    <a:pt x="28" y="326"/>
                  </a:lnTo>
                  <a:lnTo>
                    <a:pt x="30" y="295"/>
                  </a:lnTo>
                  <a:lnTo>
                    <a:pt x="33" y="263"/>
                  </a:lnTo>
                  <a:lnTo>
                    <a:pt x="35" y="247"/>
                  </a:lnTo>
                  <a:lnTo>
                    <a:pt x="38" y="232"/>
                  </a:lnTo>
                  <a:lnTo>
                    <a:pt x="38" y="232"/>
                  </a:lnTo>
                  <a:lnTo>
                    <a:pt x="51" y="174"/>
                  </a:lnTo>
                  <a:lnTo>
                    <a:pt x="66" y="116"/>
                  </a:lnTo>
                  <a:lnTo>
                    <a:pt x="66" y="116"/>
                  </a:lnTo>
                  <a:lnTo>
                    <a:pt x="79" y="61"/>
                  </a:lnTo>
                  <a:lnTo>
                    <a:pt x="85" y="32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0" y="3"/>
                  </a:lnTo>
                  <a:lnTo>
                    <a:pt x="88" y="1"/>
                  </a:lnTo>
                  <a:lnTo>
                    <a:pt x="87" y="0"/>
                  </a:lnTo>
                  <a:lnTo>
                    <a:pt x="85" y="0"/>
                  </a:lnTo>
                  <a:lnTo>
                    <a:pt x="82" y="1"/>
                  </a:lnTo>
                  <a:lnTo>
                    <a:pt x="81" y="3"/>
                  </a:lnTo>
                  <a:lnTo>
                    <a:pt x="80" y="4"/>
                  </a:lnTo>
                  <a:lnTo>
                    <a:pt x="8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0" name="Freeform 911"/>
            <p:cNvSpPr/>
            <p:nvPr/>
          </p:nvSpPr>
          <p:spPr bwMode="auto">
            <a:xfrm>
              <a:off x="3457575" y="1241425"/>
              <a:ext cx="104775" cy="455613"/>
            </a:xfrm>
            <a:custGeom>
              <a:avLst/>
              <a:gdLst/>
              <a:ahLst/>
              <a:cxnLst>
                <a:cxn ang="0">
                  <a:pos x="189" y="5"/>
                </a:cxn>
                <a:cxn ang="0">
                  <a:pos x="187" y="12"/>
                </a:cxn>
                <a:cxn ang="0">
                  <a:pos x="185" y="19"/>
                </a:cxn>
                <a:cxn ang="0">
                  <a:pos x="183" y="34"/>
                </a:cxn>
                <a:cxn ang="0">
                  <a:pos x="181" y="47"/>
                </a:cxn>
                <a:cxn ang="0">
                  <a:pos x="173" y="98"/>
                </a:cxn>
                <a:cxn ang="0">
                  <a:pos x="167" y="127"/>
                </a:cxn>
                <a:cxn ang="0">
                  <a:pos x="152" y="182"/>
                </a:cxn>
                <a:cxn ang="0">
                  <a:pos x="142" y="208"/>
                </a:cxn>
                <a:cxn ang="0">
                  <a:pos x="108" y="307"/>
                </a:cxn>
                <a:cxn ang="0">
                  <a:pos x="101" y="334"/>
                </a:cxn>
                <a:cxn ang="0">
                  <a:pos x="88" y="420"/>
                </a:cxn>
                <a:cxn ang="0">
                  <a:pos x="82" y="448"/>
                </a:cxn>
                <a:cxn ang="0">
                  <a:pos x="66" y="533"/>
                </a:cxn>
                <a:cxn ang="0">
                  <a:pos x="41" y="644"/>
                </a:cxn>
                <a:cxn ang="0">
                  <a:pos x="30" y="698"/>
                </a:cxn>
                <a:cxn ang="0">
                  <a:pos x="7" y="804"/>
                </a:cxn>
                <a:cxn ang="0">
                  <a:pos x="0" y="858"/>
                </a:cxn>
                <a:cxn ang="0">
                  <a:pos x="0" y="860"/>
                </a:cxn>
                <a:cxn ang="0">
                  <a:pos x="2" y="862"/>
                </a:cxn>
                <a:cxn ang="0">
                  <a:pos x="7" y="861"/>
                </a:cxn>
                <a:cxn ang="0">
                  <a:pos x="9" y="858"/>
                </a:cxn>
                <a:cxn ang="0">
                  <a:pos x="12" y="830"/>
                </a:cxn>
                <a:cxn ang="0">
                  <a:pos x="29" y="748"/>
                </a:cxn>
                <a:cxn ang="0">
                  <a:pos x="53" y="638"/>
                </a:cxn>
                <a:cxn ang="0">
                  <a:pos x="64" y="580"/>
                </a:cxn>
                <a:cxn ang="0">
                  <a:pos x="89" y="464"/>
                </a:cxn>
                <a:cxn ang="0">
                  <a:pos x="99" y="405"/>
                </a:cxn>
                <a:cxn ang="0">
                  <a:pos x="103" y="379"/>
                </a:cxn>
                <a:cxn ang="0">
                  <a:pos x="113" y="326"/>
                </a:cxn>
                <a:cxn ang="0">
                  <a:pos x="121" y="301"/>
                </a:cxn>
                <a:cxn ang="0">
                  <a:pos x="158" y="195"/>
                </a:cxn>
                <a:cxn ang="0">
                  <a:pos x="174" y="140"/>
                </a:cxn>
                <a:cxn ang="0">
                  <a:pos x="186" y="83"/>
                </a:cxn>
                <a:cxn ang="0">
                  <a:pos x="189" y="60"/>
                </a:cxn>
                <a:cxn ang="0">
                  <a:pos x="192" y="36"/>
                </a:cxn>
                <a:cxn ang="0">
                  <a:pos x="196" y="20"/>
                </a:cxn>
                <a:cxn ang="0">
                  <a:pos x="198" y="5"/>
                </a:cxn>
                <a:cxn ang="0">
                  <a:pos x="198" y="3"/>
                </a:cxn>
                <a:cxn ang="0">
                  <a:pos x="196" y="1"/>
                </a:cxn>
                <a:cxn ang="0">
                  <a:pos x="192" y="1"/>
                </a:cxn>
                <a:cxn ang="0">
                  <a:pos x="190" y="3"/>
                </a:cxn>
                <a:cxn ang="0">
                  <a:pos x="189" y="5"/>
                </a:cxn>
              </a:cxnLst>
              <a:rect l="0" t="0" r="r" b="b"/>
              <a:pathLst>
                <a:path w="198" h="862">
                  <a:moveTo>
                    <a:pt x="189" y="5"/>
                  </a:moveTo>
                  <a:lnTo>
                    <a:pt x="189" y="5"/>
                  </a:lnTo>
                  <a:lnTo>
                    <a:pt x="189" y="9"/>
                  </a:lnTo>
                  <a:lnTo>
                    <a:pt x="187" y="12"/>
                  </a:lnTo>
                  <a:lnTo>
                    <a:pt x="186" y="15"/>
                  </a:lnTo>
                  <a:lnTo>
                    <a:pt x="185" y="19"/>
                  </a:lnTo>
                  <a:lnTo>
                    <a:pt x="185" y="19"/>
                  </a:lnTo>
                  <a:lnTo>
                    <a:pt x="183" y="34"/>
                  </a:lnTo>
                  <a:lnTo>
                    <a:pt x="181" y="47"/>
                  </a:lnTo>
                  <a:lnTo>
                    <a:pt x="181" y="47"/>
                  </a:lnTo>
                  <a:lnTo>
                    <a:pt x="178" y="73"/>
                  </a:lnTo>
                  <a:lnTo>
                    <a:pt x="173" y="98"/>
                  </a:lnTo>
                  <a:lnTo>
                    <a:pt x="173" y="98"/>
                  </a:lnTo>
                  <a:lnTo>
                    <a:pt x="167" y="127"/>
                  </a:lnTo>
                  <a:lnTo>
                    <a:pt x="160" y="154"/>
                  </a:lnTo>
                  <a:lnTo>
                    <a:pt x="152" y="182"/>
                  </a:lnTo>
                  <a:lnTo>
                    <a:pt x="142" y="208"/>
                  </a:lnTo>
                  <a:lnTo>
                    <a:pt x="142" y="208"/>
                  </a:lnTo>
                  <a:lnTo>
                    <a:pt x="108" y="307"/>
                  </a:lnTo>
                  <a:lnTo>
                    <a:pt x="108" y="307"/>
                  </a:lnTo>
                  <a:lnTo>
                    <a:pt x="104" y="321"/>
                  </a:lnTo>
                  <a:lnTo>
                    <a:pt x="101" y="334"/>
                  </a:lnTo>
                  <a:lnTo>
                    <a:pt x="96" y="363"/>
                  </a:lnTo>
                  <a:lnTo>
                    <a:pt x="88" y="420"/>
                  </a:lnTo>
                  <a:lnTo>
                    <a:pt x="88" y="420"/>
                  </a:lnTo>
                  <a:lnTo>
                    <a:pt x="82" y="448"/>
                  </a:lnTo>
                  <a:lnTo>
                    <a:pt x="77" y="476"/>
                  </a:lnTo>
                  <a:lnTo>
                    <a:pt x="66" y="533"/>
                  </a:lnTo>
                  <a:lnTo>
                    <a:pt x="54" y="589"/>
                  </a:lnTo>
                  <a:lnTo>
                    <a:pt x="41" y="644"/>
                  </a:lnTo>
                  <a:lnTo>
                    <a:pt x="41" y="644"/>
                  </a:lnTo>
                  <a:lnTo>
                    <a:pt x="30" y="698"/>
                  </a:lnTo>
                  <a:lnTo>
                    <a:pt x="18" y="751"/>
                  </a:lnTo>
                  <a:lnTo>
                    <a:pt x="7" y="804"/>
                  </a:lnTo>
                  <a:lnTo>
                    <a:pt x="3" y="831"/>
                  </a:lnTo>
                  <a:lnTo>
                    <a:pt x="0" y="858"/>
                  </a:lnTo>
                  <a:lnTo>
                    <a:pt x="0" y="858"/>
                  </a:lnTo>
                  <a:lnTo>
                    <a:pt x="0" y="860"/>
                  </a:lnTo>
                  <a:lnTo>
                    <a:pt x="1" y="861"/>
                  </a:lnTo>
                  <a:lnTo>
                    <a:pt x="2" y="862"/>
                  </a:lnTo>
                  <a:lnTo>
                    <a:pt x="4" y="862"/>
                  </a:lnTo>
                  <a:lnTo>
                    <a:pt x="7" y="861"/>
                  </a:lnTo>
                  <a:lnTo>
                    <a:pt x="8" y="860"/>
                  </a:lnTo>
                  <a:lnTo>
                    <a:pt x="9" y="858"/>
                  </a:lnTo>
                  <a:lnTo>
                    <a:pt x="9" y="858"/>
                  </a:lnTo>
                  <a:lnTo>
                    <a:pt x="12" y="830"/>
                  </a:lnTo>
                  <a:lnTo>
                    <a:pt x="17" y="803"/>
                  </a:lnTo>
                  <a:lnTo>
                    <a:pt x="29" y="748"/>
                  </a:lnTo>
                  <a:lnTo>
                    <a:pt x="40" y="693"/>
                  </a:lnTo>
                  <a:lnTo>
                    <a:pt x="53" y="638"/>
                  </a:lnTo>
                  <a:lnTo>
                    <a:pt x="53" y="638"/>
                  </a:lnTo>
                  <a:lnTo>
                    <a:pt x="64" y="580"/>
                  </a:lnTo>
                  <a:lnTo>
                    <a:pt x="77" y="522"/>
                  </a:lnTo>
                  <a:lnTo>
                    <a:pt x="89" y="464"/>
                  </a:lnTo>
                  <a:lnTo>
                    <a:pt x="95" y="435"/>
                  </a:lnTo>
                  <a:lnTo>
                    <a:pt x="99" y="405"/>
                  </a:lnTo>
                  <a:lnTo>
                    <a:pt x="99" y="405"/>
                  </a:lnTo>
                  <a:lnTo>
                    <a:pt x="103" y="379"/>
                  </a:lnTo>
                  <a:lnTo>
                    <a:pt x="107" y="353"/>
                  </a:lnTo>
                  <a:lnTo>
                    <a:pt x="113" y="326"/>
                  </a:lnTo>
                  <a:lnTo>
                    <a:pt x="121" y="301"/>
                  </a:lnTo>
                  <a:lnTo>
                    <a:pt x="121" y="301"/>
                  </a:lnTo>
                  <a:lnTo>
                    <a:pt x="158" y="195"/>
                  </a:lnTo>
                  <a:lnTo>
                    <a:pt x="158" y="195"/>
                  </a:lnTo>
                  <a:lnTo>
                    <a:pt x="166" y="167"/>
                  </a:lnTo>
                  <a:lnTo>
                    <a:pt x="174" y="140"/>
                  </a:lnTo>
                  <a:lnTo>
                    <a:pt x="181" y="112"/>
                  </a:lnTo>
                  <a:lnTo>
                    <a:pt x="186" y="83"/>
                  </a:lnTo>
                  <a:lnTo>
                    <a:pt x="186" y="83"/>
                  </a:lnTo>
                  <a:lnTo>
                    <a:pt x="189" y="60"/>
                  </a:lnTo>
                  <a:lnTo>
                    <a:pt x="190" y="47"/>
                  </a:lnTo>
                  <a:lnTo>
                    <a:pt x="192" y="36"/>
                  </a:lnTo>
                  <a:lnTo>
                    <a:pt x="192" y="36"/>
                  </a:lnTo>
                  <a:lnTo>
                    <a:pt x="196" y="20"/>
                  </a:lnTo>
                  <a:lnTo>
                    <a:pt x="198" y="12"/>
                  </a:lnTo>
                  <a:lnTo>
                    <a:pt x="198" y="5"/>
                  </a:lnTo>
                  <a:lnTo>
                    <a:pt x="198" y="5"/>
                  </a:lnTo>
                  <a:lnTo>
                    <a:pt x="198" y="3"/>
                  </a:lnTo>
                  <a:lnTo>
                    <a:pt x="197" y="2"/>
                  </a:lnTo>
                  <a:lnTo>
                    <a:pt x="196" y="1"/>
                  </a:lnTo>
                  <a:lnTo>
                    <a:pt x="194" y="0"/>
                  </a:lnTo>
                  <a:lnTo>
                    <a:pt x="192" y="1"/>
                  </a:lnTo>
                  <a:lnTo>
                    <a:pt x="191" y="2"/>
                  </a:lnTo>
                  <a:lnTo>
                    <a:pt x="190" y="3"/>
                  </a:lnTo>
                  <a:lnTo>
                    <a:pt x="189" y="5"/>
                  </a:lnTo>
                  <a:lnTo>
                    <a:pt x="189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1" name="Freeform 912"/>
            <p:cNvSpPr/>
            <p:nvPr/>
          </p:nvSpPr>
          <p:spPr bwMode="auto">
            <a:xfrm>
              <a:off x="3494088" y="1250950"/>
              <a:ext cx="98425" cy="452438"/>
            </a:xfrm>
            <a:custGeom>
              <a:avLst/>
              <a:gdLst/>
              <a:ahLst/>
              <a:cxnLst>
                <a:cxn ang="0">
                  <a:pos x="175" y="5"/>
                </a:cxn>
                <a:cxn ang="0">
                  <a:pos x="174" y="29"/>
                </a:cxn>
                <a:cxn ang="0">
                  <a:pos x="159" y="100"/>
                </a:cxn>
                <a:cxn ang="0">
                  <a:pos x="150" y="153"/>
                </a:cxn>
                <a:cxn ang="0">
                  <a:pos x="141" y="207"/>
                </a:cxn>
                <a:cxn ang="0">
                  <a:pos x="121" y="315"/>
                </a:cxn>
                <a:cxn ang="0">
                  <a:pos x="104" y="426"/>
                </a:cxn>
                <a:cxn ang="0">
                  <a:pos x="99" y="449"/>
                </a:cxn>
                <a:cxn ang="0">
                  <a:pos x="93" y="472"/>
                </a:cxn>
                <a:cxn ang="0">
                  <a:pos x="91" y="488"/>
                </a:cxn>
                <a:cxn ang="0">
                  <a:pos x="81" y="531"/>
                </a:cxn>
                <a:cxn ang="0">
                  <a:pos x="51" y="644"/>
                </a:cxn>
                <a:cxn ang="0">
                  <a:pos x="44" y="672"/>
                </a:cxn>
                <a:cxn ang="0">
                  <a:pos x="19" y="753"/>
                </a:cxn>
                <a:cxn ang="0">
                  <a:pos x="13" y="780"/>
                </a:cxn>
                <a:cxn ang="0">
                  <a:pos x="7" y="806"/>
                </a:cxn>
                <a:cxn ang="0">
                  <a:pos x="0" y="838"/>
                </a:cxn>
                <a:cxn ang="0">
                  <a:pos x="0" y="848"/>
                </a:cxn>
                <a:cxn ang="0">
                  <a:pos x="1" y="853"/>
                </a:cxn>
                <a:cxn ang="0">
                  <a:pos x="4" y="854"/>
                </a:cxn>
                <a:cxn ang="0">
                  <a:pos x="7" y="853"/>
                </a:cxn>
                <a:cxn ang="0">
                  <a:pos x="9" y="848"/>
                </a:cxn>
                <a:cxn ang="0">
                  <a:pos x="10" y="837"/>
                </a:cxn>
                <a:cxn ang="0">
                  <a:pos x="18" y="800"/>
                </a:cxn>
                <a:cxn ang="0">
                  <a:pos x="23" y="774"/>
                </a:cxn>
                <a:cxn ang="0">
                  <a:pos x="30" y="747"/>
                </a:cxn>
                <a:cxn ang="0">
                  <a:pos x="63" y="638"/>
                </a:cxn>
                <a:cxn ang="0">
                  <a:pos x="92" y="525"/>
                </a:cxn>
                <a:cxn ang="0">
                  <a:pos x="98" y="500"/>
                </a:cxn>
                <a:cxn ang="0">
                  <a:pos x="102" y="476"/>
                </a:cxn>
                <a:cxn ang="0">
                  <a:pos x="109" y="447"/>
                </a:cxn>
                <a:cxn ang="0">
                  <a:pos x="115" y="419"/>
                </a:cxn>
                <a:cxn ang="0">
                  <a:pos x="131" y="309"/>
                </a:cxn>
                <a:cxn ang="0">
                  <a:pos x="151" y="201"/>
                </a:cxn>
                <a:cxn ang="0">
                  <a:pos x="160" y="147"/>
                </a:cxn>
                <a:cxn ang="0">
                  <a:pos x="170" y="93"/>
                </a:cxn>
                <a:cxn ang="0">
                  <a:pos x="183" y="27"/>
                </a:cxn>
                <a:cxn ang="0">
                  <a:pos x="185" y="5"/>
                </a:cxn>
                <a:cxn ang="0">
                  <a:pos x="184" y="3"/>
                </a:cxn>
                <a:cxn ang="0">
                  <a:pos x="182" y="0"/>
                </a:cxn>
                <a:cxn ang="0">
                  <a:pos x="178" y="0"/>
                </a:cxn>
                <a:cxn ang="0">
                  <a:pos x="176" y="3"/>
                </a:cxn>
                <a:cxn ang="0">
                  <a:pos x="175" y="5"/>
                </a:cxn>
              </a:cxnLst>
              <a:rect l="0" t="0" r="r" b="b"/>
              <a:pathLst>
                <a:path w="185" h="854">
                  <a:moveTo>
                    <a:pt x="175" y="5"/>
                  </a:moveTo>
                  <a:lnTo>
                    <a:pt x="175" y="5"/>
                  </a:lnTo>
                  <a:lnTo>
                    <a:pt x="175" y="17"/>
                  </a:lnTo>
                  <a:lnTo>
                    <a:pt x="174" y="29"/>
                  </a:lnTo>
                  <a:lnTo>
                    <a:pt x="170" y="52"/>
                  </a:lnTo>
                  <a:lnTo>
                    <a:pt x="159" y="100"/>
                  </a:lnTo>
                  <a:lnTo>
                    <a:pt x="159" y="100"/>
                  </a:lnTo>
                  <a:lnTo>
                    <a:pt x="150" y="153"/>
                  </a:lnTo>
                  <a:lnTo>
                    <a:pt x="141" y="207"/>
                  </a:lnTo>
                  <a:lnTo>
                    <a:pt x="141" y="207"/>
                  </a:lnTo>
                  <a:lnTo>
                    <a:pt x="130" y="261"/>
                  </a:lnTo>
                  <a:lnTo>
                    <a:pt x="121" y="315"/>
                  </a:lnTo>
                  <a:lnTo>
                    <a:pt x="104" y="426"/>
                  </a:lnTo>
                  <a:lnTo>
                    <a:pt x="104" y="426"/>
                  </a:lnTo>
                  <a:lnTo>
                    <a:pt x="101" y="437"/>
                  </a:lnTo>
                  <a:lnTo>
                    <a:pt x="99" y="449"/>
                  </a:lnTo>
                  <a:lnTo>
                    <a:pt x="96" y="461"/>
                  </a:lnTo>
                  <a:lnTo>
                    <a:pt x="93" y="472"/>
                  </a:lnTo>
                  <a:lnTo>
                    <a:pt x="93" y="472"/>
                  </a:lnTo>
                  <a:lnTo>
                    <a:pt x="91" y="488"/>
                  </a:lnTo>
                  <a:lnTo>
                    <a:pt x="88" y="502"/>
                  </a:lnTo>
                  <a:lnTo>
                    <a:pt x="81" y="531"/>
                  </a:lnTo>
                  <a:lnTo>
                    <a:pt x="81" y="531"/>
                  </a:lnTo>
                  <a:lnTo>
                    <a:pt x="51" y="644"/>
                  </a:lnTo>
                  <a:lnTo>
                    <a:pt x="51" y="644"/>
                  </a:lnTo>
                  <a:lnTo>
                    <a:pt x="44" y="672"/>
                  </a:lnTo>
                  <a:lnTo>
                    <a:pt x="35" y="699"/>
                  </a:lnTo>
                  <a:lnTo>
                    <a:pt x="19" y="753"/>
                  </a:lnTo>
                  <a:lnTo>
                    <a:pt x="19" y="753"/>
                  </a:lnTo>
                  <a:lnTo>
                    <a:pt x="13" y="780"/>
                  </a:lnTo>
                  <a:lnTo>
                    <a:pt x="7" y="806"/>
                  </a:lnTo>
                  <a:lnTo>
                    <a:pt x="7" y="806"/>
                  </a:lnTo>
                  <a:lnTo>
                    <a:pt x="2" y="828"/>
                  </a:lnTo>
                  <a:lnTo>
                    <a:pt x="0" y="838"/>
                  </a:lnTo>
                  <a:lnTo>
                    <a:pt x="0" y="848"/>
                  </a:lnTo>
                  <a:lnTo>
                    <a:pt x="0" y="848"/>
                  </a:lnTo>
                  <a:lnTo>
                    <a:pt x="0" y="851"/>
                  </a:lnTo>
                  <a:lnTo>
                    <a:pt x="1" y="853"/>
                  </a:lnTo>
                  <a:lnTo>
                    <a:pt x="2" y="853"/>
                  </a:lnTo>
                  <a:lnTo>
                    <a:pt x="4" y="854"/>
                  </a:lnTo>
                  <a:lnTo>
                    <a:pt x="6" y="853"/>
                  </a:lnTo>
                  <a:lnTo>
                    <a:pt x="7" y="853"/>
                  </a:lnTo>
                  <a:lnTo>
                    <a:pt x="8" y="851"/>
                  </a:lnTo>
                  <a:lnTo>
                    <a:pt x="9" y="848"/>
                  </a:lnTo>
                  <a:lnTo>
                    <a:pt x="9" y="848"/>
                  </a:lnTo>
                  <a:lnTo>
                    <a:pt x="10" y="837"/>
                  </a:lnTo>
                  <a:lnTo>
                    <a:pt x="13" y="825"/>
                  </a:lnTo>
                  <a:lnTo>
                    <a:pt x="18" y="800"/>
                  </a:lnTo>
                  <a:lnTo>
                    <a:pt x="18" y="800"/>
                  </a:lnTo>
                  <a:lnTo>
                    <a:pt x="23" y="774"/>
                  </a:lnTo>
                  <a:lnTo>
                    <a:pt x="30" y="747"/>
                  </a:lnTo>
                  <a:lnTo>
                    <a:pt x="30" y="747"/>
                  </a:lnTo>
                  <a:lnTo>
                    <a:pt x="47" y="693"/>
                  </a:lnTo>
                  <a:lnTo>
                    <a:pt x="63" y="638"/>
                  </a:lnTo>
                  <a:lnTo>
                    <a:pt x="63" y="638"/>
                  </a:lnTo>
                  <a:lnTo>
                    <a:pt x="92" y="525"/>
                  </a:lnTo>
                  <a:lnTo>
                    <a:pt x="92" y="525"/>
                  </a:lnTo>
                  <a:lnTo>
                    <a:pt x="98" y="500"/>
                  </a:lnTo>
                  <a:lnTo>
                    <a:pt x="102" y="476"/>
                  </a:lnTo>
                  <a:lnTo>
                    <a:pt x="102" y="476"/>
                  </a:lnTo>
                  <a:lnTo>
                    <a:pt x="105" y="461"/>
                  </a:lnTo>
                  <a:lnTo>
                    <a:pt x="109" y="447"/>
                  </a:lnTo>
                  <a:lnTo>
                    <a:pt x="112" y="433"/>
                  </a:lnTo>
                  <a:lnTo>
                    <a:pt x="115" y="419"/>
                  </a:lnTo>
                  <a:lnTo>
                    <a:pt x="115" y="419"/>
                  </a:lnTo>
                  <a:lnTo>
                    <a:pt x="131" y="309"/>
                  </a:lnTo>
                  <a:lnTo>
                    <a:pt x="141" y="255"/>
                  </a:lnTo>
                  <a:lnTo>
                    <a:pt x="151" y="201"/>
                  </a:lnTo>
                  <a:lnTo>
                    <a:pt x="151" y="201"/>
                  </a:lnTo>
                  <a:lnTo>
                    <a:pt x="160" y="147"/>
                  </a:lnTo>
                  <a:lnTo>
                    <a:pt x="170" y="93"/>
                  </a:lnTo>
                  <a:lnTo>
                    <a:pt x="170" y="93"/>
                  </a:lnTo>
                  <a:lnTo>
                    <a:pt x="180" y="50"/>
                  </a:lnTo>
                  <a:lnTo>
                    <a:pt x="183" y="27"/>
                  </a:lnTo>
                  <a:lnTo>
                    <a:pt x="184" y="16"/>
                  </a:lnTo>
                  <a:lnTo>
                    <a:pt x="185" y="5"/>
                  </a:lnTo>
                  <a:lnTo>
                    <a:pt x="185" y="5"/>
                  </a:lnTo>
                  <a:lnTo>
                    <a:pt x="184" y="3"/>
                  </a:lnTo>
                  <a:lnTo>
                    <a:pt x="183" y="1"/>
                  </a:lnTo>
                  <a:lnTo>
                    <a:pt x="182" y="0"/>
                  </a:lnTo>
                  <a:lnTo>
                    <a:pt x="180" y="0"/>
                  </a:lnTo>
                  <a:lnTo>
                    <a:pt x="178" y="0"/>
                  </a:lnTo>
                  <a:lnTo>
                    <a:pt x="177" y="1"/>
                  </a:lnTo>
                  <a:lnTo>
                    <a:pt x="176" y="3"/>
                  </a:lnTo>
                  <a:lnTo>
                    <a:pt x="175" y="5"/>
                  </a:lnTo>
                  <a:lnTo>
                    <a:pt x="17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2" name="Freeform 913"/>
            <p:cNvSpPr/>
            <p:nvPr/>
          </p:nvSpPr>
          <p:spPr bwMode="auto">
            <a:xfrm>
              <a:off x="3532188" y="1266825"/>
              <a:ext cx="103188" cy="504825"/>
            </a:xfrm>
            <a:custGeom>
              <a:avLst/>
              <a:gdLst/>
              <a:ahLst/>
              <a:cxnLst>
                <a:cxn ang="0">
                  <a:pos x="185" y="5"/>
                </a:cxn>
                <a:cxn ang="0">
                  <a:pos x="181" y="67"/>
                </a:cxn>
                <a:cxn ang="0">
                  <a:pos x="169" y="127"/>
                </a:cxn>
                <a:cxn ang="0">
                  <a:pos x="153" y="187"/>
                </a:cxn>
                <a:cxn ang="0">
                  <a:pos x="136" y="246"/>
                </a:cxn>
                <a:cxn ang="0">
                  <a:pos x="129" y="273"/>
                </a:cxn>
                <a:cxn ang="0">
                  <a:pos x="124" y="327"/>
                </a:cxn>
                <a:cxn ang="0">
                  <a:pos x="123" y="355"/>
                </a:cxn>
                <a:cxn ang="0">
                  <a:pos x="118" y="418"/>
                </a:cxn>
                <a:cxn ang="0">
                  <a:pos x="108" y="481"/>
                </a:cxn>
                <a:cxn ang="0">
                  <a:pos x="101" y="511"/>
                </a:cxn>
                <a:cxn ang="0">
                  <a:pos x="74" y="596"/>
                </a:cxn>
                <a:cxn ang="0">
                  <a:pos x="65" y="627"/>
                </a:cxn>
                <a:cxn ang="0">
                  <a:pos x="53" y="691"/>
                </a:cxn>
                <a:cxn ang="0">
                  <a:pos x="47" y="723"/>
                </a:cxn>
                <a:cxn ang="0">
                  <a:pos x="23" y="846"/>
                </a:cxn>
                <a:cxn ang="0">
                  <a:pos x="20" y="863"/>
                </a:cxn>
                <a:cxn ang="0">
                  <a:pos x="14" y="897"/>
                </a:cxn>
                <a:cxn ang="0">
                  <a:pos x="9" y="913"/>
                </a:cxn>
                <a:cxn ang="0">
                  <a:pos x="6" y="922"/>
                </a:cxn>
                <a:cxn ang="0">
                  <a:pos x="1" y="939"/>
                </a:cxn>
                <a:cxn ang="0">
                  <a:pos x="0" y="949"/>
                </a:cxn>
                <a:cxn ang="0">
                  <a:pos x="2" y="952"/>
                </a:cxn>
                <a:cxn ang="0">
                  <a:pos x="6" y="954"/>
                </a:cxn>
                <a:cxn ang="0">
                  <a:pos x="9" y="952"/>
                </a:cxn>
                <a:cxn ang="0">
                  <a:pos x="11" y="949"/>
                </a:cxn>
                <a:cxn ang="0">
                  <a:pos x="12" y="937"/>
                </a:cxn>
                <a:cxn ang="0">
                  <a:pos x="18" y="914"/>
                </a:cxn>
                <a:cxn ang="0">
                  <a:pos x="21" y="903"/>
                </a:cxn>
                <a:cxn ang="0">
                  <a:pos x="33" y="840"/>
                </a:cxn>
                <a:cxn ang="0">
                  <a:pos x="47" y="774"/>
                </a:cxn>
                <a:cxn ang="0">
                  <a:pos x="59" y="709"/>
                </a:cxn>
                <a:cxn ang="0">
                  <a:pos x="71" y="650"/>
                </a:cxn>
                <a:cxn ang="0">
                  <a:pos x="85" y="591"/>
                </a:cxn>
                <a:cxn ang="0">
                  <a:pos x="94" y="563"/>
                </a:cxn>
                <a:cxn ang="0">
                  <a:pos x="105" y="534"/>
                </a:cxn>
                <a:cxn ang="0">
                  <a:pos x="114" y="500"/>
                </a:cxn>
                <a:cxn ang="0">
                  <a:pos x="120" y="465"/>
                </a:cxn>
                <a:cxn ang="0">
                  <a:pos x="128" y="407"/>
                </a:cxn>
                <a:cxn ang="0">
                  <a:pos x="135" y="320"/>
                </a:cxn>
                <a:cxn ang="0">
                  <a:pos x="143" y="262"/>
                </a:cxn>
                <a:cxn ang="0">
                  <a:pos x="150" y="233"/>
                </a:cxn>
                <a:cxn ang="0">
                  <a:pos x="167" y="177"/>
                </a:cxn>
                <a:cxn ang="0">
                  <a:pos x="181" y="120"/>
                </a:cxn>
                <a:cxn ang="0">
                  <a:pos x="191" y="63"/>
                </a:cxn>
                <a:cxn ang="0">
                  <a:pos x="196" y="5"/>
                </a:cxn>
                <a:cxn ang="0">
                  <a:pos x="195" y="3"/>
                </a:cxn>
                <a:cxn ang="0">
                  <a:pos x="192" y="1"/>
                </a:cxn>
                <a:cxn ang="0">
                  <a:pos x="188" y="1"/>
                </a:cxn>
                <a:cxn ang="0">
                  <a:pos x="186" y="3"/>
                </a:cxn>
                <a:cxn ang="0">
                  <a:pos x="185" y="5"/>
                </a:cxn>
              </a:cxnLst>
              <a:rect l="0" t="0" r="r" b="b"/>
              <a:pathLst>
                <a:path w="196" h="954">
                  <a:moveTo>
                    <a:pt x="185" y="5"/>
                  </a:moveTo>
                  <a:lnTo>
                    <a:pt x="185" y="5"/>
                  </a:lnTo>
                  <a:lnTo>
                    <a:pt x="184" y="36"/>
                  </a:lnTo>
                  <a:lnTo>
                    <a:pt x="181" y="67"/>
                  </a:lnTo>
                  <a:lnTo>
                    <a:pt x="176" y="97"/>
                  </a:lnTo>
                  <a:lnTo>
                    <a:pt x="169" y="127"/>
                  </a:lnTo>
                  <a:lnTo>
                    <a:pt x="162" y="157"/>
                  </a:lnTo>
                  <a:lnTo>
                    <a:pt x="153" y="187"/>
                  </a:lnTo>
                  <a:lnTo>
                    <a:pt x="136" y="246"/>
                  </a:lnTo>
                  <a:lnTo>
                    <a:pt x="136" y="246"/>
                  </a:lnTo>
                  <a:lnTo>
                    <a:pt x="133" y="261"/>
                  </a:lnTo>
                  <a:lnTo>
                    <a:pt x="129" y="273"/>
                  </a:lnTo>
                  <a:lnTo>
                    <a:pt x="126" y="300"/>
                  </a:lnTo>
                  <a:lnTo>
                    <a:pt x="124" y="327"/>
                  </a:lnTo>
                  <a:lnTo>
                    <a:pt x="123" y="355"/>
                  </a:lnTo>
                  <a:lnTo>
                    <a:pt x="123" y="355"/>
                  </a:lnTo>
                  <a:lnTo>
                    <a:pt x="121" y="386"/>
                  </a:lnTo>
                  <a:lnTo>
                    <a:pt x="118" y="418"/>
                  </a:lnTo>
                  <a:lnTo>
                    <a:pt x="113" y="449"/>
                  </a:lnTo>
                  <a:lnTo>
                    <a:pt x="108" y="481"/>
                  </a:lnTo>
                  <a:lnTo>
                    <a:pt x="108" y="481"/>
                  </a:lnTo>
                  <a:lnTo>
                    <a:pt x="101" y="511"/>
                  </a:lnTo>
                  <a:lnTo>
                    <a:pt x="92" y="538"/>
                  </a:lnTo>
                  <a:lnTo>
                    <a:pt x="74" y="596"/>
                  </a:lnTo>
                  <a:lnTo>
                    <a:pt x="74" y="596"/>
                  </a:lnTo>
                  <a:lnTo>
                    <a:pt x="65" y="627"/>
                  </a:lnTo>
                  <a:lnTo>
                    <a:pt x="58" y="659"/>
                  </a:lnTo>
                  <a:lnTo>
                    <a:pt x="53" y="691"/>
                  </a:lnTo>
                  <a:lnTo>
                    <a:pt x="47" y="723"/>
                  </a:lnTo>
                  <a:lnTo>
                    <a:pt x="47" y="723"/>
                  </a:lnTo>
                  <a:lnTo>
                    <a:pt x="34" y="784"/>
                  </a:lnTo>
                  <a:lnTo>
                    <a:pt x="23" y="846"/>
                  </a:lnTo>
                  <a:lnTo>
                    <a:pt x="23" y="846"/>
                  </a:lnTo>
                  <a:lnTo>
                    <a:pt x="20" y="863"/>
                  </a:lnTo>
                  <a:lnTo>
                    <a:pt x="18" y="880"/>
                  </a:lnTo>
                  <a:lnTo>
                    <a:pt x="14" y="897"/>
                  </a:lnTo>
                  <a:lnTo>
                    <a:pt x="12" y="905"/>
                  </a:lnTo>
                  <a:lnTo>
                    <a:pt x="9" y="913"/>
                  </a:lnTo>
                  <a:lnTo>
                    <a:pt x="9" y="913"/>
                  </a:lnTo>
                  <a:lnTo>
                    <a:pt x="6" y="922"/>
                  </a:lnTo>
                  <a:lnTo>
                    <a:pt x="3" y="931"/>
                  </a:lnTo>
                  <a:lnTo>
                    <a:pt x="1" y="939"/>
                  </a:lnTo>
                  <a:lnTo>
                    <a:pt x="0" y="949"/>
                  </a:lnTo>
                  <a:lnTo>
                    <a:pt x="0" y="949"/>
                  </a:lnTo>
                  <a:lnTo>
                    <a:pt x="1" y="951"/>
                  </a:lnTo>
                  <a:lnTo>
                    <a:pt x="2" y="952"/>
                  </a:lnTo>
                  <a:lnTo>
                    <a:pt x="3" y="953"/>
                  </a:lnTo>
                  <a:lnTo>
                    <a:pt x="6" y="954"/>
                  </a:lnTo>
                  <a:lnTo>
                    <a:pt x="7" y="953"/>
                  </a:lnTo>
                  <a:lnTo>
                    <a:pt x="9" y="952"/>
                  </a:lnTo>
                  <a:lnTo>
                    <a:pt x="10" y="951"/>
                  </a:lnTo>
                  <a:lnTo>
                    <a:pt x="11" y="949"/>
                  </a:lnTo>
                  <a:lnTo>
                    <a:pt x="11" y="949"/>
                  </a:lnTo>
                  <a:lnTo>
                    <a:pt x="12" y="937"/>
                  </a:lnTo>
                  <a:lnTo>
                    <a:pt x="15" y="926"/>
                  </a:lnTo>
                  <a:lnTo>
                    <a:pt x="18" y="914"/>
                  </a:lnTo>
                  <a:lnTo>
                    <a:pt x="21" y="903"/>
                  </a:lnTo>
                  <a:lnTo>
                    <a:pt x="21" y="903"/>
                  </a:lnTo>
                  <a:lnTo>
                    <a:pt x="27" y="871"/>
                  </a:lnTo>
                  <a:lnTo>
                    <a:pt x="33" y="840"/>
                  </a:lnTo>
                  <a:lnTo>
                    <a:pt x="33" y="840"/>
                  </a:lnTo>
                  <a:lnTo>
                    <a:pt x="47" y="774"/>
                  </a:lnTo>
                  <a:lnTo>
                    <a:pt x="53" y="741"/>
                  </a:lnTo>
                  <a:lnTo>
                    <a:pt x="59" y="709"/>
                  </a:lnTo>
                  <a:lnTo>
                    <a:pt x="59" y="709"/>
                  </a:lnTo>
                  <a:lnTo>
                    <a:pt x="71" y="650"/>
                  </a:lnTo>
                  <a:lnTo>
                    <a:pt x="77" y="620"/>
                  </a:lnTo>
                  <a:lnTo>
                    <a:pt x="85" y="591"/>
                  </a:lnTo>
                  <a:lnTo>
                    <a:pt x="85" y="591"/>
                  </a:lnTo>
                  <a:lnTo>
                    <a:pt x="94" y="563"/>
                  </a:lnTo>
                  <a:lnTo>
                    <a:pt x="105" y="534"/>
                  </a:lnTo>
                  <a:lnTo>
                    <a:pt x="105" y="534"/>
                  </a:lnTo>
                  <a:lnTo>
                    <a:pt x="110" y="518"/>
                  </a:lnTo>
                  <a:lnTo>
                    <a:pt x="114" y="500"/>
                  </a:lnTo>
                  <a:lnTo>
                    <a:pt x="120" y="465"/>
                  </a:lnTo>
                  <a:lnTo>
                    <a:pt x="120" y="465"/>
                  </a:lnTo>
                  <a:lnTo>
                    <a:pt x="125" y="436"/>
                  </a:lnTo>
                  <a:lnTo>
                    <a:pt x="128" y="407"/>
                  </a:lnTo>
                  <a:lnTo>
                    <a:pt x="133" y="348"/>
                  </a:lnTo>
                  <a:lnTo>
                    <a:pt x="135" y="320"/>
                  </a:lnTo>
                  <a:lnTo>
                    <a:pt x="138" y="291"/>
                  </a:lnTo>
                  <a:lnTo>
                    <a:pt x="143" y="262"/>
                  </a:lnTo>
                  <a:lnTo>
                    <a:pt x="146" y="247"/>
                  </a:lnTo>
                  <a:lnTo>
                    <a:pt x="150" y="233"/>
                  </a:lnTo>
                  <a:lnTo>
                    <a:pt x="150" y="233"/>
                  </a:lnTo>
                  <a:lnTo>
                    <a:pt x="167" y="177"/>
                  </a:lnTo>
                  <a:lnTo>
                    <a:pt x="174" y="149"/>
                  </a:lnTo>
                  <a:lnTo>
                    <a:pt x="181" y="120"/>
                  </a:lnTo>
                  <a:lnTo>
                    <a:pt x="186" y="92"/>
                  </a:lnTo>
                  <a:lnTo>
                    <a:pt x="191" y="63"/>
                  </a:lnTo>
                  <a:lnTo>
                    <a:pt x="195" y="34"/>
                  </a:lnTo>
                  <a:lnTo>
                    <a:pt x="196" y="5"/>
                  </a:lnTo>
                  <a:lnTo>
                    <a:pt x="196" y="5"/>
                  </a:lnTo>
                  <a:lnTo>
                    <a:pt x="195" y="3"/>
                  </a:lnTo>
                  <a:lnTo>
                    <a:pt x="194" y="1"/>
                  </a:lnTo>
                  <a:lnTo>
                    <a:pt x="192" y="1"/>
                  </a:lnTo>
                  <a:lnTo>
                    <a:pt x="190" y="0"/>
                  </a:lnTo>
                  <a:lnTo>
                    <a:pt x="188" y="1"/>
                  </a:lnTo>
                  <a:lnTo>
                    <a:pt x="187" y="1"/>
                  </a:lnTo>
                  <a:lnTo>
                    <a:pt x="186" y="3"/>
                  </a:lnTo>
                  <a:lnTo>
                    <a:pt x="185" y="5"/>
                  </a:lnTo>
                  <a:lnTo>
                    <a:pt x="18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3" name="Freeform 914"/>
            <p:cNvSpPr/>
            <p:nvPr/>
          </p:nvSpPr>
          <p:spPr bwMode="auto">
            <a:xfrm>
              <a:off x="3570288" y="1301750"/>
              <a:ext cx="96838" cy="488950"/>
            </a:xfrm>
            <a:custGeom>
              <a:avLst/>
              <a:gdLst/>
              <a:ahLst/>
              <a:cxnLst>
                <a:cxn ang="0">
                  <a:pos x="175" y="5"/>
                </a:cxn>
                <a:cxn ang="0">
                  <a:pos x="172" y="13"/>
                </a:cxn>
                <a:cxn ang="0">
                  <a:pos x="163" y="30"/>
                </a:cxn>
                <a:cxn ang="0">
                  <a:pos x="161" y="39"/>
                </a:cxn>
                <a:cxn ang="0">
                  <a:pos x="161" y="62"/>
                </a:cxn>
                <a:cxn ang="0">
                  <a:pos x="159" y="87"/>
                </a:cxn>
                <a:cxn ang="0">
                  <a:pos x="149" y="148"/>
                </a:cxn>
                <a:cxn ang="0">
                  <a:pos x="146" y="164"/>
                </a:cxn>
                <a:cxn ang="0">
                  <a:pos x="138" y="193"/>
                </a:cxn>
                <a:cxn ang="0">
                  <a:pos x="135" y="207"/>
                </a:cxn>
                <a:cxn ang="0">
                  <a:pos x="128" y="268"/>
                </a:cxn>
                <a:cxn ang="0">
                  <a:pos x="117" y="361"/>
                </a:cxn>
                <a:cxn ang="0">
                  <a:pos x="106" y="422"/>
                </a:cxn>
                <a:cxn ang="0">
                  <a:pos x="99" y="452"/>
                </a:cxn>
                <a:cxn ang="0">
                  <a:pos x="72" y="538"/>
                </a:cxn>
                <a:cxn ang="0">
                  <a:pos x="64" y="568"/>
                </a:cxn>
                <a:cxn ang="0">
                  <a:pos x="50" y="630"/>
                </a:cxn>
                <a:cxn ang="0">
                  <a:pos x="38" y="691"/>
                </a:cxn>
                <a:cxn ang="0">
                  <a:pos x="15" y="809"/>
                </a:cxn>
                <a:cxn ang="0">
                  <a:pos x="6" y="865"/>
                </a:cxn>
                <a:cxn ang="0">
                  <a:pos x="1" y="906"/>
                </a:cxn>
                <a:cxn ang="0">
                  <a:pos x="0" y="921"/>
                </a:cxn>
                <a:cxn ang="0">
                  <a:pos x="2" y="924"/>
                </a:cxn>
                <a:cxn ang="0">
                  <a:pos x="5" y="925"/>
                </a:cxn>
                <a:cxn ang="0">
                  <a:pos x="8" y="924"/>
                </a:cxn>
                <a:cxn ang="0">
                  <a:pos x="9" y="921"/>
                </a:cxn>
                <a:cxn ang="0">
                  <a:pos x="10" y="906"/>
                </a:cxn>
                <a:cxn ang="0">
                  <a:pos x="13" y="875"/>
                </a:cxn>
                <a:cxn ang="0">
                  <a:pos x="16" y="862"/>
                </a:cxn>
                <a:cxn ang="0">
                  <a:pos x="25" y="803"/>
                </a:cxn>
                <a:cxn ang="0">
                  <a:pos x="31" y="774"/>
                </a:cxn>
                <a:cxn ang="0">
                  <a:pos x="48" y="685"/>
                </a:cxn>
                <a:cxn ang="0">
                  <a:pos x="62" y="623"/>
                </a:cxn>
                <a:cxn ang="0">
                  <a:pos x="75" y="560"/>
                </a:cxn>
                <a:cxn ang="0">
                  <a:pos x="83" y="531"/>
                </a:cxn>
                <a:cxn ang="0">
                  <a:pos x="110" y="446"/>
                </a:cxn>
                <a:cxn ang="0">
                  <a:pos x="117" y="417"/>
                </a:cxn>
                <a:cxn ang="0">
                  <a:pos x="129" y="355"/>
                </a:cxn>
                <a:cxn ang="0">
                  <a:pos x="138" y="262"/>
                </a:cxn>
                <a:cxn ang="0">
                  <a:pos x="145" y="201"/>
                </a:cxn>
                <a:cxn ang="0">
                  <a:pos x="148" y="186"/>
                </a:cxn>
                <a:cxn ang="0">
                  <a:pos x="157" y="157"/>
                </a:cxn>
                <a:cxn ang="0">
                  <a:pos x="161" y="143"/>
                </a:cxn>
                <a:cxn ang="0">
                  <a:pos x="167" y="94"/>
                </a:cxn>
                <a:cxn ang="0">
                  <a:pos x="169" y="70"/>
                </a:cxn>
                <a:cxn ang="0">
                  <a:pos x="171" y="45"/>
                </a:cxn>
                <a:cxn ang="0">
                  <a:pos x="172" y="36"/>
                </a:cxn>
                <a:cxn ang="0">
                  <a:pos x="181" y="17"/>
                </a:cxn>
                <a:cxn ang="0">
                  <a:pos x="185" y="7"/>
                </a:cxn>
                <a:cxn ang="0">
                  <a:pos x="185" y="5"/>
                </a:cxn>
                <a:cxn ang="0">
                  <a:pos x="180" y="1"/>
                </a:cxn>
                <a:cxn ang="0">
                  <a:pos x="177" y="1"/>
                </a:cxn>
                <a:cxn ang="0">
                  <a:pos x="175" y="5"/>
                </a:cxn>
              </a:cxnLst>
              <a:rect l="0" t="0" r="r" b="b"/>
              <a:pathLst>
                <a:path w="185" h="925">
                  <a:moveTo>
                    <a:pt x="175" y="5"/>
                  </a:moveTo>
                  <a:lnTo>
                    <a:pt x="175" y="5"/>
                  </a:lnTo>
                  <a:lnTo>
                    <a:pt x="174" y="9"/>
                  </a:lnTo>
                  <a:lnTo>
                    <a:pt x="172" y="13"/>
                  </a:lnTo>
                  <a:lnTo>
                    <a:pt x="168" y="22"/>
                  </a:lnTo>
                  <a:lnTo>
                    <a:pt x="163" y="30"/>
                  </a:lnTo>
                  <a:lnTo>
                    <a:pt x="162" y="35"/>
                  </a:lnTo>
                  <a:lnTo>
                    <a:pt x="161" y="39"/>
                  </a:lnTo>
                  <a:lnTo>
                    <a:pt x="161" y="39"/>
                  </a:lnTo>
                  <a:lnTo>
                    <a:pt x="161" y="62"/>
                  </a:lnTo>
                  <a:lnTo>
                    <a:pt x="159" y="87"/>
                  </a:lnTo>
                  <a:lnTo>
                    <a:pt x="159" y="87"/>
                  </a:lnTo>
                  <a:lnTo>
                    <a:pt x="155" y="118"/>
                  </a:lnTo>
                  <a:lnTo>
                    <a:pt x="149" y="148"/>
                  </a:lnTo>
                  <a:lnTo>
                    <a:pt x="149" y="148"/>
                  </a:lnTo>
                  <a:lnTo>
                    <a:pt x="146" y="164"/>
                  </a:lnTo>
                  <a:lnTo>
                    <a:pt x="142" y="178"/>
                  </a:lnTo>
                  <a:lnTo>
                    <a:pt x="138" y="193"/>
                  </a:lnTo>
                  <a:lnTo>
                    <a:pt x="135" y="207"/>
                  </a:lnTo>
                  <a:lnTo>
                    <a:pt x="135" y="207"/>
                  </a:lnTo>
                  <a:lnTo>
                    <a:pt x="131" y="238"/>
                  </a:lnTo>
                  <a:lnTo>
                    <a:pt x="128" y="268"/>
                  </a:lnTo>
                  <a:lnTo>
                    <a:pt x="122" y="330"/>
                  </a:lnTo>
                  <a:lnTo>
                    <a:pt x="117" y="361"/>
                  </a:lnTo>
                  <a:lnTo>
                    <a:pt x="112" y="392"/>
                  </a:lnTo>
                  <a:lnTo>
                    <a:pt x="106" y="422"/>
                  </a:lnTo>
                  <a:lnTo>
                    <a:pt x="99" y="452"/>
                  </a:lnTo>
                  <a:lnTo>
                    <a:pt x="99" y="452"/>
                  </a:lnTo>
                  <a:lnTo>
                    <a:pt x="80" y="510"/>
                  </a:lnTo>
                  <a:lnTo>
                    <a:pt x="72" y="538"/>
                  </a:lnTo>
                  <a:lnTo>
                    <a:pt x="64" y="568"/>
                  </a:lnTo>
                  <a:lnTo>
                    <a:pt x="64" y="568"/>
                  </a:lnTo>
                  <a:lnTo>
                    <a:pt x="56" y="599"/>
                  </a:lnTo>
                  <a:lnTo>
                    <a:pt x="50" y="630"/>
                  </a:lnTo>
                  <a:lnTo>
                    <a:pt x="38" y="691"/>
                  </a:lnTo>
                  <a:lnTo>
                    <a:pt x="38" y="691"/>
                  </a:lnTo>
                  <a:lnTo>
                    <a:pt x="25" y="750"/>
                  </a:lnTo>
                  <a:lnTo>
                    <a:pt x="15" y="809"/>
                  </a:lnTo>
                  <a:lnTo>
                    <a:pt x="15" y="809"/>
                  </a:lnTo>
                  <a:lnTo>
                    <a:pt x="6" y="865"/>
                  </a:lnTo>
                  <a:lnTo>
                    <a:pt x="2" y="893"/>
                  </a:lnTo>
                  <a:lnTo>
                    <a:pt x="1" y="906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1" y="923"/>
                  </a:lnTo>
                  <a:lnTo>
                    <a:pt x="2" y="924"/>
                  </a:lnTo>
                  <a:lnTo>
                    <a:pt x="3" y="925"/>
                  </a:lnTo>
                  <a:lnTo>
                    <a:pt x="5" y="925"/>
                  </a:lnTo>
                  <a:lnTo>
                    <a:pt x="7" y="925"/>
                  </a:lnTo>
                  <a:lnTo>
                    <a:pt x="8" y="924"/>
                  </a:lnTo>
                  <a:lnTo>
                    <a:pt x="9" y="923"/>
                  </a:lnTo>
                  <a:lnTo>
                    <a:pt x="9" y="921"/>
                  </a:lnTo>
                  <a:lnTo>
                    <a:pt x="9" y="921"/>
                  </a:lnTo>
                  <a:lnTo>
                    <a:pt x="10" y="906"/>
                  </a:lnTo>
                  <a:lnTo>
                    <a:pt x="11" y="891"/>
                  </a:lnTo>
                  <a:lnTo>
                    <a:pt x="13" y="875"/>
                  </a:lnTo>
                  <a:lnTo>
                    <a:pt x="16" y="862"/>
                  </a:lnTo>
                  <a:lnTo>
                    <a:pt x="16" y="862"/>
                  </a:lnTo>
                  <a:lnTo>
                    <a:pt x="21" y="833"/>
                  </a:lnTo>
                  <a:lnTo>
                    <a:pt x="25" y="803"/>
                  </a:lnTo>
                  <a:lnTo>
                    <a:pt x="25" y="803"/>
                  </a:lnTo>
                  <a:lnTo>
                    <a:pt x="31" y="774"/>
                  </a:lnTo>
                  <a:lnTo>
                    <a:pt x="37" y="744"/>
                  </a:lnTo>
                  <a:lnTo>
                    <a:pt x="48" y="685"/>
                  </a:lnTo>
                  <a:lnTo>
                    <a:pt x="48" y="685"/>
                  </a:lnTo>
                  <a:lnTo>
                    <a:pt x="62" y="623"/>
                  </a:lnTo>
                  <a:lnTo>
                    <a:pt x="68" y="592"/>
                  </a:lnTo>
                  <a:lnTo>
                    <a:pt x="75" y="560"/>
                  </a:lnTo>
                  <a:lnTo>
                    <a:pt x="75" y="560"/>
                  </a:lnTo>
                  <a:lnTo>
                    <a:pt x="83" y="531"/>
                  </a:lnTo>
                  <a:lnTo>
                    <a:pt x="93" y="503"/>
                  </a:lnTo>
                  <a:lnTo>
                    <a:pt x="110" y="446"/>
                  </a:lnTo>
                  <a:lnTo>
                    <a:pt x="110" y="446"/>
                  </a:lnTo>
                  <a:lnTo>
                    <a:pt x="117" y="417"/>
                  </a:lnTo>
                  <a:lnTo>
                    <a:pt x="124" y="386"/>
                  </a:lnTo>
                  <a:lnTo>
                    <a:pt x="129" y="355"/>
                  </a:lnTo>
                  <a:lnTo>
                    <a:pt x="132" y="324"/>
                  </a:lnTo>
                  <a:lnTo>
                    <a:pt x="138" y="262"/>
                  </a:lnTo>
                  <a:lnTo>
                    <a:pt x="141" y="231"/>
                  </a:lnTo>
                  <a:lnTo>
                    <a:pt x="145" y="201"/>
                  </a:lnTo>
                  <a:lnTo>
                    <a:pt x="145" y="201"/>
                  </a:lnTo>
                  <a:lnTo>
                    <a:pt x="148" y="186"/>
                  </a:lnTo>
                  <a:lnTo>
                    <a:pt x="153" y="172"/>
                  </a:lnTo>
                  <a:lnTo>
                    <a:pt x="157" y="157"/>
                  </a:lnTo>
                  <a:lnTo>
                    <a:pt x="161" y="143"/>
                  </a:lnTo>
                  <a:lnTo>
                    <a:pt x="161" y="143"/>
                  </a:lnTo>
                  <a:lnTo>
                    <a:pt x="164" y="119"/>
                  </a:lnTo>
                  <a:lnTo>
                    <a:pt x="167" y="94"/>
                  </a:lnTo>
                  <a:lnTo>
                    <a:pt x="167" y="94"/>
                  </a:lnTo>
                  <a:lnTo>
                    <a:pt x="169" y="70"/>
                  </a:lnTo>
                  <a:lnTo>
                    <a:pt x="171" y="45"/>
                  </a:lnTo>
                  <a:lnTo>
                    <a:pt x="171" y="45"/>
                  </a:lnTo>
                  <a:lnTo>
                    <a:pt x="171" y="40"/>
                  </a:lnTo>
                  <a:lnTo>
                    <a:pt x="172" y="36"/>
                  </a:lnTo>
                  <a:lnTo>
                    <a:pt x="177" y="26"/>
                  </a:lnTo>
                  <a:lnTo>
                    <a:pt x="181" y="17"/>
                  </a:lnTo>
                  <a:lnTo>
                    <a:pt x="183" y="12"/>
                  </a:lnTo>
                  <a:lnTo>
                    <a:pt x="185" y="7"/>
                  </a:lnTo>
                  <a:lnTo>
                    <a:pt x="185" y="7"/>
                  </a:lnTo>
                  <a:lnTo>
                    <a:pt x="185" y="5"/>
                  </a:lnTo>
                  <a:lnTo>
                    <a:pt x="183" y="4"/>
                  </a:lnTo>
                  <a:lnTo>
                    <a:pt x="180" y="1"/>
                  </a:lnTo>
                  <a:lnTo>
                    <a:pt x="179" y="0"/>
                  </a:lnTo>
                  <a:lnTo>
                    <a:pt x="177" y="1"/>
                  </a:lnTo>
                  <a:lnTo>
                    <a:pt x="176" y="3"/>
                  </a:lnTo>
                  <a:lnTo>
                    <a:pt x="175" y="5"/>
                  </a:lnTo>
                  <a:lnTo>
                    <a:pt x="175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4" name="Freeform 915"/>
            <p:cNvSpPr/>
            <p:nvPr/>
          </p:nvSpPr>
          <p:spPr bwMode="auto">
            <a:xfrm>
              <a:off x="3605213" y="1336675"/>
              <a:ext cx="98425" cy="500063"/>
            </a:xfrm>
            <a:custGeom>
              <a:avLst/>
              <a:gdLst/>
              <a:ahLst/>
              <a:cxnLst>
                <a:cxn ang="0">
                  <a:pos x="174" y="4"/>
                </a:cxn>
                <a:cxn ang="0">
                  <a:pos x="173" y="62"/>
                </a:cxn>
                <a:cxn ang="0">
                  <a:pos x="167" y="119"/>
                </a:cxn>
                <a:cxn ang="0">
                  <a:pos x="157" y="179"/>
                </a:cxn>
                <a:cxn ang="0">
                  <a:pos x="147" y="239"/>
                </a:cxn>
                <a:cxn ang="0">
                  <a:pos x="136" y="302"/>
                </a:cxn>
                <a:cxn ang="0">
                  <a:pos x="126" y="365"/>
                </a:cxn>
                <a:cxn ang="0">
                  <a:pos x="118" y="428"/>
                </a:cxn>
                <a:cxn ang="0">
                  <a:pos x="107" y="490"/>
                </a:cxn>
                <a:cxn ang="0">
                  <a:pos x="101" y="519"/>
                </a:cxn>
                <a:cxn ang="0">
                  <a:pos x="78" y="605"/>
                </a:cxn>
                <a:cxn ang="0">
                  <a:pos x="47" y="719"/>
                </a:cxn>
                <a:cxn ang="0">
                  <a:pos x="41" y="747"/>
                </a:cxn>
                <a:cxn ang="0">
                  <a:pos x="32" y="806"/>
                </a:cxn>
                <a:cxn ang="0">
                  <a:pos x="27" y="835"/>
                </a:cxn>
                <a:cxn ang="0">
                  <a:pos x="20" y="859"/>
                </a:cxn>
                <a:cxn ang="0">
                  <a:pos x="5" y="907"/>
                </a:cxn>
                <a:cxn ang="0">
                  <a:pos x="0" y="931"/>
                </a:cxn>
                <a:cxn ang="0">
                  <a:pos x="0" y="933"/>
                </a:cxn>
                <a:cxn ang="0">
                  <a:pos x="0" y="939"/>
                </a:cxn>
                <a:cxn ang="0">
                  <a:pos x="1" y="942"/>
                </a:cxn>
                <a:cxn ang="0">
                  <a:pos x="4" y="943"/>
                </a:cxn>
                <a:cxn ang="0">
                  <a:pos x="7" y="942"/>
                </a:cxn>
                <a:cxn ang="0">
                  <a:pos x="9" y="939"/>
                </a:cxn>
                <a:cxn ang="0">
                  <a:pos x="10" y="924"/>
                </a:cxn>
                <a:cxn ang="0">
                  <a:pos x="16" y="897"/>
                </a:cxn>
                <a:cxn ang="0">
                  <a:pos x="30" y="857"/>
                </a:cxn>
                <a:cxn ang="0">
                  <a:pos x="37" y="829"/>
                </a:cxn>
                <a:cxn ang="0">
                  <a:pos x="42" y="800"/>
                </a:cxn>
                <a:cxn ang="0">
                  <a:pos x="52" y="741"/>
                </a:cxn>
                <a:cxn ang="0">
                  <a:pos x="58" y="712"/>
                </a:cxn>
                <a:cxn ang="0">
                  <a:pos x="90" y="595"/>
                </a:cxn>
                <a:cxn ang="0">
                  <a:pos x="113" y="506"/>
                </a:cxn>
                <a:cxn ang="0">
                  <a:pos x="120" y="476"/>
                </a:cxn>
                <a:cxn ang="0">
                  <a:pos x="129" y="417"/>
                </a:cxn>
                <a:cxn ang="0">
                  <a:pos x="136" y="359"/>
                </a:cxn>
                <a:cxn ang="0">
                  <a:pos x="146" y="296"/>
                </a:cxn>
                <a:cxn ang="0">
                  <a:pos x="158" y="233"/>
                </a:cxn>
                <a:cxn ang="0">
                  <a:pos x="168" y="173"/>
                </a:cxn>
                <a:cxn ang="0">
                  <a:pos x="178" y="113"/>
                </a:cxn>
                <a:cxn ang="0">
                  <a:pos x="184" y="58"/>
                </a:cxn>
                <a:cxn ang="0">
                  <a:pos x="185" y="4"/>
                </a:cxn>
                <a:cxn ang="0">
                  <a:pos x="184" y="2"/>
                </a:cxn>
                <a:cxn ang="0">
                  <a:pos x="182" y="0"/>
                </a:cxn>
                <a:cxn ang="0">
                  <a:pos x="177" y="0"/>
                </a:cxn>
                <a:cxn ang="0">
                  <a:pos x="175" y="2"/>
                </a:cxn>
                <a:cxn ang="0">
                  <a:pos x="174" y="4"/>
                </a:cxn>
              </a:cxnLst>
              <a:rect l="0" t="0" r="r" b="b"/>
              <a:pathLst>
                <a:path w="185" h="943">
                  <a:moveTo>
                    <a:pt x="174" y="4"/>
                  </a:moveTo>
                  <a:lnTo>
                    <a:pt x="174" y="4"/>
                  </a:lnTo>
                  <a:lnTo>
                    <a:pt x="174" y="33"/>
                  </a:lnTo>
                  <a:lnTo>
                    <a:pt x="173" y="62"/>
                  </a:lnTo>
                  <a:lnTo>
                    <a:pt x="171" y="90"/>
                  </a:lnTo>
                  <a:lnTo>
                    <a:pt x="167" y="119"/>
                  </a:lnTo>
                  <a:lnTo>
                    <a:pt x="167" y="119"/>
                  </a:lnTo>
                  <a:lnTo>
                    <a:pt x="157" y="179"/>
                  </a:lnTo>
                  <a:lnTo>
                    <a:pt x="147" y="239"/>
                  </a:lnTo>
                  <a:lnTo>
                    <a:pt x="147" y="239"/>
                  </a:lnTo>
                  <a:lnTo>
                    <a:pt x="142" y="271"/>
                  </a:lnTo>
                  <a:lnTo>
                    <a:pt x="136" y="302"/>
                  </a:lnTo>
                  <a:lnTo>
                    <a:pt x="131" y="334"/>
                  </a:lnTo>
                  <a:lnTo>
                    <a:pt x="126" y="365"/>
                  </a:lnTo>
                  <a:lnTo>
                    <a:pt x="126" y="365"/>
                  </a:lnTo>
                  <a:lnTo>
                    <a:pt x="118" y="428"/>
                  </a:lnTo>
                  <a:lnTo>
                    <a:pt x="112" y="459"/>
                  </a:lnTo>
                  <a:lnTo>
                    <a:pt x="107" y="490"/>
                  </a:lnTo>
                  <a:lnTo>
                    <a:pt x="107" y="490"/>
                  </a:lnTo>
                  <a:lnTo>
                    <a:pt x="101" y="519"/>
                  </a:lnTo>
                  <a:lnTo>
                    <a:pt x="94" y="547"/>
                  </a:lnTo>
                  <a:lnTo>
                    <a:pt x="78" y="605"/>
                  </a:lnTo>
                  <a:lnTo>
                    <a:pt x="62" y="662"/>
                  </a:lnTo>
                  <a:lnTo>
                    <a:pt x="47" y="719"/>
                  </a:lnTo>
                  <a:lnTo>
                    <a:pt x="47" y="719"/>
                  </a:lnTo>
                  <a:lnTo>
                    <a:pt x="41" y="747"/>
                  </a:lnTo>
                  <a:lnTo>
                    <a:pt x="36" y="776"/>
                  </a:lnTo>
                  <a:lnTo>
                    <a:pt x="32" y="806"/>
                  </a:lnTo>
                  <a:lnTo>
                    <a:pt x="27" y="835"/>
                  </a:lnTo>
                  <a:lnTo>
                    <a:pt x="27" y="835"/>
                  </a:lnTo>
                  <a:lnTo>
                    <a:pt x="24" y="848"/>
                  </a:lnTo>
                  <a:lnTo>
                    <a:pt x="20" y="859"/>
                  </a:lnTo>
                  <a:lnTo>
                    <a:pt x="12" y="883"/>
                  </a:lnTo>
                  <a:lnTo>
                    <a:pt x="5" y="907"/>
                  </a:lnTo>
                  <a:lnTo>
                    <a:pt x="2" y="919"/>
                  </a:lnTo>
                  <a:lnTo>
                    <a:pt x="0" y="931"/>
                  </a:lnTo>
                  <a:lnTo>
                    <a:pt x="0" y="931"/>
                  </a:lnTo>
                  <a:lnTo>
                    <a:pt x="0" y="933"/>
                  </a:lnTo>
                  <a:lnTo>
                    <a:pt x="0" y="939"/>
                  </a:lnTo>
                  <a:lnTo>
                    <a:pt x="0" y="939"/>
                  </a:lnTo>
                  <a:lnTo>
                    <a:pt x="0" y="940"/>
                  </a:lnTo>
                  <a:lnTo>
                    <a:pt x="1" y="942"/>
                  </a:lnTo>
                  <a:lnTo>
                    <a:pt x="2" y="943"/>
                  </a:lnTo>
                  <a:lnTo>
                    <a:pt x="4" y="943"/>
                  </a:lnTo>
                  <a:lnTo>
                    <a:pt x="6" y="943"/>
                  </a:lnTo>
                  <a:lnTo>
                    <a:pt x="7" y="942"/>
                  </a:lnTo>
                  <a:lnTo>
                    <a:pt x="8" y="940"/>
                  </a:lnTo>
                  <a:lnTo>
                    <a:pt x="9" y="939"/>
                  </a:lnTo>
                  <a:lnTo>
                    <a:pt x="9" y="939"/>
                  </a:lnTo>
                  <a:lnTo>
                    <a:pt x="10" y="924"/>
                  </a:lnTo>
                  <a:lnTo>
                    <a:pt x="13" y="911"/>
                  </a:lnTo>
                  <a:lnTo>
                    <a:pt x="16" y="897"/>
                  </a:lnTo>
                  <a:lnTo>
                    <a:pt x="21" y="884"/>
                  </a:lnTo>
                  <a:lnTo>
                    <a:pt x="30" y="857"/>
                  </a:lnTo>
                  <a:lnTo>
                    <a:pt x="34" y="843"/>
                  </a:lnTo>
                  <a:lnTo>
                    <a:pt x="37" y="829"/>
                  </a:lnTo>
                  <a:lnTo>
                    <a:pt x="37" y="829"/>
                  </a:lnTo>
                  <a:lnTo>
                    <a:pt x="42" y="800"/>
                  </a:lnTo>
                  <a:lnTo>
                    <a:pt x="47" y="771"/>
                  </a:lnTo>
                  <a:lnTo>
                    <a:pt x="52" y="741"/>
                  </a:lnTo>
                  <a:lnTo>
                    <a:pt x="58" y="712"/>
                  </a:lnTo>
                  <a:lnTo>
                    <a:pt x="58" y="712"/>
                  </a:lnTo>
                  <a:lnTo>
                    <a:pt x="73" y="653"/>
                  </a:lnTo>
                  <a:lnTo>
                    <a:pt x="90" y="595"/>
                  </a:lnTo>
                  <a:lnTo>
                    <a:pt x="106" y="535"/>
                  </a:lnTo>
                  <a:lnTo>
                    <a:pt x="113" y="506"/>
                  </a:lnTo>
                  <a:lnTo>
                    <a:pt x="120" y="476"/>
                  </a:lnTo>
                  <a:lnTo>
                    <a:pt x="120" y="476"/>
                  </a:lnTo>
                  <a:lnTo>
                    <a:pt x="125" y="447"/>
                  </a:lnTo>
                  <a:lnTo>
                    <a:pt x="129" y="417"/>
                  </a:lnTo>
                  <a:lnTo>
                    <a:pt x="136" y="359"/>
                  </a:lnTo>
                  <a:lnTo>
                    <a:pt x="136" y="359"/>
                  </a:lnTo>
                  <a:lnTo>
                    <a:pt x="141" y="327"/>
                  </a:lnTo>
                  <a:lnTo>
                    <a:pt x="146" y="296"/>
                  </a:lnTo>
                  <a:lnTo>
                    <a:pt x="153" y="264"/>
                  </a:lnTo>
                  <a:lnTo>
                    <a:pt x="158" y="233"/>
                  </a:lnTo>
                  <a:lnTo>
                    <a:pt x="158" y="233"/>
                  </a:lnTo>
                  <a:lnTo>
                    <a:pt x="168" y="173"/>
                  </a:lnTo>
                  <a:lnTo>
                    <a:pt x="178" y="113"/>
                  </a:lnTo>
                  <a:lnTo>
                    <a:pt x="178" y="113"/>
                  </a:lnTo>
                  <a:lnTo>
                    <a:pt x="182" y="86"/>
                  </a:lnTo>
                  <a:lnTo>
                    <a:pt x="184" y="58"/>
                  </a:lnTo>
                  <a:lnTo>
                    <a:pt x="184" y="32"/>
                  </a:lnTo>
                  <a:lnTo>
                    <a:pt x="185" y="4"/>
                  </a:lnTo>
                  <a:lnTo>
                    <a:pt x="185" y="4"/>
                  </a:lnTo>
                  <a:lnTo>
                    <a:pt x="184" y="2"/>
                  </a:lnTo>
                  <a:lnTo>
                    <a:pt x="183" y="1"/>
                  </a:lnTo>
                  <a:lnTo>
                    <a:pt x="182" y="0"/>
                  </a:lnTo>
                  <a:lnTo>
                    <a:pt x="180" y="0"/>
                  </a:lnTo>
                  <a:lnTo>
                    <a:pt x="177" y="0"/>
                  </a:lnTo>
                  <a:lnTo>
                    <a:pt x="176" y="1"/>
                  </a:lnTo>
                  <a:lnTo>
                    <a:pt x="175" y="2"/>
                  </a:lnTo>
                  <a:lnTo>
                    <a:pt x="174" y="4"/>
                  </a:lnTo>
                  <a:lnTo>
                    <a:pt x="17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5" name="Freeform 916"/>
            <p:cNvSpPr/>
            <p:nvPr/>
          </p:nvSpPr>
          <p:spPr bwMode="auto">
            <a:xfrm>
              <a:off x="3649663" y="1366838"/>
              <a:ext cx="90488" cy="492125"/>
            </a:xfrm>
            <a:custGeom>
              <a:avLst/>
              <a:gdLst/>
              <a:ahLst/>
              <a:cxnLst>
                <a:cxn ang="0">
                  <a:pos x="162" y="5"/>
                </a:cxn>
                <a:cxn ang="0">
                  <a:pos x="161" y="67"/>
                </a:cxn>
                <a:cxn ang="0">
                  <a:pos x="155" y="128"/>
                </a:cxn>
                <a:cxn ang="0">
                  <a:pos x="151" y="156"/>
                </a:cxn>
                <a:cxn ang="0">
                  <a:pos x="141" y="214"/>
                </a:cxn>
                <a:cxn ang="0">
                  <a:pos x="137" y="243"/>
                </a:cxn>
                <a:cxn ang="0">
                  <a:pos x="123" y="335"/>
                </a:cxn>
                <a:cxn ang="0">
                  <a:pos x="111" y="397"/>
                </a:cxn>
                <a:cxn ang="0">
                  <a:pos x="97" y="457"/>
                </a:cxn>
                <a:cxn ang="0">
                  <a:pos x="87" y="487"/>
                </a:cxn>
                <a:cxn ang="0">
                  <a:pos x="69" y="543"/>
                </a:cxn>
                <a:cxn ang="0">
                  <a:pos x="51" y="599"/>
                </a:cxn>
                <a:cxn ang="0">
                  <a:pos x="48" y="614"/>
                </a:cxn>
                <a:cxn ang="0">
                  <a:pos x="44" y="658"/>
                </a:cxn>
                <a:cxn ang="0">
                  <a:pos x="40" y="702"/>
                </a:cxn>
                <a:cxn ang="0">
                  <a:pos x="38" y="717"/>
                </a:cxn>
                <a:cxn ang="0">
                  <a:pos x="23" y="796"/>
                </a:cxn>
                <a:cxn ang="0">
                  <a:pos x="17" y="822"/>
                </a:cxn>
                <a:cxn ang="0">
                  <a:pos x="12" y="846"/>
                </a:cxn>
                <a:cxn ang="0">
                  <a:pos x="6" y="898"/>
                </a:cxn>
                <a:cxn ang="0">
                  <a:pos x="0" y="924"/>
                </a:cxn>
                <a:cxn ang="0">
                  <a:pos x="0" y="926"/>
                </a:cxn>
                <a:cxn ang="0">
                  <a:pos x="3" y="928"/>
                </a:cxn>
                <a:cxn ang="0">
                  <a:pos x="6" y="929"/>
                </a:cxn>
                <a:cxn ang="0">
                  <a:pos x="9" y="928"/>
                </a:cxn>
                <a:cxn ang="0">
                  <a:pos x="10" y="926"/>
                </a:cxn>
                <a:cxn ang="0">
                  <a:pos x="14" y="902"/>
                </a:cxn>
                <a:cxn ang="0">
                  <a:pos x="20" y="855"/>
                </a:cxn>
                <a:cxn ang="0">
                  <a:pos x="25" y="831"/>
                </a:cxn>
                <a:cxn ang="0">
                  <a:pos x="30" y="805"/>
                </a:cxn>
                <a:cxn ang="0">
                  <a:pos x="45" y="727"/>
                </a:cxn>
                <a:cxn ang="0">
                  <a:pos x="49" y="698"/>
                </a:cxn>
                <a:cxn ang="0">
                  <a:pos x="54" y="640"/>
                </a:cxn>
                <a:cxn ang="0">
                  <a:pos x="58" y="610"/>
                </a:cxn>
                <a:cxn ang="0">
                  <a:pos x="66" y="580"/>
                </a:cxn>
                <a:cxn ang="0">
                  <a:pos x="86" y="519"/>
                </a:cxn>
                <a:cxn ang="0">
                  <a:pos x="97" y="490"/>
                </a:cxn>
                <a:cxn ang="0">
                  <a:pos x="113" y="431"/>
                </a:cxn>
                <a:cxn ang="0">
                  <a:pos x="126" y="372"/>
                </a:cxn>
                <a:cxn ang="0">
                  <a:pos x="137" y="312"/>
                </a:cxn>
                <a:cxn ang="0">
                  <a:pos x="145" y="252"/>
                </a:cxn>
                <a:cxn ang="0">
                  <a:pos x="155" y="186"/>
                </a:cxn>
                <a:cxn ang="0">
                  <a:pos x="166" y="121"/>
                </a:cxn>
                <a:cxn ang="0">
                  <a:pos x="169" y="92"/>
                </a:cxn>
                <a:cxn ang="0">
                  <a:pos x="171" y="34"/>
                </a:cxn>
                <a:cxn ang="0">
                  <a:pos x="171" y="5"/>
                </a:cxn>
                <a:cxn ang="0">
                  <a:pos x="170" y="1"/>
                </a:cxn>
                <a:cxn ang="0">
                  <a:pos x="167" y="0"/>
                </a:cxn>
                <a:cxn ang="0">
                  <a:pos x="164" y="1"/>
                </a:cxn>
                <a:cxn ang="0">
                  <a:pos x="162" y="5"/>
                </a:cxn>
              </a:cxnLst>
              <a:rect l="0" t="0" r="r" b="b"/>
              <a:pathLst>
                <a:path w="171" h="929">
                  <a:moveTo>
                    <a:pt x="162" y="5"/>
                  </a:moveTo>
                  <a:lnTo>
                    <a:pt x="162" y="5"/>
                  </a:lnTo>
                  <a:lnTo>
                    <a:pt x="162" y="36"/>
                  </a:lnTo>
                  <a:lnTo>
                    <a:pt x="161" y="67"/>
                  </a:lnTo>
                  <a:lnTo>
                    <a:pt x="160" y="97"/>
                  </a:lnTo>
                  <a:lnTo>
                    <a:pt x="155" y="128"/>
                  </a:lnTo>
                  <a:lnTo>
                    <a:pt x="155" y="128"/>
                  </a:lnTo>
                  <a:lnTo>
                    <a:pt x="151" y="156"/>
                  </a:lnTo>
                  <a:lnTo>
                    <a:pt x="146" y="185"/>
                  </a:lnTo>
                  <a:lnTo>
                    <a:pt x="141" y="214"/>
                  </a:lnTo>
                  <a:lnTo>
                    <a:pt x="137" y="243"/>
                  </a:lnTo>
                  <a:lnTo>
                    <a:pt x="137" y="243"/>
                  </a:lnTo>
                  <a:lnTo>
                    <a:pt x="129" y="305"/>
                  </a:lnTo>
                  <a:lnTo>
                    <a:pt x="123" y="335"/>
                  </a:lnTo>
                  <a:lnTo>
                    <a:pt x="117" y="366"/>
                  </a:lnTo>
                  <a:lnTo>
                    <a:pt x="111" y="397"/>
                  </a:lnTo>
                  <a:lnTo>
                    <a:pt x="104" y="427"/>
                  </a:lnTo>
                  <a:lnTo>
                    <a:pt x="97" y="457"/>
                  </a:lnTo>
                  <a:lnTo>
                    <a:pt x="87" y="487"/>
                  </a:lnTo>
                  <a:lnTo>
                    <a:pt x="87" y="487"/>
                  </a:lnTo>
                  <a:lnTo>
                    <a:pt x="78" y="515"/>
                  </a:lnTo>
                  <a:lnTo>
                    <a:pt x="69" y="543"/>
                  </a:lnTo>
                  <a:lnTo>
                    <a:pt x="59" y="572"/>
                  </a:lnTo>
                  <a:lnTo>
                    <a:pt x="51" y="599"/>
                  </a:lnTo>
                  <a:lnTo>
                    <a:pt x="51" y="599"/>
                  </a:lnTo>
                  <a:lnTo>
                    <a:pt x="48" y="614"/>
                  </a:lnTo>
                  <a:lnTo>
                    <a:pt x="46" y="628"/>
                  </a:lnTo>
                  <a:lnTo>
                    <a:pt x="44" y="658"/>
                  </a:lnTo>
                  <a:lnTo>
                    <a:pt x="42" y="687"/>
                  </a:lnTo>
                  <a:lnTo>
                    <a:pt x="40" y="702"/>
                  </a:lnTo>
                  <a:lnTo>
                    <a:pt x="38" y="717"/>
                  </a:lnTo>
                  <a:lnTo>
                    <a:pt x="38" y="717"/>
                  </a:lnTo>
                  <a:lnTo>
                    <a:pt x="28" y="769"/>
                  </a:lnTo>
                  <a:lnTo>
                    <a:pt x="23" y="796"/>
                  </a:lnTo>
                  <a:lnTo>
                    <a:pt x="17" y="822"/>
                  </a:lnTo>
                  <a:lnTo>
                    <a:pt x="17" y="822"/>
                  </a:lnTo>
                  <a:lnTo>
                    <a:pt x="15" y="834"/>
                  </a:lnTo>
                  <a:lnTo>
                    <a:pt x="12" y="846"/>
                  </a:lnTo>
                  <a:lnTo>
                    <a:pt x="9" y="872"/>
                  </a:lnTo>
                  <a:lnTo>
                    <a:pt x="6" y="898"/>
                  </a:lnTo>
                  <a:lnTo>
                    <a:pt x="4" y="910"/>
                  </a:lnTo>
                  <a:lnTo>
                    <a:pt x="0" y="924"/>
                  </a:lnTo>
                  <a:lnTo>
                    <a:pt x="0" y="924"/>
                  </a:lnTo>
                  <a:lnTo>
                    <a:pt x="0" y="926"/>
                  </a:lnTo>
                  <a:lnTo>
                    <a:pt x="2" y="927"/>
                  </a:lnTo>
                  <a:lnTo>
                    <a:pt x="3" y="928"/>
                  </a:lnTo>
                  <a:lnTo>
                    <a:pt x="5" y="929"/>
                  </a:lnTo>
                  <a:lnTo>
                    <a:pt x="6" y="929"/>
                  </a:lnTo>
                  <a:lnTo>
                    <a:pt x="8" y="929"/>
                  </a:lnTo>
                  <a:lnTo>
                    <a:pt x="9" y="928"/>
                  </a:lnTo>
                  <a:lnTo>
                    <a:pt x="10" y="926"/>
                  </a:lnTo>
                  <a:lnTo>
                    <a:pt x="10" y="926"/>
                  </a:lnTo>
                  <a:lnTo>
                    <a:pt x="13" y="915"/>
                  </a:lnTo>
                  <a:lnTo>
                    <a:pt x="14" y="902"/>
                  </a:lnTo>
                  <a:lnTo>
                    <a:pt x="17" y="878"/>
                  </a:lnTo>
                  <a:lnTo>
                    <a:pt x="20" y="855"/>
                  </a:lnTo>
                  <a:lnTo>
                    <a:pt x="22" y="842"/>
                  </a:lnTo>
                  <a:lnTo>
                    <a:pt x="25" y="831"/>
                  </a:lnTo>
                  <a:lnTo>
                    <a:pt x="25" y="831"/>
                  </a:lnTo>
                  <a:lnTo>
                    <a:pt x="30" y="805"/>
                  </a:lnTo>
                  <a:lnTo>
                    <a:pt x="36" y="778"/>
                  </a:lnTo>
                  <a:lnTo>
                    <a:pt x="45" y="727"/>
                  </a:lnTo>
                  <a:lnTo>
                    <a:pt x="45" y="727"/>
                  </a:lnTo>
                  <a:lnTo>
                    <a:pt x="49" y="698"/>
                  </a:lnTo>
                  <a:lnTo>
                    <a:pt x="52" y="669"/>
                  </a:lnTo>
                  <a:lnTo>
                    <a:pt x="54" y="640"/>
                  </a:lnTo>
                  <a:lnTo>
                    <a:pt x="58" y="610"/>
                  </a:lnTo>
                  <a:lnTo>
                    <a:pt x="58" y="610"/>
                  </a:lnTo>
                  <a:lnTo>
                    <a:pt x="61" y="595"/>
                  </a:lnTo>
                  <a:lnTo>
                    <a:pt x="66" y="580"/>
                  </a:lnTo>
                  <a:lnTo>
                    <a:pt x="76" y="550"/>
                  </a:lnTo>
                  <a:lnTo>
                    <a:pt x="86" y="519"/>
                  </a:lnTo>
                  <a:lnTo>
                    <a:pt x="97" y="490"/>
                  </a:lnTo>
                  <a:lnTo>
                    <a:pt x="97" y="490"/>
                  </a:lnTo>
                  <a:lnTo>
                    <a:pt x="106" y="461"/>
                  </a:lnTo>
                  <a:lnTo>
                    <a:pt x="113" y="431"/>
                  </a:lnTo>
                  <a:lnTo>
                    <a:pt x="120" y="402"/>
                  </a:lnTo>
                  <a:lnTo>
                    <a:pt x="126" y="372"/>
                  </a:lnTo>
                  <a:lnTo>
                    <a:pt x="132" y="342"/>
                  </a:lnTo>
                  <a:lnTo>
                    <a:pt x="137" y="312"/>
                  </a:lnTo>
                  <a:lnTo>
                    <a:pt x="145" y="252"/>
                  </a:lnTo>
                  <a:lnTo>
                    <a:pt x="145" y="252"/>
                  </a:lnTo>
                  <a:lnTo>
                    <a:pt x="149" y="219"/>
                  </a:lnTo>
                  <a:lnTo>
                    <a:pt x="155" y="186"/>
                  </a:lnTo>
                  <a:lnTo>
                    <a:pt x="161" y="154"/>
                  </a:lnTo>
                  <a:lnTo>
                    <a:pt x="166" y="121"/>
                  </a:lnTo>
                  <a:lnTo>
                    <a:pt x="166" y="121"/>
                  </a:lnTo>
                  <a:lnTo>
                    <a:pt x="169" y="92"/>
                  </a:lnTo>
                  <a:lnTo>
                    <a:pt x="171" y="63"/>
                  </a:lnTo>
                  <a:lnTo>
                    <a:pt x="171" y="34"/>
                  </a:lnTo>
                  <a:lnTo>
                    <a:pt x="171" y="5"/>
                  </a:lnTo>
                  <a:lnTo>
                    <a:pt x="171" y="5"/>
                  </a:lnTo>
                  <a:lnTo>
                    <a:pt x="171" y="2"/>
                  </a:lnTo>
                  <a:lnTo>
                    <a:pt x="170" y="1"/>
                  </a:lnTo>
                  <a:lnTo>
                    <a:pt x="168" y="0"/>
                  </a:lnTo>
                  <a:lnTo>
                    <a:pt x="167" y="0"/>
                  </a:lnTo>
                  <a:lnTo>
                    <a:pt x="165" y="0"/>
                  </a:lnTo>
                  <a:lnTo>
                    <a:pt x="164" y="1"/>
                  </a:lnTo>
                  <a:lnTo>
                    <a:pt x="163" y="2"/>
                  </a:lnTo>
                  <a:lnTo>
                    <a:pt x="162" y="5"/>
                  </a:lnTo>
                  <a:lnTo>
                    <a:pt x="162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6" name="Freeform 917"/>
            <p:cNvSpPr/>
            <p:nvPr/>
          </p:nvSpPr>
          <p:spPr bwMode="auto">
            <a:xfrm>
              <a:off x="3692525" y="1401763"/>
              <a:ext cx="90488" cy="436563"/>
            </a:xfrm>
            <a:custGeom>
              <a:avLst/>
              <a:gdLst/>
              <a:ahLst/>
              <a:cxnLst>
                <a:cxn ang="0">
                  <a:pos x="161" y="5"/>
                </a:cxn>
                <a:cxn ang="0">
                  <a:pos x="157" y="61"/>
                </a:cxn>
                <a:cxn ang="0">
                  <a:pos x="148" y="118"/>
                </a:cxn>
                <a:cxn ang="0">
                  <a:pos x="143" y="143"/>
                </a:cxn>
                <a:cxn ang="0">
                  <a:pos x="130" y="192"/>
                </a:cxn>
                <a:cxn ang="0">
                  <a:pos x="126" y="216"/>
                </a:cxn>
                <a:cxn ang="0">
                  <a:pos x="124" y="236"/>
                </a:cxn>
                <a:cxn ang="0">
                  <a:pos x="124" y="257"/>
                </a:cxn>
                <a:cxn ang="0">
                  <a:pos x="120" y="285"/>
                </a:cxn>
                <a:cxn ang="0">
                  <a:pos x="115" y="314"/>
                </a:cxn>
                <a:cxn ang="0">
                  <a:pos x="97" y="395"/>
                </a:cxn>
                <a:cxn ang="0">
                  <a:pos x="93" y="422"/>
                </a:cxn>
                <a:cxn ang="0">
                  <a:pos x="88" y="472"/>
                </a:cxn>
                <a:cxn ang="0">
                  <a:pos x="82" y="520"/>
                </a:cxn>
                <a:cxn ang="0">
                  <a:pos x="74" y="547"/>
                </a:cxn>
                <a:cxn ang="0">
                  <a:pos x="56" y="599"/>
                </a:cxn>
                <a:cxn ang="0">
                  <a:pos x="47" y="624"/>
                </a:cxn>
                <a:cxn ang="0">
                  <a:pos x="24" y="696"/>
                </a:cxn>
                <a:cxn ang="0">
                  <a:pos x="10" y="745"/>
                </a:cxn>
                <a:cxn ang="0">
                  <a:pos x="2" y="795"/>
                </a:cxn>
                <a:cxn ang="0">
                  <a:pos x="0" y="820"/>
                </a:cxn>
                <a:cxn ang="0">
                  <a:pos x="2" y="823"/>
                </a:cxn>
                <a:cxn ang="0">
                  <a:pos x="5" y="825"/>
                </a:cxn>
                <a:cxn ang="0">
                  <a:pos x="8" y="823"/>
                </a:cxn>
                <a:cxn ang="0">
                  <a:pos x="9" y="820"/>
                </a:cxn>
                <a:cxn ang="0">
                  <a:pos x="11" y="794"/>
                </a:cxn>
                <a:cxn ang="0">
                  <a:pos x="21" y="743"/>
                </a:cxn>
                <a:cxn ang="0">
                  <a:pos x="34" y="693"/>
                </a:cxn>
                <a:cxn ang="0">
                  <a:pos x="58" y="618"/>
                </a:cxn>
                <a:cxn ang="0">
                  <a:pos x="66" y="594"/>
                </a:cxn>
                <a:cxn ang="0">
                  <a:pos x="84" y="547"/>
                </a:cxn>
                <a:cxn ang="0">
                  <a:pos x="90" y="522"/>
                </a:cxn>
                <a:cxn ang="0">
                  <a:pos x="95" y="496"/>
                </a:cxn>
                <a:cxn ang="0">
                  <a:pos x="100" y="443"/>
                </a:cxn>
                <a:cxn ang="0">
                  <a:pos x="103" y="416"/>
                </a:cxn>
                <a:cxn ang="0">
                  <a:pos x="113" y="366"/>
                </a:cxn>
                <a:cxn ang="0">
                  <a:pos x="123" y="316"/>
                </a:cxn>
                <a:cxn ang="0">
                  <a:pos x="133" y="266"/>
                </a:cxn>
                <a:cxn ang="0">
                  <a:pos x="134" y="253"/>
                </a:cxn>
                <a:cxn ang="0">
                  <a:pos x="134" y="226"/>
                </a:cxn>
                <a:cxn ang="0">
                  <a:pos x="136" y="212"/>
                </a:cxn>
                <a:cxn ang="0">
                  <a:pos x="147" y="162"/>
                </a:cxn>
                <a:cxn ang="0">
                  <a:pos x="159" y="112"/>
                </a:cxn>
                <a:cxn ang="0">
                  <a:pos x="163" y="85"/>
                </a:cxn>
                <a:cxn ang="0">
                  <a:pos x="169" y="32"/>
                </a:cxn>
                <a:cxn ang="0">
                  <a:pos x="170" y="5"/>
                </a:cxn>
                <a:cxn ang="0">
                  <a:pos x="169" y="1"/>
                </a:cxn>
                <a:cxn ang="0">
                  <a:pos x="166" y="0"/>
                </a:cxn>
                <a:cxn ang="0">
                  <a:pos x="163" y="1"/>
                </a:cxn>
                <a:cxn ang="0">
                  <a:pos x="161" y="5"/>
                </a:cxn>
              </a:cxnLst>
              <a:rect l="0" t="0" r="r" b="b"/>
              <a:pathLst>
                <a:path w="170" h="825">
                  <a:moveTo>
                    <a:pt x="161" y="5"/>
                  </a:moveTo>
                  <a:lnTo>
                    <a:pt x="161" y="5"/>
                  </a:lnTo>
                  <a:lnTo>
                    <a:pt x="160" y="34"/>
                  </a:lnTo>
                  <a:lnTo>
                    <a:pt x="157" y="61"/>
                  </a:lnTo>
                  <a:lnTo>
                    <a:pt x="153" y="90"/>
                  </a:lnTo>
                  <a:lnTo>
                    <a:pt x="148" y="118"/>
                  </a:lnTo>
                  <a:lnTo>
                    <a:pt x="148" y="118"/>
                  </a:lnTo>
                  <a:lnTo>
                    <a:pt x="143" y="143"/>
                  </a:lnTo>
                  <a:lnTo>
                    <a:pt x="136" y="168"/>
                  </a:lnTo>
                  <a:lnTo>
                    <a:pt x="130" y="192"/>
                  </a:lnTo>
                  <a:lnTo>
                    <a:pt x="126" y="216"/>
                  </a:lnTo>
                  <a:lnTo>
                    <a:pt x="126" y="216"/>
                  </a:lnTo>
                  <a:lnTo>
                    <a:pt x="124" y="227"/>
                  </a:lnTo>
                  <a:lnTo>
                    <a:pt x="124" y="236"/>
                  </a:lnTo>
                  <a:lnTo>
                    <a:pt x="124" y="257"/>
                  </a:lnTo>
                  <a:lnTo>
                    <a:pt x="124" y="257"/>
                  </a:lnTo>
                  <a:lnTo>
                    <a:pt x="123" y="271"/>
                  </a:lnTo>
                  <a:lnTo>
                    <a:pt x="120" y="285"/>
                  </a:lnTo>
                  <a:lnTo>
                    <a:pt x="115" y="314"/>
                  </a:lnTo>
                  <a:lnTo>
                    <a:pt x="115" y="314"/>
                  </a:lnTo>
                  <a:lnTo>
                    <a:pt x="102" y="367"/>
                  </a:lnTo>
                  <a:lnTo>
                    <a:pt x="97" y="395"/>
                  </a:lnTo>
                  <a:lnTo>
                    <a:pt x="93" y="422"/>
                  </a:lnTo>
                  <a:lnTo>
                    <a:pt x="93" y="422"/>
                  </a:lnTo>
                  <a:lnTo>
                    <a:pt x="91" y="447"/>
                  </a:lnTo>
                  <a:lnTo>
                    <a:pt x="88" y="472"/>
                  </a:lnTo>
                  <a:lnTo>
                    <a:pt x="86" y="495"/>
                  </a:lnTo>
                  <a:lnTo>
                    <a:pt x="82" y="520"/>
                  </a:lnTo>
                  <a:lnTo>
                    <a:pt x="82" y="520"/>
                  </a:lnTo>
                  <a:lnTo>
                    <a:pt x="74" y="547"/>
                  </a:lnTo>
                  <a:lnTo>
                    <a:pt x="65" y="573"/>
                  </a:lnTo>
                  <a:lnTo>
                    <a:pt x="56" y="599"/>
                  </a:lnTo>
                  <a:lnTo>
                    <a:pt x="47" y="624"/>
                  </a:lnTo>
                  <a:lnTo>
                    <a:pt x="47" y="624"/>
                  </a:lnTo>
                  <a:lnTo>
                    <a:pt x="31" y="672"/>
                  </a:lnTo>
                  <a:lnTo>
                    <a:pt x="24" y="696"/>
                  </a:lnTo>
                  <a:lnTo>
                    <a:pt x="17" y="720"/>
                  </a:lnTo>
                  <a:lnTo>
                    <a:pt x="10" y="745"/>
                  </a:lnTo>
                  <a:lnTo>
                    <a:pt x="5" y="770"/>
                  </a:lnTo>
                  <a:lnTo>
                    <a:pt x="2" y="795"/>
                  </a:lnTo>
                  <a:lnTo>
                    <a:pt x="0" y="820"/>
                  </a:lnTo>
                  <a:lnTo>
                    <a:pt x="0" y="820"/>
                  </a:lnTo>
                  <a:lnTo>
                    <a:pt x="1" y="822"/>
                  </a:lnTo>
                  <a:lnTo>
                    <a:pt x="2" y="823"/>
                  </a:lnTo>
                  <a:lnTo>
                    <a:pt x="3" y="824"/>
                  </a:lnTo>
                  <a:lnTo>
                    <a:pt x="5" y="825"/>
                  </a:lnTo>
                  <a:lnTo>
                    <a:pt x="6" y="824"/>
                  </a:lnTo>
                  <a:lnTo>
                    <a:pt x="8" y="823"/>
                  </a:lnTo>
                  <a:lnTo>
                    <a:pt x="9" y="822"/>
                  </a:lnTo>
                  <a:lnTo>
                    <a:pt x="9" y="820"/>
                  </a:lnTo>
                  <a:lnTo>
                    <a:pt x="9" y="820"/>
                  </a:lnTo>
                  <a:lnTo>
                    <a:pt x="11" y="794"/>
                  </a:lnTo>
                  <a:lnTo>
                    <a:pt x="15" y="769"/>
                  </a:lnTo>
                  <a:lnTo>
                    <a:pt x="21" y="743"/>
                  </a:lnTo>
                  <a:lnTo>
                    <a:pt x="27" y="717"/>
                  </a:lnTo>
                  <a:lnTo>
                    <a:pt x="34" y="693"/>
                  </a:lnTo>
                  <a:lnTo>
                    <a:pt x="42" y="668"/>
                  </a:lnTo>
                  <a:lnTo>
                    <a:pt x="58" y="618"/>
                  </a:lnTo>
                  <a:lnTo>
                    <a:pt x="58" y="618"/>
                  </a:lnTo>
                  <a:lnTo>
                    <a:pt x="66" y="594"/>
                  </a:lnTo>
                  <a:lnTo>
                    <a:pt x="75" y="571"/>
                  </a:lnTo>
                  <a:lnTo>
                    <a:pt x="84" y="547"/>
                  </a:lnTo>
                  <a:lnTo>
                    <a:pt x="90" y="522"/>
                  </a:lnTo>
                  <a:lnTo>
                    <a:pt x="90" y="522"/>
                  </a:lnTo>
                  <a:lnTo>
                    <a:pt x="93" y="510"/>
                  </a:lnTo>
                  <a:lnTo>
                    <a:pt x="95" y="496"/>
                  </a:lnTo>
                  <a:lnTo>
                    <a:pt x="98" y="469"/>
                  </a:lnTo>
                  <a:lnTo>
                    <a:pt x="100" y="443"/>
                  </a:lnTo>
                  <a:lnTo>
                    <a:pt x="103" y="416"/>
                  </a:lnTo>
                  <a:lnTo>
                    <a:pt x="103" y="416"/>
                  </a:lnTo>
                  <a:lnTo>
                    <a:pt x="107" y="391"/>
                  </a:lnTo>
                  <a:lnTo>
                    <a:pt x="113" y="366"/>
                  </a:lnTo>
                  <a:lnTo>
                    <a:pt x="123" y="316"/>
                  </a:lnTo>
                  <a:lnTo>
                    <a:pt x="123" y="316"/>
                  </a:lnTo>
                  <a:lnTo>
                    <a:pt x="128" y="291"/>
                  </a:lnTo>
                  <a:lnTo>
                    <a:pt x="133" y="266"/>
                  </a:lnTo>
                  <a:lnTo>
                    <a:pt x="133" y="266"/>
                  </a:lnTo>
                  <a:lnTo>
                    <a:pt x="134" y="253"/>
                  </a:lnTo>
                  <a:lnTo>
                    <a:pt x="134" y="239"/>
                  </a:lnTo>
                  <a:lnTo>
                    <a:pt x="134" y="226"/>
                  </a:lnTo>
                  <a:lnTo>
                    <a:pt x="136" y="212"/>
                  </a:lnTo>
                  <a:lnTo>
                    <a:pt x="136" y="212"/>
                  </a:lnTo>
                  <a:lnTo>
                    <a:pt x="141" y="186"/>
                  </a:lnTo>
                  <a:lnTo>
                    <a:pt x="147" y="162"/>
                  </a:lnTo>
                  <a:lnTo>
                    <a:pt x="153" y="137"/>
                  </a:lnTo>
                  <a:lnTo>
                    <a:pt x="159" y="112"/>
                  </a:lnTo>
                  <a:lnTo>
                    <a:pt x="159" y="112"/>
                  </a:lnTo>
                  <a:lnTo>
                    <a:pt x="163" y="85"/>
                  </a:lnTo>
                  <a:lnTo>
                    <a:pt x="167" y="58"/>
                  </a:lnTo>
                  <a:lnTo>
                    <a:pt x="169" y="32"/>
                  </a:lnTo>
                  <a:lnTo>
                    <a:pt x="170" y="5"/>
                  </a:lnTo>
                  <a:lnTo>
                    <a:pt x="170" y="5"/>
                  </a:lnTo>
                  <a:lnTo>
                    <a:pt x="170" y="3"/>
                  </a:lnTo>
                  <a:lnTo>
                    <a:pt x="169" y="1"/>
                  </a:lnTo>
                  <a:lnTo>
                    <a:pt x="168" y="0"/>
                  </a:lnTo>
                  <a:lnTo>
                    <a:pt x="166" y="0"/>
                  </a:lnTo>
                  <a:lnTo>
                    <a:pt x="164" y="0"/>
                  </a:lnTo>
                  <a:lnTo>
                    <a:pt x="163" y="1"/>
                  </a:lnTo>
                  <a:lnTo>
                    <a:pt x="162" y="3"/>
                  </a:lnTo>
                  <a:lnTo>
                    <a:pt x="161" y="5"/>
                  </a:lnTo>
                  <a:lnTo>
                    <a:pt x="161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7" name="Freeform 918"/>
            <p:cNvSpPr/>
            <p:nvPr/>
          </p:nvSpPr>
          <p:spPr bwMode="auto">
            <a:xfrm>
              <a:off x="3751263" y="1443038"/>
              <a:ext cx="66675" cy="360363"/>
            </a:xfrm>
            <a:custGeom>
              <a:avLst/>
              <a:gdLst/>
              <a:ahLst/>
              <a:cxnLst>
                <a:cxn ang="0">
                  <a:pos x="117" y="4"/>
                </a:cxn>
                <a:cxn ang="0">
                  <a:pos x="116" y="50"/>
                </a:cxn>
                <a:cxn ang="0">
                  <a:pos x="108" y="139"/>
                </a:cxn>
                <a:cxn ang="0">
                  <a:pos x="94" y="228"/>
                </a:cxn>
                <a:cxn ang="0">
                  <a:pos x="68" y="361"/>
                </a:cxn>
                <a:cxn ang="0">
                  <a:pos x="63" y="383"/>
                </a:cxn>
                <a:cxn ang="0">
                  <a:pos x="57" y="404"/>
                </a:cxn>
                <a:cxn ang="0">
                  <a:pos x="48" y="432"/>
                </a:cxn>
                <a:cxn ang="0">
                  <a:pos x="47" y="440"/>
                </a:cxn>
                <a:cxn ang="0">
                  <a:pos x="44" y="482"/>
                </a:cxn>
                <a:cxn ang="0">
                  <a:pos x="38" y="523"/>
                </a:cxn>
                <a:cxn ang="0">
                  <a:pos x="32" y="542"/>
                </a:cxn>
                <a:cxn ang="0">
                  <a:pos x="10" y="598"/>
                </a:cxn>
                <a:cxn ang="0">
                  <a:pos x="7" y="608"/>
                </a:cxn>
                <a:cxn ang="0">
                  <a:pos x="2" y="637"/>
                </a:cxn>
                <a:cxn ang="0">
                  <a:pos x="0" y="678"/>
                </a:cxn>
                <a:cxn ang="0">
                  <a:pos x="0" y="680"/>
                </a:cxn>
                <a:cxn ang="0">
                  <a:pos x="3" y="682"/>
                </a:cxn>
                <a:cxn ang="0">
                  <a:pos x="6" y="682"/>
                </a:cxn>
                <a:cxn ang="0">
                  <a:pos x="9" y="680"/>
                </a:cxn>
                <a:cxn ang="0">
                  <a:pos x="9" y="678"/>
                </a:cxn>
                <a:cxn ang="0">
                  <a:pos x="12" y="635"/>
                </a:cxn>
                <a:cxn ang="0">
                  <a:pos x="22" y="594"/>
                </a:cxn>
                <a:cxn ang="0">
                  <a:pos x="36" y="556"/>
                </a:cxn>
                <a:cxn ang="0">
                  <a:pos x="48" y="517"/>
                </a:cxn>
                <a:cxn ang="0">
                  <a:pos x="51" y="501"/>
                </a:cxn>
                <a:cxn ang="0">
                  <a:pos x="56" y="448"/>
                </a:cxn>
                <a:cxn ang="0">
                  <a:pos x="57" y="436"/>
                </a:cxn>
                <a:cxn ang="0">
                  <a:pos x="67" y="398"/>
                </a:cxn>
                <a:cxn ang="0">
                  <a:pos x="77" y="359"/>
                </a:cxn>
                <a:cxn ang="0">
                  <a:pos x="80" y="347"/>
                </a:cxn>
                <a:cxn ang="0">
                  <a:pos x="96" y="262"/>
                </a:cxn>
                <a:cxn ang="0">
                  <a:pos x="112" y="178"/>
                </a:cxn>
                <a:cxn ang="0">
                  <a:pos x="119" y="134"/>
                </a:cxn>
                <a:cxn ang="0">
                  <a:pos x="127" y="48"/>
                </a:cxn>
                <a:cxn ang="0">
                  <a:pos x="128" y="4"/>
                </a:cxn>
                <a:cxn ang="0">
                  <a:pos x="126" y="1"/>
                </a:cxn>
                <a:cxn ang="0">
                  <a:pos x="122" y="0"/>
                </a:cxn>
                <a:cxn ang="0">
                  <a:pos x="119" y="1"/>
                </a:cxn>
                <a:cxn ang="0">
                  <a:pos x="117" y="4"/>
                </a:cxn>
              </a:cxnLst>
              <a:rect l="0" t="0" r="r" b="b"/>
              <a:pathLst>
                <a:path w="128" h="682">
                  <a:moveTo>
                    <a:pt x="117" y="4"/>
                  </a:moveTo>
                  <a:lnTo>
                    <a:pt x="117" y="4"/>
                  </a:lnTo>
                  <a:lnTo>
                    <a:pt x="117" y="27"/>
                  </a:lnTo>
                  <a:lnTo>
                    <a:pt x="116" y="50"/>
                  </a:lnTo>
                  <a:lnTo>
                    <a:pt x="113" y="95"/>
                  </a:lnTo>
                  <a:lnTo>
                    <a:pt x="108" y="139"/>
                  </a:lnTo>
                  <a:lnTo>
                    <a:pt x="101" y="184"/>
                  </a:lnTo>
                  <a:lnTo>
                    <a:pt x="94" y="228"/>
                  </a:lnTo>
                  <a:lnTo>
                    <a:pt x="84" y="273"/>
                  </a:lnTo>
                  <a:lnTo>
                    <a:pt x="68" y="361"/>
                  </a:lnTo>
                  <a:lnTo>
                    <a:pt x="68" y="361"/>
                  </a:lnTo>
                  <a:lnTo>
                    <a:pt x="63" y="383"/>
                  </a:lnTo>
                  <a:lnTo>
                    <a:pt x="57" y="404"/>
                  </a:lnTo>
                  <a:lnTo>
                    <a:pt x="57" y="404"/>
                  </a:lnTo>
                  <a:lnTo>
                    <a:pt x="51" y="422"/>
                  </a:lnTo>
                  <a:lnTo>
                    <a:pt x="48" y="432"/>
                  </a:lnTo>
                  <a:lnTo>
                    <a:pt x="47" y="440"/>
                  </a:lnTo>
                  <a:lnTo>
                    <a:pt x="47" y="440"/>
                  </a:lnTo>
                  <a:lnTo>
                    <a:pt x="46" y="461"/>
                  </a:lnTo>
                  <a:lnTo>
                    <a:pt x="44" y="482"/>
                  </a:lnTo>
                  <a:lnTo>
                    <a:pt x="41" y="503"/>
                  </a:lnTo>
                  <a:lnTo>
                    <a:pt x="38" y="523"/>
                  </a:lnTo>
                  <a:lnTo>
                    <a:pt x="38" y="523"/>
                  </a:lnTo>
                  <a:lnTo>
                    <a:pt x="32" y="542"/>
                  </a:lnTo>
                  <a:lnTo>
                    <a:pt x="24" y="561"/>
                  </a:lnTo>
                  <a:lnTo>
                    <a:pt x="10" y="598"/>
                  </a:lnTo>
                  <a:lnTo>
                    <a:pt x="10" y="598"/>
                  </a:lnTo>
                  <a:lnTo>
                    <a:pt x="7" y="608"/>
                  </a:lnTo>
                  <a:lnTo>
                    <a:pt x="5" y="618"/>
                  </a:lnTo>
                  <a:lnTo>
                    <a:pt x="2" y="637"/>
                  </a:lnTo>
                  <a:lnTo>
                    <a:pt x="0" y="657"/>
                  </a:lnTo>
                  <a:lnTo>
                    <a:pt x="0" y="678"/>
                  </a:lnTo>
                  <a:lnTo>
                    <a:pt x="0" y="678"/>
                  </a:lnTo>
                  <a:lnTo>
                    <a:pt x="0" y="680"/>
                  </a:lnTo>
                  <a:lnTo>
                    <a:pt x="1" y="681"/>
                  </a:lnTo>
                  <a:lnTo>
                    <a:pt x="3" y="682"/>
                  </a:lnTo>
                  <a:lnTo>
                    <a:pt x="4" y="682"/>
                  </a:lnTo>
                  <a:lnTo>
                    <a:pt x="6" y="682"/>
                  </a:lnTo>
                  <a:lnTo>
                    <a:pt x="7" y="681"/>
                  </a:lnTo>
                  <a:lnTo>
                    <a:pt x="9" y="680"/>
                  </a:lnTo>
                  <a:lnTo>
                    <a:pt x="9" y="678"/>
                  </a:lnTo>
                  <a:lnTo>
                    <a:pt x="9" y="678"/>
                  </a:lnTo>
                  <a:lnTo>
                    <a:pt x="10" y="656"/>
                  </a:lnTo>
                  <a:lnTo>
                    <a:pt x="12" y="635"/>
                  </a:lnTo>
                  <a:lnTo>
                    <a:pt x="16" y="615"/>
                  </a:lnTo>
                  <a:lnTo>
                    <a:pt x="22" y="594"/>
                  </a:lnTo>
                  <a:lnTo>
                    <a:pt x="22" y="594"/>
                  </a:lnTo>
                  <a:lnTo>
                    <a:pt x="36" y="556"/>
                  </a:lnTo>
                  <a:lnTo>
                    <a:pt x="43" y="537"/>
                  </a:lnTo>
                  <a:lnTo>
                    <a:pt x="48" y="517"/>
                  </a:lnTo>
                  <a:lnTo>
                    <a:pt x="48" y="517"/>
                  </a:lnTo>
                  <a:lnTo>
                    <a:pt x="51" y="501"/>
                  </a:lnTo>
                  <a:lnTo>
                    <a:pt x="53" y="483"/>
                  </a:lnTo>
                  <a:lnTo>
                    <a:pt x="56" y="448"/>
                  </a:lnTo>
                  <a:lnTo>
                    <a:pt x="56" y="448"/>
                  </a:lnTo>
                  <a:lnTo>
                    <a:pt x="57" y="436"/>
                  </a:lnTo>
                  <a:lnTo>
                    <a:pt x="60" y="422"/>
                  </a:lnTo>
                  <a:lnTo>
                    <a:pt x="67" y="398"/>
                  </a:lnTo>
                  <a:lnTo>
                    <a:pt x="74" y="372"/>
                  </a:lnTo>
                  <a:lnTo>
                    <a:pt x="77" y="359"/>
                  </a:lnTo>
                  <a:lnTo>
                    <a:pt x="80" y="347"/>
                  </a:lnTo>
                  <a:lnTo>
                    <a:pt x="80" y="347"/>
                  </a:lnTo>
                  <a:lnTo>
                    <a:pt x="87" y="305"/>
                  </a:lnTo>
                  <a:lnTo>
                    <a:pt x="96" y="262"/>
                  </a:lnTo>
                  <a:lnTo>
                    <a:pt x="104" y="220"/>
                  </a:lnTo>
                  <a:lnTo>
                    <a:pt x="112" y="178"/>
                  </a:lnTo>
                  <a:lnTo>
                    <a:pt x="112" y="178"/>
                  </a:lnTo>
                  <a:lnTo>
                    <a:pt x="119" y="134"/>
                  </a:lnTo>
                  <a:lnTo>
                    <a:pt x="123" y="92"/>
                  </a:lnTo>
                  <a:lnTo>
                    <a:pt x="127" y="48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7" y="2"/>
                  </a:lnTo>
                  <a:lnTo>
                    <a:pt x="126" y="1"/>
                  </a:lnTo>
                  <a:lnTo>
                    <a:pt x="125" y="0"/>
                  </a:lnTo>
                  <a:lnTo>
                    <a:pt x="122" y="0"/>
                  </a:lnTo>
                  <a:lnTo>
                    <a:pt x="120" y="0"/>
                  </a:lnTo>
                  <a:lnTo>
                    <a:pt x="119" y="1"/>
                  </a:lnTo>
                  <a:lnTo>
                    <a:pt x="118" y="2"/>
                  </a:lnTo>
                  <a:lnTo>
                    <a:pt x="117" y="4"/>
                  </a:lnTo>
                  <a:lnTo>
                    <a:pt x="11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8" name="Freeform 919"/>
            <p:cNvSpPr/>
            <p:nvPr/>
          </p:nvSpPr>
          <p:spPr bwMode="auto">
            <a:xfrm>
              <a:off x="3797300" y="1477963"/>
              <a:ext cx="60325" cy="268288"/>
            </a:xfrm>
            <a:custGeom>
              <a:avLst/>
              <a:gdLst/>
              <a:ahLst/>
              <a:cxnLst>
                <a:cxn ang="0">
                  <a:pos x="114" y="4"/>
                </a:cxn>
                <a:cxn ang="0">
                  <a:pos x="113" y="1"/>
                </a:cxn>
                <a:cxn ang="0">
                  <a:pos x="110" y="0"/>
                </a:cxn>
                <a:cxn ang="0">
                  <a:pos x="106" y="1"/>
                </a:cxn>
                <a:cxn ang="0">
                  <a:pos x="105" y="4"/>
                </a:cxn>
                <a:cxn ang="0">
                  <a:pos x="104" y="38"/>
                </a:cxn>
                <a:cxn ang="0">
                  <a:pos x="94" y="104"/>
                </a:cxn>
                <a:cxn ang="0">
                  <a:pos x="81" y="170"/>
                </a:cxn>
                <a:cxn ang="0">
                  <a:pos x="58" y="268"/>
                </a:cxn>
                <a:cxn ang="0">
                  <a:pos x="47" y="324"/>
                </a:cxn>
                <a:cxn ang="0">
                  <a:pos x="37" y="366"/>
                </a:cxn>
                <a:cxn ang="0">
                  <a:pos x="31" y="379"/>
                </a:cxn>
                <a:cxn ang="0">
                  <a:pos x="28" y="393"/>
                </a:cxn>
                <a:cxn ang="0">
                  <a:pos x="25" y="419"/>
                </a:cxn>
                <a:cxn ang="0">
                  <a:pos x="22" y="433"/>
                </a:cxn>
                <a:cxn ang="0">
                  <a:pos x="8" y="483"/>
                </a:cxn>
                <a:cxn ang="0">
                  <a:pos x="1" y="500"/>
                </a:cxn>
                <a:cxn ang="0">
                  <a:pos x="0" y="504"/>
                </a:cxn>
                <a:cxn ang="0">
                  <a:pos x="5" y="507"/>
                </a:cxn>
                <a:cxn ang="0">
                  <a:pos x="8" y="506"/>
                </a:cxn>
                <a:cxn ang="0">
                  <a:pos x="10" y="505"/>
                </a:cxn>
                <a:cxn ang="0">
                  <a:pos x="25" y="465"/>
                </a:cxn>
                <a:cxn ang="0">
                  <a:pos x="32" y="437"/>
                </a:cxn>
                <a:cxn ang="0">
                  <a:pos x="38" y="409"/>
                </a:cxn>
                <a:cxn ang="0">
                  <a:pos x="39" y="396"/>
                </a:cxn>
                <a:cxn ang="0">
                  <a:pos x="41" y="380"/>
                </a:cxn>
                <a:cxn ang="0">
                  <a:pos x="55" y="335"/>
                </a:cxn>
                <a:cxn ang="0">
                  <a:pos x="59" y="319"/>
                </a:cxn>
                <a:cxn ang="0">
                  <a:pos x="64" y="286"/>
                </a:cxn>
                <a:cxn ang="0">
                  <a:pos x="68" y="271"/>
                </a:cxn>
                <a:cxn ang="0">
                  <a:pos x="96" y="142"/>
                </a:cxn>
                <a:cxn ang="0">
                  <a:pos x="109" y="76"/>
                </a:cxn>
                <a:cxn ang="0">
                  <a:pos x="114" y="10"/>
                </a:cxn>
                <a:cxn ang="0">
                  <a:pos x="114" y="9"/>
                </a:cxn>
              </a:cxnLst>
              <a:rect l="0" t="0" r="r" b="b"/>
              <a:pathLst>
                <a:path w="114" h="507">
                  <a:moveTo>
                    <a:pt x="114" y="4"/>
                  </a:moveTo>
                  <a:lnTo>
                    <a:pt x="114" y="4"/>
                  </a:lnTo>
                  <a:lnTo>
                    <a:pt x="114" y="2"/>
                  </a:lnTo>
                  <a:lnTo>
                    <a:pt x="113" y="1"/>
                  </a:lnTo>
                  <a:lnTo>
                    <a:pt x="111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106" y="1"/>
                  </a:lnTo>
                  <a:lnTo>
                    <a:pt x="105" y="2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04" y="38"/>
                  </a:lnTo>
                  <a:lnTo>
                    <a:pt x="100" y="71"/>
                  </a:lnTo>
                  <a:lnTo>
                    <a:pt x="94" y="104"/>
                  </a:lnTo>
                  <a:lnTo>
                    <a:pt x="88" y="137"/>
                  </a:lnTo>
                  <a:lnTo>
                    <a:pt x="81" y="170"/>
                  </a:lnTo>
                  <a:lnTo>
                    <a:pt x="74" y="203"/>
                  </a:lnTo>
                  <a:lnTo>
                    <a:pt x="58" y="268"/>
                  </a:lnTo>
                  <a:lnTo>
                    <a:pt x="58" y="268"/>
                  </a:lnTo>
                  <a:lnTo>
                    <a:pt x="47" y="324"/>
                  </a:lnTo>
                  <a:lnTo>
                    <a:pt x="40" y="352"/>
                  </a:lnTo>
                  <a:lnTo>
                    <a:pt x="37" y="366"/>
                  </a:lnTo>
                  <a:lnTo>
                    <a:pt x="31" y="379"/>
                  </a:lnTo>
                  <a:lnTo>
                    <a:pt x="31" y="379"/>
                  </a:lnTo>
                  <a:lnTo>
                    <a:pt x="29" y="385"/>
                  </a:lnTo>
                  <a:lnTo>
                    <a:pt x="28" y="393"/>
                  </a:lnTo>
                  <a:lnTo>
                    <a:pt x="26" y="406"/>
                  </a:lnTo>
                  <a:lnTo>
                    <a:pt x="25" y="419"/>
                  </a:lnTo>
                  <a:lnTo>
                    <a:pt x="22" y="433"/>
                  </a:lnTo>
                  <a:lnTo>
                    <a:pt x="22" y="433"/>
                  </a:lnTo>
                  <a:lnTo>
                    <a:pt x="13" y="467"/>
                  </a:lnTo>
                  <a:lnTo>
                    <a:pt x="8" y="483"/>
                  </a:lnTo>
                  <a:lnTo>
                    <a:pt x="1" y="500"/>
                  </a:lnTo>
                  <a:lnTo>
                    <a:pt x="1" y="500"/>
                  </a:lnTo>
                  <a:lnTo>
                    <a:pt x="0" y="502"/>
                  </a:lnTo>
                  <a:lnTo>
                    <a:pt x="0" y="504"/>
                  </a:lnTo>
                  <a:lnTo>
                    <a:pt x="3" y="506"/>
                  </a:lnTo>
                  <a:lnTo>
                    <a:pt x="5" y="507"/>
                  </a:lnTo>
                  <a:lnTo>
                    <a:pt x="7" y="507"/>
                  </a:lnTo>
                  <a:lnTo>
                    <a:pt x="8" y="506"/>
                  </a:lnTo>
                  <a:lnTo>
                    <a:pt x="10" y="505"/>
                  </a:lnTo>
                  <a:lnTo>
                    <a:pt x="10" y="505"/>
                  </a:lnTo>
                  <a:lnTo>
                    <a:pt x="20" y="479"/>
                  </a:lnTo>
                  <a:lnTo>
                    <a:pt x="25" y="465"/>
                  </a:lnTo>
                  <a:lnTo>
                    <a:pt x="29" y="451"/>
                  </a:lnTo>
                  <a:lnTo>
                    <a:pt x="32" y="437"/>
                  </a:lnTo>
                  <a:lnTo>
                    <a:pt x="36" y="424"/>
                  </a:lnTo>
                  <a:lnTo>
                    <a:pt x="38" y="409"/>
                  </a:lnTo>
                  <a:lnTo>
                    <a:pt x="39" y="396"/>
                  </a:lnTo>
                  <a:lnTo>
                    <a:pt x="39" y="396"/>
                  </a:lnTo>
                  <a:lnTo>
                    <a:pt x="40" y="387"/>
                  </a:lnTo>
                  <a:lnTo>
                    <a:pt x="41" y="380"/>
                  </a:lnTo>
                  <a:lnTo>
                    <a:pt x="45" y="365"/>
                  </a:lnTo>
                  <a:lnTo>
                    <a:pt x="55" y="335"/>
                  </a:lnTo>
                  <a:lnTo>
                    <a:pt x="55" y="335"/>
                  </a:lnTo>
                  <a:lnTo>
                    <a:pt x="59" y="319"/>
                  </a:lnTo>
                  <a:lnTo>
                    <a:pt x="62" y="303"/>
                  </a:lnTo>
                  <a:lnTo>
                    <a:pt x="64" y="286"/>
                  </a:lnTo>
                  <a:lnTo>
                    <a:pt x="68" y="271"/>
                  </a:lnTo>
                  <a:lnTo>
                    <a:pt x="68" y="271"/>
                  </a:lnTo>
                  <a:lnTo>
                    <a:pt x="82" y="206"/>
                  </a:lnTo>
                  <a:lnTo>
                    <a:pt x="96" y="142"/>
                  </a:lnTo>
                  <a:lnTo>
                    <a:pt x="103" y="109"/>
                  </a:lnTo>
                  <a:lnTo>
                    <a:pt x="109" y="76"/>
                  </a:lnTo>
                  <a:lnTo>
                    <a:pt x="112" y="43"/>
                  </a:lnTo>
                  <a:lnTo>
                    <a:pt x="114" y="10"/>
                  </a:lnTo>
                  <a:lnTo>
                    <a:pt x="114" y="10"/>
                  </a:lnTo>
                  <a:lnTo>
                    <a:pt x="114" y="9"/>
                  </a:lnTo>
                  <a:lnTo>
                    <a:pt x="11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59" name="Freeform 920"/>
            <p:cNvSpPr/>
            <p:nvPr/>
          </p:nvSpPr>
          <p:spPr bwMode="auto">
            <a:xfrm>
              <a:off x="3857625" y="1504950"/>
              <a:ext cx="33338" cy="190500"/>
            </a:xfrm>
            <a:custGeom>
              <a:avLst/>
              <a:gdLst/>
              <a:ahLst/>
              <a:cxnLst>
                <a:cxn ang="0">
                  <a:pos x="54" y="2"/>
                </a:cxn>
                <a:cxn ang="0">
                  <a:pos x="48" y="11"/>
                </a:cxn>
                <a:cxn ang="0">
                  <a:pos x="45" y="24"/>
                </a:cxn>
                <a:cxn ang="0">
                  <a:pos x="46" y="44"/>
                </a:cxn>
                <a:cxn ang="0">
                  <a:pos x="46" y="50"/>
                </a:cxn>
                <a:cxn ang="0">
                  <a:pos x="42" y="74"/>
                </a:cxn>
                <a:cxn ang="0">
                  <a:pos x="31" y="123"/>
                </a:cxn>
                <a:cxn ang="0">
                  <a:pos x="29" y="147"/>
                </a:cxn>
                <a:cxn ang="0">
                  <a:pos x="28" y="162"/>
                </a:cxn>
                <a:cxn ang="0">
                  <a:pos x="24" y="206"/>
                </a:cxn>
                <a:cxn ang="0">
                  <a:pos x="13" y="265"/>
                </a:cxn>
                <a:cxn ang="0">
                  <a:pos x="11" y="275"/>
                </a:cxn>
                <a:cxn ang="0">
                  <a:pos x="9" y="306"/>
                </a:cxn>
                <a:cxn ang="0">
                  <a:pos x="8" y="319"/>
                </a:cxn>
                <a:cxn ang="0">
                  <a:pos x="0" y="354"/>
                </a:cxn>
                <a:cxn ang="0">
                  <a:pos x="0" y="356"/>
                </a:cxn>
                <a:cxn ang="0">
                  <a:pos x="4" y="360"/>
                </a:cxn>
                <a:cxn ang="0">
                  <a:pos x="7" y="360"/>
                </a:cxn>
                <a:cxn ang="0">
                  <a:pos x="9" y="357"/>
                </a:cxn>
                <a:cxn ang="0">
                  <a:pos x="16" y="325"/>
                </a:cxn>
                <a:cxn ang="0">
                  <a:pos x="19" y="292"/>
                </a:cxn>
                <a:cxn ang="0">
                  <a:pos x="20" y="280"/>
                </a:cxn>
                <a:cxn ang="0">
                  <a:pos x="27" y="240"/>
                </a:cxn>
                <a:cxn ang="0">
                  <a:pos x="35" y="201"/>
                </a:cxn>
                <a:cxn ang="0">
                  <a:pos x="37" y="188"/>
                </a:cxn>
                <a:cxn ang="0">
                  <a:pos x="38" y="161"/>
                </a:cxn>
                <a:cxn ang="0">
                  <a:pos x="40" y="133"/>
                </a:cxn>
                <a:cxn ang="0">
                  <a:pos x="44" y="109"/>
                </a:cxn>
                <a:cxn ang="0">
                  <a:pos x="50" y="85"/>
                </a:cxn>
                <a:cxn ang="0">
                  <a:pos x="57" y="53"/>
                </a:cxn>
                <a:cxn ang="0">
                  <a:pos x="57" y="43"/>
                </a:cxn>
                <a:cxn ang="0">
                  <a:pos x="56" y="24"/>
                </a:cxn>
                <a:cxn ang="0">
                  <a:pos x="56" y="15"/>
                </a:cxn>
                <a:cxn ang="0">
                  <a:pos x="60" y="8"/>
                </a:cxn>
                <a:cxn ang="0">
                  <a:pos x="62" y="7"/>
                </a:cxn>
                <a:cxn ang="0">
                  <a:pos x="62" y="3"/>
                </a:cxn>
                <a:cxn ang="0">
                  <a:pos x="58" y="0"/>
                </a:cxn>
                <a:cxn ang="0">
                  <a:pos x="54" y="2"/>
                </a:cxn>
              </a:cxnLst>
              <a:rect l="0" t="0" r="r" b="b"/>
              <a:pathLst>
                <a:path w="62" h="360">
                  <a:moveTo>
                    <a:pt x="54" y="2"/>
                  </a:moveTo>
                  <a:lnTo>
                    <a:pt x="54" y="2"/>
                  </a:lnTo>
                  <a:lnTo>
                    <a:pt x="50" y="6"/>
                  </a:lnTo>
                  <a:lnTo>
                    <a:pt x="48" y="11"/>
                  </a:lnTo>
                  <a:lnTo>
                    <a:pt x="46" y="17"/>
                  </a:lnTo>
                  <a:lnTo>
                    <a:pt x="45" y="24"/>
                  </a:lnTo>
                  <a:lnTo>
                    <a:pt x="46" y="38"/>
                  </a:lnTo>
                  <a:lnTo>
                    <a:pt x="46" y="44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4" y="62"/>
                  </a:lnTo>
                  <a:lnTo>
                    <a:pt x="42" y="74"/>
                  </a:lnTo>
                  <a:lnTo>
                    <a:pt x="36" y="99"/>
                  </a:lnTo>
                  <a:lnTo>
                    <a:pt x="31" y="123"/>
                  </a:lnTo>
                  <a:lnTo>
                    <a:pt x="29" y="135"/>
                  </a:lnTo>
                  <a:lnTo>
                    <a:pt x="29" y="147"/>
                  </a:lnTo>
                  <a:lnTo>
                    <a:pt x="29" y="147"/>
                  </a:lnTo>
                  <a:lnTo>
                    <a:pt x="28" y="162"/>
                  </a:lnTo>
                  <a:lnTo>
                    <a:pt x="27" y="177"/>
                  </a:lnTo>
                  <a:lnTo>
                    <a:pt x="24" y="206"/>
                  </a:lnTo>
                  <a:lnTo>
                    <a:pt x="19" y="236"/>
                  </a:lnTo>
                  <a:lnTo>
                    <a:pt x="13" y="265"/>
                  </a:lnTo>
                  <a:lnTo>
                    <a:pt x="13" y="265"/>
                  </a:lnTo>
                  <a:lnTo>
                    <a:pt x="11" y="275"/>
                  </a:lnTo>
                  <a:lnTo>
                    <a:pt x="10" y="286"/>
                  </a:lnTo>
                  <a:lnTo>
                    <a:pt x="9" y="306"/>
                  </a:lnTo>
                  <a:lnTo>
                    <a:pt x="9" y="306"/>
                  </a:lnTo>
                  <a:lnTo>
                    <a:pt x="8" y="319"/>
                  </a:lnTo>
                  <a:lnTo>
                    <a:pt x="5" y="331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0" y="356"/>
                  </a:lnTo>
                  <a:lnTo>
                    <a:pt x="1" y="358"/>
                  </a:lnTo>
                  <a:lnTo>
                    <a:pt x="4" y="360"/>
                  </a:lnTo>
                  <a:lnTo>
                    <a:pt x="6" y="360"/>
                  </a:lnTo>
                  <a:lnTo>
                    <a:pt x="7" y="360"/>
                  </a:lnTo>
                  <a:lnTo>
                    <a:pt x="8" y="359"/>
                  </a:lnTo>
                  <a:lnTo>
                    <a:pt x="9" y="357"/>
                  </a:lnTo>
                  <a:lnTo>
                    <a:pt x="9" y="357"/>
                  </a:lnTo>
                  <a:lnTo>
                    <a:pt x="16" y="325"/>
                  </a:lnTo>
                  <a:lnTo>
                    <a:pt x="18" y="309"/>
                  </a:lnTo>
                  <a:lnTo>
                    <a:pt x="19" y="292"/>
                  </a:lnTo>
                  <a:lnTo>
                    <a:pt x="19" y="292"/>
                  </a:lnTo>
                  <a:lnTo>
                    <a:pt x="20" y="280"/>
                  </a:lnTo>
                  <a:lnTo>
                    <a:pt x="22" y="266"/>
                  </a:lnTo>
                  <a:lnTo>
                    <a:pt x="27" y="240"/>
                  </a:lnTo>
                  <a:lnTo>
                    <a:pt x="33" y="215"/>
                  </a:lnTo>
                  <a:lnTo>
                    <a:pt x="35" y="201"/>
                  </a:lnTo>
                  <a:lnTo>
                    <a:pt x="37" y="188"/>
                  </a:lnTo>
                  <a:lnTo>
                    <a:pt x="37" y="188"/>
                  </a:lnTo>
                  <a:lnTo>
                    <a:pt x="38" y="174"/>
                  </a:lnTo>
                  <a:lnTo>
                    <a:pt x="38" y="161"/>
                  </a:lnTo>
                  <a:lnTo>
                    <a:pt x="39" y="146"/>
                  </a:lnTo>
                  <a:lnTo>
                    <a:pt x="40" y="133"/>
                  </a:lnTo>
                  <a:lnTo>
                    <a:pt x="40" y="133"/>
                  </a:lnTo>
                  <a:lnTo>
                    <a:pt x="44" y="109"/>
                  </a:lnTo>
                  <a:lnTo>
                    <a:pt x="50" y="85"/>
                  </a:lnTo>
                  <a:lnTo>
                    <a:pt x="50" y="85"/>
                  </a:lnTo>
                  <a:lnTo>
                    <a:pt x="55" y="65"/>
                  </a:lnTo>
                  <a:lnTo>
                    <a:pt x="57" y="53"/>
                  </a:lnTo>
                  <a:lnTo>
                    <a:pt x="57" y="43"/>
                  </a:lnTo>
                  <a:lnTo>
                    <a:pt x="57" y="43"/>
                  </a:lnTo>
                  <a:lnTo>
                    <a:pt x="56" y="34"/>
                  </a:lnTo>
                  <a:lnTo>
                    <a:pt x="56" y="24"/>
                  </a:lnTo>
                  <a:lnTo>
                    <a:pt x="56" y="19"/>
                  </a:lnTo>
                  <a:lnTo>
                    <a:pt x="56" y="15"/>
                  </a:lnTo>
                  <a:lnTo>
                    <a:pt x="58" y="11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2" y="7"/>
                  </a:lnTo>
                  <a:lnTo>
                    <a:pt x="62" y="5"/>
                  </a:lnTo>
                  <a:lnTo>
                    <a:pt x="62" y="3"/>
                  </a:lnTo>
                  <a:lnTo>
                    <a:pt x="61" y="2"/>
                  </a:lnTo>
                  <a:lnTo>
                    <a:pt x="58" y="0"/>
                  </a:lnTo>
                  <a:lnTo>
                    <a:pt x="56" y="1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0" name="Freeform 921"/>
            <p:cNvSpPr/>
            <p:nvPr/>
          </p:nvSpPr>
          <p:spPr bwMode="auto">
            <a:xfrm>
              <a:off x="3883025" y="1544638"/>
              <a:ext cx="22225" cy="130175"/>
            </a:xfrm>
            <a:custGeom>
              <a:avLst/>
              <a:gdLst/>
              <a:ahLst/>
              <a:cxnLst>
                <a:cxn ang="0">
                  <a:pos x="33" y="4"/>
                </a:cxn>
                <a:cxn ang="0">
                  <a:pos x="33" y="4"/>
                </a:cxn>
                <a:cxn ang="0">
                  <a:pos x="33" y="37"/>
                </a:cxn>
                <a:cxn ang="0">
                  <a:pos x="29" y="69"/>
                </a:cxn>
                <a:cxn ang="0">
                  <a:pos x="25" y="101"/>
                </a:cxn>
                <a:cxn ang="0">
                  <a:pos x="23" y="117"/>
                </a:cxn>
                <a:cxn ang="0">
                  <a:pos x="19" y="133"/>
                </a:cxn>
                <a:cxn ang="0">
                  <a:pos x="19" y="133"/>
                </a:cxn>
                <a:cxn ang="0">
                  <a:pos x="13" y="156"/>
                </a:cxn>
                <a:cxn ang="0">
                  <a:pos x="11" y="167"/>
                </a:cxn>
                <a:cxn ang="0">
                  <a:pos x="10" y="179"/>
                </a:cxn>
                <a:cxn ang="0">
                  <a:pos x="10" y="179"/>
                </a:cxn>
                <a:cxn ang="0">
                  <a:pos x="8" y="194"/>
                </a:cxn>
                <a:cxn ang="0">
                  <a:pos x="5" y="210"/>
                </a:cxn>
                <a:cxn ang="0">
                  <a:pos x="2" y="225"/>
                </a:cxn>
                <a:cxn ang="0">
                  <a:pos x="0" y="242"/>
                </a:cxn>
                <a:cxn ang="0">
                  <a:pos x="0" y="242"/>
                </a:cxn>
                <a:cxn ang="0">
                  <a:pos x="0" y="244"/>
                </a:cxn>
                <a:cxn ang="0">
                  <a:pos x="1" y="245"/>
                </a:cxn>
                <a:cxn ang="0">
                  <a:pos x="3" y="246"/>
                </a:cxn>
                <a:cxn ang="0">
                  <a:pos x="4" y="246"/>
                </a:cxn>
                <a:cxn ang="0">
                  <a:pos x="6" y="246"/>
                </a:cxn>
                <a:cxn ang="0">
                  <a:pos x="8" y="245"/>
                </a:cxn>
                <a:cxn ang="0">
                  <a:pos x="9" y="244"/>
                </a:cxn>
                <a:cxn ang="0">
                  <a:pos x="9" y="242"/>
                </a:cxn>
                <a:cxn ang="0">
                  <a:pos x="9" y="242"/>
                </a:cxn>
                <a:cxn ang="0">
                  <a:pos x="11" y="227"/>
                </a:cxn>
                <a:cxn ang="0">
                  <a:pos x="14" y="214"/>
                </a:cxn>
                <a:cxn ang="0">
                  <a:pos x="17" y="199"/>
                </a:cxn>
                <a:cxn ang="0">
                  <a:pos x="18" y="193"/>
                </a:cxn>
                <a:cxn ang="0">
                  <a:pos x="18" y="186"/>
                </a:cxn>
                <a:cxn ang="0">
                  <a:pos x="18" y="186"/>
                </a:cxn>
                <a:cxn ang="0">
                  <a:pos x="19" y="177"/>
                </a:cxn>
                <a:cxn ang="0">
                  <a:pos x="20" y="169"/>
                </a:cxn>
                <a:cxn ang="0">
                  <a:pos x="24" y="152"/>
                </a:cxn>
                <a:cxn ang="0">
                  <a:pos x="28" y="135"/>
                </a:cxn>
                <a:cxn ang="0">
                  <a:pos x="32" y="119"/>
                </a:cxn>
                <a:cxn ang="0">
                  <a:pos x="32" y="119"/>
                </a:cxn>
                <a:cxn ang="0">
                  <a:pos x="37" y="90"/>
                </a:cxn>
                <a:cxn ang="0">
                  <a:pos x="40" y="62"/>
                </a:cxn>
                <a:cxn ang="0">
                  <a:pos x="42" y="33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2"/>
                </a:cxn>
                <a:cxn ang="0">
                  <a:pos x="41" y="1"/>
                </a:cxn>
                <a:cxn ang="0">
                  <a:pos x="39" y="0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5" y="1"/>
                </a:cxn>
                <a:cxn ang="0">
                  <a:pos x="34" y="2"/>
                </a:cxn>
                <a:cxn ang="0">
                  <a:pos x="33" y="4"/>
                </a:cxn>
                <a:cxn ang="0">
                  <a:pos x="33" y="4"/>
                </a:cxn>
              </a:cxnLst>
              <a:rect l="0" t="0" r="r" b="b"/>
              <a:pathLst>
                <a:path w="42" h="246">
                  <a:moveTo>
                    <a:pt x="33" y="4"/>
                  </a:moveTo>
                  <a:lnTo>
                    <a:pt x="33" y="4"/>
                  </a:lnTo>
                  <a:lnTo>
                    <a:pt x="33" y="37"/>
                  </a:lnTo>
                  <a:lnTo>
                    <a:pt x="29" y="69"/>
                  </a:lnTo>
                  <a:lnTo>
                    <a:pt x="25" y="101"/>
                  </a:lnTo>
                  <a:lnTo>
                    <a:pt x="23" y="117"/>
                  </a:lnTo>
                  <a:lnTo>
                    <a:pt x="19" y="133"/>
                  </a:lnTo>
                  <a:lnTo>
                    <a:pt x="19" y="133"/>
                  </a:lnTo>
                  <a:lnTo>
                    <a:pt x="13" y="156"/>
                  </a:lnTo>
                  <a:lnTo>
                    <a:pt x="11" y="167"/>
                  </a:lnTo>
                  <a:lnTo>
                    <a:pt x="10" y="179"/>
                  </a:lnTo>
                  <a:lnTo>
                    <a:pt x="10" y="179"/>
                  </a:lnTo>
                  <a:lnTo>
                    <a:pt x="8" y="194"/>
                  </a:lnTo>
                  <a:lnTo>
                    <a:pt x="5" y="210"/>
                  </a:lnTo>
                  <a:lnTo>
                    <a:pt x="2" y="225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0" y="244"/>
                  </a:lnTo>
                  <a:lnTo>
                    <a:pt x="1" y="245"/>
                  </a:lnTo>
                  <a:lnTo>
                    <a:pt x="3" y="246"/>
                  </a:lnTo>
                  <a:lnTo>
                    <a:pt x="4" y="246"/>
                  </a:lnTo>
                  <a:lnTo>
                    <a:pt x="6" y="246"/>
                  </a:lnTo>
                  <a:lnTo>
                    <a:pt x="8" y="245"/>
                  </a:lnTo>
                  <a:lnTo>
                    <a:pt x="9" y="244"/>
                  </a:lnTo>
                  <a:lnTo>
                    <a:pt x="9" y="242"/>
                  </a:lnTo>
                  <a:lnTo>
                    <a:pt x="9" y="242"/>
                  </a:lnTo>
                  <a:lnTo>
                    <a:pt x="11" y="227"/>
                  </a:lnTo>
                  <a:lnTo>
                    <a:pt x="14" y="214"/>
                  </a:lnTo>
                  <a:lnTo>
                    <a:pt x="17" y="199"/>
                  </a:lnTo>
                  <a:lnTo>
                    <a:pt x="18" y="193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9" y="177"/>
                  </a:lnTo>
                  <a:lnTo>
                    <a:pt x="20" y="169"/>
                  </a:lnTo>
                  <a:lnTo>
                    <a:pt x="24" y="152"/>
                  </a:lnTo>
                  <a:lnTo>
                    <a:pt x="28" y="135"/>
                  </a:lnTo>
                  <a:lnTo>
                    <a:pt x="32" y="119"/>
                  </a:lnTo>
                  <a:lnTo>
                    <a:pt x="32" y="119"/>
                  </a:lnTo>
                  <a:lnTo>
                    <a:pt x="37" y="90"/>
                  </a:lnTo>
                  <a:lnTo>
                    <a:pt x="40" y="62"/>
                  </a:lnTo>
                  <a:lnTo>
                    <a:pt x="42" y="33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2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5" y="1"/>
                  </a:lnTo>
                  <a:lnTo>
                    <a:pt x="34" y="2"/>
                  </a:lnTo>
                  <a:lnTo>
                    <a:pt x="33" y="4"/>
                  </a:lnTo>
                  <a:lnTo>
                    <a:pt x="33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1" name="Freeform 922"/>
            <p:cNvSpPr/>
            <p:nvPr/>
          </p:nvSpPr>
          <p:spPr bwMode="auto">
            <a:xfrm>
              <a:off x="3454400" y="1239838"/>
              <a:ext cx="25400" cy="65088"/>
            </a:xfrm>
            <a:custGeom>
              <a:avLst/>
              <a:gdLst/>
              <a:ahLst/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7" y="12"/>
                </a:cxn>
                <a:cxn ang="0">
                  <a:pos x="36" y="19"/>
                </a:cxn>
                <a:cxn ang="0">
                  <a:pos x="31" y="34"/>
                </a:cxn>
                <a:cxn ang="0">
                  <a:pos x="26" y="47"/>
                </a:cxn>
                <a:cxn ang="0">
                  <a:pos x="18" y="62"/>
                </a:cxn>
                <a:cxn ang="0">
                  <a:pos x="12" y="75"/>
                </a:cxn>
                <a:cxn ang="0">
                  <a:pos x="6" y="89"/>
                </a:cxn>
                <a:cxn ang="0">
                  <a:pos x="2" y="103"/>
                </a:cxn>
                <a:cxn ang="0">
                  <a:pos x="1" y="110"/>
                </a:cxn>
                <a:cxn ang="0">
                  <a:pos x="0" y="117"/>
                </a:cxn>
                <a:cxn ang="0">
                  <a:pos x="0" y="117"/>
                </a:cxn>
                <a:cxn ang="0">
                  <a:pos x="0" y="120"/>
                </a:cxn>
                <a:cxn ang="0">
                  <a:pos x="1" y="122"/>
                </a:cxn>
                <a:cxn ang="0">
                  <a:pos x="3" y="123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0"/>
                </a:cxn>
                <a:cxn ang="0">
                  <a:pos x="9" y="117"/>
                </a:cxn>
                <a:cxn ang="0">
                  <a:pos x="9" y="117"/>
                </a:cxn>
                <a:cxn ang="0">
                  <a:pos x="10" y="109"/>
                </a:cxn>
                <a:cxn ang="0">
                  <a:pos x="12" y="101"/>
                </a:cxn>
                <a:cxn ang="0">
                  <a:pos x="15" y="94"/>
                </a:cxn>
                <a:cxn ang="0">
                  <a:pos x="19" y="86"/>
                </a:cxn>
                <a:cxn ang="0">
                  <a:pos x="27" y="73"/>
                </a:cxn>
                <a:cxn ang="0">
                  <a:pos x="30" y="65"/>
                </a:cxn>
                <a:cxn ang="0">
                  <a:pos x="33" y="58"/>
                </a:cxn>
                <a:cxn ang="0">
                  <a:pos x="33" y="58"/>
                </a:cxn>
                <a:cxn ang="0">
                  <a:pos x="42" y="32"/>
                </a:cxn>
                <a:cxn ang="0">
                  <a:pos x="45" y="18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47" y="2"/>
                </a:cxn>
                <a:cxn ang="0">
                  <a:pos x="46" y="1"/>
                </a:cxn>
                <a:cxn ang="0">
                  <a:pos x="44" y="0"/>
                </a:cxn>
                <a:cxn ang="0">
                  <a:pos x="43" y="0"/>
                </a:cxn>
                <a:cxn ang="0">
                  <a:pos x="41" y="0"/>
                </a:cxn>
                <a:cxn ang="0">
                  <a:pos x="39" y="1"/>
                </a:cxn>
                <a:cxn ang="0">
                  <a:pos x="38" y="2"/>
                </a:cxn>
                <a:cxn ang="0">
                  <a:pos x="38" y="4"/>
                </a:cxn>
                <a:cxn ang="0">
                  <a:pos x="38" y="4"/>
                </a:cxn>
              </a:cxnLst>
              <a:rect l="0" t="0" r="r" b="b"/>
              <a:pathLst>
                <a:path w="47" h="123">
                  <a:moveTo>
                    <a:pt x="38" y="4"/>
                  </a:moveTo>
                  <a:lnTo>
                    <a:pt x="38" y="4"/>
                  </a:lnTo>
                  <a:lnTo>
                    <a:pt x="37" y="12"/>
                  </a:lnTo>
                  <a:lnTo>
                    <a:pt x="36" y="19"/>
                  </a:lnTo>
                  <a:lnTo>
                    <a:pt x="31" y="34"/>
                  </a:lnTo>
                  <a:lnTo>
                    <a:pt x="26" y="47"/>
                  </a:lnTo>
                  <a:lnTo>
                    <a:pt x="18" y="62"/>
                  </a:lnTo>
                  <a:lnTo>
                    <a:pt x="12" y="75"/>
                  </a:lnTo>
                  <a:lnTo>
                    <a:pt x="6" y="89"/>
                  </a:lnTo>
                  <a:lnTo>
                    <a:pt x="2" y="103"/>
                  </a:lnTo>
                  <a:lnTo>
                    <a:pt x="1" y="110"/>
                  </a:lnTo>
                  <a:lnTo>
                    <a:pt x="0" y="117"/>
                  </a:lnTo>
                  <a:lnTo>
                    <a:pt x="0" y="117"/>
                  </a:lnTo>
                  <a:lnTo>
                    <a:pt x="0" y="120"/>
                  </a:lnTo>
                  <a:lnTo>
                    <a:pt x="1" y="122"/>
                  </a:lnTo>
                  <a:lnTo>
                    <a:pt x="3" y="123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0"/>
                  </a:lnTo>
                  <a:lnTo>
                    <a:pt x="9" y="117"/>
                  </a:lnTo>
                  <a:lnTo>
                    <a:pt x="9" y="117"/>
                  </a:lnTo>
                  <a:lnTo>
                    <a:pt x="10" y="109"/>
                  </a:lnTo>
                  <a:lnTo>
                    <a:pt x="12" y="101"/>
                  </a:lnTo>
                  <a:lnTo>
                    <a:pt x="15" y="94"/>
                  </a:lnTo>
                  <a:lnTo>
                    <a:pt x="19" y="86"/>
                  </a:lnTo>
                  <a:lnTo>
                    <a:pt x="27" y="73"/>
                  </a:lnTo>
                  <a:lnTo>
                    <a:pt x="30" y="65"/>
                  </a:lnTo>
                  <a:lnTo>
                    <a:pt x="33" y="58"/>
                  </a:lnTo>
                  <a:lnTo>
                    <a:pt x="33" y="58"/>
                  </a:lnTo>
                  <a:lnTo>
                    <a:pt x="42" y="32"/>
                  </a:lnTo>
                  <a:lnTo>
                    <a:pt x="45" y="18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7" y="2"/>
                  </a:lnTo>
                  <a:lnTo>
                    <a:pt x="46" y="1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1"/>
                  </a:lnTo>
                  <a:lnTo>
                    <a:pt x="38" y="2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2" name="Freeform 923"/>
            <p:cNvSpPr/>
            <p:nvPr/>
          </p:nvSpPr>
          <p:spPr bwMode="auto">
            <a:xfrm>
              <a:off x="3471863" y="1241425"/>
              <a:ext cx="26988" cy="77788"/>
            </a:xfrm>
            <a:custGeom>
              <a:avLst/>
              <a:gdLst/>
              <a:ahLst/>
              <a:cxnLst>
                <a:cxn ang="0">
                  <a:pos x="43" y="5"/>
                </a:cxn>
                <a:cxn ang="0">
                  <a:pos x="43" y="5"/>
                </a:cxn>
                <a:cxn ang="0">
                  <a:pos x="42" y="13"/>
                </a:cxn>
                <a:cxn ang="0">
                  <a:pos x="40" y="23"/>
                </a:cxn>
                <a:cxn ang="0">
                  <a:pos x="35" y="40"/>
                </a:cxn>
                <a:cxn ang="0">
                  <a:pos x="29" y="57"/>
                </a:cxn>
                <a:cxn ang="0">
                  <a:pos x="21" y="73"/>
                </a:cxn>
                <a:cxn ang="0">
                  <a:pos x="14" y="91"/>
                </a:cxn>
                <a:cxn ang="0">
                  <a:pos x="7" y="107"/>
                </a:cxn>
                <a:cxn ang="0">
                  <a:pos x="3" y="125"/>
                </a:cxn>
                <a:cxn ang="0">
                  <a:pos x="1" y="133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1" y="144"/>
                </a:cxn>
                <a:cxn ang="0">
                  <a:pos x="1" y="145"/>
                </a:cxn>
                <a:cxn ang="0">
                  <a:pos x="3" y="146"/>
                </a:cxn>
                <a:cxn ang="0">
                  <a:pos x="5" y="146"/>
                </a:cxn>
                <a:cxn ang="0">
                  <a:pos x="6" y="146"/>
                </a:cxn>
                <a:cxn ang="0">
                  <a:pos x="8" y="145"/>
                </a:cxn>
                <a:cxn ang="0">
                  <a:pos x="9" y="144"/>
                </a:cxn>
                <a:cxn ang="0">
                  <a:pos x="9" y="142"/>
                </a:cxn>
                <a:cxn ang="0">
                  <a:pos x="9" y="142"/>
                </a:cxn>
                <a:cxn ang="0">
                  <a:pos x="10" y="133"/>
                </a:cxn>
                <a:cxn ang="0">
                  <a:pos x="12" y="125"/>
                </a:cxn>
                <a:cxn ang="0">
                  <a:pos x="17" y="107"/>
                </a:cxn>
                <a:cxn ang="0">
                  <a:pos x="24" y="91"/>
                </a:cxn>
                <a:cxn ang="0">
                  <a:pos x="31" y="73"/>
                </a:cxn>
                <a:cxn ang="0">
                  <a:pos x="38" y="57"/>
                </a:cxn>
                <a:cxn ang="0">
                  <a:pos x="44" y="40"/>
                </a:cxn>
                <a:cxn ang="0">
                  <a:pos x="49" y="23"/>
                </a:cxn>
                <a:cxn ang="0">
                  <a:pos x="51" y="13"/>
                </a:cxn>
                <a:cxn ang="0">
                  <a:pos x="52" y="5"/>
                </a:cxn>
                <a:cxn ang="0">
                  <a:pos x="52" y="5"/>
                </a:cxn>
                <a:cxn ang="0">
                  <a:pos x="51" y="3"/>
                </a:cxn>
                <a:cxn ang="0">
                  <a:pos x="51" y="2"/>
                </a:cxn>
                <a:cxn ang="0">
                  <a:pos x="49" y="1"/>
                </a:cxn>
                <a:cxn ang="0">
                  <a:pos x="47" y="0"/>
                </a:cxn>
                <a:cxn ang="0">
                  <a:pos x="44" y="2"/>
                </a:cxn>
                <a:cxn ang="0">
                  <a:pos x="43" y="3"/>
                </a:cxn>
                <a:cxn ang="0">
                  <a:pos x="43" y="5"/>
                </a:cxn>
                <a:cxn ang="0">
                  <a:pos x="43" y="5"/>
                </a:cxn>
              </a:cxnLst>
              <a:rect l="0" t="0" r="r" b="b"/>
              <a:pathLst>
                <a:path w="52" h="146">
                  <a:moveTo>
                    <a:pt x="43" y="5"/>
                  </a:moveTo>
                  <a:lnTo>
                    <a:pt x="43" y="5"/>
                  </a:lnTo>
                  <a:lnTo>
                    <a:pt x="42" y="13"/>
                  </a:lnTo>
                  <a:lnTo>
                    <a:pt x="40" y="23"/>
                  </a:lnTo>
                  <a:lnTo>
                    <a:pt x="35" y="40"/>
                  </a:lnTo>
                  <a:lnTo>
                    <a:pt x="29" y="57"/>
                  </a:lnTo>
                  <a:lnTo>
                    <a:pt x="21" y="73"/>
                  </a:lnTo>
                  <a:lnTo>
                    <a:pt x="14" y="91"/>
                  </a:lnTo>
                  <a:lnTo>
                    <a:pt x="7" y="107"/>
                  </a:lnTo>
                  <a:lnTo>
                    <a:pt x="3" y="125"/>
                  </a:lnTo>
                  <a:lnTo>
                    <a:pt x="1" y="133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" y="144"/>
                  </a:lnTo>
                  <a:lnTo>
                    <a:pt x="1" y="145"/>
                  </a:lnTo>
                  <a:lnTo>
                    <a:pt x="3" y="146"/>
                  </a:lnTo>
                  <a:lnTo>
                    <a:pt x="5" y="146"/>
                  </a:lnTo>
                  <a:lnTo>
                    <a:pt x="6" y="146"/>
                  </a:lnTo>
                  <a:lnTo>
                    <a:pt x="8" y="145"/>
                  </a:lnTo>
                  <a:lnTo>
                    <a:pt x="9" y="144"/>
                  </a:lnTo>
                  <a:lnTo>
                    <a:pt x="9" y="142"/>
                  </a:lnTo>
                  <a:lnTo>
                    <a:pt x="9" y="142"/>
                  </a:lnTo>
                  <a:lnTo>
                    <a:pt x="10" y="133"/>
                  </a:lnTo>
                  <a:lnTo>
                    <a:pt x="12" y="125"/>
                  </a:lnTo>
                  <a:lnTo>
                    <a:pt x="17" y="107"/>
                  </a:lnTo>
                  <a:lnTo>
                    <a:pt x="24" y="91"/>
                  </a:lnTo>
                  <a:lnTo>
                    <a:pt x="31" y="73"/>
                  </a:lnTo>
                  <a:lnTo>
                    <a:pt x="38" y="57"/>
                  </a:lnTo>
                  <a:lnTo>
                    <a:pt x="44" y="40"/>
                  </a:lnTo>
                  <a:lnTo>
                    <a:pt x="49" y="23"/>
                  </a:lnTo>
                  <a:lnTo>
                    <a:pt x="51" y="13"/>
                  </a:lnTo>
                  <a:lnTo>
                    <a:pt x="52" y="5"/>
                  </a:lnTo>
                  <a:lnTo>
                    <a:pt x="52" y="5"/>
                  </a:lnTo>
                  <a:lnTo>
                    <a:pt x="51" y="3"/>
                  </a:lnTo>
                  <a:lnTo>
                    <a:pt x="51" y="2"/>
                  </a:lnTo>
                  <a:lnTo>
                    <a:pt x="49" y="1"/>
                  </a:lnTo>
                  <a:lnTo>
                    <a:pt x="47" y="0"/>
                  </a:lnTo>
                  <a:lnTo>
                    <a:pt x="44" y="2"/>
                  </a:lnTo>
                  <a:lnTo>
                    <a:pt x="43" y="3"/>
                  </a:lnTo>
                  <a:lnTo>
                    <a:pt x="43" y="5"/>
                  </a:lnTo>
                  <a:lnTo>
                    <a:pt x="43" y="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3" name="Freeform 924"/>
            <p:cNvSpPr/>
            <p:nvPr/>
          </p:nvSpPr>
          <p:spPr bwMode="auto">
            <a:xfrm>
              <a:off x="3497263" y="1241425"/>
              <a:ext cx="34925" cy="100013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54" y="12"/>
                </a:cxn>
                <a:cxn ang="0">
                  <a:pos x="50" y="20"/>
                </a:cxn>
                <a:cxn ang="0">
                  <a:pos x="47" y="31"/>
                </a:cxn>
                <a:cxn ang="0">
                  <a:pos x="45" y="42"/>
                </a:cxn>
                <a:cxn ang="0">
                  <a:pos x="30" y="86"/>
                </a:cxn>
                <a:cxn ang="0">
                  <a:pos x="24" y="99"/>
                </a:cxn>
                <a:cxn ang="0">
                  <a:pos x="12" y="128"/>
                </a:cxn>
                <a:cxn ang="0">
                  <a:pos x="9" y="138"/>
                </a:cxn>
                <a:cxn ang="0">
                  <a:pos x="7" y="149"/>
                </a:cxn>
                <a:cxn ang="0">
                  <a:pos x="6" y="167"/>
                </a:cxn>
                <a:cxn ang="0">
                  <a:pos x="4" y="179"/>
                </a:cxn>
                <a:cxn ang="0">
                  <a:pos x="1" y="182"/>
                </a:cxn>
                <a:cxn ang="0">
                  <a:pos x="0" y="185"/>
                </a:cxn>
                <a:cxn ang="0">
                  <a:pos x="1" y="188"/>
                </a:cxn>
                <a:cxn ang="0">
                  <a:pos x="6" y="189"/>
                </a:cxn>
                <a:cxn ang="0">
                  <a:pos x="9" y="189"/>
                </a:cxn>
                <a:cxn ang="0">
                  <a:pos x="15" y="179"/>
                </a:cxn>
                <a:cxn ang="0">
                  <a:pos x="16" y="167"/>
                </a:cxn>
                <a:cxn ang="0">
                  <a:pos x="15" y="159"/>
                </a:cxn>
                <a:cxn ang="0">
                  <a:pos x="17" y="142"/>
                </a:cxn>
                <a:cxn ang="0">
                  <a:pos x="25" y="119"/>
                </a:cxn>
                <a:cxn ang="0">
                  <a:pos x="32" y="103"/>
                </a:cxn>
                <a:cxn ang="0">
                  <a:pos x="42" y="80"/>
                </a:cxn>
                <a:cxn ang="0">
                  <a:pos x="49" y="58"/>
                </a:cxn>
                <a:cxn ang="0">
                  <a:pos x="57" y="30"/>
                </a:cxn>
                <a:cxn ang="0">
                  <a:pos x="59" y="24"/>
                </a:cxn>
                <a:cxn ang="0">
                  <a:pos x="64" y="12"/>
                </a:cxn>
                <a:cxn ang="0">
                  <a:pos x="66" y="6"/>
                </a:cxn>
                <a:cxn ang="0">
                  <a:pos x="65" y="2"/>
                </a:cxn>
                <a:cxn ang="0">
                  <a:pos x="61" y="0"/>
                </a:cxn>
                <a:cxn ang="0">
                  <a:pos x="58" y="2"/>
                </a:cxn>
                <a:cxn ang="0">
                  <a:pos x="57" y="4"/>
                </a:cxn>
              </a:cxnLst>
              <a:rect l="0" t="0" r="r" b="b"/>
              <a:pathLst>
                <a:path w="66" h="190">
                  <a:moveTo>
                    <a:pt x="57" y="4"/>
                  </a:moveTo>
                  <a:lnTo>
                    <a:pt x="57" y="4"/>
                  </a:lnTo>
                  <a:lnTo>
                    <a:pt x="56" y="8"/>
                  </a:lnTo>
                  <a:lnTo>
                    <a:pt x="54" y="12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8" y="26"/>
                  </a:lnTo>
                  <a:lnTo>
                    <a:pt x="47" y="31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35" y="71"/>
                  </a:lnTo>
                  <a:lnTo>
                    <a:pt x="30" y="86"/>
                  </a:lnTo>
                  <a:lnTo>
                    <a:pt x="24" y="99"/>
                  </a:lnTo>
                  <a:lnTo>
                    <a:pt x="24" y="99"/>
                  </a:lnTo>
                  <a:lnTo>
                    <a:pt x="15" y="118"/>
                  </a:lnTo>
                  <a:lnTo>
                    <a:pt x="12" y="128"/>
                  </a:lnTo>
                  <a:lnTo>
                    <a:pt x="9" y="138"/>
                  </a:lnTo>
                  <a:lnTo>
                    <a:pt x="9" y="138"/>
                  </a:lnTo>
                  <a:lnTo>
                    <a:pt x="7" y="142"/>
                  </a:lnTo>
                  <a:lnTo>
                    <a:pt x="7" y="149"/>
                  </a:lnTo>
                  <a:lnTo>
                    <a:pt x="6" y="161"/>
                  </a:lnTo>
                  <a:lnTo>
                    <a:pt x="6" y="167"/>
                  </a:lnTo>
                  <a:lnTo>
                    <a:pt x="5" y="173"/>
                  </a:lnTo>
                  <a:lnTo>
                    <a:pt x="4" y="179"/>
                  </a:lnTo>
                  <a:lnTo>
                    <a:pt x="1" y="182"/>
                  </a:lnTo>
                  <a:lnTo>
                    <a:pt x="1" y="182"/>
                  </a:lnTo>
                  <a:lnTo>
                    <a:pt x="0" y="184"/>
                  </a:lnTo>
                  <a:lnTo>
                    <a:pt x="0" y="185"/>
                  </a:lnTo>
                  <a:lnTo>
                    <a:pt x="0" y="187"/>
                  </a:lnTo>
                  <a:lnTo>
                    <a:pt x="1" y="188"/>
                  </a:lnTo>
                  <a:lnTo>
                    <a:pt x="4" y="190"/>
                  </a:lnTo>
                  <a:lnTo>
                    <a:pt x="6" y="189"/>
                  </a:lnTo>
                  <a:lnTo>
                    <a:pt x="9" y="189"/>
                  </a:lnTo>
                  <a:lnTo>
                    <a:pt x="9" y="189"/>
                  </a:lnTo>
                  <a:lnTo>
                    <a:pt x="13" y="184"/>
                  </a:lnTo>
                  <a:lnTo>
                    <a:pt x="15" y="179"/>
                  </a:lnTo>
                  <a:lnTo>
                    <a:pt x="16" y="173"/>
                  </a:lnTo>
                  <a:lnTo>
                    <a:pt x="16" y="167"/>
                  </a:lnTo>
                  <a:lnTo>
                    <a:pt x="16" y="167"/>
                  </a:lnTo>
                  <a:lnTo>
                    <a:pt x="15" y="159"/>
                  </a:lnTo>
                  <a:lnTo>
                    <a:pt x="16" y="151"/>
                  </a:lnTo>
                  <a:lnTo>
                    <a:pt x="17" y="142"/>
                  </a:lnTo>
                  <a:lnTo>
                    <a:pt x="19" y="134"/>
                  </a:lnTo>
                  <a:lnTo>
                    <a:pt x="25" y="119"/>
                  </a:lnTo>
                  <a:lnTo>
                    <a:pt x="32" y="103"/>
                  </a:lnTo>
                  <a:lnTo>
                    <a:pt x="32" y="103"/>
                  </a:lnTo>
                  <a:lnTo>
                    <a:pt x="37" y="92"/>
                  </a:lnTo>
                  <a:lnTo>
                    <a:pt x="42" y="80"/>
                  </a:lnTo>
                  <a:lnTo>
                    <a:pt x="49" y="58"/>
                  </a:lnTo>
                  <a:lnTo>
                    <a:pt x="49" y="58"/>
                  </a:lnTo>
                  <a:lnTo>
                    <a:pt x="53" y="44"/>
                  </a:lnTo>
                  <a:lnTo>
                    <a:pt x="57" y="30"/>
                  </a:lnTo>
                  <a:lnTo>
                    <a:pt x="57" y="30"/>
                  </a:lnTo>
                  <a:lnTo>
                    <a:pt x="59" y="24"/>
                  </a:lnTo>
                  <a:lnTo>
                    <a:pt x="62" y="18"/>
                  </a:lnTo>
                  <a:lnTo>
                    <a:pt x="64" y="12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1"/>
                  </a:lnTo>
                  <a:lnTo>
                    <a:pt x="61" y="0"/>
                  </a:lnTo>
                  <a:lnTo>
                    <a:pt x="59" y="1"/>
                  </a:lnTo>
                  <a:lnTo>
                    <a:pt x="58" y="2"/>
                  </a:lnTo>
                  <a:lnTo>
                    <a:pt x="57" y="4"/>
                  </a:lnTo>
                  <a:lnTo>
                    <a:pt x="5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4" name="Freeform 925"/>
            <p:cNvSpPr>
              <a:spLocks noEditPoints="1"/>
            </p:cNvSpPr>
            <p:nvPr/>
          </p:nvSpPr>
          <p:spPr bwMode="auto">
            <a:xfrm>
              <a:off x="3362325" y="1298575"/>
              <a:ext cx="142875" cy="146050"/>
            </a:xfrm>
            <a:custGeom>
              <a:avLst/>
              <a:gdLst/>
              <a:ahLst/>
              <a:cxnLst>
                <a:cxn ang="0">
                  <a:pos x="131" y="277"/>
                </a:cxn>
                <a:cxn ang="0">
                  <a:pos x="96" y="271"/>
                </a:cxn>
                <a:cxn ang="0">
                  <a:pos x="62" y="257"/>
                </a:cxn>
                <a:cxn ang="0">
                  <a:pos x="34" y="236"/>
                </a:cxn>
                <a:cxn ang="0">
                  <a:pos x="13" y="206"/>
                </a:cxn>
                <a:cxn ang="0">
                  <a:pos x="1" y="168"/>
                </a:cxn>
                <a:cxn ang="0">
                  <a:pos x="0" y="139"/>
                </a:cxn>
                <a:cxn ang="0">
                  <a:pos x="8" y="98"/>
                </a:cxn>
                <a:cxn ang="0">
                  <a:pos x="27" y="61"/>
                </a:cxn>
                <a:cxn ang="0">
                  <a:pos x="55" y="31"/>
                </a:cxn>
                <a:cxn ang="0">
                  <a:pos x="91" y="10"/>
                </a:cxn>
                <a:cxn ang="0">
                  <a:pos x="118" y="0"/>
                </a:cxn>
                <a:cxn ang="0">
                  <a:pos x="128" y="1"/>
                </a:cxn>
                <a:cxn ang="0">
                  <a:pos x="138" y="9"/>
                </a:cxn>
                <a:cxn ang="0">
                  <a:pos x="146" y="14"/>
                </a:cxn>
                <a:cxn ang="0">
                  <a:pos x="183" y="24"/>
                </a:cxn>
                <a:cxn ang="0">
                  <a:pos x="214" y="41"/>
                </a:cxn>
                <a:cxn ang="0">
                  <a:pos x="239" y="63"/>
                </a:cxn>
                <a:cxn ang="0">
                  <a:pos x="257" y="90"/>
                </a:cxn>
                <a:cxn ang="0">
                  <a:pos x="268" y="122"/>
                </a:cxn>
                <a:cxn ang="0">
                  <a:pos x="271" y="145"/>
                </a:cxn>
                <a:cxn ang="0">
                  <a:pos x="268" y="179"/>
                </a:cxn>
                <a:cxn ang="0">
                  <a:pos x="255" y="212"/>
                </a:cxn>
                <a:cxn ang="0">
                  <a:pos x="236" y="241"/>
                </a:cxn>
                <a:cxn ang="0">
                  <a:pos x="209" y="263"/>
                </a:cxn>
                <a:cxn ang="0">
                  <a:pos x="174" y="275"/>
                </a:cxn>
                <a:cxn ang="0">
                  <a:pos x="144" y="277"/>
                </a:cxn>
                <a:cxn ang="0">
                  <a:pos x="101" y="48"/>
                </a:cxn>
                <a:cxn ang="0">
                  <a:pos x="62" y="79"/>
                </a:cxn>
                <a:cxn ang="0">
                  <a:pos x="48" y="100"/>
                </a:cxn>
                <a:cxn ang="0">
                  <a:pos x="38" y="126"/>
                </a:cxn>
                <a:cxn ang="0">
                  <a:pos x="37" y="153"/>
                </a:cxn>
                <a:cxn ang="0">
                  <a:pos x="41" y="172"/>
                </a:cxn>
                <a:cxn ang="0">
                  <a:pos x="52" y="194"/>
                </a:cxn>
                <a:cxn ang="0">
                  <a:pos x="67" y="214"/>
                </a:cxn>
                <a:cxn ang="0">
                  <a:pos x="88" y="229"/>
                </a:cxn>
                <a:cxn ang="0">
                  <a:pos x="112" y="238"/>
                </a:cxn>
                <a:cxn ang="0">
                  <a:pos x="139" y="241"/>
                </a:cxn>
                <a:cxn ang="0">
                  <a:pos x="155" y="240"/>
                </a:cxn>
                <a:cxn ang="0">
                  <a:pos x="171" y="236"/>
                </a:cxn>
                <a:cxn ang="0">
                  <a:pos x="194" y="224"/>
                </a:cxn>
                <a:cxn ang="0">
                  <a:pos x="213" y="208"/>
                </a:cxn>
                <a:cxn ang="0">
                  <a:pos x="225" y="187"/>
                </a:cxn>
                <a:cxn ang="0">
                  <a:pos x="233" y="163"/>
                </a:cxn>
                <a:cxn ang="0">
                  <a:pos x="233" y="139"/>
                </a:cxn>
                <a:cxn ang="0">
                  <a:pos x="228" y="121"/>
                </a:cxn>
                <a:cxn ang="0">
                  <a:pos x="216" y="97"/>
                </a:cxn>
                <a:cxn ang="0">
                  <a:pos x="199" y="78"/>
                </a:cxn>
                <a:cxn ang="0">
                  <a:pos x="177" y="63"/>
                </a:cxn>
                <a:cxn ang="0">
                  <a:pos x="150" y="53"/>
                </a:cxn>
                <a:cxn ang="0">
                  <a:pos x="119" y="49"/>
                </a:cxn>
                <a:cxn ang="0">
                  <a:pos x="112" y="47"/>
                </a:cxn>
              </a:cxnLst>
              <a:rect l="0" t="0" r="r" b="b"/>
              <a:pathLst>
                <a:path w="271" h="277">
                  <a:moveTo>
                    <a:pt x="144" y="277"/>
                  </a:moveTo>
                  <a:lnTo>
                    <a:pt x="144" y="277"/>
                  </a:lnTo>
                  <a:lnTo>
                    <a:pt x="131" y="277"/>
                  </a:lnTo>
                  <a:lnTo>
                    <a:pt x="120" y="276"/>
                  </a:lnTo>
                  <a:lnTo>
                    <a:pt x="108" y="274"/>
                  </a:lnTo>
                  <a:lnTo>
                    <a:pt x="96" y="271"/>
                  </a:lnTo>
                  <a:lnTo>
                    <a:pt x="85" y="267"/>
                  </a:lnTo>
                  <a:lnTo>
                    <a:pt x="73" y="263"/>
                  </a:lnTo>
                  <a:lnTo>
                    <a:pt x="62" y="257"/>
                  </a:lnTo>
                  <a:lnTo>
                    <a:pt x="53" y="251"/>
                  </a:lnTo>
                  <a:lnTo>
                    <a:pt x="42" y="244"/>
                  </a:lnTo>
                  <a:lnTo>
                    <a:pt x="34" y="236"/>
                  </a:lnTo>
                  <a:lnTo>
                    <a:pt x="26" y="226"/>
                  </a:lnTo>
                  <a:lnTo>
                    <a:pt x="19" y="217"/>
                  </a:lnTo>
                  <a:lnTo>
                    <a:pt x="13" y="206"/>
                  </a:lnTo>
                  <a:lnTo>
                    <a:pt x="7" y="194"/>
                  </a:lnTo>
                  <a:lnTo>
                    <a:pt x="3" y="181"/>
                  </a:lnTo>
                  <a:lnTo>
                    <a:pt x="1" y="168"/>
                  </a:lnTo>
                  <a:lnTo>
                    <a:pt x="1" y="168"/>
                  </a:lnTo>
                  <a:lnTo>
                    <a:pt x="0" y="153"/>
                  </a:lnTo>
                  <a:lnTo>
                    <a:pt x="0" y="139"/>
                  </a:lnTo>
                  <a:lnTo>
                    <a:pt x="1" y="125"/>
                  </a:lnTo>
                  <a:lnTo>
                    <a:pt x="4" y="112"/>
                  </a:lnTo>
                  <a:lnTo>
                    <a:pt x="8" y="98"/>
                  </a:lnTo>
                  <a:lnTo>
                    <a:pt x="14" y="86"/>
                  </a:lnTo>
                  <a:lnTo>
                    <a:pt x="20" y="74"/>
                  </a:lnTo>
                  <a:lnTo>
                    <a:pt x="27" y="61"/>
                  </a:lnTo>
                  <a:lnTo>
                    <a:pt x="35" y="51"/>
                  </a:lnTo>
                  <a:lnTo>
                    <a:pt x="45" y="41"/>
                  </a:lnTo>
                  <a:lnTo>
                    <a:pt x="55" y="31"/>
                  </a:lnTo>
                  <a:lnTo>
                    <a:pt x="66" y="23"/>
                  </a:lnTo>
                  <a:lnTo>
                    <a:pt x="78" y="16"/>
                  </a:lnTo>
                  <a:lnTo>
                    <a:pt x="91" y="10"/>
                  </a:lnTo>
                  <a:lnTo>
                    <a:pt x="103" y="4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8" y="1"/>
                  </a:lnTo>
                  <a:lnTo>
                    <a:pt x="132" y="2"/>
                  </a:lnTo>
                  <a:lnTo>
                    <a:pt x="135" y="5"/>
                  </a:lnTo>
                  <a:lnTo>
                    <a:pt x="138" y="9"/>
                  </a:lnTo>
                  <a:lnTo>
                    <a:pt x="141" y="13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58" y="17"/>
                  </a:lnTo>
                  <a:lnTo>
                    <a:pt x="171" y="20"/>
                  </a:lnTo>
                  <a:lnTo>
                    <a:pt x="183" y="24"/>
                  </a:lnTo>
                  <a:lnTo>
                    <a:pt x="193" y="29"/>
                  </a:lnTo>
                  <a:lnTo>
                    <a:pt x="204" y="34"/>
                  </a:lnTo>
                  <a:lnTo>
                    <a:pt x="214" y="41"/>
                  </a:lnTo>
                  <a:lnTo>
                    <a:pt x="223" y="48"/>
                  </a:lnTo>
                  <a:lnTo>
                    <a:pt x="232" y="55"/>
                  </a:lnTo>
                  <a:lnTo>
                    <a:pt x="239" y="63"/>
                  </a:lnTo>
                  <a:lnTo>
                    <a:pt x="246" y="72"/>
                  </a:lnTo>
                  <a:lnTo>
                    <a:pt x="252" y="81"/>
                  </a:lnTo>
                  <a:lnTo>
                    <a:pt x="257" y="90"/>
                  </a:lnTo>
                  <a:lnTo>
                    <a:pt x="261" y="100"/>
                  </a:lnTo>
                  <a:lnTo>
                    <a:pt x="266" y="111"/>
                  </a:lnTo>
                  <a:lnTo>
                    <a:pt x="268" y="122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1" y="145"/>
                  </a:lnTo>
                  <a:lnTo>
                    <a:pt x="271" y="156"/>
                  </a:lnTo>
                  <a:lnTo>
                    <a:pt x="270" y="168"/>
                  </a:lnTo>
                  <a:lnTo>
                    <a:pt x="268" y="179"/>
                  </a:lnTo>
                  <a:lnTo>
                    <a:pt x="265" y="190"/>
                  </a:lnTo>
                  <a:lnTo>
                    <a:pt x="260" y="202"/>
                  </a:lnTo>
                  <a:lnTo>
                    <a:pt x="255" y="212"/>
                  </a:lnTo>
                  <a:lnTo>
                    <a:pt x="250" y="222"/>
                  </a:lnTo>
                  <a:lnTo>
                    <a:pt x="243" y="232"/>
                  </a:lnTo>
                  <a:lnTo>
                    <a:pt x="236" y="241"/>
                  </a:lnTo>
                  <a:lnTo>
                    <a:pt x="227" y="249"/>
                  </a:lnTo>
                  <a:lnTo>
                    <a:pt x="218" y="256"/>
                  </a:lnTo>
                  <a:lnTo>
                    <a:pt x="209" y="263"/>
                  </a:lnTo>
                  <a:lnTo>
                    <a:pt x="197" y="268"/>
                  </a:lnTo>
                  <a:lnTo>
                    <a:pt x="186" y="272"/>
                  </a:lnTo>
                  <a:lnTo>
                    <a:pt x="174" y="275"/>
                  </a:lnTo>
                  <a:lnTo>
                    <a:pt x="174" y="275"/>
                  </a:lnTo>
                  <a:lnTo>
                    <a:pt x="159" y="277"/>
                  </a:lnTo>
                  <a:lnTo>
                    <a:pt x="144" y="277"/>
                  </a:lnTo>
                  <a:lnTo>
                    <a:pt x="144" y="277"/>
                  </a:lnTo>
                  <a:close/>
                  <a:moveTo>
                    <a:pt x="101" y="48"/>
                  </a:moveTo>
                  <a:lnTo>
                    <a:pt x="101" y="48"/>
                  </a:lnTo>
                  <a:lnTo>
                    <a:pt x="87" y="56"/>
                  </a:lnTo>
                  <a:lnTo>
                    <a:pt x="73" y="66"/>
                  </a:lnTo>
                  <a:lnTo>
                    <a:pt x="62" y="79"/>
                  </a:lnTo>
                  <a:lnTo>
                    <a:pt x="57" y="86"/>
                  </a:lnTo>
                  <a:lnTo>
                    <a:pt x="52" y="93"/>
                  </a:lnTo>
                  <a:lnTo>
                    <a:pt x="48" y="100"/>
                  </a:lnTo>
                  <a:lnTo>
                    <a:pt x="44" y="109"/>
                  </a:lnTo>
                  <a:lnTo>
                    <a:pt x="40" y="117"/>
                  </a:lnTo>
                  <a:lnTo>
                    <a:pt x="38" y="126"/>
                  </a:lnTo>
                  <a:lnTo>
                    <a:pt x="37" y="135"/>
                  </a:lnTo>
                  <a:lnTo>
                    <a:pt x="36" y="144"/>
                  </a:lnTo>
                  <a:lnTo>
                    <a:pt x="37" y="153"/>
                  </a:lnTo>
                  <a:lnTo>
                    <a:pt x="38" y="163"/>
                  </a:lnTo>
                  <a:lnTo>
                    <a:pt x="38" y="163"/>
                  </a:lnTo>
                  <a:lnTo>
                    <a:pt x="41" y="172"/>
                  </a:lnTo>
                  <a:lnTo>
                    <a:pt x="44" y="180"/>
                  </a:lnTo>
                  <a:lnTo>
                    <a:pt x="48" y="187"/>
                  </a:lnTo>
                  <a:lnTo>
                    <a:pt x="52" y="194"/>
                  </a:lnTo>
                  <a:lnTo>
                    <a:pt x="56" y="202"/>
                  </a:lnTo>
                  <a:lnTo>
                    <a:pt x="62" y="208"/>
                  </a:lnTo>
                  <a:lnTo>
                    <a:pt x="67" y="214"/>
                  </a:lnTo>
                  <a:lnTo>
                    <a:pt x="73" y="219"/>
                  </a:lnTo>
                  <a:lnTo>
                    <a:pt x="81" y="224"/>
                  </a:lnTo>
                  <a:lnTo>
                    <a:pt x="88" y="229"/>
                  </a:lnTo>
                  <a:lnTo>
                    <a:pt x="95" y="232"/>
                  </a:lnTo>
                  <a:lnTo>
                    <a:pt x="103" y="235"/>
                  </a:lnTo>
                  <a:lnTo>
                    <a:pt x="112" y="238"/>
                  </a:lnTo>
                  <a:lnTo>
                    <a:pt x="121" y="239"/>
                  </a:lnTo>
                  <a:lnTo>
                    <a:pt x="129" y="241"/>
                  </a:lnTo>
                  <a:lnTo>
                    <a:pt x="139" y="241"/>
                  </a:lnTo>
                  <a:lnTo>
                    <a:pt x="139" y="241"/>
                  </a:lnTo>
                  <a:lnTo>
                    <a:pt x="147" y="241"/>
                  </a:lnTo>
                  <a:lnTo>
                    <a:pt x="155" y="240"/>
                  </a:lnTo>
                  <a:lnTo>
                    <a:pt x="163" y="238"/>
                  </a:lnTo>
                  <a:lnTo>
                    <a:pt x="171" y="236"/>
                  </a:lnTo>
                  <a:lnTo>
                    <a:pt x="171" y="236"/>
                  </a:lnTo>
                  <a:lnTo>
                    <a:pt x="179" y="233"/>
                  </a:lnTo>
                  <a:lnTo>
                    <a:pt x="187" y="229"/>
                  </a:lnTo>
                  <a:lnTo>
                    <a:pt x="194" y="224"/>
                  </a:lnTo>
                  <a:lnTo>
                    <a:pt x="201" y="219"/>
                  </a:lnTo>
                  <a:lnTo>
                    <a:pt x="207" y="214"/>
                  </a:lnTo>
                  <a:lnTo>
                    <a:pt x="213" y="208"/>
                  </a:lnTo>
                  <a:lnTo>
                    <a:pt x="217" y="202"/>
                  </a:lnTo>
                  <a:lnTo>
                    <a:pt x="222" y="194"/>
                  </a:lnTo>
                  <a:lnTo>
                    <a:pt x="225" y="187"/>
                  </a:lnTo>
                  <a:lnTo>
                    <a:pt x="228" y="180"/>
                  </a:lnTo>
                  <a:lnTo>
                    <a:pt x="230" y="172"/>
                  </a:lnTo>
                  <a:lnTo>
                    <a:pt x="233" y="163"/>
                  </a:lnTo>
                  <a:lnTo>
                    <a:pt x="234" y="155"/>
                  </a:lnTo>
                  <a:lnTo>
                    <a:pt x="234" y="147"/>
                  </a:lnTo>
                  <a:lnTo>
                    <a:pt x="233" y="139"/>
                  </a:lnTo>
                  <a:lnTo>
                    <a:pt x="230" y="130"/>
                  </a:lnTo>
                  <a:lnTo>
                    <a:pt x="230" y="130"/>
                  </a:lnTo>
                  <a:lnTo>
                    <a:pt x="228" y="121"/>
                  </a:lnTo>
                  <a:lnTo>
                    <a:pt x="225" y="113"/>
                  </a:lnTo>
                  <a:lnTo>
                    <a:pt x="221" y="105"/>
                  </a:lnTo>
                  <a:lnTo>
                    <a:pt x="216" y="97"/>
                  </a:lnTo>
                  <a:lnTo>
                    <a:pt x="212" y="90"/>
                  </a:lnTo>
                  <a:lnTo>
                    <a:pt x="206" y="84"/>
                  </a:lnTo>
                  <a:lnTo>
                    <a:pt x="199" y="78"/>
                  </a:lnTo>
                  <a:lnTo>
                    <a:pt x="192" y="73"/>
                  </a:lnTo>
                  <a:lnTo>
                    <a:pt x="185" y="67"/>
                  </a:lnTo>
                  <a:lnTo>
                    <a:pt x="177" y="63"/>
                  </a:lnTo>
                  <a:lnTo>
                    <a:pt x="168" y="59"/>
                  </a:lnTo>
                  <a:lnTo>
                    <a:pt x="160" y="56"/>
                  </a:lnTo>
                  <a:lnTo>
                    <a:pt x="150" y="53"/>
                  </a:lnTo>
                  <a:lnTo>
                    <a:pt x="141" y="51"/>
                  </a:lnTo>
                  <a:lnTo>
                    <a:pt x="129" y="50"/>
                  </a:lnTo>
                  <a:lnTo>
                    <a:pt x="119" y="49"/>
                  </a:lnTo>
                  <a:lnTo>
                    <a:pt x="119" y="49"/>
                  </a:lnTo>
                  <a:lnTo>
                    <a:pt x="115" y="49"/>
                  </a:lnTo>
                  <a:lnTo>
                    <a:pt x="112" y="47"/>
                  </a:lnTo>
                  <a:lnTo>
                    <a:pt x="107" y="45"/>
                  </a:lnTo>
                  <a:lnTo>
                    <a:pt x="101" y="4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5" name="Freeform 926"/>
            <p:cNvSpPr>
              <a:spLocks noEditPoints="1"/>
            </p:cNvSpPr>
            <p:nvPr/>
          </p:nvSpPr>
          <p:spPr bwMode="auto">
            <a:xfrm>
              <a:off x="3282950" y="1227138"/>
              <a:ext cx="644525" cy="642938"/>
            </a:xfrm>
            <a:custGeom>
              <a:avLst/>
              <a:gdLst/>
              <a:ahLst/>
              <a:cxnLst>
                <a:cxn ang="0">
                  <a:pos x="653" y="1206"/>
                </a:cxn>
                <a:cxn ang="0">
                  <a:pos x="563" y="1160"/>
                </a:cxn>
                <a:cxn ang="0">
                  <a:pos x="550" y="1153"/>
                </a:cxn>
                <a:cxn ang="0">
                  <a:pos x="236" y="832"/>
                </a:cxn>
                <a:cxn ang="0">
                  <a:pos x="143" y="731"/>
                </a:cxn>
                <a:cxn ang="0">
                  <a:pos x="77" y="679"/>
                </a:cxn>
                <a:cxn ang="0">
                  <a:pos x="72" y="657"/>
                </a:cxn>
                <a:cxn ang="0">
                  <a:pos x="40" y="570"/>
                </a:cxn>
                <a:cxn ang="0">
                  <a:pos x="11" y="425"/>
                </a:cxn>
                <a:cxn ang="0">
                  <a:pos x="1" y="212"/>
                </a:cxn>
                <a:cxn ang="0">
                  <a:pos x="10" y="196"/>
                </a:cxn>
                <a:cxn ang="0">
                  <a:pos x="19" y="182"/>
                </a:cxn>
                <a:cxn ang="0">
                  <a:pos x="110" y="81"/>
                </a:cxn>
                <a:cxn ang="0">
                  <a:pos x="210" y="10"/>
                </a:cxn>
                <a:cxn ang="0">
                  <a:pos x="228" y="8"/>
                </a:cxn>
                <a:cxn ang="0">
                  <a:pos x="242" y="2"/>
                </a:cxn>
                <a:cxn ang="0">
                  <a:pos x="419" y="2"/>
                </a:cxn>
                <a:cxn ang="0">
                  <a:pos x="599" y="26"/>
                </a:cxn>
                <a:cxn ang="0">
                  <a:pos x="638" y="36"/>
                </a:cxn>
                <a:cxn ang="0">
                  <a:pos x="656" y="46"/>
                </a:cxn>
                <a:cxn ang="0">
                  <a:pos x="887" y="256"/>
                </a:cxn>
                <a:cxn ang="0">
                  <a:pos x="1107" y="475"/>
                </a:cxn>
                <a:cxn ang="0">
                  <a:pos x="1167" y="525"/>
                </a:cxn>
                <a:cxn ang="0">
                  <a:pos x="1185" y="553"/>
                </a:cxn>
                <a:cxn ang="0">
                  <a:pos x="1215" y="644"/>
                </a:cxn>
                <a:cxn ang="0">
                  <a:pos x="1218" y="725"/>
                </a:cxn>
                <a:cxn ang="0">
                  <a:pos x="1194" y="798"/>
                </a:cxn>
                <a:cxn ang="0">
                  <a:pos x="1193" y="817"/>
                </a:cxn>
                <a:cxn ang="0">
                  <a:pos x="1109" y="909"/>
                </a:cxn>
                <a:cxn ang="0">
                  <a:pos x="862" y="1146"/>
                </a:cxn>
                <a:cxn ang="0">
                  <a:pos x="853" y="1157"/>
                </a:cxn>
                <a:cxn ang="0">
                  <a:pos x="761" y="1206"/>
                </a:cxn>
                <a:cxn ang="0">
                  <a:pos x="231" y="43"/>
                </a:cxn>
                <a:cxn ang="0">
                  <a:pos x="137" y="108"/>
                </a:cxn>
                <a:cxn ang="0">
                  <a:pos x="54" y="198"/>
                </a:cxn>
                <a:cxn ang="0">
                  <a:pos x="40" y="216"/>
                </a:cxn>
                <a:cxn ang="0">
                  <a:pos x="45" y="400"/>
                </a:cxn>
                <a:cxn ang="0">
                  <a:pos x="68" y="529"/>
                </a:cxn>
                <a:cxn ang="0">
                  <a:pos x="105" y="637"/>
                </a:cxn>
                <a:cxn ang="0">
                  <a:pos x="112" y="658"/>
                </a:cxn>
                <a:cxn ang="0">
                  <a:pos x="181" y="718"/>
                </a:cxn>
                <a:cxn ang="0">
                  <a:pos x="294" y="841"/>
                </a:cxn>
                <a:cxn ang="0">
                  <a:pos x="585" y="1129"/>
                </a:cxn>
                <a:cxn ang="0">
                  <a:pos x="633" y="1159"/>
                </a:cxn>
                <a:cxn ang="0">
                  <a:pos x="706" y="1177"/>
                </a:cxn>
                <a:cxn ang="0">
                  <a:pos x="765" y="1165"/>
                </a:cxn>
                <a:cxn ang="0">
                  <a:pos x="823" y="1131"/>
                </a:cxn>
                <a:cxn ang="0">
                  <a:pos x="865" y="1090"/>
                </a:cxn>
                <a:cxn ang="0">
                  <a:pos x="1140" y="817"/>
                </a:cxn>
                <a:cxn ang="0">
                  <a:pos x="1147" y="803"/>
                </a:cxn>
                <a:cxn ang="0">
                  <a:pos x="1177" y="736"/>
                </a:cxn>
                <a:cxn ang="0">
                  <a:pos x="1179" y="657"/>
                </a:cxn>
                <a:cxn ang="0">
                  <a:pos x="1148" y="564"/>
                </a:cxn>
                <a:cxn ang="0">
                  <a:pos x="1140" y="556"/>
                </a:cxn>
                <a:cxn ang="0">
                  <a:pos x="894" y="335"/>
                </a:cxn>
                <a:cxn ang="0">
                  <a:pos x="627" y="72"/>
                </a:cxn>
                <a:cxn ang="0">
                  <a:pos x="558" y="57"/>
                </a:cxn>
                <a:cxn ang="0">
                  <a:pos x="377" y="39"/>
                </a:cxn>
                <a:cxn ang="0">
                  <a:pos x="236" y="40"/>
                </a:cxn>
              </a:cxnLst>
              <a:rect l="0" t="0" r="r" b="b"/>
              <a:pathLst>
                <a:path w="1220" h="1215">
                  <a:moveTo>
                    <a:pt x="706" y="1215"/>
                  </a:moveTo>
                  <a:lnTo>
                    <a:pt x="706" y="1215"/>
                  </a:lnTo>
                  <a:lnTo>
                    <a:pt x="688" y="1214"/>
                  </a:lnTo>
                  <a:lnTo>
                    <a:pt x="671" y="1211"/>
                  </a:lnTo>
                  <a:lnTo>
                    <a:pt x="653" y="1206"/>
                  </a:lnTo>
                  <a:lnTo>
                    <a:pt x="636" y="1200"/>
                  </a:lnTo>
                  <a:lnTo>
                    <a:pt x="617" y="1193"/>
                  </a:lnTo>
                  <a:lnTo>
                    <a:pt x="599" y="1184"/>
                  </a:lnTo>
                  <a:lnTo>
                    <a:pt x="581" y="1172"/>
                  </a:lnTo>
                  <a:lnTo>
                    <a:pt x="563" y="1160"/>
                  </a:lnTo>
                  <a:lnTo>
                    <a:pt x="561" y="1158"/>
                  </a:lnTo>
                  <a:lnTo>
                    <a:pt x="558" y="1158"/>
                  </a:lnTo>
                  <a:lnTo>
                    <a:pt x="558" y="1158"/>
                  </a:lnTo>
                  <a:lnTo>
                    <a:pt x="554" y="1156"/>
                  </a:lnTo>
                  <a:lnTo>
                    <a:pt x="550" y="1153"/>
                  </a:lnTo>
                  <a:lnTo>
                    <a:pt x="307" y="910"/>
                  </a:lnTo>
                  <a:lnTo>
                    <a:pt x="307" y="910"/>
                  </a:lnTo>
                  <a:lnTo>
                    <a:pt x="290" y="891"/>
                  </a:lnTo>
                  <a:lnTo>
                    <a:pt x="271" y="872"/>
                  </a:lnTo>
                  <a:lnTo>
                    <a:pt x="236" y="832"/>
                  </a:lnTo>
                  <a:lnTo>
                    <a:pt x="236" y="832"/>
                  </a:lnTo>
                  <a:lnTo>
                    <a:pt x="200" y="790"/>
                  </a:lnTo>
                  <a:lnTo>
                    <a:pt x="181" y="771"/>
                  </a:lnTo>
                  <a:lnTo>
                    <a:pt x="163" y="751"/>
                  </a:lnTo>
                  <a:lnTo>
                    <a:pt x="143" y="731"/>
                  </a:lnTo>
                  <a:lnTo>
                    <a:pt x="123" y="714"/>
                  </a:lnTo>
                  <a:lnTo>
                    <a:pt x="102" y="697"/>
                  </a:lnTo>
                  <a:lnTo>
                    <a:pt x="80" y="682"/>
                  </a:lnTo>
                  <a:lnTo>
                    <a:pt x="80" y="682"/>
                  </a:lnTo>
                  <a:lnTo>
                    <a:pt x="77" y="679"/>
                  </a:lnTo>
                  <a:lnTo>
                    <a:pt x="74" y="677"/>
                  </a:lnTo>
                  <a:lnTo>
                    <a:pt x="72" y="670"/>
                  </a:lnTo>
                  <a:lnTo>
                    <a:pt x="71" y="665"/>
                  </a:lnTo>
                  <a:lnTo>
                    <a:pt x="71" y="661"/>
                  </a:lnTo>
                  <a:lnTo>
                    <a:pt x="72" y="657"/>
                  </a:lnTo>
                  <a:lnTo>
                    <a:pt x="71" y="654"/>
                  </a:lnTo>
                  <a:lnTo>
                    <a:pt x="71" y="654"/>
                  </a:lnTo>
                  <a:lnTo>
                    <a:pt x="59" y="626"/>
                  </a:lnTo>
                  <a:lnTo>
                    <a:pt x="49" y="598"/>
                  </a:lnTo>
                  <a:lnTo>
                    <a:pt x="40" y="570"/>
                  </a:lnTo>
                  <a:lnTo>
                    <a:pt x="32" y="541"/>
                  </a:lnTo>
                  <a:lnTo>
                    <a:pt x="25" y="512"/>
                  </a:lnTo>
                  <a:lnTo>
                    <a:pt x="19" y="483"/>
                  </a:lnTo>
                  <a:lnTo>
                    <a:pt x="15" y="453"/>
                  </a:lnTo>
                  <a:lnTo>
                    <a:pt x="11" y="425"/>
                  </a:lnTo>
                  <a:lnTo>
                    <a:pt x="7" y="396"/>
                  </a:lnTo>
                  <a:lnTo>
                    <a:pt x="4" y="368"/>
                  </a:lnTo>
                  <a:lnTo>
                    <a:pt x="1" y="312"/>
                  </a:lnTo>
                  <a:lnTo>
                    <a:pt x="0" y="259"/>
                  </a:lnTo>
                  <a:lnTo>
                    <a:pt x="1" y="212"/>
                  </a:lnTo>
                  <a:lnTo>
                    <a:pt x="1" y="212"/>
                  </a:lnTo>
                  <a:lnTo>
                    <a:pt x="1" y="207"/>
                  </a:lnTo>
                  <a:lnTo>
                    <a:pt x="3" y="202"/>
                  </a:lnTo>
                  <a:lnTo>
                    <a:pt x="6" y="198"/>
                  </a:lnTo>
                  <a:lnTo>
                    <a:pt x="10" y="196"/>
                  </a:lnTo>
                  <a:lnTo>
                    <a:pt x="14" y="193"/>
                  </a:lnTo>
                  <a:lnTo>
                    <a:pt x="16" y="188"/>
                  </a:lnTo>
                  <a:lnTo>
                    <a:pt x="16" y="188"/>
                  </a:lnTo>
                  <a:lnTo>
                    <a:pt x="17" y="185"/>
                  </a:lnTo>
                  <a:lnTo>
                    <a:pt x="19" y="182"/>
                  </a:lnTo>
                  <a:lnTo>
                    <a:pt x="19" y="182"/>
                  </a:lnTo>
                  <a:lnTo>
                    <a:pt x="41" y="154"/>
                  </a:lnTo>
                  <a:lnTo>
                    <a:pt x="63" y="127"/>
                  </a:lnTo>
                  <a:lnTo>
                    <a:pt x="86" y="103"/>
                  </a:lnTo>
                  <a:lnTo>
                    <a:pt x="110" y="81"/>
                  </a:lnTo>
                  <a:lnTo>
                    <a:pt x="135" y="60"/>
                  </a:lnTo>
                  <a:lnTo>
                    <a:pt x="159" y="41"/>
                  </a:lnTo>
                  <a:lnTo>
                    <a:pt x="185" y="25"/>
                  </a:lnTo>
                  <a:lnTo>
                    <a:pt x="210" y="10"/>
                  </a:lnTo>
                  <a:lnTo>
                    <a:pt x="210" y="10"/>
                  </a:lnTo>
                  <a:lnTo>
                    <a:pt x="215" y="8"/>
                  </a:lnTo>
                  <a:lnTo>
                    <a:pt x="219" y="7"/>
                  </a:lnTo>
                  <a:lnTo>
                    <a:pt x="219" y="7"/>
                  </a:lnTo>
                  <a:lnTo>
                    <a:pt x="222" y="8"/>
                  </a:lnTo>
                  <a:lnTo>
                    <a:pt x="228" y="8"/>
                  </a:lnTo>
                  <a:lnTo>
                    <a:pt x="232" y="5"/>
                  </a:lnTo>
                  <a:lnTo>
                    <a:pt x="232" y="5"/>
                  </a:lnTo>
                  <a:lnTo>
                    <a:pt x="236" y="3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91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77" y="0"/>
                  </a:lnTo>
                  <a:lnTo>
                    <a:pt x="419" y="2"/>
                  </a:lnTo>
                  <a:lnTo>
                    <a:pt x="458" y="5"/>
                  </a:lnTo>
                  <a:lnTo>
                    <a:pt x="495" y="8"/>
                  </a:lnTo>
                  <a:lnTo>
                    <a:pt x="531" y="13"/>
                  </a:lnTo>
                  <a:lnTo>
                    <a:pt x="566" y="20"/>
                  </a:lnTo>
                  <a:lnTo>
                    <a:pt x="599" y="26"/>
                  </a:lnTo>
                  <a:lnTo>
                    <a:pt x="631" y="34"/>
                  </a:lnTo>
                  <a:lnTo>
                    <a:pt x="631" y="34"/>
                  </a:lnTo>
                  <a:lnTo>
                    <a:pt x="634" y="35"/>
                  </a:lnTo>
                  <a:lnTo>
                    <a:pt x="636" y="36"/>
                  </a:lnTo>
                  <a:lnTo>
                    <a:pt x="638" y="36"/>
                  </a:lnTo>
                  <a:lnTo>
                    <a:pt x="638" y="36"/>
                  </a:lnTo>
                  <a:lnTo>
                    <a:pt x="642" y="36"/>
                  </a:lnTo>
                  <a:lnTo>
                    <a:pt x="646" y="38"/>
                  </a:lnTo>
                  <a:lnTo>
                    <a:pt x="656" y="46"/>
                  </a:lnTo>
                  <a:lnTo>
                    <a:pt x="656" y="46"/>
                  </a:lnTo>
                  <a:lnTo>
                    <a:pt x="697" y="80"/>
                  </a:lnTo>
                  <a:lnTo>
                    <a:pt x="736" y="114"/>
                  </a:lnTo>
                  <a:lnTo>
                    <a:pt x="775" y="149"/>
                  </a:lnTo>
                  <a:lnTo>
                    <a:pt x="812" y="184"/>
                  </a:lnTo>
                  <a:lnTo>
                    <a:pt x="887" y="256"/>
                  </a:lnTo>
                  <a:lnTo>
                    <a:pt x="958" y="328"/>
                  </a:lnTo>
                  <a:lnTo>
                    <a:pt x="958" y="328"/>
                  </a:lnTo>
                  <a:lnTo>
                    <a:pt x="1008" y="379"/>
                  </a:lnTo>
                  <a:lnTo>
                    <a:pt x="1057" y="428"/>
                  </a:lnTo>
                  <a:lnTo>
                    <a:pt x="1107" y="475"/>
                  </a:lnTo>
                  <a:lnTo>
                    <a:pt x="1156" y="521"/>
                  </a:lnTo>
                  <a:lnTo>
                    <a:pt x="1159" y="524"/>
                  </a:lnTo>
                  <a:lnTo>
                    <a:pt x="1163" y="524"/>
                  </a:lnTo>
                  <a:lnTo>
                    <a:pt x="1163" y="524"/>
                  </a:lnTo>
                  <a:lnTo>
                    <a:pt x="1167" y="525"/>
                  </a:lnTo>
                  <a:lnTo>
                    <a:pt x="1171" y="527"/>
                  </a:lnTo>
                  <a:lnTo>
                    <a:pt x="1173" y="529"/>
                  </a:lnTo>
                  <a:lnTo>
                    <a:pt x="1175" y="533"/>
                  </a:lnTo>
                  <a:lnTo>
                    <a:pt x="1175" y="533"/>
                  </a:lnTo>
                  <a:lnTo>
                    <a:pt x="1185" y="553"/>
                  </a:lnTo>
                  <a:lnTo>
                    <a:pt x="1193" y="571"/>
                  </a:lnTo>
                  <a:lnTo>
                    <a:pt x="1201" y="590"/>
                  </a:lnTo>
                  <a:lnTo>
                    <a:pt x="1207" y="607"/>
                  </a:lnTo>
                  <a:lnTo>
                    <a:pt x="1211" y="626"/>
                  </a:lnTo>
                  <a:lnTo>
                    <a:pt x="1215" y="644"/>
                  </a:lnTo>
                  <a:lnTo>
                    <a:pt x="1218" y="660"/>
                  </a:lnTo>
                  <a:lnTo>
                    <a:pt x="1220" y="677"/>
                  </a:lnTo>
                  <a:lnTo>
                    <a:pt x="1220" y="693"/>
                  </a:lnTo>
                  <a:lnTo>
                    <a:pt x="1220" y="710"/>
                  </a:lnTo>
                  <a:lnTo>
                    <a:pt x="1218" y="725"/>
                  </a:lnTo>
                  <a:lnTo>
                    <a:pt x="1216" y="741"/>
                  </a:lnTo>
                  <a:lnTo>
                    <a:pt x="1212" y="755"/>
                  </a:lnTo>
                  <a:lnTo>
                    <a:pt x="1208" y="771"/>
                  </a:lnTo>
                  <a:lnTo>
                    <a:pt x="1202" y="785"/>
                  </a:lnTo>
                  <a:lnTo>
                    <a:pt x="1194" y="798"/>
                  </a:lnTo>
                  <a:lnTo>
                    <a:pt x="1192" y="804"/>
                  </a:lnTo>
                  <a:lnTo>
                    <a:pt x="1193" y="809"/>
                  </a:lnTo>
                  <a:lnTo>
                    <a:pt x="1193" y="809"/>
                  </a:lnTo>
                  <a:lnTo>
                    <a:pt x="1194" y="813"/>
                  </a:lnTo>
                  <a:lnTo>
                    <a:pt x="1193" y="817"/>
                  </a:lnTo>
                  <a:lnTo>
                    <a:pt x="1191" y="821"/>
                  </a:lnTo>
                  <a:lnTo>
                    <a:pt x="1188" y="826"/>
                  </a:lnTo>
                  <a:lnTo>
                    <a:pt x="1188" y="826"/>
                  </a:lnTo>
                  <a:lnTo>
                    <a:pt x="1147" y="869"/>
                  </a:lnTo>
                  <a:lnTo>
                    <a:pt x="1109" y="909"/>
                  </a:lnTo>
                  <a:lnTo>
                    <a:pt x="1070" y="948"/>
                  </a:lnTo>
                  <a:lnTo>
                    <a:pt x="1031" y="985"/>
                  </a:lnTo>
                  <a:lnTo>
                    <a:pt x="952" y="1062"/>
                  </a:lnTo>
                  <a:lnTo>
                    <a:pt x="862" y="1146"/>
                  </a:lnTo>
                  <a:lnTo>
                    <a:pt x="862" y="1146"/>
                  </a:lnTo>
                  <a:lnTo>
                    <a:pt x="858" y="1151"/>
                  </a:lnTo>
                  <a:lnTo>
                    <a:pt x="857" y="1152"/>
                  </a:lnTo>
                  <a:lnTo>
                    <a:pt x="857" y="1152"/>
                  </a:lnTo>
                  <a:lnTo>
                    <a:pt x="853" y="1157"/>
                  </a:lnTo>
                  <a:lnTo>
                    <a:pt x="853" y="1157"/>
                  </a:lnTo>
                  <a:lnTo>
                    <a:pt x="834" y="1170"/>
                  </a:lnTo>
                  <a:lnTo>
                    <a:pt x="815" y="1182"/>
                  </a:lnTo>
                  <a:lnTo>
                    <a:pt x="798" y="1192"/>
                  </a:lnTo>
                  <a:lnTo>
                    <a:pt x="779" y="1200"/>
                  </a:lnTo>
                  <a:lnTo>
                    <a:pt x="761" y="1206"/>
                  </a:lnTo>
                  <a:lnTo>
                    <a:pt x="743" y="1211"/>
                  </a:lnTo>
                  <a:lnTo>
                    <a:pt x="724" y="1214"/>
                  </a:lnTo>
                  <a:lnTo>
                    <a:pt x="706" y="1215"/>
                  </a:lnTo>
                  <a:lnTo>
                    <a:pt x="706" y="1215"/>
                  </a:lnTo>
                  <a:close/>
                  <a:moveTo>
                    <a:pt x="231" y="43"/>
                  </a:moveTo>
                  <a:lnTo>
                    <a:pt x="231" y="43"/>
                  </a:lnTo>
                  <a:lnTo>
                    <a:pt x="206" y="57"/>
                  </a:lnTo>
                  <a:lnTo>
                    <a:pt x="182" y="72"/>
                  </a:lnTo>
                  <a:lnTo>
                    <a:pt x="159" y="90"/>
                  </a:lnTo>
                  <a:lnTo>
                    <a:pt x="137" y="108"/>
                  </a:lnTo>
                  <a:lnTo>
                    <a:pt x="114" y="129"/>
                  </a:lnTo>
                  <a:lnTo>
                    <a:pt x="93" y="151"/>
                  </a:lnTo>
                  <a:lnTo>
                    <a:pt x="73" y="175"/>
                  </a:lnTo>
                  <a:lnTo>
                    <a:pt x="54" y="198"/>
                  </a:lnTo>
                  <a:lnTo>
                    <a:pt x="54" y="198"/>
                  </a:lnTo>
                  <a:lnTo>
                    <a:pt x="50" y="202"/>
                  </a:lnTo>
                  <a:lnTo>
                    <a:pt x="46" y="205"/>
                  </a:lnTo>
                  <a:lnTo>
                    <a:pt x="40" y="208"/>
                  </a:lnTo>
                  <a:lnTo>
                    <a:pt x="40" y="216"/>
                  </a:lnTo>
                  <a:lnTo>
                    <a:pt x="40" y="216"/>
                  </a:lnTo>
                  <a:lnTo>
                    <a:pt x="39" y="280"/>
                  </a:lnTo>
                  <a:lnTo>
                    <a:pt x="40" y="311"/>
                  </a:lnTo>
                  <a:lnTo>
                    <a:pt x="41" y="342"/>
                  </a:lnTo>
                  <a:lnTo>
                    <a:pt x="43" y="371"/>
                  </a:lnTo>
                  <a:lnTo>
                    <a:pt x="45" y="400"/>
                  </a:lnTo>
                  <a:lnTo>
                    <a:pt x="49" y="427"/>
                  </a:lnTo>
                  <a:lnTo>
                    <a:pt x="52" y="453"/>
                  </a:lnTo>
                  <a:lnTo>
                    <a:pt x="56" y="479"/>
                  </a:lnTo>
                  <a:lnTo>
                    <a:pt x="61" y="504"/>
                  </a:lnTo>
                  <a:lnTo>
                    <a:pt x="68" y="529"/>
                  </a:lnTo>
                  <a:lnTo>
                    <a:pt x="74" y="552"/>
                  </a:lnTo>
                  <a:lnTo>
                    <a:pt x="80" y="574"/>
                  </a:lnTo>
                  <a:lnTo>
                    <a:pt x="88" y="596"/>
                  </a:lnTo>
                  <a:lnTo>
                    <a:pt x="96" y="618"/>
                  </a:lnTo>
                  <a:lnTo>
                    <a:pt x="105" y="637"/>
                  </a:lnTo>
                  <a:lnTo>
                    <a:pt x="105" y="637"/>
                  </a:lnTo>
                  <a:lnTo>
                    <a:pt x="107" y="642"/>
                  </a:lnTo>
                  <a:lnTo>
                    <a:pt x="107" y="648"/>
                  </a:lnTo>
                  <a:lnTo>
                    <a:pt x="107" y="654"/>
                  </a:lnTo>
                  <a:lnTo>
                    <a:pt x="112" y="658"/>
                  </a:lnTo>
                  <a:lnTo>
                    <a:pt x="112" y="658"/>
                  </a:lnTo>
                  <a:lnTo>
                    <a:pt x="131" y="671"/>
                  </a:lnTo>
                  <a:lnTo>
                    <a:pt x="148" y="686"/>
                  </a:lnTo>
                  <a:lnTo>
                    <a:pt x="165" y="701"/>
                  </a:lnTo>
                  <a:lnTo>
                    <a:pt x="181" y="718"/>
                  </a:lnTo>
                  <a:lnTo>
                    <a:pt x="213" y="751"/>
                  </a:lnTo>
                  <a:lnTo>
                    <a:pt x="243" y="785"/>
                  </a:lnTo>
                  <a:lnTo>
                    <a:pt x="243" y="785"/>
                  </a:lnTo>
                  <a:lnTo>
                    <a:pt x="276" y="822"/>
                  </a:lnTo>
                  <a:lnTo>
                    <a:pt x="294" y="841"/>
                  </a:lnTo>
                  <a:lnTo>
                    <a:pt x="311" y="859"/>
                  </a:lnTo>
                  <a:lnTo>
                    <a:pt x="579" y="1127"/>
                  </a:lnTo>
                  <a:lnTo>
                    <a:pt x="582" y="1128"/>
                  </a:lnTo>
                  <a:lnTo>
                    <a:pt x="582" y="1128"/>
                  </a:lnTo>
                  <a:lnTo>
                    <a:pt x="585" y="1129"/>
                  </a:lnTo>
                  <a:lnTo>
                    <a:pt x="588" y="1131"/>
                  </a:lnTo>
                  <a:lnTo>
                    <a:pt x="588" y="1131"/>
                  </a:lnTo>
                  <a:lnTo>
                    <a:pt x="604" y="1142"/>
                  </a:lnTo>
                  <a:lnTo>
                    <a:pt x="618" y="1152"/>
                  </a:lnTo>
                  <a:lnTo>
                    <a:pt x="633" y="1159"/>
                  </a:lnTo>
                  <a:lnTo>
                    <a:pt x="647" y="1165"/>
                  </a:lnTo>
                  <a:lnTo>
                    <a:pt x="662" y="1170"/>
                  </a:lnTo>
                  <a:lnTo>
                    <a:pt x="677" y="1174"/>
                  </a:lnTo>
                  <a:lnTo>
                    <a:pt x="691" y="1177"/>
                  </a:lnTo>
                  <a:lnTo>
                    <a:pt x="706" y="1177"/>
                  </a:lnTo>
                  <a:lnTo>
                    <a:pt x="706" y="1177"/>
                  </a:lnTo>
                  <a:lnTo>
                    <a:pt x="720" y="1177"/>
                  </a:lnTo>
                  <a:lnTo>
                    <a:pt x="735" y="1174"/>
                  </a:lnTo>
                  <a:lnTo>
                    <a:pt x="750" y="1170"/>
                  </a:lnTo>
                  <a:lnTo>
                    <a:pt x="765" y="1165"/>
                  </a:lnTo>
                  <a:lnTo>
                    <a:pt x="779" y="1159"/>
                  </a:lnTo>
                  <a:lnTo>
                    <a:pt x="794" y="1152"/>
                  </a:lnTo>
                  <a:lnTo>
                    <a:pt x="808" y="1142"/>
                  </a:lnTo>
                  <a:lnTo>
                    <a:pt x="823" y="1131"/>
                  </a:lnTo>
                  <a:lnTo>
                    <a:pt x="823" y="1131"/>
                  </a:lnTo>
                  <a:lnTo>
                    <a:pt x="824" y="1130"/>
                  </a:lnTo>
                  <a:lnTo>
                    <a:pt x="825" y="1130"/>
                  </a:lnTo>
                  <a:lnTo>
                    <a:pt x="826" y="1129"/>
                  </a:lnTo>
                  <a:lnTo>
                    <a:pt x="865" y="1090"/>
                  </a:lnTo>
                  <a:lnTo>
                    <a:pt x="865" y="1090"/>
                  </a:lnTo>
                  <a:lnTo>
                    <a:pt x="934" y="1017"/>
                  </a:lnTo>
                  <a:lnTo>
                    <a:pt x="1002" y="949"/>
                  </a:lnTo>
                  <a:lnTo>
                    <a:pt x="1069" y="883"/>
                  </a:lnTo>
                  <a:lnTo>
                    <a:pt x="1105" y="850"/>
                  </a:lnTo>
                  <a:lnTo>
                    <a:pt x="1140" y="817"/>
                  </a:lnTo>
                  <a:lnTo>
                    <a:pt x="1143" y="815"/>
                  </a:lnTo>
                  <a:lnTo>
                    <a:pt x="1144" y="811"/>
                  </a:lnTo>
                  <a:lnTo>
                    <a:pt x="1144" y="811"/>
                  </a:lnTo>
                  <a:lnTo>
                    <a:pt x="1145" y="807"/>
                  </a:lnTo>
                  <a:lnTo>
                    <a:pt x="1147" y="803"/>
                  </a:lnTo>
                  <a:lnTo>
                    <a:pt x="1147" y="803"/>
                  </a:lnTo>
                  <a:lnTo>
                    <a:pt x="1157" y="786"/>
                  </a:lnTo>
                  <a:lnTo>
                    <a:pt x="1165" y="770"/>
                  </a:lnTo>
                  <a:lnTo>
                    <a:pt x="1173" y="753"/>
                  </a:lnTo>
                  <a:lnTo>
                    <a:pt x="1177" y="736"/>
                  </a:lnTo>
                  <a:lnTo>
                    <a:pt x="1180" y="720"/>
                  </a:lnTo>
                  <a:lnTo>
                    <a:pt x="1182" y="703"/>
                  </a:lnTo>
                  <a:lnTo>
                    <a:pt x="1182" y="688"/>
                  </a:lnTo>
                  <a:lnTo>
                    <a:pt x="1181" y="672"/>
                  </a:lnTo>
                  <a:lnTo>
                    <a:pt x="1179" y="657"/>
                  </a:lnTo>
                  <a:lnTo>
                    <a:pt x="1176" y="642"/>
                  </a:lnTo>
                  <a:lnTo>
                    <a:pt x="1173" y="628"/>
                  </a:lnTo>
                  <a:lnTo>
                    <a:pt x="1169" y="614"/>
                  </a:lnTo>
                  <a:lnTo>
                    <a:pt x="1158" y="588"/>
                  </a:lnTo>
                  <a:lnTo>
                    <a:pt x="1148" y="564"/>
                  </a:lnTo>
                  <a:lnTo>
                    <a:pt x="1146" y="560"/>
                  </a:lnTo>
                  <a:lnTo>
                    <a:pt x="1143" y="558"/>
                  </a:lnTo>
                  <a:lnTo>
                    <a:pt x="1143" y="558"/>
                  </a:lnTo>
                  <a:lnTo>
                    <a:pt x="1140" y="556"/>
                  </a:lnTo>
                  <a:lnTo>
                    <a:pt x="1140" y="556"/>
                  </a:lnTo>
                  <a:lnTo>
                    <a:pt x="1089" y="514"/>
                  </a:lnTo>
                  <a:lnTo>
                    <a:pt x="1039" y="471"/>
                  </a:lnTo>
                  <a:lnTo>
                    <a:pt x="991" y="427"/>
                  </a:lnTo>
                  <a:lnTo>
                    <a:pt x="942" y="381"/>
                  </a:lnTo>
                  <a:lnTo>
                    <a:pt x="894" y="335"/>
                  </a:lnTo>
                  <a:lnTo>
                    <a:pt x="846" y="289"/>
                  </a:lnTo>
                  <a:lnTo>
                    <a:pt x="752" y="196"/>
                  </a:lnTo>
                  <a:lnTo>
                    <a:pt x="752" y="196"/>
                  </a:lnTo>
                  <a:lnTo>
                    <a:pt x="629" y="75"/>
                  </a:lnTo>
                  <a:lnTo>
                    <a:pt x="627" y="72"/>
                  </a:lnTo>
                  <a:lnTo>
                    <a:pt x="623" y="72"/>
                  </a:lnTo>
                  <a:lnTo>
                    <a:pt x="622" y="71"/>
                  </a:lnTo>
                  <a:lnTo>
                    <a:pt x="622" y="71"/>
                  </a:lnTo>
                  <a:lnTo>
                    <a:pt x="590" y="64"/>
                  </a:lnTo>
                  <a:lnTo>
                    <a:pt x="558" y="57"/>
                  </a:lnTo>
                  <a:lnTo>
                    <a:pt x="525" y="52"/>
                  </a:lnTo>
                  <a:lnTo>
                    <a:pt x="491" y="46"/>
                  </a:lnTo>
                  <a:lnTo>
                    <a:pt x="455" y="43"/>
                  </a:lnTo>
                  <a:lnTo>
                    <a:pt x="417" y="40"/>
                  </a:lnTo>
                  <a:lnTo>
                    <a:pt x="377" y="39"/>
                  </a:lnTo>
                  <a:lnTo>
                    <a:pt x="336" y="38"/>
                  </a:lnTo>
                  <a:lnTo>
                    <a:pt x="336" y="38"/>
                  </a:lnTo>
                  <a:lnTo>
                    <a:pt x="291" y="39"/>
                  </a:lnTo>
                  <a:lnTo>
                    <a:pt x="241" y="40"/>
                  </a:lnTo>
                  <a:lnTo>
                    <a:pt x="236" y="40"/>
                  </a:lnTo>
                  <a:lnTo>
                    <a:pt x="232" y="42"/>
                  </a:lnTo>
                  <a:lnTo>
                    <a:pt x="232" y="42"/>
                  </a:lnTo>
                  <a:lnTo>
                    <a:pt x="231" y="43"/>
                  </a:lnTo>
                  <a:lnTo>
                    <a:pt x="231" y="4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6" name="Freeform 927"/>
            <p:cNvSpPr>
              <a:spLocks noEditPoints="1"/>
            </p:cNvSpPr>
            <p:nvPr/>
          </p:nvSpPr>
          <p:spPr bwMode="auto">
            <a:xfrm>
              <a:off x="3424238" y="1154113"/>
              <a:ext cx="557213" cy="225425"/>
            </a:xfrm>
            <a:custGeom>
              <a:avLst/>
              <a:gdLst/>
              <a:ahLst/>
              <a:cxnLst>
                <a:cxn ang="0">
                  <a:pos x="77" y="421"/>
                </a:cxn>
                <a:cxn ang="0">
                  <a:pos x="65" y="420"/>
                </a:cxn>
                <a:cxn ang="0">
                  <a:pos x="28" y="385"/>
                </a:cxn>
                <a:cxn ang="0">
                  <a:pos x="2" y="324"/>
                </a:cxn>
                <a:cxn ang="0">
                  <a:pos x="1" y="253"/>
                </a:cxn>
                <a:cxn ang="0">
                  <a:pos x="3" y="188"/>
                </a:cxn>
                <a:cxn ang="0">
                  <a:pos x="40" y="100"/>
                </a:cxn>
                <a:cxn ang="0">
                  <a:pos x="87" y="65"/>
                </a:cxn>
                <a:cxn ang="0">
                  <a:pos x="160" y="37"/>
                </a:cxn>
                <a:cxn ang="0">
                  <a:pos x="250" y="24"/>
                </a:cxn>
                <a:cxn ang="0">
                  <a:pos x="311" y="37"/>
                </a:cxn>
                <a:cxn ang="0">
                  <a:pos x="412" y="72"/>
                </a:cxn>
                <a:cxn ang="0">
                  <a:pos x="529" y="127"/>
                </a:cxn>
                <a:cxn ang="0">
                  <a:pos x="587" y="70"/>
                </a:cxn>
                <a:cxn ang="0">
                  <a:pos x="661" y="29"/>
                </a:cxn>
                <a:cxn ang="0">
                  <a:pos x="790" y="1"/>
                </a:cxn>
                <a:cxn ang="0">
                  <a:pos x="894" y="10"/>
                </a:cxn>
                <a:cxn ang="0">
                  <a:pos x="971" y="35"/>
                </a:cxn>
                <a:cxn ang="0">
                  <a:pos x="1030" y="87"/>
                </a:cxn>
                <a:cxn ang="0">
                  <a:pos x="1052" y="163"/>
                </a:cxn>
                <a:cxn ang="0">
                  <a:pos x="1025" y="252"/>
                </a:cxn>
                <a:cxn ang="0">
                  <a:pos x="951" y="306"/>
                </a:cxn>
                <a:cxn ang="0">
                  <a:pos x="871" y="326"/>
                </a:cxn>
                <a:cxn ang="0">
                  <a:pos x="769" y="315"/>
                </a:cxn>
                <a:cxn ang="0">
                  <a:pos x="623" y="246"/>
                </a:cxn>
                <a:cxn ang="0">
                  <a:pos x="524" y="190"/>
                </a:cxn>
                <a:cxn ang="0">
                  <a:pos x="479" y="259"/>
                </a:cxn>
                <a:cxn ang="0">
                  <a:pos x="458" y="261"/>
                </a:cxn>
                <a:cxn ang="0">
                  <a:pos x="451" y="244"/>
                </a:cxn>
                <a:cxn ang="0">
                  <a:pos x="504" y="162"/>
                </a:cxn>
                <a:cxn ang="0">
                  <a:pos x="394" y="95"/>
                </a:cxn>
                <a:cxn ang="0">
                  <a:pos x="310" y="68"/>
                </a:cxn>
                <a:cxn ang="0">
                  <a:pos x="213" y="57"/>
                </a:cxn>
                <a:cxn ang="0">
                  <a:pos x="142" y="76"/>
                </a:cxn>
                <a:cxn ang="0">
                  <a:pos x="89" y="99"/>
                </a:cxn>
                <a:cxn ang="0">
                  <a:pos x="47" y="159"/>
                </a:cxn>
                <a:cxn ang="0">
                  <a:pos x="30" y="231"/>
                </a:cxn>
                <a:cxn ang="0">
                  <a:pos x="41" y="335"/>
                </a:cxn>
                <a:cxn ang="0">
                  <a:pos x="65" y="372"/>
                </a:cxn>
                <a:cxn ang="0">
                  <a:pos x="101" y="397"/>
                </a:cxn>
                <a:cxn ang="0">
                  <a:pos x="117" y="394"/>
                </a:cxn>
                <a:cxn ang="0">
                  <a:pos x="127" y="410"/>
                </a:cxn>
                <a:cxn ang="0">
                  <a:pos x="112" y="425"/>
                </a:cxn>
                <a:cxn ang="0">
                  <a:pos x="819" y="29"/>
                </a:cxn>
                <a:cxn ang="0">
                  <a:pos x="736" y="41"/>
                </a:cxn>
                <a:cxn ang="0">
                  <a:pos x="628" y="80"/>
                </a:cxn>
                <a:cxn ang="0">
                  <a:pos x="550" y="152"/>
                </a:cxn>
                <a:cxn ang="0">
                  <a:pos x="632" y="213"/>
                </a:cxn>
                <a:cxn ang="0">
                  <a:pos x="723" y="264"/>
                </a:cxn>
                <a:cxn ang="0">
                  <a:pos x="808" y="289"/>
                </a:cxn>
                <a:cxn ang="0">
                  <a:pos x="922" y="285"/>
                </a:cxn>
                <a:cxn ang="0">
                  <a:pos x="994" y="243"/>
                </a:cxn>
                <a:cxn ang="0">
                  <a:pos x="1021" y="169"/>
                </a:cxn>
                <a:cxn ang="0">
                  <a:pos x="1014" y="119"/>
                </a:cxn>
                <a:cxn ang="0">
                  <a:pos x="991" y="91"/>
                </a:cxn>
                <a:cxn ang="0">
                  <a:pos x="938" y="55"/>
                </a:cxn>
                <a:cxn ang="0">
                  <a:pos x="849" y="32"/>
                </a:cxn>
              </a:cxnLst>
              <a:rect l="0" t="0" r="r" b="b"/>
              <a:pathLst>
                <a:path w="1052" h="426">
                  <a:moveTo>
                    <a:pt x="96" y="426"/>
                  </a:moveTo>
                  <a:lnTo>
                    <a:pt x="96" y="426"/>
                  </a:lnTo>
                  <a:lnTo>
                    <a:pt x="90" y="425"/>
                  </a:lnTo>
                  <a:lnTo>
                    <a:pt x="85" y="425"/>
                  </a:lnTo>
                  <a:lnTo>
                    <a:pt x="80" y="423"/>
                  </a:lnTo>
                  <a:lnTo>
                    <a:pt x="77" y="421"/>
                  </a:lnTo>
                  <a:lnTo>
                    <a:pt x="74" y="418"/>
                  </a:lnTo>
                  <a:lnTo>
                    <a:pt x="68" y="423"/>
                  </a:lnTo>
                  <a:lnTo>
                    <a:pt x="68" y="421"/>
                  </a:lnTo>
                  <a:lnTo>
                    <a:pt x="68" y="421"/>
                  </a:lnTo>
                  <a:lnTo>
                    <a:pt x="65" y="420"/>
                  </a:lnTo>
                  <a:lnTo>
                    <a:pt x="65" y="420"/>
                  </a:lnTo>
                  <a:lnTo>
                    <a:pt x="59" y="417"/>
                  </a:lnTo>
                  <a:lnTo>
                    <a:pt x="53" y="413"/>
                  </a:lnTo>
                  <a:lnTo>
                    <a:pt x="53" y="413"/>
                  </a:lnTo>
                  <a:lnTo>
                    <a:pt x="44" y="405"/>
                  </a:lnTo>
                  <a:lnTo>
                    <a:pt x="36" y="396"/>
                  </a:lnTo>
                  <a:lnTo>
                    <a:pt x="28" y="385"/>
                  </a:lnTo>
                  <a:lnTo>
                    <a:pt x="21" y="373"/>
                  </a:lnTo>
                  <a:lnTo>
                    <a:pt x="14" y="361"/>
                  </a:lnTo>
                  <a:lnTo>
                    <a:pt x="9" y="349"/>
                  </a:lnTo>
                  <a:lnTo>
                    <a:pt x="5" y="336"/>
                  </a:lnTo>
                  <a:lnTo>
                    <a:pt x="2" y="324"/>
                  </a:lnTo>
                  <a:lnTo>
                    <a:pt x="2" y="324"/>
                  </a:lnTo>
                  <a:lnTo>
                    <a:pt x="0" y="313"/>
                  </a:lnTo>
                  <a:lnTo>
                    <a:pt x="0" y="300"/>
                  </a:lnTo>
                  <a:lnTo>
                    <a:pt x="0" y="275"/>
                  </a:lnTo>
                  <a:lnTo>
                    <a:pt x="0" y="275"/>
                  </a:lnTo>
                  <a:lnTo>
                    <a:pt x="1" y="253"/>
                  </a:lnTo>
                  <a:lnTo>
                    <a:pt x="1" y="253"/>
                  </a:lnTo>
                  <a:lnTo>
                    <a:pt x="1" y="234"/>
                  </a:lnTo>
                  <a:lnTo>
                    <a:pt x="1" y="234"/>
                  </a:lnTo>
                  <a:lnTo>
                    <a:pt x="0" y="210"/>
                  </a:lnTo>
                  <a:lnTo>
                    <a:pt x="1" y="198"/>
                  </a:lnTo>
                  <a:lnTo>
                    <a:pt x="3" y="188"/>
                  </a:lnTo>
                  <a:lnTo>
                    <a:pt x="3" y="188"/>
                  </a:lnTo>
                  <a:lnTo>
                    <a:pt x="8" y="166"/>
                  </a:lnTo>
                  <a:lnTo>
                    <a:pt x="13" y="153"/>
                  </a:lnTo>
                  <a:lnTo>
                    <a:pt x="18" y="139"/>
                  </a:lnTo>
                  <a:lnTo>
                    <a:pt x="25" y="126"/>
                  </a:lnTo>
                  <a:lnTo>
                    <a:pt x="32" y="112"/>
                  </a:lnTo>
                  <a:lnTo>
                    <a:pt x="40" y="100"/>
                  </a:lnTo>
                  <a:lnTo>
                    <a:pt x="44" y="95"/>
                  </a:lnTo>
                  <a:lnTo>
                    <a:pt x="49" y="89"/>
                  </a:lnTo>
                  <a:lnTo>
                    <a:pt x="49" y="89"/>
                  </a:lnTo>
                  <a:lnTo>
                    <a:pt x="62" y="80"/>
                  </a:lnTo>
                  <a:lnTo>
                    <a:pt x="73" y="72"/>
                  </a:lnTo>
                  <a:lnTo>
                    <a:pt x="87" y="65"/>
                  </a:lnTo>
                  <a:lnTo>
                    <a:pt x="100" y="58"/>
                  </a:lnTo>
                  <a:lnTo>
                    <a:pt x="114" y="53"/>
                  </a:lnTo>
                  <a:lnTo>
                    <a:pt x="127" y="47"/>
                  </a:lnTo>
                  <a:lnTo>
                    <a:pt x="156" y="38"/>
                  </a:lnTo>
                  <a:lnTo>
                    <a:pt x="160" y="37"/>
                  </a:lnTo>
                  <a:lnTo>
                    <a:pt x="160" y="37"/>
                  </a:lnTo>
                  <a:lnTo>
                    <a:pt x="180" y="31"/>
                  </a:lnTo>
                  <a:lnTo>
                    <a:pt x="198" y="27"/>
                  </a:lnTo>
                  <a:lnTo>
                    <a:pt x="218" y="24"/>
                  </a:lnTo>
                  <a:lnTo>
                    <a:pt x="236" y="24"/>
                  </a:lnTo>
                  <a:lnTo>
                    <a:pt x="236" y="24"/>
                  </a:lnTo>
                  <a:lnTo>
                    <a:pt x="250" y="24"/>
                  </a:lnTo>
                  <a:lnTo>
                    <a:pt x="262" y="25"/>
                  </a:lnTo>
                  <a:lnTo>
                    <a:pt x="275" y="27"/>
                  </a:lnTo>
                  <a:lnTo>
                    <a:pt x="287" y="31"/>
                  </a:lnTo>
                  <a:lnTo>
                    <a:pt x="287" y="31"/>
                  </a:lnTo>
                  <a:lnTo>
                    <a:pt x="309" y="36"/>
                  </a:lnTo>
                  <a:lnTo>
                    <a:pt x="311" y="37"/>
                  </a:lnTo>
                  <a:lnTo>
                    <a:pt x="311" y="37"/>
                  </a:lnTo>
                  <a:lnTo>
                    <a:pt x="338" y="44"/>
                  </a:lnTo>
                  <a:lnTo>
                    <a:pt x="362" y="51"/>
                  </a:lnTo>
                  <a:lnTo>
                    <a:pt x="387" y="60"/>
                  </a:lnTo>
                  <a:lnTo>
                    <a:pt x="400" y="66"/>
                  </a:lnTo>
                  <a:lnTo>
                    <a:pt x="412" y="72"/>
                  </a:lnTo>
                  <a:lnTo>
                    <a:pt x="412" y="72"/>
                  </a:lnTo>
                  <a:lnTo>
                    <a:pt x="438" y="85"/>
                  </a:lnTo>
                  <a:lnTo>
                    <a:pt x="464" y="100"/>
                  </a:lnTo>
                  <a:lnTo>
                    <a:pt x="513" y="130"/>
                  </a:lnTo>
                  <a:lnTo>
                    <a:pt x="523" y="136"/>
                  </a:lnTo>
                  <a:lnTo>
                    <a:pt x="529" y="127"/>
                  </a:lnTo>
                  <a:lnTo>
                    <a:pt x="529" y="127"/>
                  </a:lnTo>
                  <a:lnTo>
                    <a:pt x="540" y="113"/>
                  </a:lnTo>
                  <a:lnTo>
                    <a:pt x="551" y="101"/>
                  </a:lnTo>
                  <a:lnTo>
                    <a:pt x="563" y="89"/>
                  </a:lnTo>
                  <a:lnTo>
                    <a:pt x="574" y="79"/>
                  </a:lnTo>
                  <a:lnTo>
                    <a:pt x="587" y="70"/>
                  </a:lnTo>
                  <a:lnTo>
                    <a:pt x="599" y="60"/>
                  </a:lnTo>
                  <a:lnTo>
                    <a:pt x="611" y="52"/>
                  </a:lnTo>
                  <a:lnTo>
                    <a:pt x="625" y="45"/>
                  </a:lnTo>
                  <a:lnTo>
                    <a:pt x="625" y="45"/>
                  </a:lnTo>
                  <a:lnTo>
                    <a:pt x="642" y="37"/>
                  </a:lnTo>
                  <a:lnTo>
                    <a:pt x="661" y="29"/>
                  </a:lnTo>
                  <a:lnTo>
                    <a:pt x="680" y="23"/>
                  </a:lnTo>
                  <a:lnTo>
                    <a:pt x="698" y="18"/>
                  </a:lnTo>
                  <a:lnTo>
                    <a:pt x="734" y="10"/>
                  </a:lnTo>
                  <a:lnTo>
                    <a:pt x="767" y="4"/>
                  </a:lnTo>
                  <a:lnTo>
                    <a:pt x="767" y="4"/>
                  </a:lnTo>
                  <a:lnTo>
                    <a:pt x="790" y="1"/>
                  </a:lnTo>
                  <a:lnTo>
                    <a:pt x="813" y="0"/>
                  </a:lnTo>
                  <a:lnTo>
                    <a:pt x="813" y="0"/>
                  </a:lnTo>
                  <a:lnTo>
                    <a:pt x="826" y="0"/>
                  </a:lnTo>
                  <a:lnTo>
                    <a:pt x="841" y="1"/>
                  </a:lnTo>
                  <a:lnTo>
                    <a:pt x="868" y="5"/>
                  </a:lnTo>
                  <a:lnTo>
                    <a:pt x="894" y="10"/>
                  </a:lnTo>
                  <a:lnTo>
                    <a:pt x="922" y="16"/>
                  </a:lnTo>
                  <a:lnTo>
                    <a:pt x="922" y="16"/>
                  </a:lnTo>
                  <a:lnTo>
                    <a:pt x="935" y="19"/>
                  </a:lnTo>
                  <a:lnTo>
                    <a:pt x="947" y="23"/>
                  </a:lnTo>
                  <a:lnTo>
                    <a:pt x="959" y="28"/>
                  </a:lnTo>
                  <a:lnTo>
                    <a:pt x="971" y="35"/>
                  </a:lnTo>
                  <a:lnTo>
                    <a:pt x="982" y="42"/>
                  </a:lnTo>
                  <a:lnTo>
                    <a:pt x="994" y="49"/>
                  </a:lnTo>
                  <a:lnTo>
                    <a:pt x="1004" y="57"/>
                  </a:lnTo>
                  <a:lnTo>
                    <a:pt x="1013" y="67"/>
                  </a:lnTo>
                  <a:lnTo>
                    <a:pt x="1022" y="77"/>
                  </a:lnTo>
                  <a:lnTo>
                    <a:pt x="1030" y="87"/>
                  </a:lnTo>
                  <a:lnTo>
                    <a:pt x="1037" y="99"/>
                  </a:lnTo>
                  <a:lnTo>
                    <a:pt x="1043" y="110"/>
                  </a:lnTo>
                  <a:lnTo>
                    <a:pt x="1047" y="122"/>
                  </a:lnTo>
                  <a:lnTo>
                    <a:pt x="1050" y="135"/>
                  </a:lnTo>
                  <a:lnTo>
                    <a:pt x="1052" y="148"/>
                  </a:lnTo>
                  <a:lnTo>
                    <a:pt x="1052" y="163"/>
                  </a:lnTo>
                  <a:lnTo>
                    <a:pt x="1052" y="163"/>
                  </a:lnTo>
                  <a:lnTo>
                    <a:pt x="1050" y="183"/>
                  </a:lnTo>
                  <a:lnTo>
                    <a:pt x="1047" y="203"/>
                  </a:lnTo>
                  <a:lnTo>
                    <a:pt x="1041" y="221"/>
                  </a:lnTo>
                  <a:lnTo>
                    <a:pt x="1034" y="237"/>
                  </a:lnTo>
                  <a:lnTo>
                    <a:pt x="1025" y="252"/>
                  </a:lnTo>
                  <a:lnTo>
                    <a:pt x="1014" y="264"/>
                  </a:lnTo>
                  <a:lnTo>
                    <a:pt x="1003" y="275"/>
                  </a:lnTo>
                  <a:lnTo>
                    <a:pt x="991" y="285"/>
                  </a:lnTo>
                  <a:lnTo>
                    <a:pt x="978" y="293"/>
                  </a:lnTo>
                  <a:lnTo>
                    <a:pt x="965" y="300"/>
                  </a:lnTo>
                  <a:lnTo>
                    <a:pt x="951" y="306"/>
                  </a:lnTo>
                  <a:lnTo>
                    <a:pt x="938" y="311"/>
                  </a:lnTo>
                  <a:lnTo>
                    <a:pt x="924" y="316"/>
                  </a:lnTo>
                  <a:lnTo>
                    <a:pt x="912" y="320"/>
                  </a:lnTo>
                  <a:lnTo>
                    <a:pt x="887" y="324"/>
                  </a:lnTo>
                  <a:lnTo>
                    <a:pt x="887" y="324"/>
                  </a:lnTo>
                  <a:lnTo>
                    <a:pt x="871" y="326"/>
                  </a:lnTo>
                  <a:lnTo>
                    <a:pt x="854" y="327"/>
                  </a:lnTo>
                  <a:lnTo>
                    <a:pt x="854" y="327"/>
                  </a:lnTo>
                  <a:lnTo>
                    <a:pt x="841" y="326"/>
                  </a:lnTo>
                  <a:lnTo>
                    <a:pt x="827" y="325"/>
                  </a:lnTo>
                  <a:lnTo>
                    <a:pt x="799" y="321"/>
                  </a:lnTo>
                  <a:lnTo>
                    <a:pt x="769" y="315"/>
                  </a:lnTo>
                  <a:lnTo>
                    <a:pt x="740" y="305"/>
                  </a:lnTo>
                  <a:lnTo>
                    <a:pt x="711" y="294"/>
                  </a:lnTo>
                  <a:lnTo>
                    <a:pt x="681" y="281"/>
                  </a:lnTo>
                  <a:lnTo>
                    <a:pt x="652" y="265"/>
                  </a:lnTo>
                  <a:lnTo>
                    <a:pt x="623" y="246"/>
                  </a:lnTo>
                  <a:lnTo>
                    <a:pt x="623" y="246"/>
                  </a:lnTo>
                  <a:lnTo>
                    <a:pt x="597" y="229"/>
                  </a:lnTo>
                  <a:lnTo>
                    <a:pt x="571" y="209"/>
                  </a:lnTo>
                  <a:lnTo>
                    <a:pt x="571" y="209"/>
                  </a:lnTo>
                  <a:lnTo>
                    <a:pt x="541" y="187"/>
                  </a:lnTo>
                  <a:lnTo>
                    <a:pt x="531" y="179"/>
                  </a:lnTo>
                  <a:lnTo>
                    <a:pt x="524" y="190"/>
                  </a:lnTo>
                  <a:lnTo>
                    <a:pt x="524" y="190"/>
                  </a:lnTo>
                  <a:lnTo>
                    <a:pt x="500" y="227"/>
                  </a:lnTo>
                  <a:lnTo>
                    <a:pt x="500" y="227"/>
                  </a:lnTo>
                  <a:lnTo>
                    <a:pt x="482" y="256"/>
                  </a:lnTo>
                  <a:lnTo>
                    <a:pt x="482" y="256"/>
                  </a:lnTo>
                  <a:lnTo>
                    <a:pt x="479" y="259"/>
                  </a:lnTo>
                  <a:lnTo>
                    <a:pt x="476" y="262"/>
                  </a:lnTo>
                  <a:lnTo>
                    <a:pt x="473" y="263"/>
                  </a:lnTo>
                  <a:lnTo>
                    <a:pt x="469" y="263"/>
                  </a:lnTo>
                  <a:lnTo>
                    <a:pt x="469" y="263"/>
                  </a:lnTo>
                  <a:lnTo>
                    <a:pt x="464" y="263"/>
                  </a:lnTo>
                  <a:lnTo>
                    <a:pt x="458" y="261"/>
                  </a:lnTo>
                  <a:lnTo>
                    <a:pt x="455" y="258"/>
                  </a:lnTo>
                  <a:lnTo>
                    <a:pt x="452" y="254"/>
                  </a:lnTo>
                  <a:lnTo>
                    <a:pt x="452" y="254"/>
                  </a:lnTo>
                  <a:lnTo>
                    <a:pt x="451" y="251"/>
                  </a:lnTo>
                  <a:lnTo>
                    <a:pt x="450" y="247"/>
                  </a:lnTo>
                  <a:lnTo>
                    <a:pt x="451" y="244"/>
                  </a:lnTo>
                  <a:lnTo>
                    <a:pt x="453" y="240"/>
                  </a:lnTo>
                  <a:lnTo>
                    <a:pt x="453" y="240"/>
                  </a:lnTo>
                  <a:lnTo>
                    <a:pt x="474" y="208"/>
                  </a:lnTo>
                  <a:lnTo>
                    <a:pt x="474" y="208"/>
                  </a:lnTo>
                  <a:lnTo>
                    <a:pt x="498" y="172"/>
                  </a:lnTo>
                  <a:lnTo>
                    <a:pt x="504" y="162"/>
                  </a:lnTo>
                  <a:lnTo>
                    <a:pt x="477" y="144"/>
                  </a:lnTo>
                  <a:lnTo>
                    <a:pt x="477" y="144"/>
                  </a:lnTo>
                  <a:lnTo>
                    <a:pt x="445" y="123"/>
                  </a:lnTo>
                  <a:lnTo>
                    <a:pt x="429" y="113"/>
                  </a:lnTo>
                  <a:lnTo>
                    <a:pt x="412" y="104"/>
                  </a:lnTo>
                  <a:lnTo>
                    <a:pt x="394" y="95"/>
                  </a:lnTo>
                  <a:lnTo>
                    <a:pt x="377" y="86"/>
                  </a:lnTo>
                  <a:lnTo>
                    <a:pt x="359" y="80"/>
                  </a:lnTo>
                  <a:lnTo>
                    <a:pt x="343" y="75"/>
                  </a:lnTo>
                  <a:lnTo>
                    <a:pt x="335" y="74"/>
                  </a:lnTo>
                  <a:lnTo>
                    <a:pt x="335" y="74"/>
                  </a:lnTo>
                  <a:lnTo>
                    <a:pt x="310" y="68"/>
                  </a:lnTo>
                  <a:lnTo>
                    <a:pt x="284" y="63"/>
                  </a:lnTo>
                  <a:lnTo>
                    <a:pt x="256" y="58"/>
                  </a:lnTo>
                  <a:lnTo>
                    <a:pt x="243" y="57"/>
                  </a:lnTo>
                  <a:lnTo>
                    <a:pt x="229" y="57"/>
                  </a:lnTo>
                  <a:lnTo>
                    <a:pt x="229" y="57"/>
                  </a:lnTo>
                  <a:lnTo>
                    <a:pt x="213" y="57"/>
                  </a:lnTo>
                  <a:lnTo>
                    <a:pt x="196" y="59"/>
                  </a:lnTo>
                  <a:lnTo>
                    <a:pt x="182" y="64"/>
                  </a:lnTo>
                  <a:lnTo>
                    <a:pt x="167" y="68"/>
                  </a:lnTo>
                  <a:lnTo>
                    <a:pt x="167" y="68"/>
                  </a:lnTo>
                  <a:lnTo>
                    <a:pt x="156" y="72"/>
                  </a:lnTo>
                  <a:lnTo>
                    <a:pt x="142" y="76"/>
                  </a:lnTo>
                  <a:lnTo>
                    <a:pt x="142" y="76"/>
                  </a:lnTo>
                  <a:lnTo>
                    <a:pt x="128" y="81"/>
                  </a:lnTo>
                  <a:lnTo>
                    <a:pt x="115" y="86"/>
                  </a:lnTo>
                  <a:lnTo>
                    <a:pt x="101" y="91"/>
                  </a:lnTo>
                  <a:lnTo>
                    <a:pt x="89" y="99"/>
                  </a:lnTo>
                  <a:lnTo>
                    <a:pt x="89" y="99"/>
                  </a:lnTo>
                  <a:lnTo>
                    <a:pt x="81" y="106"/>
                  </a:lnTo>
                  <a:lnTo>
                    <a:pt x="74" y="112"/>
                  </a:lnTo>
                  <a:lnTo>
                    <a:pt x="68" y="119"/>
                  </a:lnTo>
                  <a:lnTo>
                    <a:pt x="63" y="127"/>
                  </a:lnTo>
                  <a:lnTo>
                    <a:pt x="55" y="143"/>
                  </a:lnTo>
                  <a:lnTo>
                    <a:pt x="47" y="159"/>
                  </a:lnTo>
                  <a:lnTo>
                    <a:pt x="44" y="166"/>
                  </a:lnTo>
                  <a:lnTo>
                    <a:pt x="44" y="166"/>
                  </a:lnTo>
                  <a:lnTo>
                    <a:pt x="40" y="175"/>
                  </a:lnTo>
                  <a:lnTo>
                    <a:pt x="37" y="184"/>
                  </a:lnTo>
                  <a:lnTo>
                    <a:pt x="33" y="207"/>
                  </a:lnTo>
                  <a:lnTo>
                    <a:pt x="30" y="231"/>
                  </a:lnTo>
                  <a:lnTo>
                    <a:pt x="29" y="256"/>
                  </a:lnTo>
                  <a:lnTo>
                    <a:pt x="30" y="281"/>
                  </a:lnTo>
                  <a:lnTo>
                    <a:pt x="33" y="304"/>
                  </a:lnTo>
                  <a:lnTo>
                    <a:pt x="35" y="316"/>
                  </a:lnTo>
                  <a:lnTo>
                    <a:pt x="38" y="326"/>
                  </a:lnTo>
                  <a:lnTo>
                    <a:pt x="41" y="335"/>
                  </a:lnTo>
                  <a:lnTo>
                    <a:pt x="45" y="344"/>
                  </a:lnTo>
                  <a:lnTo>
                    <a:pt x="45" y="344"/>
                  </a:lnTo>
                  <a:lnTo>
                    <a:pt x="49" y="353"/>
                  </a:lnTo>
                  <a:lnTo>
                    <a:pt x="55" y="360"/>
                  </a:lnTo>
                  <a:lnTo>
                    <a:pt x="60" y="366"/>
                  </a:lnTo>
                  <a:lnTo>
                    <a:pt x="65" y="372"/>
                  </a:lnTo>
                  <a:lnTo>
                    <a:pt x="71" y="378"/>
                  </a:lnTo>
                  <a:lnTo>
                    <a:pt x="77" y="382"/>
                  </a:lnTo>
                  <a:lnTo>
                    <a:pt x="92" y="391"/>
                  </a:lnTo>
                  <a:lnTo>
                    <a:pt x="92" y="391"/>
                  </a:lnTo>
                  <a:lnTo>
                    <a:pt x="97" y="394"/>
                  </a:lnTo>
                  <a:lnTo>
                    <a:pt x="101" y="397"/>
                  </a:lnTo>
                  <a:lnTo>
                    <a:pt x="108" y="390"/>
                  </a:lnTo>
                  <a:lnTo>
                    <a:pt x="109" y="393"/>
                  </a:lnTo>
                  <a:lnTo>
                    <a:pt x="109" y="393"/>
                  </a:lnTo>
                  <a:lnTo>
                    <a:pt x="112" y="393"/>
                  </a:lnTo>
                  <a:lnTo>
                    <a:pt x="112" y="393"/>
                  </a:lnTo>
                  <a:lnTo>
                    <a:pt x="117" y="394"/>
                  </a:lnTo>
                  <a:lnTo>
                    <a:pt x="121" y="395"/>
                  </a:lnTo>
                  <a:lnTo>
                    <a:pt x="123" y="397"/>
                  </a:lnTo>
                  <a:lnTo>
                    <a:pt x="125" y="400"/>
                  </a:lnTo>
                  <a:lnTo>
                    <a:pt x="127" y="405"/>
                  </a:lnTo>
                  <a:lnTo>
                    <a:pt x="127" y="410"/>
                  </a:lnTo>
                  <a:lnTo>
                    <a:pt x="127" y="410"/>
                  </a:lnTo>
                  <a:lnTo>
                    <a:pt x="127" y="413"/>
                  </a:lnTo>
                  <a:lnTo>
                    <a:pt x="125" y="419"/>
                  </a:lnTo>
                  <a:lnTo>
                    <a:pt x="123" y="421"/>
                  </a:lnTo>
                  <a:lnTo>
                    <a:pt x="121" y="423"/>
                  </a:lnTo>
                  <a:lnTo>
                    <a:pt x="117" y="425"/>
                  </a:lnTo>
                  <a:lnTo>
                    <a:pt x="112" y="425"/>
                  </a:lnTo>
                  <a:lnTo>
                    <a:pt x="112" y="425"/>
                  </a:lnTo>
                  <a:lnTo>
                    <a:pt x="103" y="426"/>
                  </a:lnTo>
                  <a:lnTo>
                    <a:pt x="103" y="426"/>
                  </a:lnTo>
                  <a:lnTo>
                    <a:pt x="96" y="426"/>
                  </a:lnTo>
                  <a:lnTo>
                    <a:pt x="96" y="426"/>
                  </a:lnTo>
                  <a:close/>
                  <a:moveTo>
                    <a:pt x="819" y="29"/>
                  </a:moveTo>
                  <a:lnTo>
                    <a:pt x="819" y="29"/>
                  </a:lnTo>
                  <a:lnTo>
                    <a:pt x="805" y="31"/>
                  </a:lnTo>
                  <a:lnTo>
                    <a:pt x="788" y="32"/>
                  </a:lnTo>
                  <a:lnTo>
                    <a:pt x="771" y="34"/>
                  </a:lnTo>
                  <a:lnTo>
                    <a:pt x="754" y="37"/>
                  </a:lnTo>
                  <a:lnTo>
                    <a:pt x="736" y="41"/>
                  </a:lnTo>
                  <a:lnTo>
                    <a:pt x="717" y="46"/>
                  </a:lnTo>
                  <a:lnTo>
                    <a:pt x="675" y="58"/>
                  </a:lnTo>
                  <a:lnTo>
                    <a:pt x="675" y="58"/>
                  </a:lnTo>
                  <a:lnTo>
                    <a:pt x="659" y="65"/>
                  </a:lnTo>
                  <a:lnTo>
                    <a:pt x="643" y="72"/>
                  </a:lnTo>
                  <a:lnTo>
                    <a:pt x="628" y="80"/>
                  </a:lnTo>
                  <a:lnTo>
                    <a:pt x="613" y="90"/>
                  </a:lnTo>
                  <a:lnTo>
                    <a:pt x="599" y="101"/>
                  </a:lnTo>
                  <a:lnTo>
                    <a:pt x="586" y="113"/>
                  </a:lnTo>
                  <a:lnTo>
                    <a:pt x="572" y="127"/>
                  </a:lnTo>
                  <a:lnTo>
                    <a:pt x="559" y="142"/>
                  </a:lnTo>
                  <a:lnTo>
                    <a:pt x="550" y="152"/>
                  </a:lnTo>
                  <a:lnTo>
                    <a:pt x="562" y="160"/>
                  </a:lnTo>
                  <a:lnTo>
                    <a:pt x="562" y="160"/>
                  </a:lnTo>
                  <a:lnTo>
                    <a:pt x="582" y="174"/>
                  </a:lnTo>
                  <a:lnTo>
                    <a:pt x="602" y="190"/>
                  </a:lnTo>
                  <a:lnTo>
                    <a:pt x="602" y="190"/>
                  </a:lnTo>
                  <a:lnTo>
                    <a:pt x="632" y="213"/>
                  </a:lnTo>
                  <a:lnTo>
                    <a:pt x="648" y="224"/>
                  </a:lnTo>
                  <a:lnTo>
                    <a:pt x="664" y="234"/>
                  </a:lnTo>
                  <a:lnTo>
                    <a:pt x="664" y="234"/>
                  </a:lnTo>
                  <a:lnTo>
                    <a:pt x="688" y="246"/>
                  </a:lnTo>
                  <a:lnTo>
                    <a:pt x="704" y="255"/>
                  </a:lnTo>
                  <a:lnTo>
                    <a:pt x="723" y="264"/>
                  </a:lnTo>
                  <a:lnTo>
                    <a:pt x="744" y="272"/>
                  </a:lnTo>
                  <a:lnTo>
                    <a:pt x="765" y="279"/>
                  </a:lnTo>
                  <a:lnTo>
                    <a:pt x="787" y="286"/>
                  </a:lnTo>
                  <a:lnTo>
                    <a:pt x="797" y="288"/>
                  </a:lnTo>
                  <a:lnTo>
                    <a:pt x="808" y="289"/>
                  </a:lnTo>
                  <a:lnTo>
                    <a:pt x="808" y="289"/>
                  </a:lnTo>
                  <a:lnTo>
                    <a:pt x="834" y="291"/>
                  </a:lnTo>
                  <a:lnTo>
                    <a:pt x="859" y="292"/>
                  </a:lnTo>
                  <a:lnTo>
                    <a:pt x="859" y="292"/>
                  </a:lnTo>
                  <a:lnTo>
                    <a:pt x="882" y="291"/>
                  </a:lnTo>
                  <a:lnTo>
                    <a:pt x="903" y="289"/>
                  </a:lnTo>
                  <a:lnTo>
                    <a:pt x="922" y="285"/>
                  </a:lnTo>
                  <a:lnTo>
                    <a:pt x="940" y="279"/>
                  </a:lnTo>
                  <a:lnTo>
                    <a:pt x="955" y="273"/>
                  </a:lnTo>
                  <a:lnTo>
                    <a:pt x="970" y="265"/>
                  </a:lnTo>
                  <a:lnTo>
                    <a:pt x="983" y="255"/>
                  </a:lnTo>
                  <a:lnTo>
                    <a:pt x="994" y="243"/>
                  </a:lnTo>
                  <a:lnTo>
                    <a:pt x="994" y="243"/>
                  </a:lnTo>
                  <a:lnTo>
                    <a:pt x="1001" y="233"/>
                  </a:lnTo>
                  <a:lnTo>
                    <a:pt x="1007" y="222"/>
                  </a:lnTo>
                  <a:lnTo>
                    <a:pt x="1012" y="209"/>
                  </a:lnTo>
                  <a:lnTo>
                    <a:pt x="1016" y="197"/>
                  </a:lnTo>
                  <a:lnTo>
                    <a:pt x="1019" y="182"/>
                  </a:lnTo>
                  <a:lnTo>
                    <a:pt x="1021" y="169"/>
                  </a:lnTo>
                  <a:lnTo>
                    <a:pt x="1021" y="156"/>
                  </a:lnTo>
                  <a:lnTo>
                    <a:pt x="1020" y="142"/>
                  </a:lnTo>
                  <a:lnTo>
                    <a:pt x="1020" y="142"/>
                  </a:lnTo>
                  <a:lnTo>
                    <a:pt x="1019" y="134"/>
                  </a:lnTo>
                  <a:lnTo>
                    <a:pt x="1016" y="127"/>
                  </a:lnTo>
                  <a:lnTo>
                    <a:pt x="1014" y="119"/>
                  </a:lnTo>
                  <a:lnTo>
                    <a:pt x="1010" y="113"/>
                  </a:lnTo>
                  <a:lnTo>
                    <a:pt x="1007" y="107"/>
                  </a:lnTo>
                  <a:lnTo>
                    <a:pt x="1002" y="101"/>
                  </a:lnTo>
                  <a:lnTo>
                    <a:pt x="997" y="96"/>
                  </a:lnTo>
                  <a:lnTo>
                    <a:pt x="991" y="91"/>
                  </a:lnTo>
                  <a:lnTo>
                    <a:pt x="991" y="91"/>
                  </a:lnTo>
                  <a:lnTo>
                    <a:pt x="973" y="79"/>
                  </a:lnTo>
                  <a:lnTo>
                    <a:pt x="973" y="79"/>
                  </a:lnTo>
                  <a:lnTo>
                    <a:pt x="956" y="67"/>
                  </a:lnTo>
                  <a:lnTo>
                    <a:pt x="947" y="60"/>
                  </a:lnTo>
                  <a:lnTo>
                    <a:pt x="938" y="55"/>
                  </a:lnTo>
                  <a:lnTo>
                    <a:pt x="938" y="55"/>
                  </a:lnTo>
                  <a:lnTo>
                    <a:pt x="926" y="50"/>
                  </a:lnTo>
                  <a:lnTo>
                    <a:pt x="914" y="46"/>
                  </a:lnTo>
                  <a:lnTo>
                    <a:pt x="889" y="39"/>
                  </a:lnTo>
                  <a:lnTo>
                    <a:pt x="865" y="35"/>
                  </a:lnTo>
                  <a:lnTo>
                    <a:pt x="849" y="32"/>
                  </a:lnTo>
                  <a:lnTo>
                    <a:pt x="849" y="32"/>
                  </a:lnTo>
                  <a:lnTo>
                    <a:pt x="834" y="31"/>
                  </a:lnTo>
                  <a:lnTo>
                    <a:pt x="819" y="29"/>
                  </a:lnTo>
                  <a:lnTo>
                    <a:pt x="819" y="2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9043869" y="4518631"/>
            <a:ext cx="738758" cy="561624"/>
            <a:chOff x="4095751" y="2149476"/>
            <a:chExt cx="854074" cy="6492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68" name="Freeform 981"/>
            <p:cNvSpPr/>
            <p:nvPr/>
          </p:nvSpPr>
          <p:spPr bwMode="auto">
            <a:xfrm>
              <a:off x="4114801" y="2484438"/>
              <a:ext cx="41275" cy="42863"/>
            </a:xfrm>
            <a:custGeom>
              <a:avLst/>
              <a:gdLst/>
              <a:ahLst/>
              <a:cxnLst>
                <a:cxn ang="0">
                  <a:pos x="72" y="1"/>
                </a:cxn>
                <a:cxn ang="0">
                  <a:pos x="72" y="1"/>
                </a:cxn>
                <a:cxn ang="0">
                  <a:pos x="51" y="17"/>
                </a:cxn>
                <a:cxn ang="0">
                  <a:pos x="33" y="34"/>
                </a:cxn>
                <a:cxn ang="0">
                  <a:pos x="23" y="45"/>
                </a:cxn>
                <a:cxn ang="0">
                  <a:pos x="15" y="54"/>
                </a:cxn>
                <a:cxn ang="0">
                  <a:pos x="8" y="64"/>
                </a:cxn>
                <a:cxn ang="0">
                  <a:pos x="1" y="76"/>
                </a:cxn>
                <a:cxn ang="0">
                  <a:pos x="1" y="76"/>
                </a:cxn>
                <a:cxn ang="0">
                  <a:pos x="0" y="78"/>
                </a:cxn>
                <a:cxn ang="0">
                  <a:pos x="1" y="79"/>
                </a:cxn>
                <a:cxn ang="0">
                  <a:pos x="2" y="81"/>
                </a:cxn>
                <a:cxn ang="0">
                  <a:pos x="3" y="82"/>
                </a:cxn>
                <a:cxn ang="0">
                  <a:pos x="4" y="83"/>
                </a:cxn>
                <a:cxn ang="0">
                  <a:pos x="6" y="83"/>
                </a:cxn>
                <a:cxn ang="0">
                  <a:pos x="8" y="82"/>
                </a:cxn>
                <a:cxn ang="0">
                  <a:pos x="9" y="80"/>
                </a:cxn>
                <a:cxn ang="0">
                  <a:pos x="9" y="80"/>
                </a:cxn>
                <a:cxn ang="0">
                  <a:pos x="15" y="70"/>
                </a:cxn>
                <a:cxn ang="0">
                  <a:pos x="23" y="60"/>
                </a:cxn>
                <a:cxn ang="0">
                  <a:pos x="31" y="51"/>
                </a:cxn>
                <a:cxn ang="0">
                  <a:pos x="39" y="42"/>
                </a:cxn>
                <a:cxn ang="0">
                  <a:pos x="58" y="25"/>
                </a:cxn>
                <a:cxn ang="0">
                  <a:pos x="77" y="9"/>
                </a:cxn>
                <a:cxn ang="0">
                  <a:pos x="77" y="9"/>
                </a:cxn>
                <a:cxn ang="0">
                  <a:pos x="78" y="7"/>
                </a:cxn>
                <a:cxn ang="0">
                  <a:pos x="79" y="6"/>
                </a:cxn>
                <a:cxn ang="0">
                  <a:pos x="78" y="2"/>
                </a:cxn>
                <a:cxn ang="0">
                  <a:pos x="77" y="1"/>
                </a:cxn>
                <a:cxn ang="0">
                  <a:pos x="75" y="0"/>
                </a:cxn>
                <a:cxn ang="0">
                  <a:pos x="74" y="0"/>
                </a:cxn>
                <a:cxn ang="0">
                  <a:pos x="72" y="1"/>
                </a:cxn>
                <a:cxn ang="0">
                  <a:pos x="72" y="1"/>
                </a:cxn>
              </a:cxnLst>
              <a:rect l="0" t="0" r="r" b="b"/>
              <a:pathLst>
                <a:path w="79" h="83">
                  <a:moveTo>
                    <a:pt x="72" y="1"/>
                  </a:moveTo>
                  <a:lnTo>
                    <a:pt x="72" y="1"/>
                  </a:lnTo>
                  <a:lnTo>
                    <a:pt x="51" y="17"/>
                  </a:lnTo>
                  <a:lnTo>
                    <a:pt x="33" y="34"/>
                  </a:lnTo>
                  <a:lnTo>
                    <a:pt x="23" y="45"/>
                  </a:lnTo>
                  <a:lnTo>
                    <a:pt x="15" y="54"/>
                  </a:lnTo>
                  <a:lnTo>
                    <a:pt x="8" y="64"/>
                  </a:lnTo>
                  <a:lnTo>
                    <a:pt x="1" y="76"/>
                  </a:lnTo>
                  <a:lnTo>
                    <a:pt x="1" y="76"/>
                  </a:lnTo>
                  <a:lnTo>
                    <a:pt x="0" y="78"/>
                  </a:lnTo>
                  <a:lnTo>
                    <a:pt x="1" y="79"/>
                  </a:lnTo>
                  <a:lnTo>
                    <a:pt x="2" y="81"/>
                  </a:lnTo>
                  <a:lnTo>
                    <a:pt x="3" y="82"/>
                  </a:lnTo>
                  <a:lnTo>
                    <a:pt x="4" y="83"/>
                  </a:lnTo>
                  <a:lnTo>
                    <a:pt x="6" y="83"/>
                  </a:lnTo>
                  <a:lnTo>
                    <a:pt x="8" y="82"/>
                  </a:lnTo>
                  <a:lnTo>
                    <a:pt x="9" y="80"/>
                  </a:lnTo>
                  <a:lnTo>
                    <a:pt x="9" y="80"/>
                  </a:lnTo>
                  <a:lnTo>
                    <a:pt x="15" y="70"/>
                  </a:lnTo>
                  <a:lnTo>
                    <a:pt x="23" y="60"/>
                  </a:lnTo>
                  <a:lnTo>
                    <a:pt x="31" y="51"/>
                  </a:lnTo>
                  <a:lnTo>
                    <a:pt x="39" y="42"/>
                  </a:lnTo>
                  <a:lnTo>
                    <a:pt x="58" y="25"/>
                  </a:lnTo>
                  <a:lnTo>
                    <a:pt x="77" y="9"/>
                  </a:lnTo>
                  <a:lnTo>
                    <a:pt x="77" y="9"/>
                  </a:lnTo>
                  <a:lnTo>
                    <a:pt x="78" y="7"/>
                  </a:lnTo>
                  <a:lnTo>
                    <a:pt x="79" y="6"/>
                  </a:lnTo>
                  <a:lnTo>
                    <a:pt x="78" y="2"/>
                  </a:lnTo>
                  <a:lnTo>
                    <a:pt x="77" y="1"/>
                  </a:lnTo>
                  <a:lnTo>
                    <a:pt x="75" y="0"/>
                  </a:lnTo>
                  <a:lnTo>
                    <a:pt x="74" y="0"/>
                  </a:lnTo>
                  <a:lnTo>
                    <a:pt x="72" y="1"/>
                  </a:lnTo>
                  <a:lnTo>
                    <a:pt x="7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69" name="Freeform 982"/>
            <p:cNvSpPr/>
            <p:nvPr/>
          </p:nvSpPr>
          <p:spPr bwMode="auto">
            <a:xfrm>
              <a:off x="4122738" y="2492376"/>
              <a:ext cx="60325" cy="63500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106" y="1"/>
                </a:cxn>
                <a:cxn ang="0">
                  <a:pos x="44" y="63"/>
                </a:cxn>
                <a:cxn ang="0">
                  <a:pos x="44" y="63"/>
                </a:cxn>
                <a:cxn ang="0">
                  <a:pos x="20" y="87"/>
                </a:cxn>
                <a:cxn ang="0">
                  <a:pos x="10" y="99"/>
                </a:cxn>
                <a:cxn ang="0">
                  <a:pos x="4" y="105"/>
                </a:cxn>
                <a:cxn ang="0">
                  <a:pos x="0" y="113"/>
                </a:cxn>
                <a:cxn ang="0">
                  <a:pos x="0" y="113"/>
                </a:cxn>
                <a:cxn ang="0">
                  <a:pos x="0" y="115"/>
                </a:cxn>
                <a:cxn ang="0">
                  <a:pos x="0" y="117"/>
                </a:cxn>
                <a:cxn ang="0">
                  <a:pos x="2" y="119"/>
                </a:cxn>
                <a:cxn ang="0">
                  <a:pos x="4" y="120"/>
                </a:cxn>
                <a:cxn ang="0">
                  <a:pos x="6" y="120"/>
                </a:cxn>
                <a:cxn ang="0">
                  <a:pos x="7" y="119"/>
                </a:cxn>
                <a:cxn ang="0">
                  <a:pos x="8" y="118"/>
                </a:cxn>
                <a:cxn ang="0">
                  <a:pos x="8" y="118"/>
                </a:cxn>
                <a:cxn ang="0">
                  <a:pos x="13" y="110"/>
                </a:cxn>
                <a:cxn ang="0">
                  <a:pos x="18" y="103"/>
                </a:cxn>
                <a:cxn ang="0">
                  <a:pos x="30" y="90"/>
                </a:cxn>
                <a:cxn ang="0">
                  <a:pos x="55" y="65"/>
                </a:cxn>
                <a:cxn ang="0">
                  <a:pos x="55" y="65"/>
                </a:cxn>
                <a:cxn ang="0">
                  <a:pos x="113" y="7"/>
                </a:cxn>
                <a:cxn ang="0">
                  <a:pos x="113" y="7"/>
                </a:cxn>
                <a:cxn ang="0">
                  <a:pos x="114" y="6"/>
                </a:cxn>
                <a:cxn ang="0">
                  <a:pos x="114" y="4"/>
                </a:cxn>
                <a:cxn ang="0">
                  <a:pos x="114" y="2"/>
                </a:cxn>
                <a:cxn ang="0">
                  <a:pos x="113" y="1"/>
                </a:cxn>
                <a:cxn ang="0">
                  <a:pos x="111" y="0"/>
                </a:cxn>
                <a:cxn ang="0">
                  <a:pos x="110" y="0"/>
                </a:cxn>
                <a:cxn ang="0">
                  <a:pos x="108" y="0"/>
                </a:cxn>
                <a:cxn ang="0">
                  <a:pos x="106" y="1"/>
                </a:cxn>
                <a:cxn ang="0">
                  <a:pos x="106" y="1"/>
                </a:cxn>
              </a:cxnLst>
              <a:rect l="0" t="0" r="r" b="b"/>
              <a:pathLst>
                <a:path w="114" h="120">
                  <a:moveTo>
                    <a:pt x="106" y="1"/>
                  </a:moveTo>
                  <a:lnTo>
                    <a:pt x="106" y="1"/>
                  </a:lnTo>
                  <a:lnTo>
                    <a:pt x="44" y="63"/>
                  </a:lnTo>
                  <a:lnTo>
                    <a:pt x="44" y="63"/>
                  </a:lnTo>
                  <a:lnTo>
                    <a:pt x="20" y="87"/>
                  </a:lnTo>
                  <a:lnTo>
                    <a:pt x="10" y="99"/>
                  </a:lnTo>
                  <a:lnTo>
                    <a:pt x="4" y="105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0" y="117"/>
                  </a:lnTo>
                  <a:lnTo>
                    <a:pt x="2" y="119"/>
                  </a:lnTo>
                  <a:lnTo>
                    <a:pt x="4" y="120"/>
                  </a:lnTo>
                  <a:lnTo>
                    <a:pt x="6" y="120"/>
                  </a:lnTo>
                  <a:lnTo>
                    <a:pt x="7" y="119"/>
                  </a:lnTo>
                  <a:lnTo>
                    <a:pt x="8" y="118"/>
                  </a:lnTo>
                  <a:lnTo>
                    <a:pt x="8" y="118"/>
                  </a:lnTo>
                  <a:lnTo>
                    <a:pt x="13" y="110"/>
                  </a:lnTo>
                  <a:lnTo>
                    <a:pt x="18" y="103"/>
                  </a:lnTo>
                  <a:lnTo>
                    <a:pt x="30" y="90"/>
                  </a:lnTo>
                  <a:lnTo>
                    <a:pt x="55" y="65"/>
                  </a:lnTo>
                  <a:lnTo>
                    <a:pt x="55" y="65"/>
                  </a:lnTo>
                  <a:lnTo>
                    <a:pt x="113" y="7"/>
                  </a:lnTo>
                  <a:lnTo>
                    <a:pt x="113" y="7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4" y="2"/>
                  </a:lnTo>
                  <a:lnTo>
                    <a:pt x="113" y="1"/>
                  </a:lnTo>
                  <a:lnTo>
                    <a:pt x="111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106" y="1"/>
                  </a:lnTo>
                  <a:lnTo>
                    <a:pt x="106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0" name="Freeform 983"/>
            <p:cNvSpPr/>
            <p:nvPr/>
          </p:nvSpPr>
          <p:spPr bwMode="auto">
            <a:xfrm>
              <a:off x="4133851" y="2506663"/>
              <a:ext cx="88900" cy="85725"/>
            </a:xfrm>
            <a:custGeom>
              <a:avLst/>
              <a:gdLst/>
              <a:ahLst/>
              <a:cxnLst>
                <a:cxn ang="0">
                  <a:pos x="161" y="1"/>
                </a:cxn>
                <a:cxn ang="0">
                  <a:pos x="161" y="1"/>
                </a:cxn>
                <a:cxn ang="0">
                  <a:pos x="141" y="21"/>
                </a:cxn>
                <a:cxn ang="0">
                  <a:pos x="122" y="41"/>
                </a:cxn>
                <a:cxn ang="0">
                  <a:pos x="82" y="79"/>
                </a:cxn>
                <a:cxn ang="0">
                  <a:pos x="41" y="118"/>
                </a:cxn>
                <a:cxn ang="0">
                  <a:pos x="2" y="156"/>
                </a:cxn>
                <a:cxn ang="0">
                  <a:pos x="2" y="156"/>
                </a:cxn>
                <a:cxn ang="0">
                  <a:pos x="0" y="158"/>
                </a:cxn>
                <a:cxn ang="0">
                  <a:pos x="0" y="160"/>
                </a:cxn>
                <a:cxn ang="0">
                  <a:pos x="1" y="161"/>
                </a:cxn>
                <a:cxn ang="0">
                  <a:pos x="2" y="163"/>
                </a:cxn>
                <a:cxn ang="0">
                  <a:pos x="3" y="164"/>
                </a:cxn>
                <a:cxn ang="0">
                  <a:pos x="5" y="164"/>
                </a:cxn>
                <a:cxn ang="0">
                  <a:pos x="6" y="164"/>
                </a:cxn>
                <a:cxn ang="0">
                  <a:pos x="8" y="163"/>
                </a:cxn>
                <a:cxn ang="0">
                  <a:pos x="8" y="163"/>
                </a:cxn>
                <a:cxn ang="0">
                  <a:pos x="49" y="125"/>
                </a:cxn>
                <a:cxn ang="0">
                  <a:pos x="89" y="87"/>
                </a:cxn>
                <a:cxn ang="0">
                  <a:pos x="128" y="48"/>
                </a:cxn>
                <a:cxn ang="0">
                  <a:pos x="148" y="29"/>
                </a:cxn>
                <a:cxn ang="0">
                  <a:pos x="167" y="8"/>
                </a:cxn>
                <a:cxn ang="0">
                  <a:pos x="167" y="8"/>
                </a:cxn>
                <a:cxn ang="0">
                  <a:pos x="168" y="6"/>
                </a:cxn>
                <a:cxn ang="0">
                  <a:pos x="168" y="4"/>
                </a:cxn>
                <a:cxn ang="0">
                  <a:pos x="168" y="3"/>
                </a:cxn>
                <a:cxn ang="0">
                  <a:pos x="167" y="1"/>
                </a:cxn>
                <a:cxn ang="0">
                  <a:pos x="165" y="0"/>
                </a:cxn>
                <a:cxn ang="0">
                  <a:pos x="164" y="0"/>
                </a:cxn>
                <a:cxn ang="0">
                  <a:pos x="162" y="0"/>
                </a:cxn>
                <a:cxn ang="0">
                  <a:pos x="161" y="1"/>
                </a:cxn>
                <a:cxn ang="0">
                  <a:pos x="161" y="1"/>
                </a:cxn>
              </a:cxnLst>
              <a:rect l="0" t="0" r="r" b="b"/>
              <a:pathLst>
                <a:path w="168" h="164">
                  <a:moveTo>
                    <a:pt x="161" y="1"/>
                  </a:moveTo>
                  <a:lnTo>
                    <a:pt x="161" y="1"/>
                  </a:lnTo>
                  <a:lnTo>
                    <a:pt x="141" y="21"/>
                  </a:lnTo>
                  <a:lnTo>
                    <a:pt x="122" y="41"/>
                  </a:lnTo>
                  <a:lnTo>
                    <a:pt x="82" y="79"/>
                  </a:lnTo>
                  <a:lnTo>
                    <a:pt x="41" y="118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0" y="158"/>
                  </a:lnTo>
                  <a:lnTo>
                    <a:pt x="0" y="160"/>
                  </a:lnTo>
                  <a:lnTo>
                    <a:pt x="1" y="161"/>
                  </a:lnTo>
                  <a:lnTo>
                    <a:pt x="2" y="163"/>
                  </a:lnTo>
                  <a:lnTo>
                    <a:pt x="3" y="164"/>
                  </a:lnTo>
                  <a:lnTo>
                    <a:pt x="5" y="164"/>
                  </a:lnTo>
                  <a:lnTo>
                    <a:pt x="6" y="164"/>
                  </a:lnTo>
                  <a:lnTo>
                    <a:pt x="8" y="163"/>
                  </a:lnTo>
                  <a:lnTo>
                    <a:pt x="8" y="163"/>
                  </a:lnTo>
                  <a:lnTo>
                    <a:pt x="49" y="125"/>
                  </a:lnTo>
                  <a:lnTo>
                    <a:pt x="89" y="87"/>
                  </a:lnTo>
                  <a:lnTo>
                    <a:pt x="128" y="48"/>
                  </a:lnTo>
                  <a:lnTo>
                    <a:pt x="148" y="29"/>
                  </a:lnTo>
                  <a:lnTo>
                    <a:pt x="167" y="8"/>
                  </a:lnTo>
                  <a:lnTo>
                    <a:pt x="167" y="8"/>
                  </a:lnTo>
                  <a:lnTo>
                    <a:pt x="168" y="6"/>
                  </a:lnTo>
                  <a:lnTo>
                    <a:pt x="168" y="4"/>
                  </a:lnTo>
                  <a:lnTo>
                    <a:pt x="168" y="3"/>
                  </a:lnTo>
                  <a:lnTo>
                    <a:pt x="167" y="1"/>
                  </a:lnTo>
                  <a:lnTo>
                    <a:pt x="165" y="0"/>
                  </a:lnTo>
                  <a:lnTo>
                    <a:pt x="164" y="0"/>
                  </a:lnTo>
                  <a:lnTo>
                    <a:pt x="162" y="0"/>
                  </a:lnTo>
                  <a:lnTo>
                    <a:pt x="161" y="1"/>
                  </a:lnTo>
                  <a:lnTo>
                    <a:pt x="161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1" name="Freeform 984"/>
            <p:cNvSpPr/>
            <p:nvPr/>
          </p:nvSpPr>
          <p:spPr bwMode="auto">
            <a:xfrm>
              <a:off x="4135438" y="2541588"/>
              <a:ext cx="88900" cy="87313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162" y="1"/>
                </a:cxn>
                <a:cxn ang="0">
                  <a:pos x="150" y="9"/>
                </a:cxn>
                <a:cxn ang="0">
                  <a:pos x="140" y="19"/>
                </a:cxn>
                <a:cxn ang="0">
                  <a:pos x="119" y="37"/>
                </a:cxn>
                <a:cxn ang="0">
                  <a:pos x="81" y="78"/>
                </a:cxn>
                <a:cxn ang="0">
                  <a:pos x="81" y="78"/>
                </a:cxn>
                <a:cxn ang="0">
                  <a:pos x="71" y="88"/>
                </a:cxn>
                <a:cxn ang="0">
                  <a:pos x="58" y="97"/>
                </a:cxn>
                <a:cxn ang="0">
                  <a:pos x="47" y="107"/>
                </a:cxn>
                <a:cxn ang="0">
                  <a:pos x="35" y="116"/>
                </a:cxn>
                <a:cxn ang="0">
                  <a:pos x="35" y="116"/>
                </a:cxn>
                <a:cxn ang="0">
                  <a:pos x="26" y="126"/>
                </a:cxn>
                <a:cxn ang="0">
                  <a:pos x="17" y="136"/>
                </a:cxn>
                <a:cxn ang="0">
                  <a:pos x="8" y="147"/>
                </a:cxn>
                <a:cxn ang="0">
                  <a:pos x="1" y="158"/>
                </a:cxn>
                <a:cxn ang="0">
                  <a:pos x="1" y="158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1" y="163"/>
                </a:cxn>
                <a:cxn ang="0">
                  <a:pos x="2" y="165"/>
                </a:cxn>
                <a:cxn ang="0">
                  <a:pos x="4" y="165"/>
                </a:cxn>
                <a:cxn ang="0">
                  <a:pos x="6" y="165"/>
                </a:cxn>
                <a:cxn ang="0">
                  <a:pos x="7" y="165"/>
                </a:cxn>
                <a:cxn ang="0">
                  <a:pos x="9" y="163"/>
                </a:cxn>
                <a:cxn ang="0">
                  <a:pos x="9" y="163"/>
                </a:cxn>
                <a:cxn ang="0">
                  <a:pos x="17" y="152"/>
                </a:cxn>
                <a:cxn ang="0">
                  <a:pos x="25" y="142"/>
                </a:cxn>
                <a:cxn ang="0">
                  <a:pos x="33" y="132"/>
                </a:cxn>
                <a:cxn ang="0">
                  <a:pos x="43" y="123"/>
                </a:cxn>
                <a:cxn ang="0">
                  <a:pos x="62" y="106"/>
                </a:cxn>
                <a:cxn ang="0">
                  <a:pos x="82" y="89"/>
                </a:cxn>
                <a:cxn ang="0">
                  <a:pos x="82" y="89"/>
                </a:cxn>
                <a:cxn ang="0">
                  <a:pos x="92" y="80"/>
                </a:cxn>
                <a:cxn ang="0">
                  <a:pos x="103" y="69"/>
                </a:cxn>
                <a:cxn ang="0">
                  <a:pos x="120" y="49"/>
                </a:cxn>
                <a:cxn ang="0">
                  <a:pos x="120" y="49"/>
                </a:cxn>
                <a:cxn ang="0">
                  <a:pos x="132" y="38"/>
                </a:cxn>
                <a:cxn ang="0">
                  <a:pos x="142" y="28"/>
                </a:cxn>
                <a:cxn ang="0">
                  <a:pos x="166" y="9"/>
                </a:cxn>
                <a:cxn ang="0">
                  <a:pos x="166" y="9"/>
                </a:cxn>
                <a:cxn ang="0">
                  <a:pos x="168" y="7"/>
                </a:cxn>
                <a:cxn ang="0">
                  <a:pos x="168" y="6"/>
                </a:cxn>
                <a:cxn ang="0">
                  <a:pos x="167" y="2"/>
                </a:cxn>
                <a:cxn ang="0">
                  <a:pos x="166" y="1"/>
                </a:cxn>
                <a:cxn ang="0">
                  <a:pos x="165" y="0"/>
                </a:cxn>
                <a:cxn ang="0">
                  <a:pos x="163" y="0"/>
                </a:cxn>
                <a:cxn ang="0">
                  <a:pos x="162" y="1"/>
                </a:cxn>
                <a:cxn ang="0">
                  <a:pos x="162" y="1"/>
                </a:cxn>
              </a:cxnLst>
              <a:rect l="0" t="0" r="r" b="b"/>
              <a:pathLst>
                <a:path w="168" h="165">
                  <a:moveTo>
                    <a:pt x="162" y="1"/>
                  </a:moveTo>
                  <a:lnTo>
                    <a:pt x="162" y="1"/>
                  </a:lnTo>
                  <a:lnTo>
                    <a:pt x="150" y="9"/>
                  </a:lnTo>
                  <a:lnTo>
                    <a:pt x="140" y="19"/>
                  </a:lnTo>
                  <a:lnTo>
                    <a:pt x="119" y="37"/>
                  </a:lnTo>
                  <a:lnTo>
                    <a:pt x="81" y="78"/>
                  </a:lnTo>
                  <a:lnTo>
                    <a:pt x="81" y="78"/>
                  </a:lnTo>
                  <a:lnTo>
                    <a:pt x="71" y="88"/>
                  </a:lnTo>
                  <a:lnTo>
                    <a:pt x="58" y="97"/>
                  </a:lnTo>
                  <a:lnTo>
                    <a:pt x="47" y="107"/>
                  </a:lnTo>
                  <a:lnTo>
                    <a:pt x="35" y="116"/>
                  </a:lnTo>
                  <a:lnTo>
                    <a:pt x="35" y="116"/>
                  </a:lnTo>
                  <a:lnTo>
                    <a:pt x="26" y="126"/>
                  </a:lnTo>
                  <a:lnTo>
                    <a:pt x="17" y="136"/>
                  </a:lnTo>
                  <a:lnTo>
                    <a:pt x="8" y="147"/>
                  </a:lnTo>
                  <a:lnTo>
                    <a:pt x="1" y="158"/>
                  </a:lnTo>
                  <a:lnTo>
                    <a:pt x="1" y="158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1" y="163"/>
                  </a:lnTo>
                  <a:lnTo>
                    <a:pt x="2" y="165"/>
                  </a:lnTo>
                  <a:lnTo>
                    <a:pt x="4" y="165"/>
                  </a:lnTo>
                  <a:lnTo>
                    <a:pt x="6" y="165"/>
                  </a:lnTo>
                  <a:lnTo>
                    <a:pt x="7" y="165"/>
                  </a:lnTo>
                  <a:lnTo>
                    <a:pt x="9" y="163"/>
                  </a:lnTo>
                  <a:lnTo>
                    <a:pt x="9" y="163"/>
                  </a:lnTo>
                  <a:lnTo>
                    <a:pt x="17" y="152"/>
                  </a:lnTo>
                  <a:lnTo>
                    <a:pt x="25" y="142"/>
                  </a:lnTo>
                  <a:lnTo>
                    <a:pt x="33" y="132"/>
                  </a:lnTo>
                  <a:lnTo>
                    <a:pt x="43" y="123"/>
                  </a:lnTo>
                  <a:lnTo>
                    <a:pt x="62" y="106"/>
                  </a:lnTo>
                  <a:lnTo>
                    <a:pt x="82" y="89"/>
                  </a:lnTo>
                  <a:lnTo>
                    <a:pt x="82" y="89"/>
                  </a:lnTo>
                  <a:lnTo>
                    <a:pt x="92" y="80"/>
                  </a:lnTo>
                  <a:lnTo>
                    <a:pt x="103" y="69"/>
                  </a:lnTo>
                  <a:lnTo>
                    <a:pt x="120" y="49"/>
                  </a:lnTo>
                  <a:lnTo>
                    <a:pt x="120" y="49"/>
                  </a:lnTo>
                  <a:lnTo>
                    <a:pt x="132" y="38"/>
                  </a:lnTo>
                  <a:lnTo>
                    <a:pt x="142" y="28"/>
                  </a:lnTo>
                  <a:lnTo>
                    <a:pt x="166" y="9"/>
                  </a:lnTo>
                  <a:lnTo>
                    <a:pt x="166" y="9"/>
                  </a:lnTo>
                  <a:lnTo>
                    <a:pt x="168" y="7"/>
                  </a:lnTo>
                  <a:lnTo>
                    <a:pt x="168" y="6"/>
                  </a:lnTo>
                  <a:lnTo>
                    <a:pt x="167" y="2"/>
                  </a:lnTo>
                  <a:lnTo>
                    <a:pt x="166" y="1"/>
                  </a:lnTo>
                  <a:lnTo>
                    <a:pt x="165" y="0"/>
                  </a:lnTo>
                  <a:lnTo>
                    <a:pt x="163" y="0"/>
                  </a:lnTo>
                  <a:lnTo>
                    <a:pt x="162" y="1"/>
                  </a:lnTo>
                  <a:lnTo>
                    <a:pt x="16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2" name="Freeform 985"/>
            <p:cNvSpPr/>
            <p:nvPr/>
          </p:nvSpPr>
          <p:spPr bwMode="auto">
            <a:xfrm>
              <a:off x="4129088" y="2597151"/>
              <a:ext cx="71438" cy="68263"/>
            </a:xfrm>
            <a:custGeom>
              <a:avLst/>
              <a:gdLst/>
              <a:ahLst/>
              <a:cxnLst>
                <a:cxn ang="0">
                  <a:pos x="125" y="1"/>
                </a:cxn>
                <a:cxn ang="0">
                  <a:pos x="125" y="1"/>
                </a:cxn>
                <a:cxn ang="0">
                  <a:pos x="108" y="14"/>
                </a:cxn>
                <a:cxn ang="0">
                  <a:pos x="94" y="29"/>
                </a:cxn>
                <a:cxn ang="0">
                  <a:pos x="65" y="60"/>
                </a:cxn>
                <a:cxn ang="0">
                  <a:pos x="65" y="60"/>
                </a:cxn>
                <a:cxn ang="0">
                  <a:pos x="49" y="75"/>
                </a:cxn>
                <a:cxn ang="0">
                  <a:pos x="34" y="91"/>
                </a:cxn>
                <a:cxn ang="0">
                  <a:pos x="1" y="121"/>
                </a:cxn>
                <a:cxn ang="0">
                  <a:pos x="1" y="121"/>
                </a:cxn>
                <a:cxn ang="0">
                  <a:pos x="0" y="122"/>
                </a:cxn>
                <a:cxn ang="0">
                  <a:pos x="0" y="124"/>
                </a:cxn>
                <a:cxn ang="0">
                  <a:pos x="0" y="126"/>
                </a:cxn>
                <a:cxn ang="0">
                  <a:pos x="1" y="127"/>
                </a:cxn>
                <a:cxn ang="0">
                  <a:pos x="3" y="128"/>
                </a:cxn>
                <a:cxn ang="0">
                  <a:pos x="4" y="129"/>
                </a:cxn>
                <a:cxn ang="0">
                  <a:pos x="6" y="128"/>
                </a:cxn>
                <a:cxn ang="0">
                  <a:pos x="8" y="127"/>
                </a:cxn>
                <a:cxn ang="0">
                  <a:pos x="8" y="127"/>
                </a:cxn>
                <a:cxn ang="0">
                  <a:pos x="38" y="100"/>
                </a:cxn>
                <a:cxn ang="0">
                  <a:pos x="67" y="71"/>
                </a:cxn>
                <a:cxn ang="0">
                  <a:pos x="67" y="71"/>
                </a:cxn>
                <a:cxn ang="0">
                  <a:pos x="98" y="38"/>
                </a:cxn>
                <a:cxn ang="0">
                  <a:pos x="115" y="22"/>
                </a:cxn>
                <a:cxn ang="0">
                  <a:pos x="131" y="7"/>
                </a:cxn>
                <a:cxn ang="0">
                  <a:pos x="131" y="7"/>
                </a:cxn>
                <a:cxn ang="0">
                  <a:pos x="132" y="6"/>
                </a:cxn>
                <a:cxn ang="0">
                  <a:pos x="133" y="4"/>
                </a:cxn>
                <a:cxn ang="0">
                  <a:pos x="132" y="2"/>
                </a:cxn>
                <a:cxn ang="0">
                  <a:pos x="131" y="1"/>
                </a:cxn>
                <a:cxn ang="0">
                  <a:pos x="128" y="0"/>
                </a:cxn>
                <a:cxn ang="0">
                  <a:pos x="127" y="0"/>
                </a:cxn>
                <a:cxn ang="0">
                  <a:pos x="125" y="1"/>
                </a:cxn>
                <a:cxn ang="0">
                  <a:pos x="125" y="1"/>
                </a:cxn>
              </a:cxnLst>
              <a:rect l="0" t="0" r="r" b="b"/>
              <a:pathLst>
                <a:path w="133" h="129">
                  <a:moveTo>
                    <a:pt x="125" y="1"/>
                  </a:moveTo>
                  <a:lnTo>
                    <a:pt x="125" y="1"/>
                  </a:lnTo>
                  <a:lnTo>
                    <a:pt x="108" y="14"/>
                  </a:lnTo>
                  <a:lnTo>
                    <a:pt x="94" y="29"/>
                  </a:lnTo>
                  <a:lnTo>
                    <a:pt x="65" y="60"/>
                  </a:lnTo>
                  <a:lnTo>
                    <a:pt x="65" y="60"/>
                  </a:lnTo>
                  <a:lnTo>
                    <a:pt x="49" y="75"/>
                  </a:lnTo>
                  <a:lnTo>
                    <a:pt x="34" y="91"/>
                  </a:lnTo>
                  <a:lnTo>
                    <a:pt x="1" y="121"/>
                  </a:lnTo>
                  <a:lnTo>
                    <a:pt x="1" y="121"/>
                  </a:lnTo>
                  <a:lnTo>
                    <a:pt x="0" y="122"/>
                  </a:lnTo>
                  <a:lnTo>
                    <a:pt x="0" y="124"/>
                  </a:lnTo>
                  <a:lnTo>
                    <a:pt x="0" y="126"/>
                  </a:lnTo>
                  <a:lnTo>
                    <a:pt x="1" y="127"/>
                  </a:lnTo>
                  <a:lnTo>
                    <a:pt x="3" y="128"/>
                  </a:lnTo>
                  <a:lnTo>
                    <a:pt x="4" y="129"/>
                  </a:lnTo>
                  <a:lnTo>
                    <a:pt x="6" y="128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38" y="100"/>
                  </a:lnTo>
                  <a:lnTo>
                    <a:pt x="67" y="71"/>
                  </a:lnTo>
                  <a:lnTo>
                    <a:pt x="67" y="71"/>
                  </a:lnTo>
                  <a:lnTo>
                    <a:pt x="98" y="38"/>
                  </a:lnTo>
                  <a:lnTo>
                    <a:pt x="115" y="22"/>
                  </a:lnTo>
                  <a:lnTo>
                    <a:pt x="131" y="7"/>
                  </a:lnTo>
                  <a:lnTo>
                    <a:pt x="131" y="7"/>
                  </a:lnTo>
                  <a:lnTo>
                    <a:pt x="132" y="6"/>
                  </a:lnTo>
                  <a:lnTo>
                    <a:pt x="133" y="4"/>
                  </a:lnTo>
                  <a:lnTo>
                    <a:pt x="132" y="2"/>
                  </a:lnTo>
                  <a:lnTo>
                    <a:pt x="131" y="1"/>
                  </a:lnTo>
                  <a:lnTo>
                    <a:pt x="128" y="0"/>
                  </a:lnTo>
                  <a:lnTo>
                    <a:pt x="127" y="0"/>
                  </a:lnTo>
                  <a:lnTo>
                    <a:pt x="125" y="1"/>
                  </a:lnTo>
                  <a:lnTo>
                    <a:pt x="125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3" name="Freeform 986"/>
            <p:cNvSpPr/>
            <p:nvPr/>
          </p:nvSpPr>
          <p:spPr bwMode="auto">
            <a:xfrm>
              <a:off x="4129088" y="2630488"/>
              <a:ext cx="71438" cy="66675"/>
            </a:xfrm>
            <a:custGeom>
              <a:avLst/>
              <a:gdLst/>
              <a:ahLst/>
              <a:cxnLst>
                <a:cxn ang="0">
                  <a:pos x="125" y="1"/>
                </a:cxn>
                <a:cxn ang="0">
                  <a:pos x="125" y="1"/>
                </a:cxn>
                <a:cxn ang="0">
                  <a:pos x="92" y="28"/>
                </a:cxn>
                <a:cxn ang="0">
                  <a:pos x="59" y="57"/>
                </a:cxn>
                <a:cxn ang="0">
                  <a:pos x="43" y="71"/>
                </a:cxn>
                <a:cxn ang="0">
                  <a:pos x="29" y="86"/>
                </a:cxn>
                <a:cxn ang="0">
                  <a:pos x="14" y="103"/>
                </a:cxn>
                <a:cxn ang="0">
                  <a:pos x="1" y="119"/>
                </a:cxn>
                <a:cxn ang="0">
                  <a:pos x="1" y="119"/>
                </a:cxn>
                <a:cxn ang="0">
                  <a:pos x="0" y="121"/>
                </a:cxn>
                <a:cxn ang="0">
                  <a:pos x="0" y="122"/>
                </a:cxn>
                <a:cxn ang="0">
                  <a:pos x="1" y="124"/>
                </a:cxn>
                <a:cxn ang="0">
                  <a:pos x="2" y="125"/>
                </a:cxn>
                <a:cxn ang="0">
                  <a:pos x="5" y="125"/>
                </a:cxn>
                <a:cxn ang="0">
                  <a:pos x="7" y="125"/>
                </a:cxn>
                <a:cxn ang="0">
                  <a:pos x="9" y="124"/>
                </a:cxn>
                <a:cxn ang="0">
                  <a:pos x="9" y="124"/>
                </a:cxn>
                <a:cxn ang="0">
                  <a:pos x="21" y="108"/>
                </a:cxn>
                <a:cxn ang="0">
                  <a:pos x="36" y="92"/>
                </a:cxn>
                <a:cxn ang="0">
                  <a:pos x="51" y="77"/>
                </a:cxn>
                <a:cxn ang="0">
                  <a:pos x="67" y="62"/>
                </a:cxn>
                <a:cxn ang="0">
                  <a:pos x="99" y="34"/>
                </a:cxn>
                <a:cxn ang="0">
                  <a:pos x="131" y="7"/>
                </a:cxn>
                <a:cxn ang="0">
                  <a:pos x="131" y="7"/>
                </a:cxn>
                <a:cxn ang="0">
                  <a:pos x="132" y="6"/>
                </a:cxn>
                <a:cxn ang="0">
                  <a:pos x="133" y="4"/>
                </a:cxn>
                <a:cxn ang="0">
                  <a:pos x="132" y="3"/>
                </a:cxn>
                <a:cxn ang="0">
                  <a:pos x="131" y="1"/>
                </a:cxn>
                <a:cxn ang="0">
                  <a:pos x="128" y="0"/>
                </a:cxn>
                <a:cxn ang="0">
                  <a:pos x="126" y="0"/>
                </a:cxn>
                <a:cxn ang="0">
                  <a:pos x="125" y="1"/>
                </a:cxn>
                <a:cxn ang="0">
                  <a:pos x="125" y="1"/>
                </a:cxn>
              </a:cxnLst>
              <a:rect l="0" t="0" r="r" b="b"/>
              <a:pathLst>
                <a:path w="133" h="125">
                  <a:moveTo>
                    <a:pt x="125" y="1"/>
                  </a:moveTo>
                  <a:lnTo>
                    <a:pt x="125" y="1"/>
                  </a:lnTo>
                  <a:lnTo>
                    <a:pt x="92" y="28"/>
                  </a:lnTo>
                  <a:lnTo>
                    <a:pt x="59" y="57"/>
                  </a:lnTo>
                  <a:lnTo>
                    <a:pt x="43" y="71"/>
                  </a:lnTo>
                  <a:lnTo>
                    <a:pt x="29" y="86"/>
                  </a:lnTo>
                  <a:lnTo>
                    <a:pt x="14" y="103"/>
                  </a:lnTo>
                  <a:lnTo>
                    <a:pt x="1" y="119"/>
                  </a:lnTo>
                  <a:lnTo>
                    <a:pt x="1" y="119"/>
                  </a:lnTo>
                  <a:lnTo>
                    <a:pt x="0" y="121"/>
                  </a:lnTo>
                  <a:lnTo>
                    <a:pt x="0" y="122"/>
                  </a:lnTo>
                  <a:lnTo>
                    <a:pt x="1" y="124"/>
                  </a:lnTo>
                  <a:lnTo>
                    <a:pt x="2" y="125"/>
                  </a:lnTo>
                  <a:lnTo>
                    <a:pt x="5" y="125"/>
                  </a:lnTo>
                  <a:lnTo>
                    <a:pt x="7" y="125"/>
                  </a:lnTo>
                  <a:lnTo>
                    <a:pt x="9" y="124"/>
                  </a:lnTo>
                  <a:lnTo>
                    <a:pt x="9" y="124"/>
                  </a:lnTo>
                  <a:lnTo>
                    <a:pt x="21" y="108"/>
                  </a:lnTo>
                  <a:lnTo>
                    <a:pt x="36" y="92"/>
                  </a:lnTo>
                  <a:lnTo>
                    <a:pt x="51" y="77"/>
                  </a:lnTo>
                  <a:lnTo>
                    <a:pt x="67" y="62"/>
                  </a:lnTo>
                  <a:lnTo>
                    <a:pt x="99" y="34"/>
                  </a:lnTo>
                  <a:lnTo>
                    <a:pt x="131" y="7"/>
                  </a:lnTo>
                  <a:lnTo>
                    <a:pt x="131" y="7"/>
                  </a:lnTo>
                  <a:lnTo>
                    <a:pt x="132" y="6"/>
                  </a:lnTo>
                  <a:lnTo>
                    <a:pt x="133" y="4"/>
                  </a:lnTo>
                  <a:lnTo>
                    <a:pt x="132" y="3"/>
                  </a:lnTo>
                  <a:lnTo>
                    <a:pt x="131" y="1"/>
                  </a:lnTo>
                  <a:lnTo>
                    <a:pt x="128" y="0"/>
                  </a:lnTo>
                  <a:lnTo>
                    <a:pt x="126" y="0"/>
                  </a:lnTo>
                  <a:lnTo>
                    <a:pt x="125" y="1"/>
                  </a:lnTo>
                  <a:lnTo>
                    <a:pt x="125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4" name="Freeform 987"/>
            <p:cNvSpPr/>
            <p:nvPr/>
          </p:nvSpPr>
          <p:spPr bwMode="auto">
            <a:xfrm>
              <a:off x="4127501" y="2670176"/>
              <a:ext cx="55563" cy="55563"/>
            </a:xfrm>
            <a:custGeom>
              <a:avLst/>
              <a:gdLst/>
              <a:ahLst/>
              <a:cxnLst>
                <a:cxn ang="0">
                  <a:pos x="97" y="1"/>
                </a:cxn>
                <a:cxn ang="0">
                  <a:pos x="97" y="1"/>
                </a:cxn>
                <a:cxn ang="0">
                  <a:pos x="82" y="10"/>
                </a:cxn>
                <a:cxn ang="0">
                  <a:pos x="69" y="20"/>
                </a:cxn>
                <a:cxn ang="0">
                  <a:pos x="55" y="32"/>
                </a:cxn>
                <a:cxn ang="0">
                  <a:pos x="43" y="43"/>
                </a:cxn>
                <a:cxn ang="0">
                  <a:pos x="32" y="56"/>
                </a:cxn>
                <a:cxn ang="0">
                  <a:pos x="20" y="69"/>
                </a:cxn>
                <a:cxn ang="0">
                  <a:pos x="10" y="82"/>
                </a:cxn>
                <a:cxn ang="0">
                  <a:pos x="1" y="97"/>
                </a:cxn>
                <a:cxn ang="0">
                  <a:pos x="1" y="97"/>
                </a:cxn>
                <a:cxn ang="0">
                  <a:pos x="0" y="99"/>
                </a:cxn>
                <a:cxn ang="0">
                  <a:pos x="0" y="100"/>
                </a:cxn>
                <a:cxn ang="0">
                  <a:pos x="1" y="102"/>
                </a:cxn>
                <a:cxn ang="0">
                  <a:pos x="2" y="103"/>
                </a:cxn>
                <a:cxn ang="0">
                  <a:pos x="4" y="104"/>
                </a:cxn>
                <a:cxn ang="0">
                  <a:pos x="6" y="104"/>
                </a:cxn>
                <a:cxn ang="0">
                  <a:pos x="7" y="103"/>
                </a:cxn>
                <a:cxn ang="0">
                  <a:pos x="9" y="102"/>
                </a:cxn>
                <a:cxn ang="0">
                  <a:pos x="9" y="102"/>
                </a:cxn>
                <a:cxn ang="0">
                  <a:pos x="17" y="88"/>
                </a:cxn>
                <a:cxn ang="0">
                  <a:pos x="27" y="75"/>
                </a:cxn>
                <a:cxn ang="0">
                  <a:pos x="39" y="62"/>
                </a:cxn>
                <a:cxn ang="0">
                  <a:pos x="50" y="50"/>
                </a:cxn>
                <a:cxn ang="0">
                  <a:pos x="62" y="38"/>
                </a:cxn>
                <a:cxn ang="0">
                  <a:pos x="75" y="28"/>
                </a:cxn>
                <a:cxn ang="0">
                  <a:pos x="88" y="17"/>
                </a:cxn>
                <a:cxn ang="0">
                  <a:pos x="102" y="8"/>
                </a:cxn>
                <a:cxn ang="0">
                  <a:pos x="102" y="8"/>
                </a:cxn>
                <a:cxn ang="0">
                  <a:pos x="103" y="7"/>
                </a:cxn>
                <a:cxn ang="0">
                  <a:pos x="104" y="5"/>
                </a:cxn>
                <a:cxn ang="0">
                  <a:pos x="104" y="4"/>
                </a:cxn>
                <a:cxn ang="0">
                  <a:pos x="103" y="2"/>
                </a:cxn>
                <a:cxn ang="0">
                  <a:pos x="102" y="1"/>
                </a:cxn>
                <a:cxn ang="0">
                  <a:pos x="101" y="0"/>
                </a:cxn>
                <a:cxn ang="0">
                  <a:pos x="99" y="0"/>
                </a:cxn>
                <a:cxn ang="0">
                  <a:pos x="97" y="1"/>
                </a:cxn>
                <a:cxn ang="0">
                  <a:pos x="97" y="1"/>
                </a:cxn>
              </a:cxnLst>
              <a:rect l="0" t="0" r="r" b="b"/>
              <a:pathLst>
                <a:path w="104" h="104">
                  <a:moveTo>
                    <a:pt x="97" y="1"/>
                  </a:moveTo>
                  <a:lnTo>
                    <a:pt x="97" y="1"/>
                  </a:lnTo>
                  <a:lnTo>
                    <a:pt x="82" y="10"/>
                  </a:lnTo>
                  <a:lnTo>
                    <a:pt x="69" y="20"/>
                  </a:lnTo>
                  <a:lnTo>
                    <a:pt x="55" y="32"/>
                  </a:lnTo>
                  <a:lnTo>
                    <a:pt x="43" y="43"/>
                  </a:lnTo>
                  <a:lnTo>
                    <a:pt x="32" y="56"/>
                  </a:lnTo>
                  <a:lnTo>
                    <a:pt x="20" y="69"/>
                  </a:lnTo>
                  <a:lnTo>
                    <a:pt x="10" y="82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0" y="99"/>
                  </a:lnTo>
                  <a:lnTo>
                    <a:pt x="0" y="100"/>
                  </a:lnTo>
                  <a:lnTo>
                    <a:pt x="1" y="102"/>
                  </a:lnTo>
                  <a:lnTo>
                    <a:pt x="2" y="103"/>
                  </a:lnTo>
                  <a:lnTo>
                    <a:pt x="4" y="104"/>
                  </a:lnTo>
                  <a:lnTo>
                    <a:pt x="6" y="104"/>
                  </a:lnTo>
                  <a:lnTo>
                    <a:pt x="7" y="103"/>
                  </a:lnTo>
                  <a:lnTo>
                    <a:pt x="9" y="102"/>
                  </a:lnTo>
                  <a:lnTo>
                    <a:pt x="9" y="102"/>
                  </a:lnTo>
                  <a:lnTo>
                    <a:pt x="17" y="88"/>
                  </a:lnTo>
                  <a:lnTo>
                    <a:pt x="27" y="75"/>
                  </a:lnTo>
                  <a:lnTo>
                    <a:pt x="39" y="62"/>
                  </a:lnTo>
                  <a:lnTo>
                    <a:pt x="50" y="50"/>
                  </a:lnTo>
                  <a:lnTo>
                    <a:pt x="62" y="38"/>
                  </a:lnTo>
                  <a:lnTo>
                    <a:pt x="75" y="28"/>
                  </a:lnTo>
                  <a:lnTo>
                    <a:pt x="88" y="17"/>
                  </a:lnTo>
                  <a:lnTo>
                    <a:pt x="102" y="8"/>
                  </a:lnTo>
                  <a:lnTo>
                    <a:pt x="102" y="8"/>
                  </a:lnTo>
                  <a:lnTo>
                    <a:pt x="103" y="7"/>
                  </a:lnTo>
                  <a:lnTo>
                    <a:pt x="104" y="5"/>
                  </a:lnTo>
                  <a:lnTo>
                    <a:pt x="104" y="4"/>
                  </a:lnTo>
                  <a:lnTo>
                    <a:pt x="103" y="2"/>
                  </a:lnTo>
                  <a:lnTo>
                    <a:pt x="102" y="1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1"/>
                  </a:lnTo>
                  <a:lnTo>
                    <a:pt x="97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5" name="Freeform 988"/>
            <p:cNvSpPr/>
            <p:nvPr/>
          </p:nvSpPr>
          <p:spPr bwMode="auto">
            <a:xfrm>
              <a:off x="4213226" y="2727326"/>
              <a:ext cx="26988" cy="46038"/>
            </a:xfrm>
            <a:custGeom>
              <a:avLst/>
              <a:gdLst/>
              <a:ahLst/>
              <a:cxnLst>
                <a:cxn ang="0">
                  <a:pos x="42" y="3"/>
                </a:cxn>
                <a:cxn ang="0">
                  <a:pos x="42" y="3"/>
                </a:cxn>
                <a:cxn ang="0">
                  <a:pos x="37" y="14"/>
                </a:cxn>
                <a:cxn ang="0">
                  <a:pos x="32" y="24"/>
                </a:cxn>
                <a:cxn ang="0">
                  <a:pos x="21" y="43"/>
                </a:cxn>
                <a:cxn ang="0">
                  <a:pos x="10" y="63"/>
                </a:cxn>
                <a:cxn ang="0">
                  <a:pos x="4" y="73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0" y="85"/>
                </a:cxn>
                <a:cxn ang="0">
                  <a:pos x="1" y="86"/>
                </a:cxn>
                <a:cxn ang="0">
                  <a:pos x="2" y="88"/>
                </a:cxn>
                <a:cxn ang="0">
                  <a:pos x="3" y="88"/>
                </a:cxn>
                <a:cxn ang="0">
                  <a:pos x="5" y="88"/>
                </a:cxn>
                <a:cxn ang="0">
                  <a:pos x="7" y="88"/>
                </a:cxn>
                <a:cxn ang="0">
                  <a:pos x="8" y="87"/>
                </a:cxn>
                <a:cxn ang="0">
                  <a:pos x="10" y="85"/>
                </a:cxn>
                <a:cxn ang="0">
                  <a:pos x="10" y="85"/>
                </a:cxn>
                <a:cxn ang="0">
                  <a:pos x="14" y="75"/>
                </a:cxn>
                <a:cxn ang="0">
                  <a:pos x="19" y="65"/>
                </a:cxn>
                <a:cxn ang="0">
                  <a:pos x="30" y="46"/>
                </a:cxn>
                <a:cxn ang="0">
                  <a:pos x="42" y="26"/>
                </a:cxn>
                <a:cxn ang="0">
                  <a:pos x="47" y="17"/>
                </a:cxn>
                <a:cxn ang="0">
                  <a:pos x="51" y="7"/>
                </a:cxn>
                <a:cxn ang="0">
                  <a:pos x="51" y="7"/>
                </a:cxn>
                <a:cxn ang="0">
                  <a:pos x="51" y="5"/>
                </a:cxn>
                <a:cxn ang="0">
                  <a:pos x="50" y="2"/>
                </a:cxn>
                <a:cxn ang="0">
                  <a:pos x="49" y="1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44" y="0"/>
                </a:cxn>
                <a:cxn ang="0">
                  <a:pos x="43" y="2"/>
                </a:cxn>
                <a:cxn ang="0">
                  <a:pos x="42" y="3"/>
                </a:cxn>
                <a:cxn ang="0">
                  <a:pos x="42" y="3"/>
                </a:cxn>
              </a:cxnLst>
              <a:rect l="0" t="0" r="r" b="b"/>
              <a:pathLst>
                <a:path w="51" h="88">
                  <a:moveTo>
                    <a:pt x="42" y="3"/>
                  </a:moveTo>
                  <a:lnTo>
                    <a:pt x="42" y="3"/>
                  </a:lnTo>
                  <a:lnTo>
                    <a:pt x="37" y="14"/>
                  </a:lnTo>
                  <a:lnTo>
                    <a:pt x="32" y="24"/>
                  </a:lnTo>
                  <a:lnTo>
                    <a:pt x="21" y="43"/>
                  </a:lnTo>
                  <a:lnTo>
                    <a:pt x="10" y="63"/>
                  </a:lnTo>
                  <a:lnTo>
                    <a:pt x="4" y="73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1" y="86"/>
                  </a:lnTo>
                  <a:lnTo>
                    <a:pt x="2" y="88"/>
                  </a:lnTo>
                  <a:lnTo>
                    <a:pt x="3" y="88"/>
                  </a:lnTo>
                  <a:lnTo>
                    <a:pt x="5" y="88"/>
                  </a:lnTo>
                  <a:lnTo>
                    <a:pt x="7" y="88"/>
                  </a:lnTo>
                  <a:lnTo>
                    <a:pt x="8" y="87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4" y="75"/>
                  </a:lnTo>
                  <a:lnTo>
                    <a:pt x="19" y="65"/>
                  </a:lnTo>
                  <a:lnTo>
                    <a:pt x="30" y="46"/>
                  </a:lnTo>
                  <a:lnTo>
                    <a:pt x="42" y="26"/>
                  </a:lnTo>
                  <a:lnTo>
                    <a:pt x="47" y="17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5"/>
                  </a:lnTo>
                  <a:lnTo>
                    <a:pt x="50" y="2"/>
                  </a:lnTo>
                  <a:lnTo>
                    <a:pt x="49" y="1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3" y="2"/>
                  </a:lnTo>
                  <a:lnTo>
                    <a:pt x="42" y="3"/>
                  </a:lnTo>
                  <a:lnTo>
                    <a:pt x="4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6" name="Freeform 989"/>
            <p:cNvSpPr/>
            <p:nvPr/>
          </p:nvSpPr>
          <p:spPr bwMode="auto">
            <a:xfrm>
              <a:off x="4268788" y="2722563"/>
              <a:ext cx="44450" cy="61913"/>
            </a:xfrm>
            <a:custGeom>
              <a:avLst/>
              <a:gdLst/>
              <a:ahLst/>
              <a:cxnLst>
                <a:cxn ang="0">
                  <a:pos x="74" y="1"/>
                </a:cxn>
                <a:cxn ang="0">
                  <a:pos x="74" y="1"/>
                </a:cxn>
                <a:cxn ang="0">
                  <a:pos x="51" y="23"/>
                </a:cxn>
                <a:cxn ang="0">
                  <a:pos x="40" y="35"/>
                </a:cxn>
                <a:cxn ang="0">
                  <a:pos x="30" y="48"/>
                </a:cxn>
                <a:cxn ang="0">
                  <a:pos x="30" y="48"/>
                </a:cxn>
                <a:cxn ang="0">
                  <a:pos x="21" y="62"/>
                </a:cxn>
                <a:cxn ang="0">
                  <a:pos x="13" y="78"/>
                </a:cxn>
                <a:cxn ang="0">
                  <a:pos x="6" y="94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0" y="113"/>
                </a:cxn>
                <a:cxn ang="0">
                  <a:pos x="0" y="115"/>
                </a:cxn>
                <a:cxn ang="0">
                  <a:pos x="2" y="116"/>
                </a:cxn>
                <a:cxn ang="0">
                  <a:pos x="3" y="117"/>
                </a:cxn>
                <a:cxn ang="0">
                  <a:pos x="5" y="117"/>
                </a:cxn>
                <a:cxn ang="0">
                  <a:pos x="7" y="116"/>
                </a:cxn>
                <a:cxn ang="0">
                  <a:pos x="8" y="115"/>
                </a:cxn>
                <a:cxn ang="0">
                  <a:pos x="9" y="114"/>
                </a:cxn>
                <a:cxn ang="0">
                  <a:pos x="9" y="114"/>
                </a:cxn>
                <a:cxn ang="0">
                  <a:pos x="15" y="96"/>
                </a:cxn>
                <a:cxn ang="0">
                  <a:pos x="23" y="79"/>
                </a:cxn>
                <a:cxn ang="0">
                  <a:pos x="31" y="62"/>
                </a:cxn>
                <a:cxn ang="0">
                  <a:pos x="36" y="55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51" y="37"/>
                </a:cxn>
                <a:cxn ang="0">
                  <a:pos x="61" y="27"/>
                </a:cxn>
                <a:cxn ang="0">
                  <a:pos x="81" y="8"/>
                </a:cxn>
                <a:cxn ang="0">
                  <a:pos x="81" y="8"/>
                </a:cxn>
                <a:cxn ang="0">
                  <a:pos x="82" y="6"/>
                </a:cxn>
                <a:cxn ang="0">
                  <a:pos x="83" y="4"/>
                </a:cxn>
                <a:cxn ang="0">
                  <a:pos x="82" y="3"/>
                </a:cxn>
                <a:cxn ang="0">
                  <a:pos x="81" y="1"/>
                </a:cxn>
                <a:cxn ang="0">
                  <a:pos x="80" y="0"/>
                </a:cxn>
                <a:cxn ang="0">
                  <a:pos x="78" y="0"/>
                </a:cxn>
                <a:cxn ang="0">
                  <a:pos x="76" y="0"/>
                </a:cxn>
                <a:cxn ang="0">
                  <a:pos x="74" y="1"/>
                </a:cxn>
                <a:cxn ang="0">
                  <a:pos x="74" y="1"/>
                </a:cxn>
              </a:cxnLst>
              <a:rect l="0" t="0" r="r" b="b"/>
              <a:pathLst>
                <a:path w="83" h="117">
                  <a:moveTo>
                    <a:pt x="74" y="1"/>
                  </a:moveTo>
                  <a:lnTo>
                    <a:pt x="74" y="1"/>
                  </a:lnTo>
                  <a:lnTo>
                    <a:pt x="51" y="23"/>
                  </a:lnTo>
                  <a:lnTo>
                    <a:pt x="40" y="35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21" y="62"/>
                  </a:lnTo>
                  <a:lnTo>
                    <a:pt x="13" y="78"/>
                  </a:lnTo>
                  <a:lnTo>
                    <a:pt x="6" y="94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2" y="116"/>
                  </a:lnTo>
                  <a:lnTo>
                    <a:pt x="3" y="117"/>
                  </a:lnTo>
                  <a:lnTo>
                    <a:pt x="5" y="117"/>
                  </a:lnTo>
                  <a:lnTo>
                    <a:pt x="7" y="116"/>
                  </a:lnTo>
                  <a:lnTo>
                    <a:pt x="8" y="115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5" y="96"/>
                  </a:lnTo>
                  <a:lnTo>
                    <a:pt x="23" y="79"/>
                  </a:lnTo>
                  <a:lnTo>
                    <a:pt x="31" y="62"/>
                  </a:lnTo>
                  <a:lnTo>
                    <a:pt x="36" y="55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51" y="37"/>
                  </a:lnTo>
                  <a:lnTo>
                    <a:pt x="61" y="27"/>
                  </a:lnTo>
                  <a:lnTo>
                    <a:pt x="81" y="8"/>
                  </a:lnTo>
                  <a:lnTo>
                    <a:pt x="81" y="8"/>
                  </a:lnTo>
                  <a:lnTo>
                    <a:pt x="82" y="6"/>
                  </a:lnTo>
                  <a:lnTo>
                    <a:pt x="83" y="4"/>
                  </a:lnTo>
                  <a:lnTo>
                    <a:pt x="82" y="3"/>
                  </a:lnTo>
                  <a:lnTo>
                    <a:pt x="81" y="1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1"/>
                  </a:lnTo>
                  <a:lnTo>
                    <a:pt x="74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7" name="Freeform 990"/>
            <p:cNvSpPr/>
            <p:nvPr/>
          </p:nvSpPr>
          <p:spPr bwMode="auto">
            <a:xfrm>
              <a:off x="4346576" y="2727326"/>
              <a:ext cx="36513" cy="47625"/>
            </a:xfrm>
            <a:custGeom>
              <a:avLst/>
              <a:gdLst/>
              <a:ahLst/>
              <a:cxnLst>
                <a:cxn ang="0">
                  <a:pos x="61" y="2"/>
                </a:cxn>
                <a:cxn ang="0">
                  <a:pos x="61" y="2"/>
                </a:cxn>
                <a:cxn ang="0">
                  <a:pos x="57" y="9"/>
                </a:cxn>
                <a:cxn ang="0">
                  <a:pos x="52" y="15"/>
                </a:cxn>
                <a:cxn ang="0">
                  <a:pos x="42" y="26"/>
                </a:cxn>
                <a:cxn ang="0">
                  <a:pos x="32" y="37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16" y="59"/>
                </a:cxn>
                <a:cxn ang="0">
                  <a:pos x="12" y="66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3" y="76"/>
                </a:cxn>
                <a:cxn ang="0">
                  <a:pos x="1" y="79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0" y="85"/>
                </a:cxn>
                <a:cxn ang="0">
                  <a:pos x="1" y="86"/>
                </a:cxn>
                <a:cxn ang="0">
                  <a:pos x="2" y="88"/>
                </a:cxn>
                <a:cxn ang="0">
                  <a:pos x="4" y="88"/>
                </a:cxn>
                <a:cxn ang="0">
                  <a:pos x="5" y="89"/>
                </a:cxn>
                <a:cxn ang="0">
                  <a:pos x="7" y="88"/>
                </a:cxn>
                <a:cxn ang="0">
                  <a:pos x="8" y="87"/>
                </a:cxn>
                <a:cxn ang="0">
                  <a:pos x="9" y="85"/>
                </a:cxn>
                <a:cxn ang="0">
                  <a:pos x="9" y="85"/>
                </a:cxn>
                <a:cxn ang="0">
                  <a:pos x="11" y="81"/>
                </a:cxn>
                <a:cxn ang="0">
                  <a:pos x="13" y="79"/>
                </a:cxn>
                <a:cxn ang="0">
                  <a:pos x="17" y="76"/>
                </a:cxn>
                <a:cxn ang="0">
                  <a:pos x="19" y="73"/>
                </a:cxn>
                <a:cxn ang="0">
                  <a:pos x="19" y="73"/>
                </a:cxn>
                <a:cxn ang="0">
                  <a:pos x="22" y="67"/>
                </a:cxn>
                <a:cxn ang="0">
                  <a:pos x="26" y="60"/>
                </a:cxn>
                <a:cxn ang="0">
                  <a:pos x="34" y="49"/>
                </a:cxn>
                <a:cxn ang="0">
                  <a:pos x="34" y="49"/>
                </a:cxn>
                <a:cxn ang="0">
                  <a:pos x="42" y="38"/>
                </a:cxn>
                <a:cxn ang="0">
                  <a:pos x="52" y="28"/>
                </a:cxn>
                <a:cxn ang="0">
                  <a:pos x="61" y="18"/>
                </a:cxn>
                <a:cxn ang="0">
                  <a:pos x="65" y="13"/>
                </a:cxn>
                <a:cxn ang="0">
                  <a:pos x="68" y="8"/>
                </a:cxn>
                <a:cxn ang="0">
                  <a:pos x="68" y="8"/>
                </a:cxn>
                <a:cxn ang="0">
                  <a:pos x="69" y="6"/>
                </a:cxn>
                <a:cxn ang="0">
                  <a:pos x="69" y="3"/>
                </a:cxn>
                <a:cxn ang="0">
                  <a:pos x="68" y="2"/>
                </a:cxn>
                <a:cxn ang="0">
                  <a:pos x="67" y="1"/>
                </a:cxn>
                <a:cxn ang="0">
                  <a:pos x="65" y="0"/>
                </a:cxn>
                <a:cxn ang="0">
                  <a:pos x="63" y="0"/>
                </a:cxn>
                <a:cxn ang="0">
                  <a:pos x="62" y="1"/>
                </a:cxn>
                <a:cxn ang="0">
                  <a:pos x="61" y="2"/>
                </a:cxn>
                <a:cxn ang="0">
                  <a:pos x="61" y="2"/>
                </a:cxn>
              </a:cxnLst>
              <a:rect l="0" t="0" r="r" b="b"/>
              <a:pathLst>
                <a:path w="69" h="89">
                  <a:moveTo>
                    <a:pt x="61" y="2"/>
                  </a:moveTo>
                  <a:lnTo>
                    <a:pt x="61" y="2"/>
                  </a:lnTo>
                  <a:lnTo>
                    <a:pt x="57" y="9"/>
                  </a:lnTo>
                  <a:lnTo>
                    <a:pt x="52" y="15"/>
                  </a:lnTo>
                  <a:lnTo>
                    <a:pt x="42" y="26"/>
                  </a:lnTo>
                  <a:lnTo>
                    <a:pt x="32" y="37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16" y="59"/>
                  </a:lnTo>
                  <a:lnTo>
                    <a:pt x="12" y="66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3" y="76"/>
                  </a:lnTo>
                  <a:lnTo>
                    <a:pt x="1" y="79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1" y="86"/>
                  </a:lnTo>
                  <a:lnTo>
                    <a:pt x="2" y="88"/>
                  </a:lnTo>
                  <a:lnTo>
                    <a:pt x="4" y="88"/>
                  </a:lnTo>
                  <a:lnTo>
                    <a:pt x="5" y="89"/>
                  </a:lnTo>
                  <a:lnTo>
                    <a:pt x="7" y="88"/>
                  </a:lnTo>
                  <a:lnTo>
                    <a:pt x="8" y="87"/>
                  </a:lnTo>
                  <a:lnTo>
                    <a:pt x="9" y="85"/>
                  </a:lnTo>
                  <a:lnTo>
                    <a:pt x="9" y="85"/>
                  </a:lnTo>
                  <a:lnTo>
                    <a:pt x="11" y="81"/>
                  </a:lnTo>
                  <a:lnTo>
                    <a:pt x="13" y="79"/>
                  </a:lnTo>
                  <a:lnTo>
                    <a:pt x="17" y="76"/>
                  </a:lnTo>
                  <a:lnTo>
                    <a:pt x="19" y="73"/>
                  </a:lnTo>
                  <a:lnTo>
                    <a:pt x="19" y="73"/>
                  </a:lnTo>
                  <a:lnTo>
                    <a:pt x="22" y="67"/>
                  </a:lnTo>
                  <a:lnTo>
                    <a:pt x="26" y="60"/>
                  </a:lnTo>
                  <a:lnTo>
                    <a:pt x="34" y="49"/>
                  </a:lnTo>
                  <a:lnTo>
                    <a:pt x="34" y="49"/>
                  </a:lnTo>
                  <a:lnTo>
                    <a:pt x="42" y="38"/>
                  </a:lnTo>
                  <a:lnTo>
                    <a:pt x="52" y="28"/>
                  </a:lnTo>
                  <a:lnTo>
                    <a:pt x="61" y="18"/>
                  </a:lnTo>
                  <a:lnTo>
                    <a:pt x="65" y="13"/>
                  </a:lnTo>
                  <a:lnTo>
                    <a:pt x="68" y="8"/>
                  </a:lnTo>
                  <a:lnTo>
                    <a:pt x="68" y="8"/>
                  </a:lnTo>
                  <a:lnTo>
                    <a:pt x="69" y="6"/>
                  </a:lnTo>
                  <a:lnTo>
                    <a:pt x="69" y="3"/>
                  </a:lnTo>
                  <a:lnTo>
                    <a:pt x="68" y="2"/>
                  </a:lnTo>
                  <a:lnTo>
                    <a:pt x="67" y="1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62" y="1"/>
                  </a:lnTo>
                  <a:lnTo>
                    <a:pt x="61" y="2"/>
                  </a:lnTo>
                  <a:lnTo>
                    <a:pt x="61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8" name="Freeform 991"/>
            <p:cNvSpPr/>
            <p:nvPr/>
          </p:nvSpPr>
          <p:spPr bwMode="auto">
            <a:xfrm>
              <a:off x="4402138" y="2727326"/>
              <a:ext cx="28575" cy="49213"/>
            </a:xfrm>
            <a:custGeom>
              <a:avLst/>
              <a:gdLst/>
              <a:ahLst/>
              <a:cxnLst>
                <a:cxn ang="0">
                  <a:pos x="44" y="6"/>
                </a:cxn>
                <a:cxn ang="0">
                  <a:pos x="44" y="6"/>
                </a:cxn>
                <a:cxn ang="0">
                  <a:pos x="43" y="10"/>
                </a:cxn>
                <a:cxn ang="0">
                  <a:pos x="42" y="12"/>
                </a:cxn>
                <a:cxn ang="0">
                  <a:pos x="41" y="14"/>
                </a:cxn>
                <a:cxn ang="0">
                  <a:pos x="40" y="15"/>
                </a:cxn>
                <a:cxn ang="0">
                  <a:pos x="37" y="17"/>
                </a:cxn>
                <a:cxn ang="0">
                  <a:pos x="36" y="18"/>
                </a:cxn>
                <a:cxn ang="0">
                  <a:pos x="35" y="20"/>
                </a:cxn>
                <a:cxn ang="0">
                  <a:pos x="35" y="20"/>
                </a:cxn>
                <a:cxn ang="0">
                  <a:pos x="31" y="25"/>
                </a:cxn>
                <a:cxn ang="0">
                  <a:pos x="27" y="30"/>
                </a:cxn>
                <a:cxn ang="0">
                  <a:pos x="22" y="36"/>
                </a:cxn>
                <a:cxn ang="0">
                  <a:pos x="19" y="41"/>
                </a:cxn>
                <a:cxn ang="0">
                  <a:pos x="19" y="41"/>
                </a:cxn>
                <a:cxn ang="0">
                  <a:pos x="14" y="52"/>
                </a:cxn>
                <a:cxn ang="0">
                  <a:pos x="10" y="64"/>
                </a:cxn>
                <a:cxn ang="0">
                  <a:pos x="6" y="75"/>
                </a:cxn>
                <a:cxn ang="0">
                  <a:pos x="0" y="85"/>
                </a:cxn>
                <a:cxn ang="0">
                  <a:pos x="0" y="85"/>
                </a:cxn>
                <a:cxn ang="0">
                  <a:pos x="0" y="87"/>
                </a:cxn>
                <a:cxn ang="0">
                  <a:pos x="0" y="88"/>
                </a:cxn>
                <a:cxn ang="0">
                  <a:pos x="1" y="91"/>
                </a:cxn>
                <a:cxn ang="0">
                  <a:pos x="2" y="92"/>
                </a:cxn>
                <a:cxn ang="0">
                  <a:pos x="4" y="92"/>
                </a:cxn>
                <a:cxn ang="0">
                  <a:pos x="5" y="92"/>
                </a:cxn>
                <a:cxn ang="0">
                  <a:pos x="7" y="92"/>
                </a:cxn>
                <a:cxn ang="0">
                  <a:pos x="8" y="89"/>
                </a:cxn>
                <a:cxn ang="0">
                  <a:pos x="8" y="89"/>
                </a:cxn>
                <a:cxn ang="0">
                  <a:pos x="12" y="83"/>
                </a:cxn>
                <a:cxn ang="0">
                  <a:pos x="15" y="77"/>
                </a:cxn>
                <a:cxn ang="0">
                  <a:pos x="21" y="63"/>
                </a:cxn>
                <a:cxn ang="0">
                  <a:pos x="28" y="49"/>
                </a:cxn>
                <a:cxn ang="0">
                  <a:pos x="31" y="43"/>
                </a:cxn>
                <a:cxn ang="0">
                  <a:pos x="36" y="37"/>
                </a:cxn>
                <a:cxn ang="0">
                  <a:pos x="36" y="37"/>
                </a:cxn>
                <a:cxn ang="0">
                  <a:pos x="41" y="29"/>
                </a:cxn>
                <a:cxn ang="0">
                  <a:pos x="47" y="22"/>
                </a:cxn>
                <a:cxn ang="0">
                  <a:pos x="51" y="14"/>
                </a:cxn>
                <a:cxn ang="0">
                  <a:pos x="53" y="10"/>
                </a:cxn>
                <a:cxn ang="0">
                  <a:pos x="54" y="6"/>
                </a:cxn>
                <a:cxn ang="0">
                  <a:pos x="54" y="6"/>
                </a:cxn>
                <a:cxn ang="0">
                  <a:pos x="54" y="3"/>
                </a:cxn>
                <a:cxn ang="0">
                  <a:pos x="53" y="1"/>
                </a:cxn>
                <a:cxn ang="0">
                  <a:pos x="50" y="0"/>
                </a:cxn>
                <a:cxn ang="0">
                  <a:pos x="49" y="0"/>
                </a:cxn>
                <a:cxn ang="0">
                  <a:pos x="45" y="1"/>
                </a:cxn>
                <a:cxn ang="0">
                  <a:pos x="44" y="3"/>
                </a:cxn>
                <a:cxn ang="0">
                  <a:pos x="44" y="6"/>
                </a:cxn>
                <a:cxn ang="0">
                  <a:pos x="44" y="6"/>
                </a:cxn>
              </a:cxnLst>
              <a:rect l="0" t="0" r="r" b="b"/>
              <a:pathLst>
                <a:path w="54" h="92">
                  <a:moveTo>
                    <a:pt x="44" y="6"/>
                  </a:moveTo>
                  <a:lnTo>
                    <a:pt x="44" y="6"/>
                  </a:lnTo>
                  <a:lnTo>
                    <a:pt x="43" y="10"/>
                  </a:lnTo>
                  <a:lnTo>
                    <a:pt x="42" y="12"/>
                  </a:lnTo>
                  <a:lnTo>
                    <a:pt x="41" y="14"/>
                  </a:lnTo>
                  <a:lnTo>
                    <a:pt x="40" y="15"/>
                  </a:lnTo>
                  <a:lnTo>
                    <a:pt x="37" y="17"/>
                  </a:lnTo>
                  <a:lnTo>
                    <a:pt x="36" y="18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1" y="25"/>
                  </a:lnTo>
                  <a:lnTo>
                    <a:pt x="27" y="30"/>
                  </a:lnTo>
                  <a:lnTo>
                    <a:pt x="22" y="36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4" y="52"/>
                  </a:lnTo>
                  <a:lnTo>
                    <a:pt x="10" y="64"/>
                  </a:lnTo>
                  <a:lnTo>
                    <a:pt x="6" y="7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7"/>
                  </a:lnTo>
                  <a:lnTo>
                    <a:pt x="0" y="88"/>
                  </a:lnTo>
                  <a:lnTo>
                    <a:pt x="1" y="91"/>
                  </a:lnTo>
                  <a:lnTo>
                    <a:pt x="2" y="92"/>
                  </a:lnTo>
                  <a:lnTo>
                    <a:pt x="4" y="92"/>
                  </a:lnTo>
                  <a:lnTo>
                    <a:pt x="5" y="92"/>
                  </a:lnTo>
                  <a:lnTo>
                    <a:pt x="7" y="92"/>
                  </a:lnTo>
                  <a:lnTo>
                    <a:pt x="8" y="89"/>
                  </a:lnTo>
                  <a:lnTo>
                    <a:pt x="8" y="89"/>
                  </a:lnTo>
                  <a:lnTo>
                    <a:pt x="12" y="83"/>
                  </a:lnTo>
                  <a:lnTo>
                    <a:pt x="15" y="77"/>
                  </a:lnTo>
                  <a:lnTo>
                    <a:pt x="21" y="63"/>
                  </a:lnTo>
                  <a:lnTo>
                    <a:pt x="28" y="49"/>
                  </a:lnTo>
                  <a:lnTo>
                    <a:pt x="31" y="43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41" y="29"/>
                  </a:lnTo>
                  <a:lnTo>
                    <a:pt x="47" y="22"/>
                  </a:lnTo>
                  <a:lnTo>
                    <a:pt x="51" y="14"/>
                  </a:lnTo>
                  <a:lnTo>
                    <a:pt x="53" y="10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3"/>
                  </a:lnTo>
                  <a:lnTo>
                    <a:pt x="53" y="1"/>
                  </a:lnTo>
                  <a:lnTo>
                    <a:pt x="50" y="0"/>
                  </a:lnTo>
                  <a:lnTo>
                    <a:pt x="49" y="0"/>
                  </a:lnTo>
                  <a:lnTo>
                    <a:pt x="45" y="1"/>
                  </a:lnTo>
                  <a:lnTo>
                    <a:pt x="44" y="3"/>
                  </a:lnTo>
                  <a:lnTo>
                    <a:pt x="44" y="6"/>
                  </a:lnTo>
                  <a:lnTo>
                    <a:pt x="44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79" name="Freeform 992"/>
            <p:cNvSpPr/>
            <p:nvPr/>
          </p:nvSpPr>
          <p:spPr bwMode="auto">
            <a:xfrm>
              <a:off x="4464051" y="2733676"/>
              <a:ext cx="26988" cy="36513"/>
            </a:xfrm>
            <a:custGeom>
              <a:avLst/>
              <a:gdLst/>
              <a:ahLst/>
              <a:cxnLst>
                <a:cxn ang="0">
                  <a:pos x="41" y="2"/>
                </a:cxn>
                <a:cxn ang="0">
                  <a:pos x="41" y="2"/>
                </a:cxn>
                <a:cxn ang="0">
                  <a:pos x="37" y="10"/>
                </a:cxn>
                <a:cxn ang="0">
                  <a:pos x="32" y="18"/>
                </a:cxn>
                <a:cxn ang="0">
                  <a:pos x="21" y="33"/>
                </a:cxn>
                <a:cxn ang="0">
                  <a:pos x="21" y="33"/>
                </a:cxn>
                <a:cxn ang="0">
                  <a:pos x="10" y="48"/>
                </a:cxn>
                <a:cxn ang="0">
                  <a:pos x="1" y="65"/>
                </a:cxn>
                <a:cxn ang="0">
                  <a:pos x="1" y="65"/>
                </a:cxn>
                <a:cxn ang="0">
                  <a:pos x="0" y="66"/>
                </a:cxn>
                <a:cxn ang="0">
                  <a:pos x="0" y="68"/>
                </a:cxn>
                <a:cxn ang="0">
                  <a:pos x="1" y="70"/>
                </a:cxn>
                <a:cxn ang="0">
                  <a:pos x="3" y="71"/>
                </a:cxn>
                <a:cxn ang="0">
                  <a:pos x="4" y="71"/>
                </a:cxn>
                <a:cxn ang="0">
                  <a:pos x="6" y="71"/>
                </a:cxn>
                <a:cxn ang="0">
                  <a:pos x="7" y="71"/>
                </a:cxn>
                <a:cxn ang="0">
                  <a:pos x="9" y="69"/>
                </a:cxn>
                <a:cxn ang="0">
                  <a:pos x="9" y="69"/>
                </a:cxn>
                <a:cxn ang="0">
                  <a:pos x="18" y="54"/>
                </a:cxn>
                <a:cxn ang="0">
                  <a:pos x="29" y="37"/>
                </a:cxn>
                <a:cxn ang="0">
                  <a:pos x="29" y="37"/>
                </a:cxn>
                <a:cxn ang="0">
                  <a:pos x="40" y="21"/>
                </a:cxn>
                <a:cxn ang="0">
                  <a:pos x="46" y="13"/>
                </a:cxn>
                <a:cxn ang="0">
                  <a:pos x="51" y="5"/>
                </a:cxn>
                <a:cxn ang="0">
                  <a:pos x="51" y="5"/>
                </a:cxn>
                <a:cxn ang="0">
                  <a:pos x="51" y="3"/>
                </a:cxn>
                <a:cxn ang="0">
                  <a:pos x="51" y="1"/>
                </a:cxn>
                <a:cxn ang="0">
                  <a:pos x="50" y="0"/>
                </a:cxn>
                <a:cxn ang="0">
                  <a:pos x="47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1" y="2"/>
                </a:cxn>
                <a:cxn ang="0">
                  <a:pos x="41" y="2"/>
                </a:cxn>
              </a:cxnLst>
              <a:rect l="0" t="0" r="r" b="b"/>
              <a:pathLst>
                <a:path w="51" h="71">
                  <a:moveTo>
                    <a:pt x="41" y="2"/>
                  </a:moveTo>
                  <a:lnTo>
                    <a:pt x="41" y="2"/>
                  </a:lnTo>
                  <a:lnTo>
                    <a:pt x="37" y="10"/>
                  </a:lnTo>
                  <a:lnTo>
                    <a:pt x="32" y="18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10" y="48"/>
                  </a:lnTo>
                  <a:lnTo>
                    <a:pt x="1" y="65"/>
                  </a:lnTo>
                  <a:lnTo>
                    <a:pt x="1" y="65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1" y="70"/>
                  </a:lnTo>
                  <a:lnTo>
                    <a:pt x="3" y="71"/>
                  </a:lnTo>
                  <a:lnTo>
                    <a:pt x="4" y="71"/>
                  </a:lnTo>
                  <a:lnTo>
                    <a:pt x="6" y="71"/>
                  </a:lnTo>
                  <a:lnTo>
                    <a:pt x="7" y="71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18" y="54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40" y="21"/>
                  </a:lnTo>
                  <a:lnTo>
                    <a:pt x="46" y="13"/>
                  </a:lnTo>
                  <a:lnTo>
                    <a:pt x="51" y="5"/>
                  </a:lnTo>
                  <a:lnTo>
                    <a:pt x="51" y="5"/>
                  </a:lnTo>
                  <a:lnTo>
                    <a:pt x="51" y="3"/>
                  </a:lnTo>
                  <a:lnTo>
                    <a:pt x="51" y="1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1" y="2"/>
                  </a:lnTo>
                  <a:lnTo>
                    <a:pt x="41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0" name="Freeform 993"/>
            <p:cNvSpPr/>
            <p:nvPr/>
          </p:nvSpPr>
          <p:spPr bwMode="auto">
            <a:xfrm>
              <a:off x="4532313" y="2736851"/>
              <a:ext cx="30163" cy="42863"/>
            </a:xfrm>
            <a:custGeom>
              <a:avLst/>
              <a:gdLst/>
              <a:ahLst/>
              <a:cxnLst>
                <a:cxn ang="0">
                  <a:pos x="49" y="3"/>
                </a:cxn>
                <a:cxn ang="0">
                  <a:pos x="49" y="3"/>
                </a:cxn>
                <a:cxn ang="0">
                  <a:pos x="43" y="13"/>
                </a:cxn>
                <a:cxn ang="0">
                  <a:pos x="37" y="24"/>
                </a:cxn>
                <a:cxn ang="0">
                  <a:pos x="29" y="34"/>
                </a:cxn>
                <a:cxn ang="0">
                  <a:pos x="22" y="43"/>
                </a:cxn>
                <a:cxn ang="0">
                  <a:pos x="22" y="43"/>
                </a:cxn>
                <a:cxn ang="0">
                  <a:pos x="15" y="50"/>
                </a:cxn>
                <a:cxn ang="0">
                  <a:pos x="10" y="57"/>
                </a:cxn>
                <a:cxn ang="0">
                  <a:pos x="4" y="65"/>
                </a:cxn>
                <a:cxn ang="0">
                  <a:pos x="1" y="74"/>
                </a:cxn>
                <a:cxn ang="0">
                  <a:pos x="1" y="74"/>
                </a:cxn>
                <a:cxn ang="0">
                  <a:pos x="0" y="76"/>
                </a:cxn>
                <a:cxn ang="0">
                  <a:pos x="1" y="78"/>
                </a:cxn>
                <a:cxn ang="0">
                  <a:pos x="2" y="79"/>
                </a:cxn>
                <a:cxn ang="0">
                  <a:pos x="4" y="79"/>
                </a:cxn>
                <a:cxn ang="0">
                  <a:pos x="6" y="80"/>
                </a:cxn>
                <a:cxn ang="0">
                  <a:pos x="8" y="79"/>
                </a:cxn>
                <a:cxn ang="0">
                  <a:pos x="9" y="78"/>
                </a:cxn>
                <a:cxn ang="0">
                  <a:pos x="10" y="76"/>
                </a:cxn>
                <a:cxn ang="0">
                  <a:pos x="10" y="76"/>
                </a:cxn>
                <a:cxn ang="0">
                  <a:pos x="13" y="70"/>
                </a:cxn>
                <a:cxn ang="0">
                  <a:pos x="15" y="65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9" y="50"/>
                </a:cxn>
                <a:cxn ang="0">
                  <a:pos x="32" y="46"/>
                </a:cxn>
                <a:cxn ang="0">
                  <a:pos x="35" y="43"/>
                </a:cxn>
                <a:cxn ang="0">
                  <a:pos x="35" y="43"/>
                </a:cxn>
                <a:cxn ang="0">
                  <a:pos x="41" y="33"/>
                </a:cxn>
                <a:cxn ang="0">
                  <a:pos x="46" y="25"/>
                </a:cxn>
                <a:cxn ang="0">
                  <a:pos x="52" y="17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7" y="5"/>
                </a:cxn>
                <a:cxn ang="0">
                  <a:pos x="57" y="4"/>
                </a:cxn>
                <a:cxn ang="0">
                  <a:pos x="56" y="2"/>
                </a:cxn>
                <a:cxn ang="0">
                  <a:pos x="55" y="1"/>
                </a:cxn>
                <a:cxn ang="0">
                  <a:pos x="53" y="0"/>
                </a:cxn>
                <a:cxn ang="0">
                  <a:pos x="52" y="0"/>
                </a:cxn>
                <a:cxn ang="0">
                  <a:pos x="50" y="1"/>
                </a:cxn>
                <a:cxn ang="0">
                  <a:pos x="49" y="3"/>
                </a:cxn>
                <a:cxn ang="0">
                  <a:pos x="49" y="3"/>
                </a:cxn>
              </a:cxnLst>
              <a:rect l="0" t="0" r="r" b="b"/>
              <a:pathLst>
                <a:path w="57" h="80">
                  <a:moveTo>
                    <a:pt x="49" y="3"/>
                  </a:moveTo>
                  <a:lnTo>
                    <a:pt x="49" y="3"/>
                  </a:lnTo>
                  <a:lnTo>
                    <a:pt x="43" y="13"/>
                  </a:lnTo>
                  <a:lnTo>
                    <a:pt x="37" y="24"/>
                  </a:lnTo>
                  <a:lnTo>
                    <a:pt x="29" y="34"/>
                  </a:lnTo>
                  <a:lnTo>
                    <a:pt x="22" y="43"/>
                  </a:lnTo>
                  <a:lnTo>
                    <a:pt x="22" y="43"/>
                  </a:lnTo>
                  <a:lnTo>
                    <a:pt x="15" y="50"/>
                  </a:lnTo>
                  <a:lnTo>
                    <a:pt x="10" y="57"/>
                  </a:lnTo>
                  <a:lnTo>
                    <a:pt x="4" y="65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2" y="79"/>
                  </a:lnTo>
                  <a:lnTo>
                    <a:pt x="4" y="79"/>
                  </a:lnTo>
                  <a:lnTo>
                    <a:pt x="6" y="80"/>
                  </a:lnTo>
                  <a:lnTo>
                    <a:pt x="8" y="79"/>
                  </a:lnTo>
                  <a:lnTo>
                    <a:pt x="9" y="78"/>
                  </a:lnTo>
                  <a:lnTo>
                    <a:pt x="10" y="76"/>
                  </a:lnTo>
                  <a:lnTo>
                    <a:pt x="10" y="76"/>
                  </a:lnTo>
                  <a:lnTo>
                    <a:pt x="13" y="70"/>
                  </a:lnTo>
                  <a:lnTo>
                    <a:pt x="15" y="65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9" y="50"/>
                  </a:lnTo>
                  <a:lnTo>
                    <a:pt x="32" y="46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41" y="33"/>
                  </a:lnTo>
                  <a:lnTo>
                    <a:pt x="46" y="25"/>
                  </a:lnTo>
                  <a:lnTo>
                    <a:pt x="52" y="17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7" y="5"/>
                  </a:lnTo>
                  <a:lnTo>
                    <a:pt x="57" y="4"/>
                  </a:lnTo>
                  <a:lnTo>
                    <a:pt x="56" y="2"/>
                  </a:lnTo>
                  <a:lnTo>
                    <a:pt x="55" y="1"/>
                  </a:lnTo>
                  <a:lnTo>
                    <a:pt x="53" y="0"/>
                  </a:lnTo>
                  <a:lnTo>
                    <a:pt x="52" y="0"/>
                  </a:lnTo>
                  <a:lnTo>
                    <a:pt x="50" y="1"/>
                  </a:lnTo>
                  <a:lnTo>
                    <a:pt x="49" y="3"/>
                  </a:lnTo>
                  <a:lnTo>
                    <a:pt x="49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1" name="Freeform 994"/>
            <p:cNvSpPr/>
            <p:nvPr/>
          </p:nvSpPr>
          <p:spPr bwMode="auto">
            <a:xfrm>
              <a:off x="4589463" y="2735263"/>
              <a:ext cx="22225" cy="34925"/>
            </a:xfrm>
            <a:custGeom>
              <a:avLst/>
              <a:gdLst/>
              <a:ahLst/>
              <a:cxnLst>
                <a:cxn ang="0">
                  <a:pos x="33" y="2"/>
                </a:cxn>
                <a:cxn ang="0">
                  <a:pos x="33" y="2"/>
                </a:cxn>
                <a:cxn ang="0">
                  <a:pos x="24" y="16"/>
                </a:cxn>
                <a:cxn ang="0">
                  <a:pos x="16" y="31"/>
                </a:cxn>
                <a:cxn ang="0">
                  <a:pos x="7" y="46"/>
                </a:cxn>
                <a:cxn ang="0">
                  <a:pos x="1" y="61"/>
                </a:cxn>
                <a:cxn ang="0">
                  <a:pos x="1" y="61"/>
                </a:cxn>
                <a:cxn ang="0">
                  <a:pos x="0" y="63"/>
                </a:cxn>
                <a:cxn ang="0">
                  <a:pos x="1" y="64"/>
                </a:cxn>
                <a:cxn ang="0">
                  <a:pos x="2" y="65"/>
                </a:cxn>
                <a:cxn ang="0">
                  <a:pos x="4" y="66"/>
                </a:cxn>
                <a:cxn ang="0">
                  <a:pos x="7" y="66"/>
                </a:cxn>
                <a:cxn ang="0">
                  <a:pos x="8" y="65"/>
                </a:cxn>
                <a:cxn ang="0">
                  <a:pos x="10" y="63"/>
                </a:cxn>
                <a:cxn ang="0">
                  <a:pos x="10" y="63"/>
                </a:cxn>
                <a:cxn ang="0">
                  <a:pos x="17" y="49"/>
                </a:cxn>
                <a:cxn ang="0">
                  <a:pos x="24" y="34"/>
                </a:cxn>
                <a:cxn ang="0">
                  <a:pos x="32" y="21"/>
                </a:cxn>
                <a:cxn ang="0">
                  <a:pos x="42" y="7"/>
                </a:cxn>
                <a:cxn ang="0">
                  <a:pos x="42" y="7"/>
                </a:cxn>
                <a:cxn ang="0">
                  <a:pos x="42" y="5"/>
                </a:cxn>
                <a:cxn ang="0">
                  <a:pos x="42" y="4"/>
                </a:cxn>
                <a:cxn ang="0">
                  <a:pos x="41" y="2"/>
                </a:cxn>
                <a:cxn ang="0">
                  <a:pos x="40" y="1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4" y="1"/>
                </a:cxn>
                <a:cxn ang="0">
                  <a:pos x="33" y="2"/>
                </a:cxn>
                <a:cxn ang="0">
                  <a:pos x="33" y="2"/>
                </a:cxn>
              </a:cxnLst>
              <a:rect l="0" t="0" r="r" b="b"/>
              <a:pathLst>
                <a:path w="42" h="66">
                  <a:moveTo>
                    <a:pt x="33" y="2"/>
                  </a:moveTo>
                  <a:lnTo>
                    <a:pt x="33" y="2"/>
                  </a:lnTo>
                  <a:lnTo>
                    <a:pt x="24" y="16"/>
                  </a:lnTo>
                  <a:lnTo>
                    <a:pt x="16" y="31"/>
                  </a:lnTo>
                  <a:lnTo>
                    <a:pt x="7" y="46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3"/>
                  </a:lnTo>
                  <a:lnTo>
                    <a:pt x="1" y="64"/>
                  </a:lnTo>
                  <a:lnTo>
                    <a:pt x="2" y="65"/>
                  </a:lnTo>
                  <a:lnTo>
                    <a:pt x="4" y="66"/>
                  </a:lnTo>
                  <a:lnTo>
                    <a:pt x="7" y="66"/>
                  </a:lnTo>
                  <a:lnTo>
                    <a:pt x="8" y="65"/>
                  </a:lnTo>
                  <a:lnTo>
                    <a:pt x="10" y="63"/>
                  </a:lnTo>
                  <a:lnTo>
                    <a:pt x="10" y="63"/>
                  </a:lnTo>
                  <a:lnTo>
                    <a:pt x="17" y="49"/>
                  </a:lnTo>
                  <a:lnTo>
                    <a:pt x="24" y="34"/>
                  </a:lnTo>
                  <a:lnTo>
                    <a:pt x="32" y="21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2" y="5"/>
                  </a:lnTo>
                  <a:lnTo>
                    <a:pt x="42" y="4"/>
                  </a:lnTo>
                  <a:lnTo>
                    <a:pt x="41" y="2"/>
                  </a:lnTo>
                  <a:lnTo>
                    <a:pt x="40" y="1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4" y="1"/>
                  </a:lnTo>
                  <a:lnTo>
                    <a:pt x="33" y="2"/>
                  </a:lnTo>
                  <a:lnTo>
                    <a:pt x="33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2" name="Freeform 995"/>
            <p:cNvSpPr/>
            <p:nvPr/>
          </p:nvSpPr>
          <p:spPr bwMode="auto">
            <a:xfrm>
              <a:off x="4651376" y="2736851"/>
              <a:ext cx="25400" cy="42863"/>
            </a:xfrm>
            <a:custGeom>
              <a:avLst/>
              <a:gdLst/>
              <a:ahLst/>
              <a:cxnLst>
                <a:cxn ang="0">
                  <a:pos x="39" y="4"/>
                </a:cxn>
                <a:cxn ang="0">
                  <a:pos x="39" y="4"/>
                </a:cxn>
                <a:cxn ang="0">
                  <a:pos x="36" y="13"/>
                </a:cxn>
                <a:cxn ang="0">
                  <a:pos x="31" y="22"/>
                </a:cxn>
                <a:cxn ang="0">
                  <a:pos x="22" y="39"/>
                </a:cxn>
                <a:cxn ang="0">
                  <a:pos x="11" y="56"/>
                </a:cxn>
                <a:cxn ang="0">
                  <a:pos x="0" y="73"/>
                </a:cxn>
                <a:cxn ang="0">
                  <a:pos x="0" y="73"/>
                </a:cxn>
                <a:cxn ang="0">
                  <a:pos x="0" y="75"/>
                </a:cxn>
                <a:cxn ang="0">
                  <a:pos x="0" y="76"/>
                </a:cxn>
                <a:cxn ang="0">
                  <a:pos x="1" y="78"/>
                </a:cxn>
                <a:cxn ang="0">
                  <a:pos x="2" y="79"/>
                </a:cxn>
                <a:cxn ang="0">
                  <a:pos x="4" y="80"/>
                </a:cxn>
                <a:cxn ang="0">
                  <a:pos x="5" y="80"/>
                </a:cxn>
                <a:cxn ang="0">
                  <a:pos x="8" y="79"/>
                </a:cxn>
                <a:cxn ang="0">
                  <a:pos x="9" y="78"/>
                </a:cxn>
                <a:cxn ang="0">
                  <a:pos x="9" y="78"/>
                </a:cxn>
                <a:cxn ang="0">
                  <a:pos x="20" y="60"/>
                </a:cxn>
                <a:cxn ang="0">
                  <a:pos x="30" y="43"/>
                </a:cxn>
                <a:cxn ang="0">
                  <a:pos x="41" y="25"/>
                </a:cxn>
                <a:cxn ang="0">
                  <a:pos x="44" y="16"/>
                </a:cxn>
                <a:cxn ang="0">
                  <a:pos x="47" y="6"/>
                </a:cxn>
                <a:cxn ang="0">
                  <a:pos x="47" y="6"/>
                </a:cxn>
                <a:cxn ang="0">
                  <a:pos x="48" y="4"/>
                </a:cxn>
                <a:cxn ang="0">
                  <a:pos x="47" y="3"/>
                </a:cxn>
                <a:cxn ang="0">
                  <a:pos x="46" y="1"/>
                </a:cxn>
                <a:cxn ang="0">
                  <a:pos x="44" y="1"/>
                </a:cxn>
                <a:cxn ang="0">
                  <a:pos x="43" y="0"/>
                </a:cxn>
                <a:cxn ang="0">
                  <a:pos x="41" y="1"/>
                </a:cxn>
                <a:cxn ang="0">
                  <a:pos x="40" y="2"/>
                </a:cxn>
                <a:cxn ang="0">
                  <a:pos x="39" y="4"/>
                </a:cxn>
                <a:cxn ang="0">
                  <a:pos x="39" y="4"/>
                </a:cxn>
              </a:cxnLst>
              <a:rect l="0" t="0" r="r" b="b"/>
              <a:pathLst>
                <a:path w="48" h="80">
                  <a:moveTo>
                    <a:pt x="39" y="4"/>
                  </a:moveTo>
                  <a:lnTo>
                    <a:pt x="39" y="4"/>
                  </a:lnTo>
                  <a:lnTo>
                    <a:pt x="36" y="13"/>
                  </a:lnTo>
                  <a:lnTo>
                    <a:pt x="31" y="22"/>
                  </a:lnTo>
                  <a:lnTo>
                    <a:pt x="22" y="39"/>
                  </a:lnTo>
                  <a:lnTo>
                    <a:pt x="11" y="56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2" y="79"/>
                  </a:lnTo>
                  <a:lnTo>
                    <a:pt x="4" y="80"/>
                  </a:lnTo>
                  <a:lnTo>
                    <a:pt x="5" y="80"/>
                  </a:lnTo>
                  <a:lnTo>
                    <a:pt x="8" y="79"/>
                  </a:lnTo>
                  <a:lnTo>
                    <a:pt x="9" y="78"/>
                  </a:lnTo>
                  <a:lnTo>
                    <a:pt x="9" y="78"/>
                  </a:lnTo>
                  <a:lnTo>
                    <a:pt x="20" y="60"/>
                  </a:lnTo>
                  <a:lnTo>
                    <a:pt x="30" y="43"/>
                  </a:lnTo>
                  <a:lnTo>
                    <a:pt x="41" y="25"/>
                  </a:lnTo>
                  <a:lnTo>
                    <a:pt x="44" y="16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8" y="4"/>
                  </a:lnTo>
                  <a:lnTo>
                    <a:pt x="47" y="3"/>
                  </a:lnTo>
                  <a:lnTo>
                    <a:pt x="46" y="1"/>
                  </a:lnTo>
                  <a:lnTo>
                    <a:pt x="44" y="1"/>
                  </a:lnTo>
                  <a:lnTo>
                    <a:pt x="43" y="0"/>
                  </a:lnTo>
                  <a:lnTo>
                    <a:pt x="41" y="1"/>
                  </a:lnTo>
                  <a:lnTo>
                    <a:pt x="40" y="2"/>
                  </a:lnTo>
                  <a:lnTo>
                    <a:pt x="39" y="4"/>
                  </a:lnTo>
                  <a:lnTo>
                    <a:pt x="39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3" name="Freeform 996"/>
            <p:cNvSpPr/>
            <p:nvPr/>
          </p:nvSpPr>
          <p:spPr bwMode="auto">
            <a:xfrm>
              <a:off x="4702176" y="2738438"/>
              <a:ext cx="22225" cy="38100"/>
            </a:xfrm>
            <a:custGeom>
              <a:avLst/>
              <a:gdLst/>
              <a:ahLst/>
              <a:cxnLst>
                <a:cxn ang="0">
                  <a:pos x="35" y="3"/>
                </a:cxn>
                <a:cxn ang="0">
                  <a:pos x="35" y="3"/>
                </a:cxn>
                <a:cxn ang="0">
                  <a:pos x="30" y="10"/>
                </a:cxn>
                <a:cxn ang="0">
                  <a:pos x="26" y="18"/>
                </a:cxn>
                <a:cxn ang="0">
                  <a:pos x="14" y="32"/>
                </a:cxn>
                <a:cxn ang="0">
                  <a:pos x="10" y="40"/>
                </a:cxn>
                <a:cxn ang="0">
                  <a:pos x="5" y="48"/>
                </a:cxn>
                <a:cxn ang="0">
                  <a:pos x="2" y="55"/>
                </a:cxn>
                <a:cxn ang="0">
                  <a:pos x="0" y="64"/>
                </a:cxn>
                <a:cxn ang="0">
                  <a:pos x="0" y="64"/>
                </a:cxn>
                <a:cxn ang="0">
                  <a:pos x="0" y="66"/>
                </a:cxn>
                <a:cxn ang="0">
                  <a:pos x="0" y="67"/>
                </a:cxn>
                <a:cxn ang="0">
                  <a:pos x="3" y="70"/>
                </a:cxn>
                <a:cxn ang="0">
                  <a:pos x="5" y="71"/>
                </a:cxn>
                <a:cxn ang="0">
                  <a:pos x="7" y="70"/>
                </a:cxn>
                <a:cxn ang="0">
                  <a:pos x="8" y="69"/>
                </a:cxn>
                <a:cxn ang="0">
                  <a:pos x="9" y="66"/>
                </a:cxn>
                <a:cxn ang="0">
                  <a:pos x="9" y="66"/>
                </a:cxn>
                <a:cxn ang="0">
                  <a:pos x="11" y="58"/>
                </a:cxn>
                <a:cxn ang="0">
                  <a:pos x="14" y="51"/>
                </a:cxn>
                <a:cxn ang="0">
                  <a:pos x="18" y="44"/>
                </a:cxn>
                <a:cxn ang="0">
                  <a:pos x="23" y="36"/>
                </a:cxn>
                <a:cxn ang="0">
                  <a:pos x="34" y="22"/>
                </a:cxn>
                <a:cxn ang="0">
                  <a:pos x="39" y="15"/>
                </a:cxn>
                <a:cxn ang="0">
                  <a:pos x="43" y="7"/>
                </a:cxn>
                <a:cxn ang="0">
                  <a:pos x="43" y="7"/>
                </a:cxn>
                <a:cxn ang="0">
                  <a:pos x="43" y="5"/>
                </a:cxn>
                <a:cxn ang="0">
                  <a:pos x="43" y="4"/>
                </a:cxn>
                <a:cxn ang="0">
                  <a:pos x="42" y="2"/>
                </a:cxn>
                <a:cxn ang="0">
                  <a:pos x="41" y="1"/>
                </a:cxn>
                <a:cxn ang="0">
                  <a:pos x="39" y="0"/>
                </a:cxn>
                <a:cxn ang="0">
                  <a:pos x="38" y="0"/>
                </a:cxn>
                <a:cxn ang="0">
                  <a:pos x="36" y="1"/>
                </a:cxn>
                <a:cxn ang="0">
                  <a:pos x="35" y="3"/>
                </a:cxn>
                <a:cxn ang="0">
                  <a:pos x="35" y="3"/>
                </a:cxn>
              </a:cxnLst>
              <a:rect l="0" t="0" r="r" b="b"/>
              <a:pathLst>
                <a:path w="43" h="71">
                  <a:moveTo>
                    <a:pt x="35" y="3"/>
                  </a:moveTo>
                  <a:lnTo>
                    <a:pt x="35" y="3"/>
                  </a:lnTo>
                  <a:lnTo>
                    <a:pt x="30" y="10"/>
                  </a:lnTo>
                  <a:lnTo>
                    <a:pt x="26" y="18"/>
                  </a:lnTo>
                  <a:lnTo>
                    <a:pt x="14" y="32"/>
                  </a:lnTo>
                  <a:lnTo>
                    <a:pt x="10" y="40"/>
                  </a:lnTo>
                  <a:lnTo>
                    <a:pt x="5" y="48"/>
                  </a:lnTo>
                  <a:lnTo>
                    <a:pt x="2" y="55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3" y="70"/>
                  </a:lnTo>
                  <a:lnTo>
                    <a:pt x="5" y="71"/>
                  </a:lnTo>
                  <a:lnTo>
                    <a:pt x="7" y="70"/>
                  </a:lnTo>
                  <a:lnTo>
                    <a:pt x="8" y="69"/>
                  </a:lnTo>
                  <a:lnTo>
                    <a:pt x="9" y="66"/>
                  </a:lnTo>
                  <a:lnTo>
                    <a:pt x="9" y="66"/>
                  </a:lnTo>
                  <a:lnTo>
                    <a:pt x="11" y="58"/>
                  </a:lnTo>
                  <a:lnTo>
                    <a:pt x="14" y="51"/>
                  </a:lnTo>
                  <a:lnTo>
                    <a:pt x="18" y="44"/>
                  </a:lnTo>
                  <a:lnTo>
                    <a:pt x="23" y="36"/>
                  </a:lnTo>
                  <a:lnTo>
                    <a:pt x="34" y="22"/>
                  </a:lnTo>
                  <a:lnTo>
                    <a:pt x="39" y="15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5"/>
                  </a:lnTo>
                  <a:lnTo>
                    <a:pt x="43" y="4"/>
                  </a:lnTo>
                  <a:lnTo>
                    <a:pt x="42" y="2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8" y="0"/>
                  </a:lnTo>
                  <a:lnTo>
                    <a:pt x="36" y="1"/>
                  </a:lnTo>
                  <a:lnTo>
                    <a:pt x="35" y="3"/>
                  </a:lnTo>
                  <a:lnTo>
                    <a:pt x="35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4" name="Freeform 997"/>
            <p:cNvSpPr/>
            <p:nvPr/>
          </p:nvSpPr>
          <p:spPr bwMode="auto">
            <a:xfrm>
              <a:off x="4735513" y="2746376"/>
              <a:ext cx="25400" cy="30163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39" y="1"/>
                </a:cxn>
                <a:cxn ang="0">
                  <a:pos x="29" y="12"/>
                </a:cxn>
                <a:cxn ang="0">
                  <a:pos x="20" y="23"/>
                </a:cxn>
                <a:cxn ang="0">
                  <a:pos x="1" y="48"/>
                </a:cxn>
                <a:cxn ang="0">
                  <a:pos x="1" y="48"/>
                </a:cxn>
                <a:cxn ang="0">
                  <a:pos x="0" y="50"/>
                </a:cxn>
                <a:cxn ang="0">
                  <a:pos x="0" y="51"/>
                </a:cxn>
                <a:cxn ang="0">
                  <a:pos x="2" y="56"/>
                </a:cxn>
                <a:cxn ang="0">
                  <a:pos x="3" y="57"/>
                </a:cxn>
                <a:cxn ang="0">
                  <a:pos x="4" y="57"/>
                </a:cxn>
                <a:cxn ang="0">
                  <a:pos x="6" y="57"/>
                </a:cxn>
                <a:cxn ang="0">
                  <a:pos x="8" y="55"/>
                </a:cxn>
                <a:cxn ang="0">
                  <a:pos x="8" y="55"/>
                </a:cxn>
                <a:cxn ang="0">
                  <a:pos x="26" y="31"/>
                </a:cxn>
                <a:cxn ang="0">
                  <a:pos x="35" y="18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6" y="6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5" y="1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39" y="1"/>
                </a:cxn>
                <a:cxn ang="0">
                  <a:pos x="39" y="1"/>
                </a:cxn>
              </a:cxnLst>
              <a:rect l="0" t="0" r="r" b="b"/>
              <a:pathLst>
                <a:path w="48" h="57">
                  <a:moveTo>
                    <a:pt x="39" y="1"/>
                  </a:moveTo>
                  <a:lnTo>
                    <a:pt x="39" y="1"/>
                  </a:lnTo>
                  <a:lnTo>
                    <a:pt x="29" y="12"/>
                  </a:lnTo>
                  <a:lnTo>
                    <a:pt x="20" y="23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0" y="50"/>
                  </a:lnTo>
                  <a:lnTo>
                    <a:pt x="0" y="51"/>
                  </a:lnTo>
                  <a:lnTo>
                    <a:pt x="2" y="56"/>
                  </a:lnTo>
                  <a:lnTo>
                    <a:pt x="3" y="57"/>
                  </a:lnTo>
                  <a:lnTo>
                    <a:pt x="4" y="57"/>
                  </a:lnTo>
                  <a:lnTo>
                    <a:pt x="6" y="57"/>
                  </a:lnTo>
                  <a:lnTo>
                    <a:pt x="8" y="55"/>
                  </a:lnTo>
                  <a:lnTo>
                    <a:pt x="8" y="55"/>
                  </a:lnTo>
                  <a:lnTo>
                    <a:pt x="26" y="31"/>
                  </a:lnTo>
                  <a:lnTo>
                    <a:pt x="35" y="18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6" y="6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5" y="1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9" y="1"/>
                  </a:lnTo>
                  <a:lnTo>
                    <a:pt x="39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5" name="Freeform 998"/>
            <p:cNvSpPr/>
            <p:nvPr/>
          </p:nvSpPr>
          <p:spPr bwMode="auto">
            <a:xfrm>
              <a:off x="4479926" y="2536826"/>
              <a:ext cx="31750" cy="34925"/>
            </a:xfrm>
            <a:custGeom>
              <a:avLst/>
              <a:gdLst/>
              <a:ahLst/>
              <a:cxnLst>
                <a:cxn ang="0">
                  <a:pos x="52" y="1"/>
                </a:cxn>
                <a:cxn ang="0">
                  <a:pos x="52" y="1"/>
                </a:cxn>
                <a:cxn ang="0">
                  <a:pos x="38" y="15"/>
                </a:cxn>
                <a:cxn ang="0">
                  <a:pos x="26" y="30"/>
                </a:cxn>
                <a:cxn ang="0">
                  <a:pos x="13" y="44"/>
                </a:cxn>
                <a:cxn ang="0">
                  <a:pos x="1" y="58"/>
                </a:cxn>
                <a:cxn ang="0">
                  <a:pos x="1" y="58"/>
                </a:cxn>
                <a:cxn ang="0">
                  <a:pos x="0" y="60"/>
                </a:cxn>
                <a:cxn ang="0">
                  <a:pos x="0" y="61"/>
                </a:cxn>
                <a:cxn ang="0">
                  <a:pos x="0" y="63"/>
                </a:cxn>
                <a:cxn ang="0">
                  <a:pos x="1" y="64"/>
                </a:cxn>
                <a:cxn ang="0">
                  <a:pos x="2" y="65"/>
                </a:cxn>
                <a:cxn ang="0">
                  <a:pos x="4" y="66"/>
                </a:cxn>
                <a:cxn ang="0">
                  <a:pos x="6" y="66"/>
                </a:cxn>
                <a:cxn ang="0">
                  <a:pos x="7" y="65"/>
                </a:cxn>
                <a:cxn ang="0">
                  <a:pos x="7" y="65"/>
                </a:cxn>
                <a:cxn ang="0">
                  <a:pos x="21" y="50"/>
                </a:cxn>
                <a:cxn ang="0">
                  <a:pos x="33" y="36"/>
                </a:cxn>
                <a:cxn ang="0">
                  <a:pos x="46" y="21"/>
                </a:cxn>
                <a:cxn ang="0">
                  <a:pos x="58" y="7"/>
                </a:cxn>
                <a:cxn ang="0">
                  <a:pos x="58" y="7"/>
                </a:cxn>
                <a:cxn ang="0">
                  <a:pos x="59" y="6"/>
                </a:cxn>
                <a:cxn ang="0">
                  <a:pos x="60" y="4"/>
                </a:cxn>
                <a:cxn ang="0">
                  <a:pos x="59" y="2"/>
                </a:cxn>
                <a:cxn ang="0">
                  <a:pos x="58" y="1"/>
                </a:cxn>
                <a:cxn ang="0">
                  <a:pos x="57" y="0"/>
                </a:cxn>
                <a:cxn ang="0">
                  <a:pos x="55" y="0"/>
                </a:cxn>
                <a:cxn ang="0">
                  <a:pos x="54" y="0"/>
                </a:cxn>
                <a:cxn ang="0">
                  <a:pos x="52" y="1"/>
                </a:cxn>
                <a:cxn ang="0">
                  <a:pos x="52" y="1"/>
                </a:cxn>
              </a:cxnLst>
              <a:rect l="0" t="0" r="r" b="b"/>
              <a:pathLst>
                <a:path w="60" h="66">
                  <a:moveTo>
                    <a:pt x="52" y="1"/>
                  </a:moveTo>
                  <a:lnTo>
                    <a:pt x="52" y="1"/>
                  </a:lnTo>
                  <a:lnTo>
                    <a:pt x="38" y="15"/>
                  </a:lnTo>
                  <a:lnTo>
                    <a:pt x="26" y="30"/>
                  </a:lnTo>
                  <a:lnTo>
                    <a:pt x="13" y="44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3"/>
                  </a:lnTo>
                  <a:lnTo>
                    <a:pt x="1" y="64"/>
                  </a:lnTo>
                  <a:lnTo>
                    <a:pt x="2" y="65"/>
                  </a:lnTo>
                  <a:lnTo>
                    <a:pt x="4" y="66"/>
                  </a:lnTo>
                  <a:lnTo>
                    <a:pt x="6" y="66"/>
                  </a:lnTo>
                  <a:lnTo>
                    <a:pt x="7" y="65"/>
                  </a:lnTo>
                  <a:lnTo>
                    <a:pt x="7" y="65"/>
                  </a:lnTo>
                  <a:lnTo>
                    <a:pt x="21" y="50"/>
                  </a:lnTo>
                  <a:lnTo>
                    <a:pt x="33" y="36"/>
                  </a:lnTo>
                  <a:lnTo>
                    <a:pt x="46" y="21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59" y="6"/>
                  </a:lnTo>
                  <a:lnTo>
                    <a:pt x="60" y="4"/>
                  </a:lnTo>
                  <a:lnTo>
                    <a:pt x="59" y="2"/>
                  </a:lnTo>
                  <a:lnTo>
                    <a:pt x="58" y="1"/>
                  </a:lnTo>
                  <a:lnTo>
                    <a:pt x="57" y="0"/>
                  </a:lnTo>
                  <a:lnTo>
                    <a:pt x="55" y="0"/>
                  </a:lnTo>
                  <a:lnTo>
                    <a:pt x="54" y="0"/>
                  </a:lnTo>
                  <a:lnTo>
                    <a:pt x="52" y="1"/>
                  </a:lnTo>
                  <a:lnTo>
                    <a:pt x="52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6" name="Freeform 999"/>
            <p:cNvSpPr/>
            <p:nvPr/>
          </p:nvSpPr>
          <p:spPr bwMode="auto">
            <a:xfrm>
              <a:off x="4513263" y="2566988"/>
              <a:ext cx="34925" cy="49213"/>
            </a:xfrm>
            <a:custGeom>
              <a:avLst/>
              <a:gdLst/>
              <a:ahLst/>
              <a:cxnLst>
                <a:cxn ang="0">
                  <a:pos x="57" y="3"/>
                </a:cxn>
                <a:cxn ang="0">
                  <a:pos x="57" y="3"/>
                </a:cxn>
                <a:cxn ang="0">
                  <a:pos x="55" y="8"/>
                </a:cxn>
                <a:cxn ang="0">
                  <a:pos x="52" y="13"/>
                </a:cxn>
                <a:cxn ang="0">
                  <a:pos x="44" y="23"/>
                </a:cxn>
                <a:cxn ang="0">
                  <a:pos x="35" y="31"/>
                </a:cxn>
                <a:cxn ang="0">
                  <a:pos x="27" y="39"/>
                </a:cxn>
                <a:cxn ang="0">
                  <a:pos x="27" y="39"/>
                </a:cxn>
                <a:cxn ang="0">
                  <a:pos x="22" y="44"/>
                </a:cxn>
                <a:cxn ang="0">
                  <a:pos x="18" y="49"/>
                </a:cxn>
                <a:cxn ang="0">
                  <a:pos x="12" y="61"/>
                </a:cxn>
                <a:cxn ang="0">
                  <a:pos x="0" y="85"/>
                </a:cxn>
                <a:cxn ang="0">
                  <a:pos x="0" y="85"/>
                </a:cxn>
                <a:cxn ang="0">
                  <a:pos x="0" y="86"/>
                </a:cxn>
                <a:cxn ang="0">
                  <a:pos x="0" y="88"/>
                </a:cxn>
                <a:cxn ang="0">
                  <a:pos x="1" y="90"/>
                </a:cxn>
                <a:cxn ang="0">
                  <a:pos x="2" y="91"/>
                </a:cxn>
                <a:cxn ang="0">
                  <a:pos x="4" y="91"/>
                </a:cxn>
                <a:cxn ang="0">
                  <a:pos x="6" y="91"/>
                </a:cxn>
                <a:cxn ang="0">
                  <a:pos x="7" y="91"/>
                </a:cxn>
                <a:cxn ang="0">
                  <a:pos x="8" y="89"/>
                </a:cxn>
                <a:cxn ang="0">
                  <a:pos x="8" y="89"/>
                </a:cxn>
                <a:cxn ang="0">
                  <a:pos x="16" y="75"/>
                </a:cxn>
                <a:cxn ang="0">
                  <a:pos x="22" y="63"/>
                </a:cxn>
                <a:cxn ang="0">
                  <a:pos x="30" y="50"/>
                </a:cxn>
                <a:cxn ang="0">
                  <a:pos x="34" y="45"/>
                </a:cxn>
                <a:cxn ang="0">
                  <a:pos x="40" y="40"/>
                </a:cxn>
                <a:cxn ang="0">
                  <a:pos x="40" y="40"/>
                </a:cxn>
                <a:cxn ang="0">
                  <a:pos x="48" y="33"/>
                </a:cxn>
                <a:cxn ang="0">
                  <a:pos x="55" y="25"/>
                </a:cxn>
                <a:cxn ang="0">
                  <a:pos x="61" y="15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6" y="4"/>
                </a:cxn>
                <a:cxn ang="0">
                  <a:pos x="66" y="2"/>
                </a:cxn>
                <a:cxn ang="0">
                  <a:pos x="65" y="1"/>
                </a:cxn>
                <a:cxn ang="0">
                  <a:pos x="63" y="0"/>
                </a:cxn>
                <a:cxn ang="0">
                  <a:pos x="60" y="0"/>
                </a:cxn>
                <a:cxn ang="0">
                  <a:pos x="58" y="1"/>
                </a:cxn>
                <a:cxn ang="0">
                  <a:pos x="57" y="3"/>
                </a:cxn>
                <a:cxn ang="0">
                  <a:pos x="57" y="3"/>
                </a:cxn>
              </a:cxnLst>
              <a:rect l="0" t="0" r="r" b="b"/>
              <a:pathLst>
                <a:path w="66" h="91">
                  <a:moveTo>
                    <a:pt x="57" y="3"/>
                  </a:moveTo>
                  <a:lnTo>
                    <a:pt x="57" y="3"/>
                  </a:lnTo>
                  <a:lnTo>
                    <a:pt x="55" y="8"/>
                  </a:lnTo>
                  <a:lnTo>
                    <a:pt x="52" y="13"/>
                  </a:lnTo>
                  <a:lnTo>
                    <a:pt x="44" y="23"/>
                  </a:lnTo>
                  <a:lnTo>
                    <a:pt x="35" y="31"/>
                  </a:lnTo>
                  <a:lnTo>
                    <a:pt x="27" y="39"/>
                  </a:lnTo>
                  <a:lnTo>
                    <a:pt x="27" y="39"/>
                  </a:lnTo>
                  <a:lnTo>
                    <a:pt x="22" y="44"/>
                  </a:lnTo>
                  <a:lnTo>
                    <a:pt x="18" y="49"/>
                  </a:lnTo>
                  <a:lnTo>
                    <a:pt x="12" y="61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1" y="90"/>
                  </a:lnTo>
                  <a:lnTo>
                    <a:pt x="2" y="91"/>
                  </a:lnTo>
                  <a:lnTo>
                    <a:pt x="4" y="91"/>
                  </a:lnTo>
                  <a:lnTo>
                    <a:pt x="6" y="91"/>
                  </a:lnTo>
                  <a:lnTo>
                    <a:pt x="7" y="91"/>
                  </a:lnTo>
                  <a:lnTo>
                    <a:pt x="8" y="89"/>
                  </a:lnTo>
                  <a:lnTo>
                    <a:pt x="8" y="89"/>
                  </a:lnTo>
                  <a:lnTo>
                    <a:pt x="16" y="75"/>
                  </a:lnTo>
                  <a:lnTo>
                    <a:pt x="22" y="63"/>
                  </a:lnTo>
                  <a:lnTo>
                    <a:pt x="30" y="50"/>
                  </a:lnTo>
                  <a:lnTo>
                    <a:pt x="34" y="45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8" y="33"/>
                  </a:lnTo>
                  <a:lnTo>
                    <a:pt x="55" y="25"/>
                  </a:lnTo>
                  <a:lnTo>
                    <a:pt x="61" y="15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6" y="4"/>
                  </a:lnTo>
                  <a:lnTo>
                    <a:pt x="66" y="2"/>
                  </a:lnTo>
                  <a:lnTo>
                    <a:pt x="65" y="1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8" y="1"/>
                  </a:lnTo>
                  <a:lnTo>
                    <a:pt x="57" y="3"/>
                  </a:lnTo>
                  <a:lnTo>
                    <a:pt x="57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7" name="Freeform 1000"/>
            <p:cNvSpPr/>
            <p:nvPr/>
          </p:nvSpPr>
          <p:spPr bwMode="auto">
            <a:xfrm>
              <a:off x="4645026" y="2497138"/>
              <a:ext cx="34925" cy="55563"/>
            </a:xfrm>
            <a:custGeom>
              <a:avLst/>
              <a:gdLst/>
              <a:ahLst/>
              <a:cxnLst>
                <a:cxn ang="0">
                  <a:pos x="58" y="2"/>
                </a:cxn>
                <a:cxn ang="0">
                  <a:pos x="58" y="2"/>
                </a:cxn>
                <a:cxn ang="0">
                  <a:pos x="1" y="97"/>
                </a:cxn>
                <a:cxn ang="0">
                  <a:pos x="1" y="97"/>
                </a:cxn>
                <a:cxn ang="0">
                  <a:pos x="0" y="100"/>
                </a:cxn>
                <a:cxn ang="0">
                  <a:pos x="1" y="102"/>
                </a:cxn>
                <a:cxn ang="0">
                  <a:pos x="1" y="103"/>
                </a:cxn>
                <a:cxn ang="0">
                  <a:pos x="3" y="104"/>
                </a:cxn>
                <a:cxn ang="0">
                  <a:pos x="4" y="105"/>
                </a:cxn>
                <a:cxn ang="0">
                  <a:pos x="6" y="105"/>
                </a:cxn>
                <a:cxn ang="0">
                  <a:pos x="8" y="104"/>
                </a:cxn>
                <a:cxn ang="0">
                  <a:pos x="9" y="103"/>
                </a:cxn>
                <a:cxn ang="0">
                  <a:pos x="9" y="103"/>
                </a:cxn>
                <a:cxn ang="0">
                  <a:pos x="66" y="7"/>
                </a:cxn>
                <a:cxn ang="0">
                  <a:pos x="66" y="7"/>
                </a:cxn>
                <a:cxn ang="0">
                  <a:pos x="67" y="5"/>
                </a:cxn>
                <a:cxn ang="0">
                  <a:pos x="67" y="4"/>
                </a:cxn>
                <a:cxn ang="0">
                  <a:pos x="66" y="2"/>
                </a:cxn>
                <a:cxn ang="0">
                  <a:pos x="64" y="1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60" y="1"/>
                </a:cxn>
                <a:cxn ang="0">
                  <a:pos x="58" y="2"/>
                </a:cxn>
                <a:cxn ang="0">
                  <a:pos x="58" y="2"/>
                </a:cxn>
              </a:cxnLst>
              <a:rect l="0" t="0" r="r" b="b"/>
              <a:pathLst>
                <a:path w="67" h="105">
                  <a:moveTo>
                    <a:pt x="58" y="2"/>
                  </a:moveTo>
                  <a:lnTo>
                    <a:pt x="58" y="2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0" y="100"/>
                  </a:lnTo>
                  <a:lnTo>
                    <a:pt x="1" y="102"/>
                  </a:lnTo>
                  <a:lnTo>
                    <a:pt x="1" y="103"/>
                  </a:lnTo>
                  <a:lnTo>
                    <a:pt x="3" y="104"/>
                  </a:lnTo>
                  <a:lnTo>
                    <a:pt x="4" y="105"/>
                  </a:lnTo>
                  <a:lnTo>
                    <a:pt x="6" y="105"/>
                  </a:lnTo>
                  <a:lnTo>
                    <a:pt x="8" y="104"/>
                  </a:lnTo>
                  <a:lnTo>
                    <a:pt x="9" y="103"/>
                  </a:lnTo>
                  <a:lnTo>
                    <a:pt x="9" y="103"/>
                  </a:lnTo>
                  <a:lnTo>
                    <a:pt x="66" y="7"/>
                  </a:lnTo>
                  <a:lnTo>
                    <a:pt x="66" y="7"/>
                  </a:lnTo>
                  <a:lnTo>
                    <a:pt x="67" y="5"/>
                  </a:lnTo>
                  <a:lnTo>
                    <a:pt x="67" y="4"/>
                  </a:lnTo>
                  <a:lnTo>
                    <a:pt x="66" y="2"/>
                  </a:lnTo>
                  <a:lnTo>
                    <a:pt x="64" y="1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60" y="1"/>
                  </a:lnTo>
                  <a:lnTo>
                    <a:pt x="58" y="2"/>
                  </a:lnTo>
                  <a:lnTo>
                    <a:pt x="5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8" name="Freeform 1001"/>
            <p:cNvSpPr/>
            <p:nvPr/>
          </p:nvSpPr>
          <p:spPr bwMode="auto">
            <a:xfrm>
              <a:off x="4681538" y="2509838"/>
              <a:ext cx="28575" cy="31750"/>
            </a:xfrm>
            <a:custGeom>
              <a:avLst/>
              <a:gdLst/>
              <a:ahLst/>
              <a:cxnLst>
                <a:cxn ang="0">
                  <a:pos x="46" y="1"/>
                </a:cxn>
                <a:cxn ang="0">
                  <a:pos x="46" y="1"/>
                </a:cxn>
                <a:cxn ang="0">
                  <a:pos x="22" y="26"/>
                </a:cxn>
                <a:cxn ang="0">
                  <a:pos x="11" y="39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0" y="55"/>
                </a:cxn>
                <a:cxn ang="0">
                  <a:pos x="0" y="56"/>
                </a:cxn>
                <a:cxn ang="0">
                  <a:pos x="1" y="58"/>
                </a:cxn>
                <a:cxn ang="0">
                  <a:pos x="2" y="59"/>
                </a:cxn>
                <a:cxn ang="0">
                  <a:pos x="4" y="60"/>
                </a:cxn>
                <a:cxn ang="0">
                  <a:pos x="5" y="60"/>
                </a:cxn>
                <a:cxn ang="0">
                  <a:pos x="8" y="59"/>
                </a:cxn>
                <a:cxn ang="0">
                  <a:pos x="9" y="58"/>
                </a:cxn>
                <a:cxn ang="0">
                  <a:pos x="9" y="58"/>
                </a:cxn>
                <a:cxn ang="0">
                  <a:pos x="19" y="44"/>
                </a:cxn>
                <a:cxn ang="0">
                  <a:pos x="29" y="32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54" y="6"/>
                </a:cxn>
                <a:cxn ang="0">
                  <a:pos x="54" y="4"/>
                </a:cxn>
                <a:cxn ang="0">
                  <a:pos x="53" y="3"/>
                </a:cxn>
                <a:cxn ang="0">
                  <a:pos x="52" y="1"/>
                </a:cxn>
                <a:cxn ang="0">
                  <a:pos x="51" y="0"/>
                </a:cxn>
                <a:cxn ang="0">
                  <a:pos x="49" y="0"/>
                </a:cxn>
                <a:cxn ang="0">
                  <a:pos x="48" y="0"/>
                </a:cxn>
                <a:cxn ang="0">
                  <a:pos x="46" y="1"/>
                </a:cxn>
                <a:cxn ang="0">
                  <a:pos x="46" y="1"/>
                </a:cxn>
              </a:cxnLst>
              <a:rect l="0" t="0" r="r" b="b"/>
              <a:pathLst>
                <a:path w="54" h="60">
                  <a:moveTo>
                    <a:pt x="46" y="1"/>
                  </a:moveTo>
                  <a:lnTo>
                    <a:pt x="46" y="1"/>
                  </a:lnTo>
                  <a:lnTo>
                    <a:pt x="22" y="26"/>
                  </a:lnTo>
                  <a:lnTo>
                    <a:pt x="11" y="39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0" y="56"/>
                  </a:lnTo>
                  <a:lnTo>
                    <a:pt x="1" y="58"/>
                  </a:lnTo>
                  <a:lnTo>
                    <a:pt x="2" y="59"/>
                  </a:lnTo>
                  <a:lnTo>
                    <a:pt x="4" y="60"/>
                  </a:lnTo>
                  <a:lnTo>
                    <a:pt x="5" y="60"/>
                  </a:lnTo>
                  <a:lnTo>
                    <a:pt x="8" y="59"/>
                  </a:lnTo>
                  <a:lnTo>
                    <a:pt x="9" y="58"/>
                  </a:lnTo>
                  <a:lnTo>
                    <a:pt x="9" y="58"/>
                  </a:lnTo>
                  <a:lnTo>
                    <a:pt x="19" y="44"/>
                  </a:lnTo>
                  <a:lnTo>
                    <a:pt x="29" y="32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4" y="6"/>
                  </a:lnTo>
                  <a:lnTo>
                    <a:pt x="54" y="4"/>
                  </a:lnTo>
                  <a:lnTo>
                    <a:pt x="53" y="3"/>
                  </a:lnTo>
                  <a:lnTo>
                    <a:pt x="52" y="1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8" y="0"/>
                  </a:lnTo>
                  <a:lnTo>
                    <a:pt x="46" y="1"/>
                  </a:lnTo>
                  <a:lnTo>
                    <a:pt x="46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89" name="Freeform 1002"/>
            <p:cNvSpPr/>
            <p:nvPr/>
          </p:nvSpPr>
          <p:spPr bwMode="auto">
            <a:xfrm>
              <a:off x="4714876" y="2520951"/>
              <a:ext cx="61913" cy="74613"/>
            </a:xfrm>
            <a:custGeom>
              <a:avLst/>
              <a:gdLst/>
              <a:ahLst/>
              <a:cxnLst>
                <a:cxn ang="0">
                  <a:pos x="109" y="1"/>
                </a:cxn>
                <a:cxn ang="0">
                  <a:pos x="109" y="1"/>
                </a:cxn>
                <a:cxn ang="0">
                  <a:pos x="101" y="7"/>
                </a:cxn>
                <a:cxn ang="0">
                  <a:pos x="93" y="14"/>
                </a:cxn>
                <a:cxn ang="0">
                  <a:pos x="78" y="30"/>
                </a:cxn>
                <a:cxn ang="0">
                  <a:pos x="65" y="46"/>
                </a:cxn>
                <a:cxn ang="0">
                  <a:pos x="51" y="64"/>
                </a:cxn>
                <a:cxn ang="0">
                  <a:pos x="26" y="99"/>
                </a:cxn>
                <a:cxn ang="0">
                  <a:pos x="14" y="117"/>
                </a:cxn>
                <a:cxn ang="0">
                  <a:pos x="1" y="134"/>
                </a:cxn>
                <a:cxn ang="0">
                  <a:pos x="1" y="134"/>
                </a:cxn>
                <a:cxn ang="0">
                  <a:pos x="0" y="136"/>
                </a:cxn>
                <a:cxn ang="0">
                  <a:pos x="0" y="137"/>
                </a:cxn>
                <a:cxn ang="0">
                  <a:pos x="2" y="142"/>
                </a:cxn>
                <a:cxn ang="0">
                  <a:pos x="3" y="143"/>
                </a:cxn>
                <a:cxn ang="0">
                  <a:pos x="5" y="143"/>
                </a:cxn>
                <a:cxn ang="0">
                  <a:pos x="6" y="143"/>
                </a:cxn>
                <a:cxn ang="0">
                  <a:pos x="8" y="141"/>
                </a:cxn>
                <a:cxn ang="0">
                  <a:pos x="8" y="141"/>
                </a:cxn>
                <a:cxn ang="0">
                  <a:pos x="20" y="124"/>
                </a:cxn>
                <a:cxn ang="0">
                  <a:pos x="33" y="106"/>
                </a:cxn>
                <a:cxn ang="0">
                  <a:pos x="58" y="71"/>
                </a:cxn>
                <a:cxn ang="0">
                  <a:pos x="70" y="55"/>
                </a:cxn>
                <a:cxn ang="0">
                  <a:pos x="83" y="38"/>
                </a:cxn>
                <a:cxn ang="0">
                  <a:pos x="98" y="22"/>
                </a:cxn>
                <a:cxn ang="0">
                  <a:pos x="106" y="15"/>
                </a:cxn>
                <a:cxn ang="0">
                  <a:pos x="115" y="9"/>
                </a:cxn>
                <a:cxn ang="0">
                  <a:pos x="115" y="9"/>
                </a:cxn>
                <a:cxn ang="0">
                  <a:pos x="116" y="7"/>
                </a:cxn>
                <a:cxn ang="0">
                  <a:pos x="117" y="5"/>
                </a:cxn>
                <a:cxn ang="0">
                  <a:pos x="116" y="2"/>
                </a:cxn>
                <a:cxn ang="0">
                  <a:pos x="115" y="1"/>
                </a:cxn>
                <a:cxn ang="0">
                  <a:pos x="114" y="0"/>
                </a:cxn>
                <a:cxn ang="0">
                  <a:pos x="111" y="0"/>
                </a:cxn>
                <a:cxn ang="0">
                  <a:pos x="109" y="1"/>
                </a:cxn>
                <a:cxn ang="0">
                  <a:pos x="109" y="1"/>
                </a:cxn>
              </a:cxnLst>
              <a:rect l="0" t="0" r="r" b="b"/>
              <a:pathLst>
                <a:path w="117" h="143">
                  <a:moveTo>
                    <a:pt x="109" y="1"/>
                  </a:moveTo>
                  <a:lnTo>
                    <a:pt x="109" y="1"/>
                  </a:lnTo>
                  <a:lnTo>
                    <a:pt x="101" y="7"/>
                  </a:lnTo>
                  <a:lnTo>
                    <a:pt x="93" y="14"/>
                  </a:lnTo>
                  <a:lnTo>
                    <a:pt x="78" y="30"/>
                  </a:lnTo>
                  <a:lnTo>
                    <a:pt x="65" y="46"/>
                  </a:lnTo>
                  <a:lnTo>
                    <a:pt x="51" y="64"/>
                  </a:lnTo>
                  <a:lnTo>
                    <a:pt x="26" y="99"/>
                  </a:lnTo>
                  <a:lnTo>
                    <a:pt x="14" y="117"/>
                  </a:lnTo>
                  <a:lnTo>
                    <a:pt x="1" y="134"/>
                  </a:lnTo>
                  <a:lnTo>
                    <a:pt x="1" y="134"/>
                  </a:lnTo>
                  <a:lnTo>
                    <a:pt x="0" y="136"/>
                  </a:lnTo>
                  <a:lnTo>
                    <a:pt x="0" y="137"/>
                  </a:lnTo>
                  <a:lnTo>
                    <a:pt x="2" y="142"/>
                  </a:lnTo>
                  <a:lnTo>
                    <a:pt x="3" y="143"/>
                  </a:lnTo>
                  <a:lnTo>
                    <a:pt x="5" y="143"/>
                  </a:lnTo>
                  <a:lnTo>
                    <a:pt x="6" y="143"/>
                  </a:lnTo>
                  <a:lnTo>
                    <a:pt x="8" y="141"/>
                  </a:lnTo>
                  <a:lnTo>
                    <a:pt x="8" y="141"/>
                  </a:lnTo>
                  <a:lnTo>
                    <a:pt x="20" y="124"/>
                  </a:lnTo>
                  <a:lnTo>
                    <a:pt x="33" y="106"/>
                  </a:lnTo>
                  <a:lnTo>
                    <a:pt x="58" y="71"/>
                  </a:lnTo>
                  <a:lnTo>
                    <a:pt x="70" y="55"/>
                  </a:lnTo>
                  <a:lnTo>
                    <a:pt x="83" y="38"/>
                  </a:lnTo>
                  <a:lnTo>
                    <a:pt x="98" y="22"/>
                  </a:lnTo>
                  <a:lnTo>
                    <a:pt x="106" y="15"/>
                  </a:lnTo>
                  <a:lnTo>
                    <a:pt x="115" y="9"/>
                  </a:lnTo>
                  <a:lnTo>
                    <a:pt x="115" y="9"/>
                  </a:lnTo>
                  <a:lnTo>
                    <a:pt x="116" y="7"/>
                  </a:lnTo>
                  <a:lnTo>
                    <a:pt x="117" y="5"/>
                  </a:lnTo>
                  <a:lnTo>
                    <a:pt x="116" y="2"/>
                  </a:lnTo>
                  <a:lnTo>
                    <a:pt x="115" y="1"/>
                  </a:lnTo>
                  <a:lnTo>
                    <a:pt x="114" y="0"/>
                  </a:lnTo>
                  <a:lnTo>
                    <a:pt x="111" y="0"/>
                  </a:lnTo>
                  <a:lnTo>
                    <a:pt x="109" y="1"/>
                  </a:lnTo>
                  <a:lnTo>
                    <a:pt x="109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90" name="Freeform 1003"/>
            <p:cNvSpPr/>
            <p:nvPr/>
          </p:nvSpPr>
          <p:spPr bwMode="auto">
            <a:xfrm>
              <a:off x="4278313" y="2235201"/>
              <a:ext cx="103188" cy="136525"/>
            </a:xfrm>
            <a:custGeom>
              <a:avLst/>
              <a:gdLst/>
              <a:ahLst/>
              <a:cxnLst>
                <a:cxn ang="0">
                  <a:pos x="186" y="0"/>
                </a:cxn>
                <a:cxn ang="0">
                  <a:pos x="186" y="0"/>
                </a:cxn>
                <a:cxn ang="0">
                  <a:pos x="171" y="12"/>
                </a:cxn>
                <a:cxn ang="0">
                  <a:pos x="156" y="26"/>
                </a:cxn>
                <a:cxn ang="0">
                  <a:pos x="143" y="39"/>
                </a:cxn>
                <a:cxn ang="0">
                  <a:pos x="129" y="54"/>
                </a:cxn>
                <a:cxn ang="0">
                  <a:pos x="117" y="68"/>
                </a:cxn>
                <a:cxn ang="0">
                  <a:pos x="104" y="84"/>
                </a:cxn>
                <a:cxn ang="0">
                  <a:pos x="81" y="115"/>
                </a:cxn>
                <a:cxn ang="0">
                  <a:pos x="60" y="148"/>
                </a:cxn>
                <a:cxn ang="0">
                  <a:pos x="39" y="181"/>
                </a:cxn>
                <a:cxn ang="0">
                  <a:pos x="1" y="249"/>
                </a:cxn>
                <a:cxn ang="0">
                  <a:pos x="1" y="249"/>
                </a:cxn>
                <a:cxn ang="0">
                  <a:pos x="0" y="251"/>
                </a:cxn>
                <a:cxn ang="0">
                  <a:pos x="1" y="253"/>
                </a:cxn>
                <a:cxn ang="0">
                  <a:pos x="1" y="255"/>
                </a:cxn>
                <a:cxn ang="0">
                  <a:pos x="3" y="256"/>
                </a:cxn>
                <a:cxn ang="0">
                  <a:pos x="4" y="257"/>
                </a:cxn>
                <a:cxn ang="0">
                  <a:pos x="6" y="257"/>
                </a:cxn>
                <a:cxn ang="0">
                  <a:pos x="8" y="256"/>
                </a:cxn>
                <a:cxn ang="0">
                  <a:pos x="9" y="254"/>
                </a:cxn>
                <a:cxn ang="0">
                  <a:pos x="9" y="254"/>
                </a:cxn>
                <a:cxn ang="0">
                  <a:pos x="46" y="187"/>
                </a:cxn>
                <a:cxn ang="0">
                  <a:pos x="67" y="154"/>
                </a:cxn>
                <a:cxn ang="0">
                  <a:pos x="88" y="122"/>
                </a:cxn>
                <a:cxn ang="0">
                  <a:pos x="110" y="90"/>
                </a:cxn>
                <a:cxn ang="0">
                  <a:pos x="123" y="75"/>
                </a:cxn>
                <a:cxn ang="0">
                  <a:pos x="135" y="61"/>
                </a:cxn>
                <a:cxn ang="0">
                  <a:pos x="148" y="46"/>
                </a:cxn>
                <a:cxn ang="0">
                  <a:pos x="162" y="33"/>
                </a:cxn>
                <a:cxn ang="0">
                  <a:pos x="176" y="20"/>
                </a:cxn>
                <a:cxn ang="0">
                  <a:pos x="191" y="8"/>
                </a:cxn>
                <a:cxn ang="0">
                  <a:pos x="191" y="8"/>
                </a:cxn>
                <a:cxn ang="0">
                  <a:pos x="192" y="7"/>
                </a:cxn>
                <a:cxn ang="0">
                  <a:pos x="193" y="5"/>
                </a:cxn>
                <a:cxn ang="0">
                  <a:pos x="192" y="2"/>
                </a:cxn>
                <a:cxn ang="0">
                  <a:pos x="191" y="0"/>
                </a:cxn>
                <a:cxn ang="0">
                  <a:pos x="189" y="0"/>
                </a:cxn>
                <a:cxn ang="0">
                  <a:pos x="188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93" h="257">
                  <a:moveTo>
                    <a:pt x="186" y="0"/>
                  </a:moveTo>
                  <a:lnTo>
                    <a:pt x="186" y="0"/>
                  </a:lnTo>
                  <a:lnTo>
                    <a:pt x="171" y="12"/>
                  </a:lnTo>
                  <a:lnTo>
                    <a:pt x="156" y="26"/>
                  </a:lnTo>
                  <a:lnTo>
                    <a:pt x="143" y="39"/>
                  </a:lnTo>
                  <a:lnTo>
                    <a:pt x="129" y="54"/>
                  </a:lnTo>
                  <a:lnTo>
                    <a:pt x="117" y="68"/>
                  </a:lnTo>
                  <a:lnTo>
                    <a:pt x="104" y="84"/>
                  </a:lnTo>
                  <a:lnTo>
                    <a:pt x="81" y="115"/>
                  </a:lnTo>
                  <a:lnTo>
                    <a:pt x="60" y="148"/>
                  </a:lnTo>
                  <a:lnTo>
                    <a:pt x="39" y="181"/>
                  </a:lnTo>
                  <a:lnTo>
                    <a:pt x="1" y="249"/>
                  </a:lnTo>
                  <a:lnTo>
                    <a:pt x="1" y="249"/>
                  </a:lnTo>
                  <a:lnTo>
                    <a:pt x="0" y="251"/>
                  </a:lnTo>
                  <a:lnTo>
                    <a:pt x="1" y="253"/>
                  </a:lnTo>
                  <a:lnTo>
                    <a:pt x="1" y="255"/>
                  </a:lnTo>
                  <a:lnTo>
                    <a:pt x="3" y="256"/>
                  </a:lnTo>
                  <a:lnTo>
                    <a:pt x="4" y="257"/>
                  </a:lnTo>
                  <a:lnTo>
                    <a:pt x="6" y="257"/>
                  </a:lnTo>
                  <a:lnTo>
                    <a:pt x="8" y="256"/>
                  </a:lnTo>
                  <a:lnTo>
                    <a:pt x="9" y="254"/>
                  </a:lnTo>
                  <a:lnTo>
                    <a:pt x="9" y="254"/>
                  </a:lnTo>
                  <a:lnTo>
                    <a:pt x="46" y="187"/>
                  </a:lnTo>
                  <a:lnTo>
                    <a:pt x="67" y="154"/>
                  </a:lnTo>
                  <a:lnTo>
                    <a:pt x="88" y="122"/>
                  </a:lnTo>
                  <a:lnTo>
                    <a:pt x="110" y="90"/>
                  </a:lnTo>
                  <a:lnTo>
                    <a:pt x="123" y="75"/>
                  </a:lnTo>
                  <a:lnTo>
                    <a:pt x="135" y="61"/>
                  </a:lnTo>
                  <a:lnTo>
                    <a:pt x="148" y="46"/>
                  </a:lnTo>
                  <a:lnTo>
                    <a:pt x="162" y="33"/>
                  </a:lnTo>
                  <a:lnTo>
                    <a:pt x="176" y="20"/>
                  </a:lnTo>
                  <a:lnTo>
                    <a:pt x="191" y="8"/>
                  </a:lnTo>
                  <a:lnTo>
                    <a:pt x="191" y="8"/>
                  </a:lnTo>
                  <a:lnTo>
                    <a:pt x="192" y="7"/>
                  </a:lnTo>
                  <a:lnTo>
                    <a:pt x="193" y="5"/>
                  </a:lnTo>
                  <a:lnTo>
                    <a:pt x="192" y="2"/>
                  </a:lnTo>
                  <a:lnTo>
                    <a:pt x="191" y="0"/>
                  </a:lnTo>
                  <a:lnTo>
                    <a:pt x="189" y="0"/>
                  </a:lnTo>
                  <a:lnTo>
                    <a:pt x="188" y="0"/>
                  </a:lnTo>
                  <a:lnTo>
                    <a:pt x="186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91" name="Freeform 1004"/>
            <p:cNvSpPr/>
            <p:nvPr/>
          </p:nvSpPr>
          <p:spPr bwMode="auto">
            <a:xfrm>
              <a:off x="4352926" y="2282826"/>
              <a:ext cx="65088" cy="74613"/>
            </a:xfrm>
            <a:custGeom>
              <a:avLst/>
              <a:gdLst/>
              <a:ahLst/>
              <a:cxnLst>
                <a:cxn ang="0">
                  <a:pos x="115" y="2"/>
                </a:cxn>
                <a:cxn ang="0">
                  <a:pos x="115" y="2"/>
                </a:cxn>
                <a:cxn ang="0">
                  <a:pos x="109" y="9"/>
                </a:cxn>
                <a:cxn ang="0">
                  <a:pos x="102" y="16"/>
                </a:cxn>
                <a:cxn ang="0">
                  <a:pos x="89" y="31"/>
                </a:cxn>
                <a:cxn ang="0">
                  <a:pos x="74" y="44"/>
                </a:cxn>
                <a:cxn ang="0">
                  <a:pos x="67" y="52"/>
                </a:cxn>
                <a:cxn ang="0">
                  <a:pos x="61" y="59"/>
                </a:cxn>
                <a:cxn ang="0">
                  <a:pos x="61" y="59"/>
                </a:cxn>
                <a:cxn ang="0">
                  <a:pos x="1" y="133"/>
                </a:cxn>
                <a:cxn ang="0">
                  <a:pos x="1" y="133"/>
                </a:cxn>
                <a:cxn ang="0">
                  <a:pos x="0" y="136"/>
                </a:cxn>
                <a:cxn ang="0">
                  <a:pos x="0" y="138"/>
                </a:cxn>
                <a:cxn ang="0">
                  <a:pos x="3" y="141"/>
                </a:cxn>
                <a:cxn ang="0">
                  <a:pos x="4" y="142"/>
                </a:cxn>
                <a:cxn ang="0">
                  <a:pos x="6" y="142"/>
                </a:cxn>
                <a:cxn ang="0">
                  <a:pos x="7" y="142"/>
                </a:cxn>
                <a:cxn ang="0">
                  <a:pos x="9" y="141"/>
                </a:cxn>
                <a:cxn ang="0">
                  <a:pos x="9" y="141"/>
                </a:cxn>
                <a:cxn ang="0">
                  <a:pos x="67" y="66"/>
                </a:cxn>
                <a:cxn ang="0">
                  <a:pos x="67" y="66"/>
                </a:cxn>
                <a:cxn ang="0">
                  <a:pos x="74" y="58"/>
                </a:cxn>
                <a:cxn ang="0">
                  <a:pos x="81" y="51"/>
                </a:cxn>
                <a:cxn ang="0">
                  <a:pos x="96" y="36"/>
                </a:cxn>
                <a:cxn ang="0">
                  <a:pos x="110" y="23"/>
                </a:cxn>
                <a:cxn ang="0">
                  <a:pos x="118" y="14"/>
                </a:cxn>
                <a:cxn ang="0">
                  <a:pos x="124" y="6"/>
                </a:cxn>
                <a:cxn ang="0">
                  <a:pos x="124" y="6"/>
                </a:cxn>
                <a:cxn ang="0">
                  <a:pos x="125" y="5"/>
                </a:cxn>
                <a:cxn ang="0">
                  <a:pos x="124" y="3"/>
                </a:cxn>
                <a:cxn ang="0">
                  <a:pos x="124" y="2"/>
                </a:cxn>
                <a:cxn ang="0">
                  <a:pos x="122" y="1"/>
                </a:cxn>
                <a:cxn ang="0">
                  <a:pos x="119" y="0"/>
                </a:cxn>
                <a:cxn ang="0">
                  <a:pos x="117" y="0"/>
                </a:cxn>
                <a:cxn ang="0">
                  <a:pos x="115" y="2"/>
                </a:cxn>
                <a:cxn ang="0">
                  <a:pos x="115" y="2"/>
                </a:cxn>
              </a:cxnLst>
              <a:rect l="0" t="0" r="r" b="b"/>
              <a:pathLst>
                <a:path w="125" h="142">
                  <a:moveTo>
                    <a:pt x="115" y="2"/>
                  </a:moveTo>
                  <a:lnTo>
                    <a:pt x="115" y="2"/>
                  </a:lnTo>
                  <a:lnTo>
                    <a:pt x="109" y="9"/>
                  </a:lnTo>
                  <a:lnTo>
                    <a:pt x="102" y="16"/>
                  </a:lnTo>
                  <a:lnTo>
                    <a:pt x="89" y="31"/>
                  </a:lnTo>
                  <a:lnTo>
                    <a:pt x="74" y="44"/>
                  </a:lnTo>
                  <a:lnTo>
                    <a:pt x="67" y="52"/>
                  </a:lnTo>
                  <a:lnTo>
                    <a:pt x="61" y="59"/>
                  </a:lnTo>
                  <a:lnTo>
                    <a:pt x="61" y="59"/>
                  </a:lnTo>
                  <a:lnTo>
                    <a:pt x="1" y="133"/>
                  </a:lnTo>
                  <a:lnTo>
                    <a:pt x="1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3" y="141"/>
                  </a:lnTo>
                  <a:lnTo>
                    <a:pt x="4" y="142"/>
                  </a:lnTo>
                  <a:lnTo>
                    <a:pt x="6" y="142"/>
                  </a:lnTo>
                  <a:lnTo>
                    <a:pt x="7" y="142"/>
                  </a:lnTo>
                  <a:lnTo>
                    <a:pt x="9" y="141"/>
                  </a:lnTo>
                  <a:lnTo>
                    <a:pt x="9" y="141"/>
                  </a:lnTo>
                  <a:lnTo>
                    <a:pt x="67" y="66"/>
                  </a:lnTo>
                  <a:lnTo>
                    <a:pt x="67" y="66"/>
                  </a:lnTo>
                  <a:lnTo>
                    <a:pt x="74" y="58"/>
                  </a:lnTo>
                  <a:lnTo>
                    <a:pt x="81" y="51"/>
                  </a:lnTo>
                  <a:lnTo>
                    <a:pt x="96" y="36"/>
                  </a:lnTo>
                  <a:lnTo>
                    <a:pt x="110" y="23"/>
                  </a:lnTo>
                  <a:lnTo>
                    <a:pt x="118" y="14"/>
                  </a:lnTo>
                  <a:lnTo>
                    <a:pt x="124" y="6"/>
                  </a:lnTo>
                  <a:lnTo>
                    <a:pt x="124" y="6"/>
                  </a:lnTo>
                  <a:lnTo>
                    <a:pt x="125" y="5"/>
                  </a:lnTo>
                  <a:lnTo>
                    <a:pt x="124" y="3"/>
                  </a:lnTo>
                  <a:lnTo>
                    <a:pt x="124" y="2"/>
                  </a:lnTo>
                  <a:lnTo>
                    <a:pt x="122" y="1"/>
                  </a:lnTo>
                  <a:lnTo>
                    <a:pt x="119" y="0"/>
                  </a:lnTo>
                  <a:lnTo>
                    <a:pt x="117" y="0"/>
                  </a:lnTo>
                  <a:lnTo>
                    <a:pt x="115" y="2"/>
                  </a:lnTo>
                  <a:lnTo>
                    <a:pt x="115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92" name="Freeform 1005"/>
            <p:cNvSpPr/>
            <p:nvPr/>
          </p:nvSpPr>
          <p:spPr bwMode="auto">
            <a:xfrm>
              <a:off x="4564063" y="2312988"/>
              <a:ext cx="49213" cy="65088"/>
            </a:xfrm>
            <a:custGeom>
              <a:avLst/>
              <a:gdLst/>
              <a:ahLst/>
              <a:cxnLst>
                <a:cxn ang="0">
                  <a:pos x="82" y="3"/>
                </a:cxn>
                <a:cxn ang="0">
                  <a:pos x="82" y="3"/>
                </a:cxn>
                <a:cxn ang="0">
                  <a:pos x="78" y="11"/>
                </a:cxn>
                <a:cxn ang="0">
                  <a:pos x="74" y="19"/>
                </a:cxn>
                <a:cxn ang="0">
                  <a:pos x="63" y="35"/>
                </a:cxn>
                <a:cxn ang="0">
                  <a:pos x="50" y="50"/>
                </a:cxn>
                <a:cxn ang="0">
                  <a:pos x="45" y="57"/>
                </a:cxn>
                <a:cxn ang="0">
                  <a:pos x="40" y="65"/>
                </a:cxn>
                <a:cxn ang="0">
                  <a:pos x="40" y="65"/>
                </a:cxn>
                <a:cxn ang="0">
                  <a:pos x="33" y="80"/>
                </a:cxn>
                <a:cxn ang="0">
                  <a:pos x="28" y="87"/>
                </a:cxn>
                <a:cxn ang="0">
                  <a:pos x="23" y="93"/>
                </a:cxn>
                <a:cxn ang="0">
                  <a:pos x="23" y="93"/>
                </a:cxn>
                <a:cxn ang="0">
                  <a:pos x="11" y="103"/>
                </a:cxn>
                <a:cxn ang="0">
                  <a:pos x="6" y="11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0"/>
                </a:cxn>
                <a:cxn ang="0">
                  <a:pos x="2" y="121"/>
                </a:cxn>
                <a:cxn ang="0">
                  <a:pos x="3" y="122"/>
                </a:cxn>
                <a:cxn ang="0">
                  <a:pos x="4" y="123"/>
                </a:cxn>
                <a:cxn ang="0">
                  <a:pos x="6" y="123"/>
                </a:cxn>
                <a:cxn ang="0">
                  <a:pos x="8" y="122"/>
                </a:cxn>
                <a:cxn ang="0">
                  <a:pos x="9" y="121"/>
                </a:cxn>
                <a:cxn ang="0">
                  <a:pos x="9" y="121"/>
                </a:cxn>
                <a:cxn ang="0">
                  <a:pos x="14" y="114"/>
                </a:cxn>
                <a:cxn ang="0">
                  <a:pos x="20" y="108"/>
                </a:cxn>
                <a:cxn ang="0">
                  <a:pos x="34" y="96"/>
                </a:cxn>
                <a:cxn ang="0">
                  <a:pos x="34" y="96"/>
                </a:cxn>
                <a:cxn ang="0">
                  <a:pos x="38" y="91"/>
                </a:cxn>
                <a:cxn ang="0">
                  <a:pos x="41" y="84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53" y="62"/>
                </a:cxn>
                <a:cxn ang="0">
                  <a:pos x="59" y="54"/>
                </a:cxn>
                <a:cxn ang="0">
                  <a:pos x="71" y="38"/>
                </a:cxn>
                <a:cxn ang="0">
                  <a:pos x="82" y="23"/>
                </a:cxn>
                <a:cxn ang="0">
                  <a:pos x="88" y="14"/>
                </a:cxn>
                <a:cxn ang="0">
                  <a:pos x="92" y="5"/>
                </a:cxn>
                <a:cxn ang="0">
                  <a:pos x="92" y="5"/>
                </a:cxn>
                <a:cxn ang="0">
                  <a:pos x="92" y="3"/>
                </a:cxn>
                <a:cxn ang="0">
                  <a:pos x="92" y="2"/>
                </a:cxn>
                <a:cxn ang="0">
                  <a:pos x="91" y="1"/>
                </a:cxn>
                <a:cxn ang="0">
                  <a:pos x="89" y="0"/>
                </a:cxn>
                <a:cxn ang="0">
                  <a:pos x="85" y="0"/>
                </a:cxn>
                <a:cxn ang="0">
                  <a:pos x="83" y="1"/>
                </a:cxn>
                <a:cxn ang="0">
                  <a:pos x="82" y="3"/>
                </a:cxn>
                <a:cxn ang="0">
                  <a:pos x="82" y="3"/>
                </a:cxn>
              </a:cxnLst>
              <a:rect l="0" t="0" r="r" b="b"/>
              <a:pathLst>
                <a:path w="92" h="123">
                  <a:moveTo>
                    <a:pt x="82" y="3"/>
                  </a:moveTo>
                  <a:lnTo>
                    <a:pt x="82" y="3"/>
                  </a:lnTo>
                  <a:lnTo>
                    <a:pt x="78" y="11"/>
                  </a:lnTo>
                  <a:lnTo>
                    <a:pt x="74" y="19"/>
                  </a:lnTo>
                  <a:lnTo>
                    <a:pt x="63" y="35"/>
                  </a:lnTo>
                  <a:lnTo>
                    <a:pt x="50" y="50"/>
                  </a:lnTo>
                  <a:lnTo>
                    <a:pt x="45" y="57"/>
                  </a:lnTo>
                  <a:lnTo>
                    <a:pt x="40" y="65"/>
                  </a:lnTo>
                  <a:lnTo>
                    <a:pt x="40" y="65"/>
                  </a:lnTo>
                  <a:lnTo>
                    <a:pt x="33" y="80"/>
                  </a:lnTo>
                  <a:lnTo>
                    <a:pt x="28" y="87"/>
                  </a:lnTo>
                  <a:lnTo>
                    <a:pt x="23" y="93"/>
                  </a:lnTo>
                  <a:lnTo>
                    <a:pt x="23" y="93"/>
                  </a:lnTo>
                  <a:lnTo>
                    <a:pt x="11" y="103"/>
                  </a:lnTo>
                  <a:lnTo>
                    <a:pt x="6" y="11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0"/>
                  </a:lnTo>
                  <a:lnTo>
                    <a:pt x="2" y="121"/>
                  </a:lnTo>
                  <a:lnTo>
                    <a:pt x="3" y="122"/>
                  </a:lnTo>
                  <a:lnTo>
                    <a:pt x="4" y="123"/>
                  </a:lnTo>
                  <a:lnTo>
                    <a:pt x="6" y="123"/>
                  </a:lnTo>
                  <a:lnTo>
                    <a:pt x="8" y="122"/>
                  </a:lnTo>
                  <a:lnTo>
                    <a:pt x="9" y="121"/>
                  </a:lnTo>
                  <a:lnTo>
                    <a:pt x="9" y="121"/>
                  </a:lnTo>
                  <a:lnTo>
                    <a:pt x="14" y="114"/>
                  </a:lnTo>
                  <a:lnTo>
                    <a:pt x="20" y="108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38" y="91"/>
                  </a:lnTo>
                  <a:lnTo>
                    <a:pt x="41" y="84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53" y="62"/>
                  </a:lnTo>
                  <a:lnTo>
                    <a:pt x="59" y="54"/>
                  </a:lnTo>
                  <a:lnTo>
                    <a:pt x="71" y="38"/>
                  </a:lnTo>
                  <a:lnTo>
                    <a:pt x="82" y="23"/>
                  </a:lnTo>
                  <a:lnTo>
                    <a:pt x="88" y="14"/>
                  </a:lnTo>
                  <a:lnTo>
                    <a:pt x="92" y="5"/>
                  </a:lnTo>
                  <a:lnTo>
                    <a:pt x="92" y="5"/>
                  </a:lnTo>
                  <a:lnTo>
                    <a:pt x="92" y="3"/>
                  </a:lnTo>
                  <a:lnTo>
                    <a:pt x="92" y="2"/>
                  </a:lnTo>
                  <a:lnTo>
                    <a:pt x="91" y="1"/>
                  </a:lnTo>
                  <a:lnTo>
                    <a:pt x="89" y="0"/>
                  </a:lnTo>
                  <a:lnTo>
                    <a:pt x="85" y="0"/>
                  </a:lnTo>
                  <a:lnTo>
                    <a:pt x="83" y="1"/>
                  </a:lnTo>
                  <a:lnTo>
                    <a:pt x="82" y="3"/>
                  </a:lnTo>
                  <a:lnTo>
                    <a:pt x="82" y="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93" name="Freeform 1006"/>
            <p:cNvSpPr/>
            <p:nvPr/>
          </p:nvSpPr>
          <p:spPr bwMode="auto">
            <a:xfrm>
              <a:off x="4624388" y="2316163"/>
              <a:ext cx="38100" cy="47625"/>
            </a:xfrm>
            <a:custGeom>
              <a:avLst/>
              <a:gdLst/>
              <a:ahLst/>
              <a:cxnLst>
                <a:cxn ang="0">
                  <a:pos x="64" y="4"/>
                </a:cxn>
                <a:cxn ang="0">
                  <a:pos x="64" y="4"/>
                </a:cxn>
                <a:cxn ang="0">
                  <a:pos x="63" y="10"/>
                </a:cxn>
                <a:cxn ang="0">
                  <a:pos x="60" y="16"/>
                </a:cxn>
                <a:cxn ang="0">
                  <a:pos x="55" y="22"/>
                </a:cxn>
                <a:cxn ang="0">
                  <a:pos x="51" y="27"/>
                </a:cxn>
                <a:cxn ang="0">
                  <a:pos x="42" y="37"/>
                </a:cxn>
                <a:cxn ang="0">
                  <a:pos x="33" y="47"/>
                </a:cxn>
                <a:cxn ang="0">
                  <a:pos x="33" y="47"/>
                </a:cxn>
                <a:cxn ang="0">
                  <a:pos x="16" y="64"/>
                </a:cxn>
                <a:cxn ang="0">
                  <a:pos x="0" y="85"/>
                </a:cxn>
                <a:cxn ang="0">
                  <a:pos x="0" y="85"/>
                </a:cxn>
                <a:cxn ang="0">
                  <a:pos x="0" y="86"/>
                </a:cxn>
                <a:cxn ang="0">
                  <a:pos x="0" y="88"/>
                </a:cxn>
                <a:cxn ang="0">
                  <a:pos x="2" y="89"/>
                </a:cxn>
                <a:cxn ang="0">
                  <a:pos x="3" y="91"/>
                </a:cxn>
                <a:cxn ang="0">
                  <a:pos x="6" y="91"/>
                </a:cxn>
                <a:cxn ang="0">
                  <a:pos x="8" y="91"/>
                </a:cxn>
                <a:cxn ang="0">
                  <a:pos x="9" y="89"/>
                </a:cxn>
                <a:cxn ang="0">
                  <a:pos x="9" y="89"/>
                </a:cxn>
                <a:cxn ang="0">
                  <a:pos x="19" y="76"/>
                </a:cxn>
                <a:cxn ang="0">
                  <a:pos x="30" y="63"/>
                </a:cxn>
                <a:cxn ang="0">
                  <a:pos x="52" y="39"/>
                </a:cxn>
                <a:cxn ang="0">
                  <a:pos x="52" y="39"/>
                </a:cxn>
                <a:cxn ang="0">
                  <a:pos x="60" y="32"/>
                </a:cxn>
                <a:cxn ang="0">
                  <a:pos x="66" y="24"/>
                </a:cxn>
                <a:cxn ang="0">
                  <a:pos x="71" y="14"/>
                </a:cxn>
                <a:cxn ang="0">
                  <a:pos x="72" y="9"/>
                </a:cxn>
                <a:cxn ang="0">
                  <a:pos x="73" y="4"/>
                </a:cxn>
                <a:cxn ang="0">
                  <a:pos x="73" y="4"/>
                </a:cxn>
                <a:cxn ang="0">
                  <a:pos x="73" y="2"/>
                </a:cxn>
                <a:cxn ang="0">
                  <a:pos x="72" y="1"/>
                </a:cxn>
                <a:cxn ang="0">
                  <a:pos x="71" y="0"/>
                </a:cxn>
                <a:cxn ang="0">
                  <a:pos x="69" y="0"/>
                </a:cxn>
                <a:cxn ang="0">
                  <a:pos x="66" y="1"/>
                </a:cxn>
                <a:cxn ang="0">
                  <a:pos x="65" y="2"/>
                </a:cxn>
                <a:cxn ang="0">
                  <a:pos x="64" y="4"/>
                </a:cxn>
                <a:cxn ang="0">
                  <a:pos x="64" y="4"/>
                </a:cxn>
              </a:cxnLst>
              <a:rect l="0" t="0" r="r" b="b"/>
              <a:pathLst>
                <a:path w="73" h="91">
                  <a:moveTo>
                    <a:pt x="64" y="4"/>
                  </a:moveTo>
                  <a:lnTo>
                    <a:pt x="64" y="4"/>
                  </a:lnTo>
                  <a:lnTo>
                    <a:pt x="63" y="10"/>
                  </a:lnTo>
                  <a:lnTo>
                    <a:pt x="60" y="16"/>
                  </a:lnTo>
                  <a:lnTo>
                    <a:pt x="55" y="22"/>
                  </a:lnTo>
                  <a:lnTo>
                    <a:pt x="51" y="27"/>
                  </a:lnTo>
                  <a:lnTo>
                    <a:pt x="42" y="37"/>
                  </a:lnTo>
                  <a:lnTo>
                    <a:pt x="33" y="47"/>
                  </a:lnTo>
                  <a:lnTo>
                    <a:pt x="33" y="47"/>
                  </a:lnTo>
                  <a:lnTo>
                    <a:pt x="16" y="64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2" y="89"/>
                  </a:lnTo>
                  <a:lnTo>
                    <a:pt x="3" y="91"/>
                  </a:lnTo>
                  <a:lnTo>
                    <a:pt x="6" y="91"/>
                  </a:lnTo>
                  <a:lnTo>
                    <a:pt x="8" y="91"/>
                  </a:lnTo>
                  <a:lnTo>
                    <a:pt x="9" y="89"/>
                  </a:lnTo>
                  <a:lnTo>
                    <a:pt x="9" y="89"/>
                  </a:lnTo>
                  <a:lnTo>
                    <a:pt x="19" y="76"/>
                  </a:lnTo>
                  <a:lnTo>
                    <a:pt x="30" y="63"/>
                  </a:lnTo>
                  <a:lnTo>
                    <a:pt x="52" y="39"/>
                  </a:lnTo>
                  <a:lnTo>
                    <a:pt x="52" y="39"/>
                  </a:lnTo>
                  <a:lnTo>
                    <a:pt x="60" y="32"/>
                  </a:lnTo>
                  <a:lnTo>
                    <a:pt x="66" y="24"/>
                  </a:lnTo>
                  <a:lnTo>
                    <a:pt x="71" y="14"/>
                  </a:lnTo>
                  <a:lnTo>
                    <a:pt x="72" y="9"/>
                  </a:lnTo>
                  <a:lnTo>
                    <a:pt x="73" y="4"/>
                  </a:lnTo>
                  <a:lnTo>
                    <a:pt x="73" y="4"/>
                  </a:lnTo>
                  <a:lnTo>
                    <a:pt x="73" y="2"/>
                  </a:lnTo>
                  <a:lnTo>
                    <a:pt x="72" y="1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6" y="1"/>
                  </a:lnTo>
                  <a:lnTo>
                    <a:pt x="65" y="2"/>
                  </a:lnTo>
                  <a:lnTo>
                    <a:pt x="64" y="4"/>
                  </a:lnTo>
                  <a:lnTo>
                    <a:pt x="6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94" name="Freeform 1007"/>
            <p:cNvSpPr/>
            <p:nvPr/>
          </p:nvSpPr>
          <p:spPr bwMode="auto">
            <a:xfrm>
              <a:off x="4687888" y="2322513"/>
              <a:ext cx="25400" cy="34925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8" y="2"/>
                </a:cxn>
                <a:cxn ang="0">
                  <a:pos x="1" y="59"/>
                </a:cxn>
                <a:cxn ang="0">
                  <a:pos x="1" y="59"/>
                </a:cxn>
                <a:cxn ang="0">
                  <a:pos x="0" y="62"/>
                </a:cxn>
                <a:cxn ang="0">
                  <a:pos x="0" y="64"/>
                </a:cxn>
                <a:cxn ang="0">
                  <a:pos x="1" y="65"/>
                </a:cxn>
                <a:cxn ang="0">
                  <a:pos x="2" y="66"/>
                </a:cxn>
                <a:cxn ang="0">
                  <a:pos x="4" y="67"/>
                </a:cxn>
                <a:cxn ang="0">
                  <a:pos x="6" y="67"/>
                </a:cxn>
                <a:cxn ang="0">
                  <a:pos x="7" y="66"/>
                </a:cxn>
                <a:cxn ang="0">
                  <a:pos x="9" y="65"/>
                </a:cxn>
                <a:cxn ang="0">
                  <a:pos x="9" y="65"/>
                </a:cxn>
                <a:cxn ang="0">
                  <a:pos x="46" y="8"/>
                </a:cxn>
                <a:cxn ang="0">
                  <a:pos x="46" y="8"/>
                </a:cxn>
                <a:cxn ang="0">
                  <a:pos x="47" y="6"/>
                </a:cxn>
                <a:cxn ang="0">
                  <a:pos x="47" y="4"/>
                </a:cxn>
                <a:cxn ang="0">
                  <a:pos x="46" y="2"/>
                </a:cxn>
                <a:cxn ang="0">
                  <a:pos x="45" y="1"/>
                </a:cxn>
                <a:cxn ang="0">
                  <a:pos x="43" y="0"/>
                </a:cxn>
                <a:cxn ang="0">
                  <a:pos x="41" y="0"/>
                </a:cxn>
                <a:cxn ang="0">
                  <a:pos x="40" y="1"/>
                </a:cxn>
                <a:cxn ang="0">
                  <a:pos x="38" y="2"/>
                </a:cxn>
                <a:cxn ang="0">
                  <a:pos x="38" y="2"/>
                </a:cxn>
              </a:cxnLst>
              <a:rect l="0" t="0" r="r" b="b"/>
              <a:pathLst>
                <a:path w="47" h="67">
                  <a:moveTo>
                    <a:pt x="38" y="2"/>
                  </a:moveTo>
                  <a:lnTo>
                    <a:pt x="38" y="2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1" y="65"/>
                  </a:lnTo>
                  <a:lnTo>
                    <a:pt x="2" y="66"/>
                  </a:lnTo>
                  <a:lnTo>
                    <a:pt x="4" y="67"/>
                  </a:lnTo>
                  <a:lnTo>
                    <a:pt x="6" y="67"/>
                  </a:lnTo>
                  <a:lnTo>
                    <a:pt x="7" y="66"/>
                  </a:lnTo>
                  <a:lnTo>
                    <a:pt x="9" y="65"/>
                  </a:lnTo>
                  <a:lnTo>
                    <a:pt x="9" y="65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7" y="6"/>
                  </a:lnTo>
                  <a:lnTo>
                    <a:pt x="47" y="4"/>
                  </a:lnTo>
                  <a:lnTo>
                    <a:pt x="46" y="2"/>
                  </a:lnTo>
                  <a:lnTo>
                    <a:pt x="45" y="1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40" y="1"/>
                  </a:lnTo>
                  <a:lnTo>
                    <a:pt x="38" y="2"/>
                  </a:lnTo>
                  <a:lnTo>
                    <a:pt x="3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95" name="Freeform 1008"/>
            <p:cNvSpPr/>
            <p:nvPr/>
          </p:nvSpPr>
          <p:spPr bwMode="auto">
            <a:xfrm>
              <a:off x="4095751" y="2149476"/>
              <a:ext cx="746125" cy="649288"/>
            </a:xfrm>
            <a:custGeom>
              <a:avLst/>
              <a:gdLst/>
              <a:ahLst/>
              <a:cxnLst>
                <a:cxn ang="0">
                  <a:pos x="1140" y="1223"/>
                </a:cxn>
                <a:cxn ang="0">
                  <a:pos x="915" y="1215"/>
                </a:cxn>
                <a:cxn ang="0">
                  <a:pos x="541" y="1215"/>
                </a:cxn>
                <a:cxn ang="0">
                  <a:pos x="268" y="1224"/>
                </a:cxn>
                <a:cxn ang="0">
                  <a:pos x="95" y="1200"/>
                </a:cxn>
                <a:cxn ang="0">
                  <a:pos x="40" y="1159"/>
                </a:cxn>
                <a:cxn ang="0">
                  <a:pos x="16" y="1026"/>
                </a:cxn>
                <a:cxn ang="0">
                  <a:pos x="25" y="1009"/>
                </a:cxn>
                <a:cxn ang="0">
                  <a:pos x="19" y="875"/>
                </a:cxn>
                <a:cxn ang="0">
                  <a:pos x="9" y="625"/>
                </a:cxn>
                <a:cxn ang="0">
                  <a:pos x="6" y="418"/>
                </a:cxn>
                <a:cxn ang="0">
                  <a:pos x="7" y="289"/>
                </a:cxn>
                <a:cxn ang="0">
                  <a:pos x="52" y="230"/>
                </a:cxn>
                <a:cxn ang="0">
                  <a:pos x="151" y="213"/>
                </a:cxn>
                <a:cxn ang="0">
                  <a:pos x="235" y="218"/>
                </a:cxn>
                <a:cxn ang="0">
                  <a:pos x="289" y="31"/>
                </a:cxn>
                <a:cxn ang="0">
                  <a:pos x="307" y="12"/>
                </a:cxn>
                <a:cxn ang="0">
                  <a:pos x="441" y="1"/>
                </a:cxn>
                <a:cxn ang="0">
                  <a:pos x="695" y="15"/>
                </a:cxn>
                <a:cxn ang="0">
                  <a:pos x="756" y="83"/>
                </a:cxn>
                <a:cxn ang="0">
                  <a:pos x="793" y="203"/>
                </a:cxn>
                <a:cxn ang="0">
                  <a:pos x="1105" y="200"/>
                </a:cxn>
                <a:cxn ang="0">
                  <a:pos x="1230" y="198"/>
                </a:cxn>
                <a:cxn ang="0">
                  <a:pos x="1356" y="241"/>
                </a:cxn>
                <a:cxn ang="0">
                  <a:pos x="1396" y="318"/>
                </a:cxn>
                <a:cxn ang="0">
                  <a:pos x="1403" y="390"/>
                </a:cxn>
                <a:cxn ang="0">
                  <a:pos x="1406" y="426"/>
                </a:cxn>
                <a:cxn ang="0">
                  <a:pos x="1379" y="431"/>
                </a:cxn>
                <a:cxn ang="0">
                  <a:pos x="1365" y="363"/>
                </a:cxn>
                <a:cxn ang="0">
                  <a:pos x="1332" y="271"/>
                </a:cxn>
                <a:cxn ang="0">
                  <a:pos x="1211" y="232"/>
                </a:cxn>
                <a:cxn ang="0">
                  <a:pos x="1047" y="238"/>
                </a:cxn>
                <a:cxn ang="0">
                  <a:pos x="777" y="239"/>
                </a:cxn>
                <a:cxn ang="0">
                  <a:pos x="760" y="229"/>
                </a:cxn>
                <a:cxn ang="0">
                  <a:pos x="747" y="174"/>
                </a:cxn>
                <a:cxn ang="0">
                  <a:pos x="714" y="77"/>
                </a:cxn>
                <a:cxn ang="0">
                  <a:pos x="647" y="43"/>
                </a:cxn>
                <a:cxn ang="0">
                  <a:pos x="476" y="39"/>
                </a:cxn>
                <a:cxn ang="0">
                  <a:pos x="320" y="66"/>
                </a:cxn>
                <a:cxn ang="0">
                  <a:pos x="298" y="168"/>
                </a:cxn>
                <a:cxn ang="0">
                  <a:pos x="267" y="232"/>
                </a:cxn>
                <a:cxn ang="0">
                  <a:pos x="264" y="252"/>
                </a:cxn>
                <a:cxn ang="0">
                  <a:pos x="245" y="258"/>
                </a:cxn>
                <a:cxn ang="0">
                  <a:pos x="175" y="252"/>
                </a:cxn>
                <a:cxn ang="0">
                  <a:pos x="80" y="259"/>
                </a:cxn>
                <a:cxn ang="0">
                  <a:pos x="44" y="298"/>
                </a:cxn>
                <a:cxn ang="0">
                  <a:pos x="46" y="541"/>
                </a:cxn>
                <a:cxn ang="0">
                  <a:pos x="55" y="893"/>
                </a:cxn>
                <a:cxn ang="0">
                  <a:pos x="56" y="1019"/>
                </a:cxn>
                <a:cxn ang="0">
                  <a:pos x="58" y="1106"/>
                </a:cxn>
                <a:cxn ang="0">
                  <a:pos x="101" y="1162"/>
                </a:cxn>
                <a:cxn ang="0">
                  <a:pos x="279" y="1186"/>
                </a:cxn>
                <a:cxn ang="0">
                  <a:pos x="440" y="1189"/>
                </a:cxn>
                <a:cxn ang="0">
                  <a:pos x="599" y="1178"/>
                </a:cxn>
                <a:cxn ang="0">
                  <a:pos x="880" y="1179"/>
                </a:cxn>
                <a:cxn ang="0">
                  <a:pos x="1084" y="1180"/>
                </a:cxn>
                <a:cxn ang="0">
                  <a:pos x="1208" y="1188"/>
                </a:cxn>
                <a:cxn ang="0">
                  <a:pos x="1248" y="1188"/>
                </a:cxn>
                <a:cxn ang="0">
                  <a:pos x="1276" y="1173"/>
                </a:cxn>
                <a:cxn ang="0">
                  <a:pos x="1296" y="1192"/>
                </a:cxn>
                <a:cxn ang="0">
                  <a:pos x="1261" y="1223"/>
                </a:cxn>
              </a:cxnLst>
              <a:rect l="0" t="0" r="r" b="b"/>
              <a:pathLst>
                <a:path w="1409" h="1227">
                  <a:moveTo>
                    <a:pt x="1221" y="1227"/>
                  </a:moveTo>
                  <a:lnTo>
                    <a:pt x="1221" y="1227"/>
                  </a:lnTo>
                  <a:lnTo>
                    <a:pt x="1205" y="1226"/>
                  </a:lnTo>
                  <a:lnTo>
                    <a:pt x="1190" y="1226"/>
                  </a:lnTo>
                  <a:lnTo>
                    <a:pt x="1190" y="1226"/>
                  </a:lnTo>
                  <a:lnTo>
                    <a:pt x="1176" y="1225"/>
                  </a:lnTo>
                  <a:lnTo>
                    <a:pt x="1176" y="1225"/>
                  </a:lnTo>
                  <a:lnTo>
                    <a:pt x="1140" y="1223"/>
                  </a:lnTo>
                  <a:lnTo>
                    <a:pt x="1105" y="1221"/>
                  </a:lnTo>
                  <a:lnTo>
                    <a:pt x="1104" y="1221"/>
                  </a:lnTo>
                  <a:lnTo>
                    <a:pt x="1104" y="1221"/>
                  </a:lnTo>
                  <a:lnTo>
                    <a:pt x="1049" y="1218"/>
                  </a:lnTo>
                  <a:lnTo>
                    <a:pt x="1021" y="1217"/>
                  </a:lnTo>
                  <a:lnTo>
                    <a:pt x="993" y="1216"/>
                  </a:lnTo>
                  <a:lnTo>
                    <a:pt x="993" y="1216"/>
                  </a:lnTo>
                  <a:lnTo>
                    <a:pt x="915" y="1215"/>
                  </a:lnTo>
                  <a:lnTo>
                    <a:pt x="838" y="1214"/>
                  </a:lnTo>
                  <a:lnTo>
                    <a:pt x="838" y="1214"/>
                  </a:lnTo>
                  <a:lnTo>
                    <a:pt x="760" y="1213"/>
                  </a:lnTo>
                  <a:lnTo>
                    <a:pt x="681" y="1212"/>
                  </a:lnTo>
                  <a:lnTo>
                    <a:pt x="681" y="1212"/>
                  </a:lnTo>
                  <a:lnTo>
                    <a:pt x="608" y="1213"/>
                  </a:lnTo>
                  <a:lnTo>
                    <a:pt x="541" y="1215"/>
                  </a:lnTo>
                  <a:lnTo>
                    <a:pt x="541" y="1215"/>
                  </a:lnTo>
                  <a:lnTo>
                    <a:pt x="494" y="1218"/>
                  </a:lnTo>
                  <a:lnTo>
                    <a:pt x="489" y="1218"/>
                  </a:lnTo>
                  <a:lnTo>
                    <a:pt x="489" y="1218"/>
                  </a:lnTo>
                  <a:lnTo>
                    <a:pt x="399" y="1223"/>
                  </a:lnTo>
                  <a:lnTo>
                    <a:pt x="354" y="1224"/>
                  </a:lnTo>
                  <a:lnTo>
                    <a:pt x="309" y="1225"/>
                  </a:lnTo>
                  <a:lnTo>
                    <a:pt x="309" y="1225"/>
                  </a:lnTo>
                  <a:lnTo>
                    <a:pt x="268" y="1224"/>
                  </a:lnTo>
                  <a:lnTo>
                    <a:pt x="228" y="1223"/>
                  </a:lnTo>
                  <a:lnTo>
                    <a:pt x="191" y="1220"/>
                  </a:lnTo>
                  <a:lnTo>
                    <a:pt x="157" y="1215"/>
                  </a:lnTo>
                  <a:lnTo>
                    <a:pt x="157" y="1215"/>
                  </a:lnTo>
                  <a:lnTo>
                    <a:pt x="141" y="1213"/>
                  </a:lnTo>
                  <a:lnTo>
                    <a:pt x="126" y="1209"/>
                  </a:lnTo>
                  <a:lnTo>
                    <a:pt x="109" y="1205"/>
                  </a:lnTo>
                  <a:lnTo>
                    <a:pt x="95" y="1200"/>
                  </a:lnTo>
                  <a:lnTo>
                    <a:pt x="80" y="1194"/>
                  </a:lnTo>
                  <a:lnTo>
                    <a:pt x="67" y="1187"/>
                  </a:lnTo>
                  <a:lnTo>
                    <a:pt x="61" y="1183"/>
                  </a:lnTo>
                  <a:lnTo>
                    <a:pt x="55" y="1177"/>
                  </a:lnTo>
                  <a:lnTo>
                    <a:pt x="50" y="1172"/>
                  </a:lnTo>
                  <a:lnTo>
                    <a:pt x="45" y="1167"/>
                  </a:lnTo>
                  <a:lnTo>
                    <a:pt x="45" y="1167"/>
                  </a:lnTo>
                  <a:lnTo>
                    <a:pt x="40" y="1159"/>
                  </a:lnTo>
                  <a:lnTo>
                    <a:pt x="36" y="1150"/>
                  </a:lnTo>
                  <a:lnTo>
                    <a:pt x="27" y="1134"/>
                  </a:lnTo>
                  <a:lnTo>
                    <a:pt x="22" y="1117"/>
                  </a:lnTo>
                  <a:lnTo>
                    <a:pt x="19" y="1101"/>
                  </a:lnTo>
                  <a:lnTo>
                    <a:pt x="17" y="1083"/>
                  </a:lnTo>
                  <a:lnTo>
                    <a:pt x="16" y="1065"/>
                  </a:lnTo>
                  <a:lnTo>
                    <a:pt x="16" y="1029"/>
                  </a:lnTo>
                  <a:lnTo>
                    <a:pt x="16" y="1026"/>
                  </a:lnTo>
                  <a:lnTo>
                    <a:pt x="16" y="1026"/>
                  </a:lnTo>
                  <a:lnTo>
                    <a:pt x="17" y="1023"/>
                  </a:lnTo>
                  <a:lnTo>
                    <a:pt x="18" y="1019"/>
                  </a:lnTo>
                  <a:lnTo>
                    <a:pt x="20" y="1016"/>
                  </a:lnTo>
                  <a:lnTo>
                    <a:pt x="23" y="1013"/>
                  </a:lnTo>
                  <a:lnTo>
                    <a:pt x="24" y="1012"/>
                  </a:lnTo>
                  <a:lnTo>
                    <a:pt x="25" y="1009"/>
                  </a:lnTo>
                  <a:lnTo>
                    <a:pt x="25" y="1009"/>
                  </a:lnTo>
                  <a:lnTo>
                    <a:pt x="25" y="1001"/>
                  </a:lnTo>
                  <a:lnTo>
                    <a:pt x="25" y="1001"/>
                  </a:lnTo>
                  <a:lnTo>
                    <a:pt x="23" y="961"/>
                  </a:lnTo>
                  <a:lnTo>
                    <a:pt x="23" y="959"/>
                  </a:lnTo>
                  <a:lnTo>
                    <a:pt x="23" y="959"/>
                  </a:lnTo>
                  <a:lnTo>
                    <a:pt x="22" y="927"/>
                  </a:lnTo>
                  <a:lnTo>
                    <a:pt x="22" y="927"/>
                  </a:lnTo>
                  <a:lnTo>
                    <a:pt x="19" y="875"/>
                  </a:lnTo>
                  <a:lnTo>
                    <a:pt x="19" y="875"/>
                  </a:lnTo>
                  <a:lnTo>
                    <a:pt x="18" y="830"/>
                  </a:lnTo>
                  <a:lnTo>
                    <a:pt x="15" y="786"/>
                  </a:lnTo>
                  <a:lnTo>
                    <a:pt x="15" y="786"/>
                  </a:lnTo>
                  <a:lnTo>
                    <a:pt x="12" y="759"/>
                  </a:lnTo>
                  <a:lnTo>
                    <a:pt x="11" y="732"/>
                  </a:lnTo>
                  <a:lnTo>
                    <a:pt x="9" y="679"/>
                  </a:lnTo>
                  <a:lnTo>
                    <a:pt x="9" y="625"/>
                  </a:lnTo>
                  <a:lnTo>
                    <a:pt x="10" y="572"/>
                  </a:lnTo>
                  <a:lnTo>
                    <a:pt x="10" y="570"/>
                  </a:lnTo>
                  <a:lnTo>
                    <a:pt x="10" y="570"/>
                  </a:lnTo>
                  <a:lnTo>
                    <a:pt x="10" y="522"/>
                  </a:lnTo>
                  <a:lnTo>
                    <a:pt x="10" y="475"/>
                  </a:lnTo>
                  <a:lnTo>
                    <a:pt x="10" y="475"/>
                  </a:lnTo>
                  <a:lnTo>
                    <a:pt x="9" y="448"/>
                  </a:lnTo>
                  <a:lnTo>
                    <a:pt x="6" y="418"/>
                  </a:lnTo>
                  <a:lnTo>
                    <a:pt x="6" y="418"/>
                  </a:lnTo>
                  <a:lnTo>
                    <a:pt x="2" y="394"/>
                  </a:lnTo>
                  <a:lnTo>
                    <a:pt x="0" y="370"/>
                  </a:lnTo>
                  <a:lnTo>
                    <a:pt x="0" y="345"/>
                  </a:lnTo>
                  <a:lnTo>
                    <a:pt x="0" y="322"/>
                  </a:lnTo>
                  <a:lnTo>
                    <a:pt x="2" y="311"/>
                  </a:lnTo>
                  <a:lnTo>
                    <a:pt x="3" y="299"/>
                  </a:lnTo>
                  <a:lnTo>
                    <a:pt x="7" y="289"/>
                  </a:lnTo>
                  <a:lnTo>
                    <a:pt x="10" y="279"/>
                  </a:lnTo>
                  <a:lnTo>
                    <a:pt x="14" y="269"/>
                  </a:lnTo>
                  <a:lnTo>
                    <a:pt x="20" y="260"/>
                  </a:lnTo>
                  <a:lnTo>
                    <a:pt x="26" y="252"/>
                  </a:lnTo>
                  <a:lnTo>
                    <a:pt x="34" y="243"/>
                  </a:lnTo>
                  <a:lnTo>
                    <a:pt x="34" y="243"/>
                  </a:lnTo>
                  <a:lnTo>
                    <a:pt x="42" y="236"/>
                  </a:lnTo>
                  <a:lnTo>
                    <a:pt x="52" y="230"/>
                  </a:lnTo>
                  <a:lnTo>
                    <a:pt x="63" y="225"/>
                  </a:lnTo>
                  <a:lnTo>
                    <a:pt x="74" y="221"/>
                  </a:lnTo>
                  <a:lnTo>
                    <a:pt x="87" y="218"/>
                  </a:lnTo>
                  <a:lnTo>
                    <a:pt x="101" y="214"/>
                  </a:lnTo>
                  <a:lnTo>
                    <a:pt x="116" y="213"/>
                  </a:lnTo>
                  <a:lnTo>
                    <a:pt x="133" y="213"/>
                  </a:lnTo>
                  <a:lnTo>
                    <a:pt x="133" y="213"/>
                  </a:lnTo>
                  <a:lnTo>
                    <a:pt x="151" y="213"/>
                  </a:lnTo>
                  <a:lnTo>
                    <a:pt x="167" y="214"/>
                  </a:lnTo>
                  <a:lnTo>
                    <a:pt x="202" y="218"/>
                  </a:lnTo>
                  <a:lnTo>
                    <a:pt x="204" y="218"/>
                  </a:lnTo>
                  <a:lnTo>
                    <a:pt x="204" y="218"/>
                  </a:lnTo>
                  <a:lnTo>
                    <a:pt x="228" y="221"/>
                  </a:lnTo>
                  <a:lnTo>
                    <a:pt x="233" y="221"/>
                  </a:lnTo>
                  <a:lnTo>
                    <a:pt x="235" y="218"/>
                  </a:lnTo>
                  <a:lnTo>
                    <a:pt x="235" y="218"/>
                  </a:lnTo>
                  <a:lnTo>
                    <a:pt x="245" y="193"/>
                  </a:lnTo>
                  <a:lnTo>
                    <a:pt x="255" y="169"/>
                  </a:lnTo>
                  <a:lnTo>
                    <a:pt x="264" y="146"/>
                  </a:lnTo>
                  <a:lnTo>
                    <a:pt x="271" y="122"/>
                  </a:lnTo>
                  <a:lnTo>
                    <a:pt x="277" y="98"/>
                  </a:lnTo>
                  <a:lnTo>
                    <a:pt x="282" y="76"/>
                  </a:lnTo>
                  <a:lnTo>
                    <a:pt x="286" y="53"/>
                  </a:lnTo>
                  <a:lnTo>
                    <a:pt x="289" y="31"/>
                  </a:lnTo>
                  <a:lnTo>
                    <a:pt x="289" y="31"/>
                  </a:lnTo>
                  <a:lnTo>
                    <a:pt x="291" y="25"/>
                  </a:lnTo>
                  <a:lnTo>
                    <a:pt x="294" y="20"/>
                  </a:lnTo>
                  <a:lnTo>
                    <a:pt x="298" y="17"/>
                  </a:lnTo>
                  <a:lnTo>
                    <a:pt x="304" y="13"/>
                  </a:lnTo>
                  <a:lnTo>
                    <a:pt x="306" y="13"/>
                  </a:lnTo>
                  <a:lnTo>
                    <a:pt x="307" y="12"/>
                  </a:lnTo>
                  <a:lnTo>
                    <a:pt x="307" y="12"/>
                  </a:lnTo>
                  <a:lnTo>
                    <a:pt x="310" y="9"/>
                  </a:lnTo>
                  <a:lnTo>
                    <a:pt x="312" y="8"/>
                  </a:lnTo>
                  <a:lnTo>
                    <a:pt x="316" y="7"/>
                  </a:lnTo>
                  <a:lnTo>
                    <a:pt x="320" y="6"/>
                  </a:lnTo>
                  <a:lnTo>
                    <a:pt x="320" y="6"/>
                  </a:lnTo>
                  <a:lnTo>
                    <a:pt x="361" y="4"/>
                  </a:lnTo>
                  <a:lnTo>
                    <a:pt x="401" y="2"/>
                  </a:lnTo>
                  <a:lnTo>
                    <a:pt x="441" y="1"/>
                  </a:lnTo>
                  <a:lnTo>
                    <a:pt x="479" y="0"/>
                  </a:lnTo>
                  <a:lnTo>
                    <a:pt x="479" y="0"/>
                  </a:lnTo>
                  <a:lnTo>
                    <a:pt x="532" y="1"/>
                  </a:lnTo>
                  <a:lnTo>
                    <a:pt x="584" y="3"/>
                  </a:lnTo>
                  <a:lnTo>
                    <a:pt x="634" y="7"/>
                  </a:lnTo>
                  <a:lnTo>
                    <a:pt x="681" y="12"/>
                  </a:lnTo>
                  <a:lnTo>
                    <a:pt x="681" y="12"/>
                  </a:lnTo>
                  <a:lnTo>
                    <a:pt x="695" y="15"/>
                  </a:lnTo>
                  <a:lnTo>
                    <a:pt x="707" y="20"/>
                  </a:lnTo>
                  <a:lnTo>
                    <a:pt x="719" y="26"/>
                  </a:lnTo>
                  <a:lnTo>
                    <a:pt x="729" y="33"/>
                  </a:lnTo>
                  <a:lnTo>
                    <a:pt x="737" y="42"/>
                  </a:lnTo>
                  <a:lnTo>
                    <a:pt x="745" y="54"/>
                  </a:lnTo>
                  <a:lnTo>
                    <a:pt x="751" y="67"/>
                  </a:lnTo>
                  <a:lnTo>
                    <a:pt x="756" y="83"/>
                  </a:lnTo>
                  <a:lnTo>
                    <a:pt x="756" y="83"/>
                  </a:lnTo>
                  <a:lnTo>
                    <a:pt x="766" y="118"/>
                  </a:lnTo>
                  <a:lnTo>
                    <a:pt x="766" y="118"/>
                  </a:lnTo>
                  <a:lnTo>
                    <a:pt x="774" y="138"/>
                  </a:lnTo>
                  <a:lnTo>
                    <a:pt x="779" y="157"/>
                  </a:lnTo>
                  <a:lnTo>
                    <a:pt x="784" y="177"/>
                  </a:lnTo>
                  <a:lnTo>
                    <a:pt x="787" y="198"/>
                  </a:lnTo>
                  <a:lnTo>
                    <a:pt x="788" y="203"/>
                  </a:lnTo>
                  <a:lnTo>
                    <a:pt x="793" y="203"/>
                  </a:lnTo>
                  <a:lnTo>
                    <a:pt x="793" y="203"/>
                  </a:lnTo>
                  <a:lnTo>
                    <a:pt x="901" y="204"/>
                  </a:lnTo>
                  <a:lnTo>
                    <a:pt x="901" y="204"/>
                  </a:lnTo>
                  <a:lnTo>
                    <a:pt x="1026" y="204"/>
                  </a:lnTo>
                  <a:lnTo>
                    <a:pt x="1026" y="204"/>
                  </a:lnTo>
                  <a:lnTo>
                    <a:pt x="1046" y="204"/>
                  </a:lnTo>
                  <a:lnTo>
                    <a:pt x="1066" y="203"/>
                  </a:lnTo>
                  <a:lnTo>
                    <a:pt x="1105" y="200"/>
                  </a:lnTo>
                  <a:lnTo>
                    <a:pt x="1105" y="200"/>
                  </a:lnTo>
                  <a:lnTo>
                    <a:pt x="1144" y="197"/>
                  </a:lnTo>
                  <a:lnTo>
                    <a:pt x="1163" y="195"/>
                  </a:lnTo>
                  <a:lnTo>
                    <a:pt x="1182" y="195"/>
                  </a:lnTo>
                  <a:lnTo>
                    <a:pt x="1182" y="195"/>
                  </a:lnTo>
                  <a:lnTo>
                    <a:pt x="1207" y="196"/>
                  </a:lnTo>
                  <a:lnTo>
                    <a:pt x="1230" y="198"/>
                  </a:lnTo>
                  <a:lnTo>
                    <a:pt x="1230" y="198"/>
                  </a:lnTo>
                  <a:lnTo>
                    <a:pt x="1249" y="202"/>
                  </a:lnTo>
                  <a:lnTo>
                    <a:pt x="1271" y="206"/>
                  </a:lnTo>
                  <a:lnTo>
                    <a:pt x="1294" y="212"/>
                  </a:lnTo>
                  <a:lnTo>
                    <a:pt x="1317" y="221"/>
                  </a:lnTo>
                  <a:lnTo>
                    <a:pt x="1327" y="225"/>
                  </a:lnTo>
                  <a:lnTo>
                    <a:pt x="1337" y="230"/>
                  </a:lnTo>
                  <a:lnTo>
                    <a:pt x="1348" y="235"/>
                  </a:lnTo>
                  <a:lnTo>
                    <a:pt x="1356" y="241"/>
                  </a:lnTo>
                  <a:lnTo>
                    <a:pt x="1364" y="249"/>
                  </a:lnTo>
                  <a:lnTo>
                    <a:pt x="1372" y="256"/>
                  </a:lnTo>
                  <a:lnTo>
                    <a:pt x="1378" y="263"/>
                  </a:lnTo>
                  <a:lnTo>
                    <a:pt x="1383" y="273"/>
                  </a:lnTo>
                  <a:lnTo>
                    <a:pt x="1383" y="273"/>
                  </a:lnTo>
                  <a:lnTo>
                    <a:pt x="1388" y="287"/>
                  </a:lnTo>
                  <a:lnTo>
                    <a:pt x="1393" y="303"/>
                  </a:lnTo>
                  <a:lnTo>
                    <a:pt x="1396" y="318"/>
                  </a:lnTo>
                  <a:lnTo>
                    <a:pt x="1400" y="335"/>
                  </a:lnTo>
                  <a:lnTo>
                    <a:pt x="1401" y="345"/>
                  </a:lnTo>
                  <a:lnTo>
                    <a:pt x="1401" y="345"/>
                  </a:lnTo>
                  <a:lnTo>
                    <a:pt x="1402" y="356"/>
                  </a:lnTo>
                  <a:lnTo>
                    <a:pt x="1402" y="370"/>
                  </a:lnTo>
                  <a:lnTo>
                    <a:pt x="1402" y="370"/>
                  </a:lnTo>
                  <a:lnTo>
                    <a:pt x="1402" y="379"/>
                  </a:lnTo>
                  <a:lnTo>
                    <a:pt x="1403" y="390"/>
                  </a:lnTo>
                  <a:lnTo>
                    <a:pt x="1404" y="399"/>
                  </a:lnTo>
                  <a:lnTo>
                    <a:pt x="1407" y="408"/>
                  </a:lnTo>
                  <a:lnTo>
                    <a:pt x="1407" y="408"/>
                  </a:lnTo>
                  <a:lnTo>
                    <a:pt x="1409" y="412"/>
                  </a:lnTo>
                  <a:lnTo>
                    <a:pt x="1409" y="418"/>
                  </a:lnTo>
                  <a:lnTo>
                    <a:pt x="1408" y="422"/>
                  </a:lnTo>
                  <a:lnTo>
                    <a:pt x="1406" y="426"/>
                  </a:lnTo>
                  <a:lnTo>
                    <a:pt x="1406" y="426"/>
                  </a:lnTo>
                  <a:lnTo>
                    <a:pt x="1403" y="430"/>
                  </a:lnTo>
                  <a:lnTo>
                    <a:pt x="1399" y="433"/>
                  </a:lnTo>
                  <a:lnTo>
                    <a:pt x="1394" y="435"/>
                  </a:lnTo>
                  <a:lnTo>
                    <a:pt x="1389" y="436"/>
                  </a:lnTo>
                  <a:lnTo>
                    <a:pt x="1389" y="436"/>
                  </a:lnTo>
                  <a:lnTo>
                    <a:pt x="1385" y="435"/>
                  </a:lnTo>
                  <a:lnTo>
                    <a:pt x="1382" y="433"/>
                  </a:lnTo>
                  <a:lnTo>
                    <a:pt x="1379" y="431"/>
                  </a:lnTo>
                  <a:lnTo>
                    <a:pt x="1376" y="427"/>
                  </a:lnTo>
                  <a:lnTo>
                    <a:pt x="1376" y="427"/>
                  </a:lnTo>
                  <a:lnTo>
                    <a:pt x="1373" y="419"/>
                  </a:lnTo>
                  <a:lnTo>
                    <a:pt x="1371" y="411"/>
                  </a:lnTo>
                  <a:lnTo>
                    <a:pt x="1367" y="395"/>
                  </a:lnTo>
                  <a:lnTo>
                    <a:pt x="1365" y="378"/>
                  </a:lnTo>
                  <a:lnTo>
                    <a:pt x="1365" y="363"/>
                  </a:lnTo>
                  <a:lnTo>
                    <a:pt x="1365" y="363"/>
                  </a:lnTo>
                  <a:lnTo>
                    <a:pt x="1363" y="335"/>
                  </a:lnTo>
                  <a:lnTo>
                    <a:pt x="1361" y="321"/>
                  </a:lnTo>
                  <a:lnTo>
                    <a:pt x="1358" y="307"/>
                  </a:lnTo>
                  <a:lnTo>
                    <a:pt x="1358" y="307"/>
                  </a:lnTo>
                  <a:lnTo>
                    <a:pt x="1354" y="297"/>
                  </a:lnTo>
                  <a:lnTo>
                    <a:pt x="1348" y="288"/>
                  </a:lnTo>
                  <a:lnTo>
                    <a:pt x="1340" y="280"/>
                  </a:lnTo>
                  <a:lnTo>
                    <a:pt x="1332" y="271"/>
                  </a:lnTo>
                  <a:lnTo>
                    <a:pt x="1322" y="265"/>
                  </a:lnTo>
                  <a:lnTo>
                    <a:pt x="1311" y="258"/>
                  </a:lnTo>
                  <a:lnTo>
                    <a:pt x="1300" y="253"/>
                  </a:lnTo>
                  <a:lnTo>
                    <a:pt x="1288" y="248"/>
                  </a:lnTo>
                  <a:lnTo>
                    <a:pt x="1275" y="243"/>
                  </a:lnTo>
                  <a:lnTo>
                    <a:pt x="1263" y="240"/>
                  </a:lnTo>
                  <a:lnTo>
                    <a:pt x="1237" y="235"/>
                  </a:lnTo>
                  <a:lnTo>
                    <a:pt x="1211" y="232"/>
                  </a:lnTo>
                  <a:lnTo>
                    <a:pt x="1188" y="231"/>
                  </a:lnTo>
                  <a:lnTo>
                    <a:pt x="1188" y="231"/>
                  </a:lnTo>
                  <a:lnTo>
                    <a:pt x="1181" y="231"/>
                  </a:lnTo>
                  <a:lnTo>
                    <a:pt x="1181" y="231"/>
                  </a:lnTo>
                  <a:lnTo>
                    <a:pt x="1140" y="233"/>
                  </a:lnTo>
                  <a:lnTo>
                    <a:pt x="1101" y="235"/>
                  </a:lnTo>
                  <a:lnTo>
                    <a:pt x="1101" y="235"/>
                  </a:lnTo>
                  <a:lnTo>
                    <a:pt x="1047" y="238"/>
                  </a:lnTo>
                  <a:lnTo>
                    <a:pt x="1019" y="239"/>
                  </a:lnTo>
                  <a:lnTo>
                    <a:pt x="991" y="239"/>
                  </a:lnTo>
                  <a:lnTo>
                    <a:pt x="991" y="239"/>
                  </a:lnTo>
                  <a:lnTo>
                    <a:pt x="975" y="239"/>
                  </a:lnTo>
                  <a:lnTo>
                    <a:pt x="975" y="239"/>
                  </a:lnTo>
                  <a:lnTo>
                    <a:pt x="920" y="239"/>
                  </a:lnTo>
                  <a:lnTo>
                    <a:pt x="872" y="239"/>
                  </a:lnTo>
                  <a:lnTo>
                    <a:pt x="777" y="239"/>
                  </a:lnTo>
                  <a:lnTo>
                    <a:pt x="777" y="239"/>
                  </a:lnTo>
                  <a:lnTo>
                    <a:pt x="771" y="238"/>
                  </a:lnTo>
                  <a:lnTo>
                    <a:pt x="767" y="237"/>
                  </a:lnTo>
                  <a:lnTo>
                    <a:pt x="764" y="234"/>
                  </a:lnTo>
                  <a:lnTo>
                    <a:pt x="762" y="231"/>
                  </a:lnTo>
                  <a:lnTo>
                    <a:pt x="761" y="230"/>
                  </a:lnTo>
                  <a:lnTo>
                    <a:pt x="760" y="229"/>
                  </a:lnTo>
                  <a:lnTo>
                    <a:pt x="760" y="229"/>
                  </a:lnTo>
                  <a:lnTo>
                    <a:pt x="756" y="227"/>
                  </a:lnTo>
                  <a:lnTo>
                    <a:pt x="754" y="223"/>
                  </a:lnTo>
                  <a:lnTo>
                    <a:pt x="753" y="219"/>
                  </a:lnTo>
                  <a:lnTo>
                    <a:pt x="752" y="214"/>
                  </a:lnTo>
                  <a:lnTo>
                    <a:pt x="752" y="214"/>
                  </a:lnTo>
                  <a:lnTo>
                    <a:pt x="752" y="204"/>
                  </a:lnTo>
                  <a:lnTo>
                    <a:pt x="751" y="194"/>
                  </a:lnTo>
                  <a:lnTo>
                    <a:pt x="747" y="174"/>
                  </a:lnTo>
                  <a:lnTo>
                    <a:pt x="740" y="154"/>
                  </a:lnTo>
                  <a:lnTo>
                    <a:pt x="734" y="135"/>
                  </a:lnTo>
                  <a:lnTo>
                    <a:pt x="734" y="135"/>
                  </a:lnTo>
                  <a:lnTo>
                    <a:pt x="727" y="114"/>
                  </a:lnTo>
                  <a:lnTo>
                    <a:pt x="721" y="92"/>
                  </a:lnTo>
                  <a:lnTo>
                    <a:pt x="721" y="92"/>
                  </a:lnTo>
                  <a:lnTo>
                    <a:pt x="719" y="84"/>
                  </a:lnTo>
                  <a:lnTo>
                    <a:pt x="714" y="77"/>
                  </a:lnTo>
                  <a:lnTo>
                    <a:pt x="710" y="69"/>
                  </a:lnTo>
                  <a:lnTo>
                    <a:pt x="705" y="64"/>
                  </a:lnTo>
                  <a:lnTo>
                    <a:pt x="699" y="59"/>
                  </a:lnTo>
                  <a:lnTo>
                    <a:pt x="693" y="55"/>
                  </a:lnTo>
                  <a:lnTo>
                    <a:pt x="686" y="52"/>
                  </a:lnTo>
                  <a:lnTo>
                    <a:pt x="679" y="49"/>
                  </a:lnTo>
                  <a:lnTo>
                    <a:pt x="664" y="46"/>
                  </a:lnTo>
                  <a:lnTo>
                    <a:pt x="647" y="43"/>
                  </a:lnTo>
                  <a:lnTo>
                    <a:pt x="631" y="42"/>
                  </a:lnTo>
                  <a:lnTo>
                    <a:pt x="615" y="42"/>
                  </a:lnTo>
                  <a:lnTo>
                    <a:pt x="605" y="42"/>
                  </a:lnTo>
                  <a:lnTo>
                    <a:pt x="605" y="42"/>
                  </a:lnTo>
                  <a:lnTo>
                    <a:pt x="530" y="41"/>
                  </a:lnTo>
                  <a:lnTo>
                    <a:pt x="528" y="40"/>
                  </a:lnTo>
                  <a:lnTo>
                    <a:pt x="528" y="40"/>
                  </a:lnTo>
                  <a:lnTo>
                    <a:pt x="476" y="39"/>
                  </a:lnTo>
                  <a:lnTo>
                    <a:pt x="424" y="39"/>
                  </a:lnTo>
                  <a:lnTo>
                    <a:pt x="424" y="39"/>
                  </a:lnTo>
                  <a:lnTo>
                    <a:pt x="374" y="39"/>
                  </a:lnTo>
                  <a:lnTo>
                    <a:pt x="329" y="41"/>
                  </a:lnTo>
                  <a:lnTo>
                    <a:pt x="324" y="42"/>
                  </a:lnTo>
                  <a:lnTo>
                    <a:pt x="323" y="47"/>
                  </a:lnTo>
                  <a:lnTo>
                    <a:pt x="323" y="47"/>
                  </a:lnTo>
                  <a:lnTo>
                    <a:pt x="320" y="66"/>
                  </a:lnTo>
                  <a:lnTo>
                    <a:pt x="316" y="87"/>
                  </a:lnTo>
                  <a:lnTo>
                    <a:pt x="308" y="126"/>
                  </a:lnTo>
                  <a:lnTo>
                    <a:pt x="308" y="127"/>
                  </a:lnTo>
                  <a:lnTo>
                    <a:pt x="308" y="127"/>
                  </a:lnTo>
                  <a:lnTo>
                    <a:pt x="302" y="153"/>
                  </a:lnTo>
                  <a:lnTo>
                    <a:pt x="302" y="153"/>
                  </a:lnTo>
                  <a:lnTo>
                    <a:pt x="300" y="162"/>
                  </a:lnTo>
                  <a:lnTo>
                    <a:pt x="298" y="168"/>
                  </a:lnTo>
                  <a:lnTo>
                    <a:pt x="292" y="178"/>
                  </a:lnTo>
                  <a:lnTo>
                    <a:pt x="292" y="178"/>
                  </a:lnTo>
                  <a:lnTo>
                    <a:pt x="287" y="184"/>
                  </a:lnTo>
                  <a:lnTo>
                    <a:pt x="283" y="193"/>
                  </a:lnTo>
                  <a:lnTo>
                    <a:pt x="283" y="193"/>
                  </a:lnTo>
                  <a:lnTo>
                    <a:pt x="274" y="214"/>
                  </a:lnTo>
                  <a:lnTo>
                    <a:pt x="274" y="214"/>
                  </a:lnTo>
                  <a:lnTo>
                    <a:pt x="267" y="232"/>
                  </a:lnTo>
                  <a:lnTo>
                    <a:pt x="266" y="234"/>
                  </a:lnTo>
                  <a:lnTo>
                    <a:pt x="267" y="235"/>
                  </a:lnTo>
                  <a:lnTo>
                    <a:pt x="267" y="235"/>
                  </a:lnTo>
                  <a:lnTo>
                    <a:pt x="268" y="239"/>
                  </a:lnTo>
                  <a:lnTo>
                    <a:pt x="267" y="245"/>
                  </a:lnTo>
                  <a:lnTo>
                    <a:pt x="266" y="248"/>
                  </a:lnTo>
                  <a:lnTo>
                    <a:pt x="264" y="252"/>
                  </a:lnTo>
                  <a:lnTo>
                    <a:pt x="264" y="252"/>
                  </a:lnTo>
                  <a:lnTo>
                    <a:pt x="262" y="255"/>
                  </a:lnTo>
                  <a:lnTo>
                    <a:pt x="258" y="256"/>
                  </a:lnTo>
                  <a:lnTo>
                    <a:pt x="254" y="258"/>
                  </a:lnTo>
                  <a:lnTo>
                    <a:pt x="250" y="258"/>
                  </a:lnTo>
                  <a:lnTo>
                    <a:pt x="248" y="258"/>
                  </a:lnTo>
                  <a:lnTo>
                    <a:pt x="248" y="258"/>
                  </a:lnTo>
                  <a:lnTo>
                    <a:pt x="248" y="258"/>
                  </a:lnTo>
                  <a:lnTo>
                    <a:pt x="245" y="258"/>
                  </a:lnTo>
                  <a:lnTo>
                    <a:pt x="245" y="258"/>
                  </a:lnTo>
                  <a:lnTo>
                    <a:pt x="241" y="258"/>
                  </a:lnTo>
                  <a:lnTo>
                    <a:pt x="241" y="258"/>
                  </a:lnTo>
                  <a:lnTo>
                    <a:pt x="240" y="258"/>
                  </a:lnTo>
                  <a:lnTo>
                    <a:pt x="240" y="258"/>
                  </a:lnTo>
                  <a:lnTo>
                    <a:pt x="208" y="255"/>
                  </a:lnTo>
                  <a:lnTo>
                    <a:pt x="208" y="255"/>
                  </a:lnTo>
                  <a:lnTo>
                    <a:pt x="175" y="252"/>
                  </a:lnTo>
                  <a:lnTo>
                    <a:pt x="157" y="251"/>
                  </a:lnTo>
                  <a:lnTo>
                    <a:pt x="140" y="250"/>
                  </a:lnTo>
                  <a:lnTo>
                    <a:pt x="140" y="250"/>
                  </a:lnTo>
                  <a:lnTo>
                    <a:pt x="127" y="251"/>
                  </a:lnTo>
                  <a:lnTo>
                    <a:pt x="113" y="252"/>
                  </a:lnTo>
                  <a:lnTo>
                    <a:pt x="101" y="254"/>
                  </a:lnTo>
                  <a:lnTo>
                    <a:pt x="91" y="256"/>
                  </a:lnTo>
                  <a:lnTo>
                    <a:pt x="80" y="259"/>
                  </a:lnTo>
                  <a:lnTo>
                    <a:pt x="72" y="264"/>
                  </a:lnTo>
                  <a:lnTo>
                    <a:pt x="65" y="268"/>
                  </a:lnTo>
                  <a:lnTo>
                    <a:pt x="58" y="275"/>
                  </a:lnTo>
                  <a:lnTo>
                    <a:pt x="58" y="275"/>
                  </a:lnTo>
                  <a:lnTo>
                    <a:pt x="53" y="280"/>
                  </a:lnTo>
                  <a:lnTo>
                    <a:pt x="49" y="286"/>
                  </a:lnTo>
                  <a:lnTo>
                    <a:pt x="46" y="292"/>
                  </a:lnTo>
                  <a:lnTo>
                    <a:pt x="44" y="298"/>
                  </a:lnTo>
                  <a:lnTo>
                    <a:pt x="42" y="306"/>
                  </a:lnTo>
                  <a:lnTo>
                    <a:pt x="41" y="314"/>
                  </a:lnTo>
                  <a:lnTo>
                    <a:pt x="40" y="322"/>
                  </a:lnTo>
                  <a:lnTo>
                    <a:pt x="40" y="332"/>
                  </a:lnTo>
                  <a:lnTo>
                    <a:pt x="41" y="368"/>
                  </a:lnTo>
                  <a:lnTo>
                    <a:pt x="41" y="368"/>
                  </a:lnTo>
                  <a:lnTo>
                    <a:pt x="44" y="483"/>
                  </a:lnTo>
                  <a:lnTo>
                    <a:pt x="46" y="541"/>
                  </a:lnTo>
                  <a:lnTo>
                    <a:pt x="46" y="599"/>
                  </a:lnTo>
                  <a:lnTo>
                    <a:pt x="46" y="599"/>
                  </a:lnTo>
                  <a:lnTo>
                    <a:pt x="46" y="658"/>
                  </a:lnTo>
                  <a:lnTo>
                    <a:pt x="48" y="720"/>
                  </a:lnTo>
                  <a:lnTo>
                    <a:pt x="50" y="783"/>
                  </a:lnTo>
                  <a:lnTo>
                    <a:pt x="53" y="850"/>
                  </a:lnTo>
                  <a:lnTo>
                    <a:pt x="53" y="850"/>
                  </a:lnTo>
                  <a:lnTo>
                    <a:pt x="55" y="893"/>
                  </a:lnTo>
                  <a:lnTo>
                    <a:pt x="55" y="893"/>
                  </a:lnTo>
                  <a:lnTo>
                    <a:pt x="56" y="932"/>
                  </a:lnTo>
                  <a:lnTo>
                    <a:pt x="59" y="972"/>
                  </a:lnTo>
                  <a:lnTo>
                    <a:pt x="59" y="972"/>
                  </a:lnTo>
                  <a:lnTo>
                    <a:pt x="59" y="985"/>
                  </a:lnTo>
                  <a:lnTo>
                    <a:pt x="59" y="996"/>
                  </a:lnTo>
                  <a:lnTo>
                    <a:pt x="56" y="1019"/>
                  </a:lnTo>
                  <a:lnTo>
                    <a:pt x="56" y="1019"/>
                  </a:lnTo>
                  <a:lnTo>
                    <a:pt x="53" y="1035"/>
                  </a:lnTo>
                  <a:lnTo>
                    <a:pt x="52" y="1052"/>
                  </a:lnTo>
                  <a:lnTo>
                    <a:pt x="52" y="1052"/>
                  </a:lnTo>
                  <a:lnTo>
                    <a:pt x="52" y="1053"/>
                  </a:lnTo>
                  <a:lnTo>
                    <a:pt x="52" y="1053"/>
                  </a:lnTo>
                  <a:lnTo>
                    <a:pt x="53" y="1076"/>
                  </a:lnTo>
                  <a:lnTo>
                    <a:pt x="56" y="1097"/>
                  </a:lnTo>
                  <a:lnTo>
                    <a:pt x="58" y="1106"/>
                  </a:lnTo>
                  <a:lnTo>
                    <a:pt x="61" y="1115"/>
                  </a:lnTo>
                  <a:lnTo>
                    <a:pt x="65" y="1123"/>
                  </a:lnTo>
                  <a:lnTo>
                    <a:pt x="69" y="1132"/>
                  </a:lnTo>
                  <a:lnTo>
                    <a:pt x="73" y="1139"/>
                  </a:lnTo>
                  <a:lnTo>
                    <a:pt x="79" y="1145"/>
                  </a:lnTo>
                  <a:lnTo>
                    <a:pt x="85" y="1151"/>
                  </a:lnTo>
                  <a:lnTo>
                    <a:pt x="93" y="1157"/>
                  </a:lnTo>
                  <a:lnTo>
                    <a:pt x="101" y="1162"/>
                  </a:lnTo>
                  <a:lnTo>
                    <a:pt x="110" y="1166"/>
                  </a:lnTo>
                  <a:lnTo>
                    <a:pt x="122" y="1169"/>
                  </a:lnTo>
                  <a:lnTo>
                    <a:pt x="133" y="1171"/>
                  </a:lnTo>
                  <a:lnTo>
                    <a:pt x="133" y="1171"/>
                  </a:lnTo>
                  <a:lnTo>
                    <a:pt x="175" y="1178"/>
                  </a:lnTo>
                  <a:lnTo>
                    <a:pt x="211" y="1183"/>
                  </a:lnTo>
                  <a:lnTo>
                    <a:pt x="246" y="1186"/>
                  </a:lnTo>
                  <a:lnTo>
                    <a:pt x="279" y="1186"/>
                  </a:lnTo>
                  <a:lnTo>
                    <a:pt x="279" y="1186"/>
                  </a:lnTo>
                  <a:lnTo>
                    <a:pt x="311" y="1187"/>
                  </a:lnTo>
                  <a:lnTo>
                    <a:pt x="342" y="1188"/>
                  </a:lnTo>
                  <a:lnTo>
                    <a:pt x="342" y="1188"/>
                  </a:lnTo>
                  <a:lnTo>
                    <a:pt x="376" y="1189"/>
                  </a:lnTo>
                  <a:lnTo>
                    <a:pt x="409" y="1190"/>
                  </a:lnTo>
                  <a:lnTo>
                    <a:pt x="409" y="1190"/>
                  </a:lnTo>
                  <a:lnTo>
                    <a:pt x="440" y="1189"/>
                  </a:lnTo>
                  <a:lnTo>
                    <a:pt x="440" y="1189"/>
                  </a:lnTo>
                  <a:lnTo>
                    <a:pt x="472" y="1187"/>
                  </a:lnTo>
                  <a:lnTo>
                    <a:pt x="504" y="1184"/>
                  </a:lnTo>
                  <a:lnTo>
                    <a:pt x="504" y="1184"/>
                  </a:lnTo>
                  <a:lnTo>
                    <a:pt x="552" y="1180"/>
                  </a:lnTo>
                  <a:lnTo>
                    <a:pt x="576" y="1178"/>
                  </a:lnTo>
                  <a:lnTo>
                    <a:pt x="599" y="1178"/>
                  </a:lnTo>
                  <a:lnTo>
                    <a:pt x="599" y="1178"/>
                  </a:lnTo>
                  <a:lnTo>
                    <a:pt x="612" y="1178"/>
                  </a:lnTo>
                  <a:lnTo>
                    <a:pt x="612" y="1178"/>
                  </a:lnTo>
                  <a:lnTo>
                    <a:pt x="691" y="1179"/>
                  </a:lnTo>
                  <a:lnTo>
                    <a:pt x="784" y="1180"/>
                  </a:lnTo>
                  <a:lnTo>
                    <a:pt x="784" y="1180"/>
                  </a:lnTo>
                  <a:lnTo>
                    <a:pt x="873" y="1179"/>
                  </a:lnTo>
                  <a:lnTo>
                    <a:pt x="880" y="1179"/>
                  </a:lnTo>
                  <a:lnTo>
                    <a:pt x="880" y="1179"/>
                  </a:lnTo>
                  <a:lnTo>
                    <a:pt x="976" y="1179"/>
                  </a:lnTo>
                  <a:lnTo>
                    <a:pt x="976" y="1179"/>
                  </a:lnTo>
                  <a:lnTo>
                    <a:pt x="1009" y="1179"/>
                  </a:lnTo>
                  <a:lnTo>
                    <a:pt x="1011" y="1179"/>
                  </a:lnTo>
                  <a:lnTo>
                    <a:pt x="1011" y="1179"/>
                  </a:lnTo>
                  <a:lnTo>
                    <a:pt x="1041" y="1179"/>
                  </a:lnTo>
                  <a:lnTo>
                    <a:pt x="1041" y="1179"/>
                  </a:lnTo>
                  <a:lnTo>
                    <a:pt x="1084" y="1180"/>
                  </a:lnTo>
                  <a:lnTo>
                    <a:pt x="1107" y="1181"/>
                  </a:lnTo>
                  <a:lnTo>
                    <a:pt x="1130" y="1184"/>
                  </a:lnTo>
                  <a:lnTo>
                    <a:pt x="1130" y="1184"/>
                  </a:lnTo>
                  <a:lnTo>
                    <a:pt x="1159" y="1187"/>
                  </a:lnTo>
                  <a:lnTo>
                    <a:pt x="1174" y="1188"/>
                  </a:lnTo>
                  <a:lnTo>
                    <a:pt x="1189" y="1188"/>
                  </a:lnTo>
                  <a:lnTo>
                    <a:pt x="1189" y="1188"/>
                  </a:lnTo>
                  <a:lnTo>
                    <a:pt x="1208" y="1188"/>
                  </a:lnTo>
                  <a:lnTo>
                    <a:pt x="1208" y="1188"/>
                  </a:lnTo>
                  <a:lnTo>
                    <a:pt x="1210" y="1188"/>
                  </a:lnTo>
                  <a:lnTo>
                    <a:pt x="1210" y="1188"/>
                  </a:lnTo>
                  <a:lnTo>
                    <a:pt x="1219" y="1188"/>
                  </a:lnTo>
                  <a:lnTo>
                    <a:pt x="1219" y="1188"/>
                  </a:lnTo>
                  <a:lnTo>
                    <a:pt x="1237" y="1189"/>
                  </a:lnTo>
                  <a:lnTo>
                    <a:pt x="1237" y="1189"/>
                  </a:lnTo>
                  <a:lnTo>
                    <a:pt x="1248" y="1188"/>
                  </a:lnTo>
                  <a:lnTo>
                    <a:pt x="1255" y="1187"/>
                  </a:lnTo>
                  <a:lnTo>
                    <a:pt x="1260" y="1185"/>
                  </a:lnTo>
                  <a:lnTo>
                    <a:pt x="1262" y="1183"/>
                  </a:lnTo>
                  <a:lnTo>
                    <a:pt x="1262" y="1183"/>
                  </a:lnTo>
                  <a:lnTo>
                    <a:pt x="1265" y="1178"/>
                  </a:lnTo>
                  <a:lnTo>
                    <a:pt x="1268" y="1176"/>
                  </a:lnTo>
                  <a:lnTo>
                    <a:pt x="1272" y="1174"/>
                  </a:lnTo>
                  <a:lnTo>
                    <a:pt x="1276" y="1173"/>
                  </a:lnTo>
                  <a:lnTo>
                    <a:pt x="1276" y="1173"/>
                  </a:lnTo>
                  <a:lnTo>
                    <a:pt x="1281" y="1174"/>
                  </a:lnTo>
                  <a:lnTo>
                    <a:pt x="1287" y="1176"/>
                  </a:lnTo>
                  <a:lnTo>
                    <a:pt x="1291" y="1179"/>
                  </a:lnTo>
                  <a:lnTo>
                    <a:pt x="1294" y="1184"/>
                  </a:lnTo>
                  <a:lnTo>
                    <a:pt x="1294" y="1184"/>
                  </a:lnTo>
                  <a:lnTo>
                    <a:pt x="1295" y="1188"/>
                  </a:lnTo>
                  <a:lnTo>
                    <a:pt x="1296" y="1192"/>
                  </a:lnTo>
                  <a:lnTo>
                    <a:pt x="1295" y="1196"/>
                  </a:lnTo>
                  <a:lnTo>
                    <a:pt x="1293" y="1200"/>
                  </a:lnTo>
                  <a:lnTo>
                    <a:pt x="1293" y="1200"/>
                  </a:lnTo>
                  <a:lnTo>
                    <a:pt x="1290" y="1204"/>
                  </a:lnTo>
                  <a:lnTo>
                    <a:pt x="1287" y="1208"/>
                  </a:lnTo>
                  <a:lnTo>
                    <a:pt x="1279" y="1215"/>
                  </a:lnTo>
                  <a:lnTo>
                    <a:pt x="1270" y="1219"/>
                  </a:lnTo>
                  <a:lnTo>
                    <a:pt x="1261" y="1223"/>
                  </a:lnTo>
                  <a:lnTo>
                    <a:pt x="1251" y="1225"/>
                  </a:lnTo>
                  <a:lnTo>
                    <a:pt x="1241" y="1226"/>
                  </a:lnTo>
                  <a:lnTo>
                    <a:pt x="1221" y="1227"/>
                  </a:lnTo>
                  <a:lnTo>
                    <a:pt x="1221" y="122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  <p:sp>
          <p:nvSpPr>
            <p:cNvPr id="196" name="Freeform 1010"/>
            <p:cNvSpPr/>
            <p:nvPr/>
          </p:nvSpPr>
          <p:spPr bwMode="auto">
            <a:xfrm>
              <a:off x="4127500" y="2363788"/>
              <a:ext cx="822325" cy="422275"/>
            </a:xfrm>
            <a:custGeom>
              <a:avLst/>
              <a:gdLst/>
              <a:ahLst/>
              <a:cxnLst>
                <a:cxn ang="0">
                  <a:pos x="1224" y="794"/>
                </a:cxn>
                <a:cxn ang="0">
                  <a:pos x="1217" y="774"/>
                </a:cxn>
                <a:cxn ang="0">
                  <a:pos x="1226" y="760"/>
                </a:cxn>
                <a:cxn ang="0">
                  <a:pos x="1240" y="724"/>
                </a:cxn>
                <a:cxn ang="0">
                  <a:pos x="1256" y="649"/>
                </a:cxn>
                <a:cxn ang="0">
                  <a:pos x="1286" y="584"/>
                </a:cxn>
                <a:cxn ang="0">
                  <a:pos x="1313" y="525"/>
                </a:cxn>
                <a:cxn ang="0">
                  <a:pos x="1351" y="435"/>
                </a:cxn>
                <a:cxn ang="0">
                  <a:pos x="1404" y="353"/>
                </a:cxn>
                <a:cxn ang="0">
                  <a:pos x="1460" y="252"/>
                </a:cxn>
                <a:cxn ang="0">
                  <a:pos x="1509" y="131"/>
                </a:cxn>
                <a:cxn ang="0">
                  <a:pos x="1516" y="71"/>
                </a:cxn>
                <a:cxn ang="0">
                  <a:pos x="1506" y="49"/>
                </a:cxn>
                <a:cxn ang="0">
                  <a:pos x="1465" y="35"/>
                </a:cxn>
                <a:cxn ang="0">
                  <a:pos x="1425" y="37"/>
                </a:cxn>
                <a:cxn ang="0">
                  <a:pos x="781" y="47"/>
                </a:cxn>
                <a:cxn ang="0">
                  <a:pos x="307" y="65"/>
                </a:cxn>
                <a:cxn ang="0">
                  <a:pos x="295" y="101"/>
                </a:cxn>
                <a:cxn ang="0">
                  <a:pos x="257" y="189"/>
                </a:cxn>
                <a:cxn ang="0">
                  <a:pos x="245" y="243"/>
                </a:cxn>
                <a:cxn ang="0">
                  <a:pos x="228" y="311"/>
                </a:cxn>
                <a:cxn ang="0">
                  <a:pos x="196" y="371"/>
                </a:cxn>
                <a:cxn ang="0">
                  <a:pos x="150" y="466"/>
                </a:cxn>
                <a:cxn ang="0">
                  <a:pos x="135" y="518"/>
                </a:cxn>
                <a:cxn ang="0">
                  <a:pos x="104" y="613"/>
                </a:cxn>
                <a:cxn ang="0">
                  <a:pos x="74" y="660"/>
                </a:cxn>
                <a:cxn ang="0">
                  <a:pos x="52" y="709"/>
                </a:cxn>
                <a:cxn ang="0">
                  <a:pos x="36" y="756"/>
                </a:cxn>
                <a:cxn ang="0">
                  <a:pos x="32" y="773"/>
                </a:cxn>
                <a:cxn ang="0">
                  <a:pos x="17" y="780"/>
                </a:cxn>
                <a:cxn ang="0">
                  <a:pos x="4" y="774"/>
                </a:cxn>
                <a:cxn ang="0">
                  <a:pos x="0" y="762"/>
                </a:cxn>
                <a:cxn ang="0">
                  <a:pos x="13" y="713"/>
                </a:cxn>
                <a:cxn ang="0">
                  <a:pos x="42" y="646"/>
                </a:cxn>
                <a:cxn ang="0">
                  <a:pos x="79" y="583"/>
                </a:cxn>
                <a:cxn ang="0">
                  <a:pos x="98" y="520"/>
                </a:cxn>
                <a:cxn ang="0">
                  <a:pos x="128" y="431"/>
                </a:cxn>
                <a:cxn ang="0">
                  <a:pos x="164" y="359"/>
                </a:cxn>
                <a:cxn ang="0">
                  <a:pos x="198" y="289"/>
                </a:cxn>
                <a:cxn ang="0">
                  <a:pos x="212" y="219"/>
                </a:cxn>
                <a:cxn ang="0">
                  <a:pos x="237" y="133"/>
                </a:cxn>
                <a:cxn ang="0">
                  <a:pos x="265" y="77"/>
                </a:cxn>
                <a:cxn ang="0">
                  <a:pos x="276" y="43"/>
                </a:cxn>
                <a:cxn ang="0">
                  <a:pos x="303" y="24"/>
                </a:cxn>
                <a:cxn ang="0">
                  <a:pos x="375" y="18"/>
                </a:cxn>
                <a:cxn ang="0">
                  <a:pos x="411" y="13"/>
                </a:cxn>
                <a:cxn ang="0">
                  <a:pos x="479" y="13"/>
                </a:cxn>
                <a:cxn ang="0">
                  <a:pos x="668" y="15"/>
                </a:cxn>
                <a:cxn ang="0">
                  <a:pos x="1159" y="4"/>
                </a:cxn>
                <a:cxn ang="0">
                  <a:pos x="1375" y="1"/>
                </a:cxn>
                <a:cxn ang="0">
                  <a:pos x="1481" y="2"/>
                </a:cxn>
                <a:cxn ang="0">
                  <a:pos x="1535" y="17"/>
                </a:cxn>
                <a:cxn ang="0">
                  <a:pos x="1547" y="34"/>
                </a:cxn>
                <a:cxn ang="0">
                  <a:pos x="1550" y="109"/>
                </a:cxn>
                <a:cxn ang="0">
                  <a:pos x="1516" y="216"/>
                </a:cxn>
                <a:cxn ang="0">
                  <a:pos x="1472" y="303"/>
                </a:cxn>
                <a:cxn ang="0">
                  <a:pos x="1406" y="412"/>
                </a:cxn>
                <a:cxn ang="0">
                  <a:pos x="1362" y="503"/>
                </a:cxn>
                <a:cxn ang="0">
                  <a:pos x="1315" y="608"/>
                </a:cxn>
                <a:cxn ang="0">
                  <a:pos x="1277" y="715"/>
                </a:cxn>
                <a:cxn ang="0">
                  <a:pos x="1261" y="773"/>
                </a:cxn>
                <a:cxn ang="0">
                  <a:pos x="1244" y="796"/>
                </a:cxn>
              </a:cxnLst>
              <a:rect l="0" t="0" r="r" b="b"/>
              <a:pathLst>
                <a:path w="1553" h="798">
                  <a:moveTo>
                    <a:pt x="1235" y="798"/>
                  </a:moveTo>
                  <a:lnTo>
                    <a:pt x="1235" y="798"/>
                  </a:lnTo>
                  <a:lnTo>
                    <a:pt x="1229" y="797"/>
                  </a:lnTo>
                  <a:lnTo>
                    <a:pt x="1226" y="796"/>
                  </a:lnTo>
                  <a:lnTo>
                    <a:pt x="1224" y="794"/>
                  </a:lnTo>
                  <a:lnTo>
                    <a:pt x="1220" y="792"/>
                  </a:lnTo>
                  <a:lnTo>
                    <a:pt x="1219" y="789"/>
                  </a:lnTo>
                  <a:lnTo>
                    <a:pt x="1217" y="786"/>
                  </a:lnTo>
                  <a:lnTo>
                    <a:pt x="1217" y="781"/>
                  </a:lnTo>
                  <a:lnTo>
                    <a:pt x="1217" y="774"/>
                  </a:lnTo>
                  <a:lnTo>
                    <a:pt x="1217" y="774"/>
                  </a:lnTo>
                  <a:lnTo>
                    <a:pt x="1218" y="770"/>
                  </a:lnTo>
                  <a:lnTo>
                    <a:pt x="1219" y="766"/>
                  </a:lnTo>
                  <a:lnTo>
                    <a:pt x="1222" y="763"/>
                  </a:lnTo>
                  <a:lnTo>
                    <a:pt x="1226" y="760"/>
                  </a:lnTo>
                  <a:lnTo>
                    <a:pt x="1228" y="759"/>
                  </a:lnTo>
                  <a:lnTo>
                    <a:pt x="1229" y="757"/>
                  </a:lnTo>
                  <a:lnTo>
                    <a:pt x="1229" y="757"/>
                  </a:lnTo>
                  <a:lnTo>
                    <a:pt x="1235" y="741"/>
                  </a:lnTo>
                  <a:lnTo>
                    <a:pt x="1240" y="724"/>
                  </a:lnTo>
                  <a:lnTo>
                    <a:pt x="1244" y="705"/>
                  </a:lnTo>
                  <a:lnTo>
                    <a:pt x="1248" y="686"/>
                  </a:lnTo>
                  <a:lnTo>
                    <a:pt x="1248" y="686"/>
                  </a:lnTo>
                  <a:lnTo>
                    <a:pt x="1251" y="667"/>
                  </a:lnTo>
                  <a:lnTo>
                    <a:pt x="1256" y="649"/>
                  </a:lnTo>
                  <a:lnTo>
                    <a:pt x="1256" y="649"/>
                  </a:lnTo>
                  <a:lnTo>
                    <a:pt x="1262" y="632"/>
                  </a:lnTo>
                  <a:lnTo>
                    <a:pt x="1269" y="616"/>
                  </a:lnTo>
                  <a:lnTo>
                    <a:pt x="1277" y="599"/>
                  </a:lnTo>
                  <a:lnTo>
                    <a:pt x="1286" y="584"/>
                  </a:lnTo>
                  <a:lnTo>
                    <a:pt x="1286" y="584"/>
                  </a:lnTo>
                  <a:lnTo>
                    <a:pt x="1294" y="566"/>
                  </a:lnTo>
                  <a:lnTo>
                    <a:pt x="1302" y="549"/>
                  </a:lnTo>
                  <a:lnTo>
                    <a:pt x="1302" y="549"/>
                  </a:lnTo>
                  <a:lnTo>
                    <a:pt x="1313" y="525"/>
                  </a:lnTo>
                  <a:lnTo>
                    <a:pt x="1323" y="500"/>
                  </a:lnTo>
                  <a:lnTo>
                    <a:pt x="1323" y="500"/>
                  </a:lnTo>
                  <a:lnTo>
                    <a:pt x="1336" y="468"/>
                  </a:lnTo>
                  <a:lnTo>
                    <a:pt x="1351" y="435"/>
                  </a:lnTo>
                  <a:lnTo>
                    <a:pt x="1351" y="435"/>
                  </a:lnTo>
                  <a:lnTo>
                    <a:pt x="1359" y="421"/>
                  </a:lnTo>
                  <a:lnTo>
                    <a:pt x="1368" y="405"/>
                  </a:lnTo>
                  <a:lnTo>
                    <a:pt x="1387" y="377"/>
                  </a:lnTo>
                  <a:lnTo>
                    <a:pt x="1387" y="377"/>
                  </a:lnTo>
                  <a:lnTo>
                    <a:pt x="1404" y="353"/>
                  </a:lnTo>
                  <a:lnTo>
                    <a:pt x="1411" y="340"/>
                  </a:lnTo>
                  <a:lnTo>
                    <a:pt x="1419" y="328"/>
                  </a:lnTo>
                  <a:lnTo>
                    <a:pt x="1430" y="307"/>
                  </a:lnTo>
                  <a:lnTo>
                    <a:pt x="1430" y="307"/>
                  </a:lnTo>
                  <a:lnTo>
                    <a:pt x="1460" y="252"/>
                  </a:lnTo>
                  <a:lnTo>
                    <a:pt x="1474" y="222"/>
                  </a:lnTo>
                  <a:lnTo>
                    <a:pt x="1488" y="192"/>
                  </a:lnTo>
                  <a:lnTo>
                    <a:pt x="1499" y="162"/>
                  </a:lnTo>
                  <a:lnTo>
                    <a:pt x="1504" y="146"/>
                  </a:lnTo>
                  <a:lnTo>
                    <a:pt x="1509" y="131"/>
                  </a:lnTo>
                  <a:lnTo>
                    <a:pt x="1512" y="116"/>
                  </a:lnTo>
                  <a:lnTo>
                    <a:pt x="1514" y="101"/>
                  </a:lnTo>
                  <a:lnTo>
                    <a:pt x="1515" y="85"/>
                  </a:lnTo>
                  <a:lnTo>
                    <a:pt x="1516" y="71"/>
                  </a:lnTo>
                  <a:lnTo>
                    <a:pt x="1516" y="71"/>
                  </a:lnTo>
                  <a:lnTo>
                    <a:pt x="1515" y="65"/>
                  </a:lnTo>
                  <a:lnTo>
                    <a:pt x="1514" y="60"/>
                  </a:lnTo>
                  <a:lnTo>
                    <a:pt x="1512" y="56"/>
                  </a:lnTo>
                  <a:lnTo>
                    <a:pt x="1510" y="52"/>
                  </a:lnTo>
                  <a:lnTo>
                    <a:pt x="1506" y="49"/>
                  </a:lnTo>
                  <a:lnTo>
                    <a:pt x="1503" y="46"/>
                  </a:lnTo>
                  <a:lnTo>
                    <a:pt x="1495" y="42"/>
                  </a:lnTo>
                  <a:lnTo>
                    <a:pt x="1486" y="38"/>
                  </a:lnTo>
                  <a:lnTo>
                    <a:pt x="1475" y="36"/>
                  </a:lnTo>
                  <a:lnTo>
                    <a:pt x="1465" y="35"/>
                  </a:lnTo>
                  <a:lnTo>
                    <a:pt x="1456" y="35"/>
                  </a:lnTo>
                  <a:lnTo>
                    <a:pt x="1456" y="35"/>
                  </a:lnTo>
                  <a:lnTo>
                    <a:pt x="1439" y="36"/>
                  </a:lnTo>
                  <a:lnTo>
                    <a:pt x="1425" y="37"/>
                  </a:lnTo>
                  <a:lnTo>
                    <a:pt x="1425" y="37"/>
                  </a:lnTo>
                  <a:lnTo>
                    <a:pt x="1404" y="37"/>
                  </a:lnTo>
                  <a:lnTo>
                    <a:pt x="1272" y="37"/>
                  </a:lnTo>
                  <a:lnTo>
                    <a:pt x="1272" y="37"/>
                  </a:lnTo>
                  <a:lnTo>
                    <a:pt x="1092" y="41"/>
                  </a:lnTo>
                  <a:lnTo>
                    <a:pt x="781" y="47"/>
                  </a:lnTo>
                  <a:lnTo>
                    <a:pt x="314" y="57"/>
                  </a:lnTo>
                  <a:lnTo>
                    <a:pt x="309" y="57"/>
                  </a:lnTo>
                  <a:lnTo>
                    <a:pt x="308" y="61"/>
                  </a:lnTo>
                  <a:lnTo>
                    <a:pt x="308" y="61"/>
                  </a:lnTo>
                  <a:lnTo>
                    <a:pt x="307" y="65"/>
                  </a:lnTo>
                  <a:lnTo>
                    <a:pt x="306" y="66"/>
                  </a:lnTo>
                  <a:lnTo>
                    <a:pt x="306" y="66"/>
                  </a:lnTo>
                  <a:lnTo>
                    <a:pt x="306" y="66"/>
                  </a:lnTo>
                  <a:lnTo>
                    <a:pt x="301" y="83"/>
                  </a:lnTo>
                  <a:lnTo>
                    <a:pt x="295" y="101"/>
                  </a:lnTo>
                  <a:lnTo>
                    <a:pt x="280" y="134"/>
                  </a:lnTo>
                  <a:lnTo>
                    <a:pt x="280" y="134"/>
                  </a:lnTo>
                  <a:lnTo>
                    <a:pt x="272" y="151"/>
                  </a:lnTo>
                  <a:lnTo>
                    <a:pt x="264" y="170"/>
                  </a:lnTo>
                  <a:lnTo>
                    <a:pt x="257" y="189"/>
                  </a:lnTo>
                  <a:lnTo>
                    <a:pt x="251" y="207"/>
                  </a:lnTo>
                  <a:lnTo>
                    <a:pt x="251" y="207"/>
                  </a:lnTo>
                  <a:lnTo>
                    <a:pt x="248" y="225"/>
                  </a:lnTo>
                  <a:lnTo>
                    <a:pt x="245" y="243"/>
                  </a:lnTo>
                  <a:lnTo>
                    <a:pt x="245" y="243"/>
                  </a:lnTo>
                  <a:lnTo>
                    <a:pt x="241" y="272"/>
                  </a:lnTo>
                  <a:lnTo>
                    <a:pt x="238" y="285"/>
                  </a:lnTo>
                  <a:lnTo>
                    <a:pt x="234" y="299"/>
                  </a:lnTo>
                  <a:lnTo>
                    <a:pt x="234" y="299"/>
                  </a:lnTo>
                  <a:lnTo>
                    <a:pt x="228" y="311"/>
                  </a:lnTo>
                  <a:lnTo>
                    <a:pt x="222" y="322"/>
                  </a:lnTo>
                  <a:lnTo>
                    <a:pt x="210" y="345"/>
                  </a:lnTo>
                  <a:lnTo>
                    <a:pt x="210" y="345"/>
                  </a:lnTo>
                  <a:lnTo>
                    <a:pt x="196" y="371"/>
                  </a:lnTo>
                  <a:lnTo>
                    <a:pt x="196" y="371"/>
                  </a:lnTo>
                  <a:lnTo>
                    <a:pt x="182" y="400"/>
                  </a:lnTo>
                  <a:lnTo>
                    <a:pt x="182" y="400"/>
                  </a:lnTo>
                  <a:lnTo>
                    <a:pt x="171" y="422"/>
                  </a:lnTo>
                  <a:lnTo>
                    <a:pt x="159" y="444"/>
                  </a:lnTo>
                  <a:lnTo>
                    <a:pt x="150" y="466"/>
                  </a:lnTo>
                  <a:lnTo>
                    <a:pt x="146" y="477"/>
                  </a:lnTo>
                  <a:lnTo>
                    <a:pt x="143" y="487"/>
                  </a:lnTo>
                  <a:lnTo>
                    <a:pt x="143" y="487"/>
                  </a:lnTo>
                  <a:lnTo>
                    <a:pt x="135" y="518"/>
                  </a:lnTo>
                  <a:lnTo>
                    <a:pt x="135" y="518"/>
                  </a:lnTo>
                  <a:lnTo>
                    <a:pt x="126" y="553"/>
                  </a:lnTo>
                  <a:lnTo>
                    <a:pt x="116" y="588"/>
                  </a:lnTo>
                  <a:lnTo>
                    <a:pt x="116" y="588"/>
                  </a:lnTo>
                  <a:lnTo>
                    <a:pt x="110" y="600"/>
                  </a:lnTo>
                  <a:lnTo>
                    <a:pt x="104" y="613"/>
                  </a:lnTo>
                  <a:lnTo>
                    <a:pt x="97" y="625"/>
                  </a:lnTo>
                  <a:lnTo>
                    <a:pt x="89" y="637"/>
                  </a:lnTo>
                  <a:lnTo>
                    <a:pt x="89" y="637"/>
                  </a:lnTo>
                  <a:lnTo>
                    <a:pt x="81" y="648"/>
                  </a:lnTo>
                  <a:lnTo>
                    <a:pt x="74" y="660"/>
                  </a:lnTo>
                  <a:lnTo>
                    <a:pt x="68" y="673"/>
                  </a:lnTo>
                  <a:lnTo>
                    <a:pt x="62" y="686"/>
                  </a:lnTo>
                  <a:lnTo>
                    <a:pt x="62" y="686"/>
                  </a:lnTo>
                  <a:lnTo>
                    <a:pt x="58" y="697"/>
                  </a:lnTo>
                  <a:lnTo>
                    <a:pt x="52" y="709"/>
                  </a:lnTo>
                  <a:lnTo>
                    <a:pt x="52" y="709"/>
                  </a:lnTo>
                  <a:lnTo>
                    <a:pt x="47" y="723"/>
                  </a:lnTo>
                  <a:lnTo>
                    <a:pt x="41" y="736"/>
                  </a:lnTo>
                  <a:lnTo>
                    <a:pt x="38" y="750"/>
                  </a:lnTo>
                  <a:lnTo>
                    <a:pt x="36" y="756"/>
                  </a:lnTo>
                  <a:lnTo>
                    <a:pt x="36" y="762"/>
                  </a:lnTo>
                  <a:lnTo>
                    <a:pt x="36" y="762"/>
                  </a:lnTo>
                  <a:lnTo>
                    <a:pt x="35" y="766"/>
                  </a:lnTo>
                  <a:lnTo>
                    <a:pt x="34" y="770"/>
                  </a:lnTo>
                  <a:lnTo>
                    <a:pt x="32" y="773"/>
                  </a:lnTo>
                  <a:lnTo>
                    <a:pt x="30" y="775"/>
                  </a:lnTo>
                  <a:lnTo>
                    <a:pt x="26" y="777"/>
                  </a:lnTo>
                  <a:lnTo>
                    <a:pt x="23" y="779"/>
                  </a:lnTo>
                  <a:lnTo>
                    <a:pt x="17" y="780"/>
                  </a:lnTo>
                  <a:lnTo>
                    <a:pt x="17" y="780"/>
                  </a:lnTo>
                  <a:lnTo>
                    <a:pt x="13" y="780"/>
                  </a:lnTo>
                  <a:lnTo>
                    <a:pt x="10" y="779"/>
                  </a:lnTo>
                  <a:lnTo>
                    <a:pt x="7" y="776"/>
                  </a:lnTo>
                  <a:lnTo>
                    <a:pt x="4" y="774"/>
                  </a:lnTo>
                  <a:lnTo>
                    <a:pt x="4" y="774"/>
                  </a:lnTo>
                  <a:lnTo>
                    <a:pt x="2" y="772"/>
                  </a:lnTo>
                  <a:lnTo>
                    <a:pt x="1" y="769"/>
                  </a:lnTo>
                  <a:lnTo>
                    <a:pt x="0" y="766"/>
                  </a:lnTo>
                  <a:lnTo>
                    <a:pt x="0" y="762"/>
                  </a:lnTo>
                  <a:lnTo>
                    <a:pt x="0" y="762"/>
                  </a:lnTo>
                  <a:lnTo>
                    <a:pt x="1" y="750"/>
                  </a:lnTo>
                  <a:lnTo>
                    <a:pt x="4" y="737"/>
                  </a:lnTo>
                  <a:lnTo>
                    <a:pt x="8" y="726"/>
                  </a:lnTo>
                  <a:lnTo>
                    <a:pt x="13" y="713"/>
                  </a:lnTo>
                  <a:lnTo>
                    <a:pt x="13" y="713"/>
                  </a:lnTo>
                  <a:lnTo>
                    <a:pt x="18" y="703"/>
                  </a:lnTo>
                  <a:lnTo>
                    <a:pt x="22" y="690"/>
                  </a:lnTo>
                  <a:lnTo>
                    <a:pt x="22" y="690"/>
                  </a:lnTo>
                  <a:lnTo>
                    <a:pt x="32" y="668"/>
                  </a:lnTo>
                  <a:lnTo>
                    <a:pt x="42" y="646"/>
                  </a:lnTo>
                  <a:lnTo>
                    <a:pt x="54" y="624"/>
                  </a:lnTo>
                  <a:lnTo>
                    <a:pt x="69" y="602"/>
                  </a:lnTo>
                  <a:lnTo>
                    <a:pt x="69" y="602"/>
                  </a:lnTo>
                  <a:lnTo>
                    <a:pt x="74" y="593"/>
                  </a:lnTo>
                  <a:lnTo>
                    <a:pt x="79" y="583"/>
                  </a:lnTo>
                  <a:lnTo>
                    <a:pt x="83" y="573"/>
                  </a:lnTo>
                  <a:lnTo>
                    <a:pt x="87" y="563"/>
                  </a:lnTo>
                  <a:lnTo>
                    <a:pt x="93" y="541"/>
                  </a:lnTo>
                  <a:lnTo>
                    <a:pt x="98" y="520"/>
                  </a:lnTo>
                  <a:lnTo>
                    <a:pt x="98" y="520"/>
                  </a:lnTo>
                  <a:lnTo>
                    <a:pt x="104" y="492"/>
                  </a:lnTo>
                  <a:lnTo>
                    <a:pt x="104" y="492"/>
                  </a:lnTo>
                  <a:lnTo>
                    <a:pt x="110" y="472"/>
                  </a:lnTo>
                  <a:lnTo>
                    <a:pt x="119" y="451"/>
                  </a:lnTo>
                  <a:lnTo>
                    <a:pt x="128" y="431"/>
                  </a:lnTo>
                  <a:lnTo>
                    <a:pt x="137" y="412"/>
                  </a:lnTo>
                  <a:lnTo>
                    <a:pt x="143" y="401"/>
                  </a:lnTo>
                  <a:lnTo>
                    <a:pt x="143" y="401"/>
                  </a:lnTo>
                  <a:lnTo>
                    <a:pt x="153" y="381"/>
                  </a:lnTo>
                  <a:lnTo>
                    <a:pt x="164" y="359"/>
                  </a:lnTo>
                  <a:lnTo>
                    <a:pt x="164" y="359"/>
                  </a:lnTo>
                  <a:lnTo>
                    <a:pt x="183" y="325"/>
                  </a:lnTo>
                  <a:lnTo>
                    <a:pt x="191" y="307"/>
                  </a:lnTo>
                  <a:lnTo>
                    <a:pt x="198" y="289"/>
                  </a:lnTo>
                  <a:lnTo>
                    <a:pt x="198" y="289"/>
                  </a:lnTo>
                  <a:lnTo>
                    <a:pt x="202" y="277"/>
                  </a:lnTo>
                  <a:lnTo>
                    <a:pt x="205" y="264"/>
                  </a:lnTo>
                  <a:lnTo>
                    <a:pt x="209" y="240"/>
                  </a:lnTo>
                  <a:lnTo>
                    <a:pt x="209" y="240"/>
                  </a:lnTo>
                  <a:lnTo>
                    <a:pt x="212" y="219"/>
                  </a:lnTo>
                  <a:lnTo>
                    <a:pt x="216" y="198"/>
                  </a:lnTo>
                  <a:lnTo>
                    <a:pt x="216" y="198"/>
                  </a:lnTo>
                  <a:lnTo>
                    <a:pt x="222" y="176"/>
                  </a:lnTo>
                  <a:lnTo>
                    <a:pt x="230" y="155"/>
                  </a:lnTo>
                  <a:lnTo>
                    <a:pt x="237" y="133"/>
                  </a:lnTo>
                  <a:lnTo>
                    <a:pt x="246" y="113"/>
                  </a:lnTo>
                  <a:lnTo>
                    <a:pt x="246" y="113"/>
                  </a:lnTo>
                  <a:lnTo>
                    <a:pt x="253" y="99"/>
                  </a:lnTo>
                  <a:lnTo>
                    <a:pt x="253" y="99"/>
                  </a:lnTo>
                  <a:lnTo>
                    <a:pt x="265" y="77"/>
                  </a:lnTo>
                  <a:lnTo>
                    <a:pt x="269" y="65"/>
                  </a:lnTo>
                  <a:lnTo>
                    <a:pt x="273" y="54"/>
                  </a:lnTo>
                  <a:lnTo>
                    <a:pt x="273" y="54"/>
                  </a:lnTo>
                  <a:lnTo>
                    <a:pt x="274" y="48"/>
                  </a:lnTo>
                  <a:lnTo>
                    <a:pt x="276" y="43"/>
                  </a:lnTo>
                  <a:lnTo>
                    <a:pt x="278" y="38"/>
                  </a:lnTo>
                  <a:lnTo>
                    <a:pt x="282" y="34"/>
                  </a:lnTo>
                  <a:lnTo>
                    <a:pt x="287" y="31"/>
                  </a:lnTo>
                  <a:lnTo>
                    <a:pt x="292" y="28"/>
                  </a:lnTo>
                  <a:lnTo>
                    <a:pt x="303" y="24"/>
                  </a:lnTo>
                  <a:lnTo>
                    <a:pt x="316" y="22"/>
                  </a:lnTo>
                  <a:lnTo>
                    <a:pt x="329" y="20"/>
                  </a:lnTo>
                  <a:lnTo>
                    <a:pt x="356" y="19"/>
                  </a:lnTo>
                  <a:lnTo>
                    <a:pt x="356" y="19"/>
                  </a:lnTo>
                  <a:lnTo>
                    <a:pt x="375" y="18"/>
                  </a:lnTo>
                  <a:lnTo>
                    <a:pt x="382" y="18"/>
                  </a:lnTo>
                  <a:lnTo>
                    <a:pt x="389" y="16"/>
                  </a:lnTo>
                  <a:lnTo>
                    <a:pt x="389" y="16"/>
                  </a:lnTo>
                  <a:lnTo>
                    <a:pt x="400" y="14"/>
                  </a:lnTo>
                  <a:lnTo>
                    <a:pt x="411" y="13"/>
                  </a:lnTo>
                  <a:lnTo>
                    <a:pt x="423" y="12"/>
                  </a:lnTo>
                  <a:lnTo>
                    <a:pt x="437" y="12"/>
                  </a:lnTo>
                  <a:lnTo>
                    <a:pt x="437" y="12"/>
                  </a:lnTo>
                  <a:lnTo>
                    <a:pt x="459" y="12"/>
                  </a:lnTo>
                  <a:lnTo>
                    <a:pt x="479" y="13"/>
                  </a:lnTo>
                  <a:lnTo>
                    <a:pt x="479" y="13"/>
                  </a:lnTo>
                  <a:lnTo>
                    <a:pt x="500" y="14"/>
                  </a:lnTo>
                  <a:lnTo>
                    <a:pt x="519" y="15"/>
                  </a:lnTo>
                  <a:lnTo>
                    <a:pt x="668" y="15"/>
                  </a:lnTo>
                  <a:lnTo>
                    <a:pt x="668" y="15"/>
                  </a:lnTo>
                  <a:lnTo>
                    <a:pt x="751" y="14"/>
                  </a:lnTo>
                  <a:lnTo>
                    <a:pt x="833" y="13"/>
                  </a:lnTo>
                  <a:lnTo>
                    <a:pt x="997" y="8"/>
                  </a:lnTo>
                  <a:lnTo>
                    <a:pt x="997" y="8"/>
                  </a:lnTo>
                  <a:lnTo>
                    <a:pt x="1159" y="4"/>
                  </a:lnTo>
                  <a:lnTo>
                    <a:pt x="1241" y="2"/>
                  </a:lnTo>
                  <a:lnTo>
                    <a:pt x="1323" y="2"/>
                  </a:lnTo>
                  <a:lnTo>
                    <a:pt x="1323" y="2"/>
                  </a:lnTo>
                  <a:lnTo>
                    <a:pt x="1375" y="1"/>
                  </a:lnTo>
                  <a:lnTo>
                    <a:pt x="1375" y="1"/>
                  </a:lnTo>
                  <a:lnTo>
                    <a:pt x="1427" y="0"/>
                  </a:lnTo>
                  <a:lnTo>
                    <a:pt x="1427" y="0"/>
                  </a:lnTo>
                  <a:lnTo>
                    <a:pt x="1456" y="1"/>
                  </a:lnTo>
                  <a:lnTo>
                    <a:pt x="1481" y="2"/>
                  </a:lnTo>
                  <a:lnTo>
                    <a:pt x="1481" y="2"/>
                  </a:lnTo>
                  <a:lnTo>
                    <a:pt x="1496" y="3"/>
                  </a:lnTo>
                  <a:lnTo>
                    <a:pt x="1506" y="5"/>
                  </a:lnTo>
                  <a:lnTo>
                    <a:pt x="1517" y="7"/>
                  </a:lnTo>
                  <a:lnTo>
                    <a:pt x="1526" y="12"/>
                  </a:lnTo>
                  <a:lnTo>
                    <a:pt x="1535" y="17"/>
                  </a:lnTo>
                  <a:lnTo>
                    <a:pt x="1539" y="21"/>
                  </a:lnTo>
                  <a:lnTo>
                    <a:pt x="1542" y="25"/>
                  </a:lnTo>
                  <a:lnTo>
                    <a:pt x="1545" y="29"/>
                  </a:lnTo>
                  <a:lnTo>
                    <a:pt x="1547" y="34"/>
                  </a:lnTo>
                  <a:lnTo>
                    <a:pt x="1547" y="34"/>
                  </a:lnTo>
                  <a:lnTo>
                    <a:pt x="1550" y="49"/>
                  </a:lnTo>
                  <a:lnTo>
                    <a:pt x="1552" y="63"/>
                  </a:lnTo>
                  <a:lnTo>
                    <a:pt x="1553" y="78"/>
                  </a:lnTo>
                  <a:lnTo>
                    <a:pt x="1552" y="93"/>
                  </a:lnTo>
                  <a:lnTo>
                    <a:pt x="1550" y="109"/>
                  </a:lnTo>
                  <a:lnTo>
                    <a:pt x="1548" y="123"/>
                  </a:lnTo>
                  <a:lnTo>
                    <a:pt x="1544" y="139"/>
                  </a:lnTo>
                  <a:lnTo>
                    <a:pt x="1540" y="155"/>
                  </a:lnTo>
                  <a:lnTo>
                    <a:pt x="1528" y="186"/>
                  </a:lnTo>
                  <a:lnTo>
                    <a:pt x="1516" y="216"/>
                  </a:lnTo>
                  <a:lnTo>
                    <a:pt x="1502" y="244"/>
                  </a:lnTo>
                  <a:lnTo>
                    <a:pt x="1489" y="271"/>
                  </a:lnTo>
                  <a:lnTo>
                    <a:pt x="1486" y="277"/>
                  </a:lnTo>
                  <a:lnTo>
                    <a:pt x="1486" y="277"/>
                  </a:lnTo>
                  <a:lnTo>
                    <a:pt x="1472" y="303"/>
                  </a:lnTo>
                  <a:lnTo>
                    <a:pt x="1457" y="329"/>
                  </a:lnTo>
                  <a:lnTo>
                    <a:pt x="1427" y="378"/>
                  </a:lnTo>
                  <a:lnTo>
                    <a:pt x="1427" y="378"/>
                  </a:lnTo>
                  <a:lnTo>
                    <a:pt x="1406" y="412"/>
                  </a:lnTo>
                  <a:lnTo>
                    <a:pt x="1406" y="412"/>
                  </a:lnTo>
                  <a:lnTo>
                    <a:pt x="1393" y="433"/>
                  </a:lnTo>
                  <a:lnTo>
                    <a:pt x="1382" y="456"/>
                  </a:lnTo>
                  <a:lnTo>
                    <a:pt x="1372" y="479"/>
                  </a:lnTo>
                  <a:lnTo>
                    <a:pt x="1362" y="503"/>
                  </a:lnTo>
                  <a:lnTo>
                    <a:pt x="1362" y="503"/>
                  </a:lnTo>
                  <a:lnTo>
                    <a:pt x="1346" y="540"/>
                  </a:lnTo>
                  <a:lnTo>
                    <a:pt x="1346" y="540"/>
                  </a:lnTo>
                  <a:lnTo>
                    <a:pt x="1327" y="581"/>
                  </a:lnTo>
                  <a:lnTo>
                    <a:pt x="1327" y="581"/>
                  </a:lnTo>
                  <a:lnTo>
                    <a:pt x="1315" y="608"/>
                  </a:lnTo>
                  <a:lnTo>
                    <a:pt x="1302" y="633"/>
                  </a:lnTo>
                  <a:lnTo>
                    <a:pt x="1292" y="660"/>
                  </a:lnTo>
                  <a:lnTo>
                    <a:pt x="1284" y="689"/>
                  </a:lnTo>
                  <a:lnTo>
                    <a:pt x="1284" y="689"/>
                  </a:lnTo>
                  <a:lnTo>
                    <a:pt x="1277" y="715"/>
                  </a:lnTo>
                  <a:lnTo>
                    <a:pt x="1277" y="715"/>
                  </a:lnTo>
                  <a:lnTo>
                    <a:pt x="1272" y="735"/>
                  </a:lnTo>
                  <a:lnTo>
                    <a:pt x="1267" y="755"/>
                  </a:lnTo>
                  <a:lnTo>
                    <a:pt x="1264" y="765"/>
                  </a:lnTo>
                  <a:lnTo>
                    <a:pt x="1261" y="773"/>
                  </a:lnTo>
                  <a:lnTo>
                    <a:pt x="1256" y="783"/>
                  </a:lnTo>
                  <a:lnTo>
                    <a:pt x="1251" y="790"/>
                  </a:lnTo>
                  <a:lnTo>
                    <a:pt x="1251" y="790"/>
                  </a:lnTo>
                  <a:lnTo>
                    <a:pt x="1248" y="794"/>
                  </a:lnTo>
                  <a:lnTo>
                    <a:pt x="1244" y="796"/>
                  </a:lnTo>
                  <a:lnTo>
                    <a:pt x="1240" y="798"/>
                  </a:lnTo>
                  <a:lnTo>
                    <a:pt x="1235" y="798"/>
                  </a:lnTo>
                  <a:lnTo>
                    <a:pt x="1235" y="79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4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1260</Words>
  <Application>Microsoft Office PowerPoint</Application>
  <PresentationFormat>宽屏</PresentationFormat>
  <Paragraphs>141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Cooper Std Black</vt:lpstr>
      <vt:lpstr>方正静蕾简体</vt:lpstr>
      <vt:lpstr>情书体</vt:lpstr>
      <vt:lpstr>微软雅黑</vt:lpstr>
      <vt:lpstr>Arial</vt:lpstr>
      <vt:lpstr>Calibri</vt:lpstr>
      <vt:lpstr>Calibri Light</vt:lpstr>
      <vt:lpstr>Georgia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keywords>https:/www.freeppt7.com</cp:keywords>
  <cp:lastModifiedBy>宇 之灵</cp:lastModifiedBy>
  <cp:revision>36</cp:revision>
  <dcterms:created xsi:type="dcterms:W3CDTF">2017-12-17T10:47:00Z</dcterms:created>
  <dcterms:modified xsi:type="dcterms:W3CDTF">2019-11-11T14:09:09Z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