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方正硬笔楷书简体" panose="02010600030101010101" charset="-122"/>
      <p:regular r:id="rId9"/>
    </p:embeddedFont>
    <p:embeddedFont>
      <p:font typeface="等线" panose="02010600030101010101" pitchFamily="2" charset="-122"/>
      <p:regular r:id="rId10"/>
      <p:bold r:id="rId11"/>
    </p:embeddedFont>
    <p:embeddedFont>
      <p:font typeface="等线 Light" panose="02010600030101010101" pitchFamily="2" charset="-122"/>
      <p:regular r:id="rId12"/>
    </p:embeddedFont>
    <p:embeddedFont>
      <p:font typeface="微软雅黑" panose="020B0503020204020204" pitchFamily="34" charset="-122"/>
      <p:regular r:id="rId13"/>
      <p:bold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5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15AE-C17D-4D0E-9918-AE0598F8D01C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ED24-0650-4467-9549-D810CFB5C3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室内, 餐桌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7" y="1158844"/>
            <a:ext cx="6337704" cy="4948617"/>
          </a:xfrm>
          <a:prstGeom prst="rect">
            <a:avLst/>
          </a:prstGeom>
        </p:spPr>
      </p:pic>
      <p:sp>
        <p:nvSpPr>
          <p:cNvPr id="6" name="稻壳儿春秋广告/盗版必究"/>
          <p:cNvSpPr txBox="1"/>
          <p:nvPr/>
        </p:nvSpPr>
        <p:spPr>
          <a:xfrm>
            <a:off x="10379575" y="1495425"/>
            <a:ext cx="738664" cy="399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Personal bid resume template</a:t>
            </a:r>
          </a:p>
        </p:txBody>
      </p:sp>
      <p:sp>
        <p:nvSpPr>
          <p:cNvPr id="7" name="稻壳儿春秋广告/盗版必究"/>
          <p:cNvSpPr txBox="1"/>
          <p:nvPr/>
        </p:nvSpPr>
        <p:spPr>
          <a:xfrm>
            <a:off x="8586385" y="1495425"/>
            <a:ext cx="553998" cy="38433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personal resume, I look forward to a show themselves, give yourelves a chance! For personal resume, I look forward to a show themselves, give yourelves a chance!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稻壳儿春秋广告/盗版必究"/>
          <p:cNvSpPr txBox="1"/>
          <p:nvPr/>
        </p:nvSpPr>
        <p:spPr>
          <a:xfrm>
            <a:off x="9325049" y="1495425"/>
            <a:ext cx="461665" cy="32650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I'm looking forward to a stage for self-presentation</a:t>
            </a:r>
          </a:p>
        </p:txBody>
      </p:sp>
      <p:sp>
        <p:nvSpPr>
          <p:cNvPr id="9" name="稻壳儿春秋广告/盗版必究"/>
          <p:cNvSpPr txBox="1"/>
          <p:nvPr/>
        </p:nvSpPr>
        <p:spPr>
          <a:xfrm>
            <a:off x="8001609" y="1495425"/>
            <a:ext cx="400110" cy="14327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Name: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室内, 就坐, 笔记本电脑, 计算机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28" y="1655854"/>
            <a:ext cx="3250498" cy="2863408"/>
          </a:xfrm>
          <a:prstGeom prst="rect">
            <a:avLst/>
          </a:prstGeom>
        </p:spPr>
      </p:pic>
      <p:sp>
        <p:nvSpPr>
          <p:cNvPr id="7" name="稻壳儿春秋广告/盗版必究"/>
          <p:cNvSpPr>
            <a:spLocks noChangeArrowheads="1"/>
          </p:cNvSpPr>
          <p:nvPr/>
        </p:nvSpPr>
        <p:spPr bwMode="auto">
          <a:xfrm>
            <a:off x="2128440" y="4519262"/>
            <a:ext cx="136287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0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  <a:sym typeface="Calibri" panose="020F0502020204030204" pitchFamily="34" charset="0"/>
              </a:rPr>
              <a:t>Listings</a:t>
            </a:r>
            <a:endParaRPr lang="en-US" altLang="zh-CN" sz="4000" dirty="0">
              <a:solidFill>
                <a:srgbClr val="3C3C3B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COMPANY</a:t>
            </a:r>
            <a:endParaRPr lang="zh-CN" altLang="en-US" sz="1600" dirty="0">
              <a:solidFill>
                <a:srgbClr val="3C3C3B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86853" y="995828"/>
            <a:ext cx="3451668" cy="1207174"/>
            <a:chOff x="5891396" y="995828"/>
            <a:chExt cx="2657921" cy="1207174"/>
          </a:xfrm>
        </p:grpSpPr>
        <p:sp>
          <p:nvSpPr>
            <p:cNvPr id="10" name="稻壳儿春秋广告/盗版必究"/>
            <p:cNvSpPr/>
            <p:nvPr/>
          </p:nvSpPr>
          <p:spPr>
            <a:xfrm>
              <a:off x="5891396" y="1895225"/>
              <a:ext cx="1802096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Personal information</a:t>
              </a:r>
              <a:endParaRPr lang="en-US" altLang="zh-CN" sz="14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sp>
          <p:nvSpPr>
            <p:cNvPr id="11" name="稻壳儿春秋广告/盗版必究"/>
            <p:cNvSpPr txBox="1"/>
            <p:nvPr/>
          </p:nvSpPr>
          <p:spPr>
            <a:xfrm>
              <a:off x="5929409" y="995828"/>
              <a:ext cx="2619908" cy="9541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Personal </a:t>
              </a:r>
              <a:endParaRPr lang="en-US" altLang="zh-CN" sz="28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  <a:p>
              <a:r>
                <a:rPr lang="zh-CN" altLang="en-US" sz="2800" dirty="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information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448346" y="1428875"/>
            <a:ext cx="1764082" cy="774127"/>
            <a:chOff x="9448346" y="1428875"/>
            <a:chExt cx="1764082" cy="774127"/>
          </a:xfrm>
        </p:grpSpPr>
        <p:sp>
          <p:nvSpPr>
            <p:cNvPr id="13" name="稻壳儿春秋广告/盗版必究"/>
            <p:cNvSpPr/>
            <p:nvPr/>
          </p:nvSpPr>
          <p:spPr>
            <a:xfrm>
              <a:off x="9448346" y="1895225"/>
              <a:ext cx="1449436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Personal history</a:t>
              </a:r>
              <a:endParaRPr lang="en-US" altLang="zh-CN" sz="14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sp>
          <p:nvSpPr>
            <p:cNvPr id="14" name="稻壳儿春秋广告/盗版必究"/>
            <p:cNvSpPr txBox="1"/>
            <p:nvPr/>
          </p:nvSpPr>
          <p:spPr>
            <a:xfrm>
              <a:off x="9448346" y="1428875"/>
              <a:ext cx="1764082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Biography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28794" y="2981475"/>
            <a:ext cx="2667924" cy="774127"/>
            <a:chOff x="5833337" y="2981475"/>
            <a:chExt cx="2667924" cy="774127"/>
          </a:xfrm>
        </p:grpSpPr>
        <p:sp>
          <p:nvSpPr>
            <p:cNvPr id="16" name="稻壳儿春秋广告/盗版必究"/>
            <p:cNvSpPr/>
            <p:nvPr/>
          </p:nvSpPr>
          <p:spPr>
            <a:xfrm>
              <a:off x="5891396" y="3447825"/>
              <a:ext cx="1770036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Knowledge and skills</a:t>
              </a:r>
              <a:endParaRPr lang="en-US" altLang="zh-CN" sz="14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sp>
          <p:nvSpPr>
            <p:cNvPr id="17" name="稻壳儿春秋广告/盗版必究"/>
            <p:cNvSpPr txBox="1"/>
            <p:nvPr/>
          </p:nvSpPr>
          <p:spPr>
            <a:xfrm>
              <a:off x="5833337" y="2981475"/>
              <a:ext cx="2667924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Knowledge skills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448346" y="2981475"/>
            <a:ext cx="1764082" cy="774127"/>
            <a:chOff x="9448346" y="2981475"/>
            <a:chExt cx="1764082" cy="774127"/>
          </a:xfrm>
        </p:grpSpPr>
        <p:sp>
          <p:nvSpPr>
            <p:cNvPr id="19" name="稻壳儿春秋广告/盗版必究"/>
            <p:cNvSpPr/>
            <p:nvPr/>
          </p:nvSpPr>
          <p:spPr>
            <a:xfrm>
              <a:off x="9448346" y="3447825"/>
              <a:ext cx="1257075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Income honor</a:t>
              </a:r>
              <a:endParaRPr lang="en-US" altLang="zh-CN" sz="14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sp>
          <p:nvSpPr>
            <p:cNvPr id="20" name="稻壳儿春秋广告/盗版必究"/>
            <p:cNvSpPr txBox="1"/>
            <p:nvPr/>
          </p:nvSpPr>
          <p:spPr>
            <a:xfrm>
              <a:off x="9448346" y="2981475"/>
              <a:ext cx="1764082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Honors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86851" y="4654999"/>
            <a:ext cx="2667923" cy="774127"/>
            <a:chOff x="5891394" y="4654999"/>
            <a:chExt cx="2667923" cy="774127"/>
          </a:xfrm>
        </p:grpSpPr>
        <p:sp>
          <p:nvSpPr>
            <p:cNvPr id="22" name="稻壳儿春秋广告/盗版必究"/>
            <p:cNvSpPr/>
            <p:nvPr/>
          </p:nvSpPr>
          <p:spPr>
            <a:xfrm>
              <a:off x="5891395" y="5121349"/>
              <a:ext cx="1309974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Self-evaluation</a:t>
              </a:r>
              <a:endParaRPr lang="en-US" altLang="zh-CN" sz="14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sp>
          <p:nvSpPr>
            <p:cNvPr id="23" name="稻壳儿春秋广告/盗版必究"/>
            <p:cNvSpPr txBox="1"/>
            <p:nvPr/>
          </p:nvSpPr>
          <p:spPr>
            <a:xfrm>
              <a:off x="5891394" y="4654999"/>
              <a:ext cx="2667923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Self-evaluation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48346" y="4654999"/>
            <a:ext cx="2667922" cy="774127"/>
            <a:chOff x="9448346" y="4654999"/>
            <a:chExt cx="2667922" cy="774127"/>
          </a:xfrm>
        </p:grpSpPr>
        <p:sp>
          <p:nvSpPr>
            <p:cNvPr id="25" name="稻壳儿春秋广告/盗版必究"/>
            <p:cNvSpPr/>
            <p:nvPr/>
          </p:nvSpPr>
          <p:spPr>
            <a:xfrm>
              <a:off x="9448346" y="5121349"/>
              <a:ext cx="1354858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personal works</a:t>
              </a:r>
              <a:endParaRPr lang="en-US" altLang="zh-CN" sz="1400" dirty="0">
                <a:solidFill>
                  <a:srgbClr val="3C3C3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sp>
          <p:nvSpPr>
            <p:cNvPr id="26" name="稻壳儿春秋广告/盗版必究"/>
            <p:cNvSpPr txBox="1"/>
            <p:nvPr/>
          </p:nvSpPr>
          <p:spPr>
            <a:xfrm>
              <a:off x="9448346" y="4654999"/>
              <a:ext cx="2667922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C3C3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Personal works</a:t>
              </a:r>
            </a:p>
          </p:txBody>
        </p:sp>
      </p:grpSp>
      <p:sp>
        <p:nvSpPr>
          <p:cNvPr id="27" name="稻壳儿春秋广告/盗版必究"/>
          <p:cNvSpPr/>
          <p:nvPr/>
        </p:nvSpPr>
        <p:spPr bwMode="auto">
          <a:xfrm>
            <a:off x="5535371" y="1534958"/>
            <a:ext cx="540360" cy="561960"/>
          </a:xfrm>
          <a:custGeom>
            <a:avLst/>
            <a:gdLst>
              <a:gd name="T0" fmla="*/ 78 w 357"/>
              <a:gd name="T1" fmla="*/ 15 h 275"/>
              <a:gd name="T2" fmla="*/ 17 w 357"/>
              <a:gd name="T3" fmla="*/ 72 h 275"/>
              <a:gd name="T4" fmla="*/ 7 w 357"/>
              <a:gd name="T5" fmla="*/ 170 h 275"/>
              <a:gd name="T6" fmla="*/ 113 w 357"/>
              <a:gd name="T7" fmla="*/ 263 h 275"/>
              <a:gd name="T8" fmla="*/ 201 w 357"/>
              <a:gd name="T9" fmla="*/ 275 h 275"/>
              <a:gd name="T10" fmla="*/ 269 w 357"/>
              <a:gd name="T11" fmla="*/ 262 h 275"/>
              <a:gd name="T12" fmla="*/ 332 w 357"/>
              <a:gd name="T13" fmla="*/ 219 h 275"/>
              <a:gd name="T14" fmla="*/ 346 w 357"/>
              <a:gd name="T15" fmla="*/ 187 h 275"/>
              <a:gd name="T16" fmla="*/ 350 w 357"/>
              <a:gd name="T17" fmla="*/ 171 h 275"/>
              <a:gd name="T18" fmla="*/ 355 w 357"/>
              <a:gd name="T19" fmla="*/ 160 h 275"/>
              <a:gd name="T20" fmla="*/ 356 w 357"/>
              <a:gd name="T21" fmla="*/ 131 h 275"/>
              <a:gd name="T22" fmla="*/ 357 w 357"/>
              <a:gd name="T23" fmla="*/ 100 h 275"/>
              <a:gd name="T24" fmla="*/ 330 w 357"/>
              <a:gd name="T25" fmla="*/ 40 h 275"/>
              <a:gd name="T26" fmla="*/ 283 w 357"/>
              <a:gd name="T27" fmla="*/ 7 h 275"/>
              <a:gd name="T28" fmla="*/ 232 w 357"/>
              <a:gd name="T29" fmla="*/ 3 h 275"/>
              <a:gd name="T30" fmla="*/ 139 w 357"/>
              <a:gd name="T31" fmla="*/ 5 h 275"/>
              <a:gd name="T32" fmla="*/ 96 w 357"/>
              <a:gd name="T33" fmla="*/ 9 h 275"/>
              <a:gd name="T34" fmla="*/ 72 w 357"/>
              <a:gd name="T35" fmla="*/ 1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7" h="275">
                <a:moveTo>
                  <a:pt x="78" y="15"/>
                </a:moveTo>
                <a:cubicBezTo>
                  <a:pt x="48" y="14"/>
                  <a:pt x="26" y="48"/>
                  <a:pt x="17" y="72"/>
                </a:cubicBezTo>
                <a:cubicBezTo>
                  <a:pt x="4" y="103"/>
                  <a:pt x="0" y="137"/>
                  <a:pt x="7" y="170"/>
                </a:cubicBezTo>
                <a:cubicBezTo>
                  <a:pt x="19" y="221"/>
                  <a:pt x="65" y="249"/>
                  <a:pt x="113" y="263"/>
                </a:cubicBezTo>
                <a:cubicBezTo>
                  <a:pt x="143" y="271"/>
                  <a:pt x="170" y="275"/>
                  <a:pt x="201" y="275"/>
                </a:cubicBezTo>
                <a:cubicBezTo>
                  <a:pt x="226" y="275"/>
                  <a:pt x="246" y="271"/>
                  <a:pt x="269" y="262"/>
                </a:cubicBezTo>
                <a:cubicBezTo>
                  <a:pt x="293" y="253"/>
                  <a:pt x="315" y="239"/>
                  <a:pt x="332" y="219"/>
                </a:cubicBezTo>
                <a:cubicBezTo>
                  <a:pt x="340" y="209"/>
                  <a:pt x="343" y="200"/>
                  <a:pt x="346" y="187"/>
                </a:cubicBezTo>
                <a:cubicBezTo>
                  <a:pt x="347" y="182"/>
                  <a:pt x="348" y="176"/>
                  <a:pt x="350" y="171"/>
                </a:cubicBezTo>
                <a:cubicBezTo>
                  <a:pt x="351" y="167"/>
                  <a:pt x="354" y="164"/>
                  <a:pt x="355" y="160"/>
                </a:cubicBezTo>
                <a:cubicBezTo>
                  <a:pt x="357" y="151"/>
                  <a:pt x="356" y="140"/>
                  <a:pt x="356" y="131"/>
                </a:cubicBezTo>
                <a:cubicBezTo>
                  <a:pt x="356" y="120"/>
                  <a:pt x="357" y="110"/>
                  <a:pt x="357" y="100"/>
                </a:cubicBezTo>
                <a:cubicBezTo>
                  <a:pt x="357" y="79"/>
                  <a:pt x="343" y="56"/>
                  <a:pt x="330" y="40"/>
                </a:cubicBezTo>
                <a:cubicBezTo>
                  <a:pt x="319" y="25"/>
                  <a:pt x="301" y="13"/>
                  <a:pt x="283" y="7"/>
                </a:cubicBezTo>
                <a:cubicBezTo>
                  <a:pt x="267" y="2"/>
                  <a:pt x="248" y="4"/>
                  <a:pt x="232" y="3"/>
                </a:cubicBezTo>
                <a:cubicBezTo>
                  <a:pt x="201" y="0"/>
                  <a:pt x="169" y="2"/>
                  <a:pt x="139" y="5"/>
                </a:cubicBezTo>
                <a:cubicBezTo>
                  <a:pt x="124" y="6"/>
                  <a:pt x="110" y="8"/>
                  <a:pt x="96" y="9"/>
                </a:cubicBezTo>
                <a:cubicBezTo>
                  <a:pt x="88" y="9"/>
                  <a:pt x="78" y="9"/>
                  <a:pt x="72" y="14"/>
                </a:cubicBezTo>
              </a:path>
            </a:pathLst>
          </a:cu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8" name="稻壳儿春秋广告/盗版必究"/>
          <p:cNvSpPr/>
          <p:nvPr/>
        </p:nvSpPr>
        <p:spPr bwMode="auto">
          <a:xfrm>
            <a:off x="8841763" y="1534958"/>
            <a:ext cx="540360" cy="561960"/>
          </a:xfrm>
          <a:custGeom>
            <a:avLst/>
            <a:gdLst>
              <a:gd name="T0" fmla="*/ 78 w 357"/>
              <a:gd name="T1" fmla="*/ 15 h 275"/>
              <a:gd name="T2" fmla="*/ 17 w 357"/>
              <a:gd name="T3" fmla="*/ 72 h 275"/>
              <a:gd name="T4" fmla="*/ 7 w 357"/>
              <a:gd name="T5" fmla="*/ 170 h 275"/>
              <a:gd name="T6" fmla="*/ 113 w 357"/>
              <a:gd name="T7" fmla="*/ 263 h 275"/>
              <a:gd name="T8" fmla="*/ 201 w 357"/>
              <a:gd name="T9" fmla="*/ 275 h 275"/>
              <a:gd name="T10" fmla="*/ 269 w 357"/>
              <a:gd name="T11" fmla="*/ 262 h 275"/>
              <a:gd name="T12" fmla="*/ 332 w 357"/>
              <a:gd name="T13" fmla="*/ 219 h 275"/>
              <a:gd name="T14" fmla="*/ 346 w 357"/>
              <a:gd name="T15" fmla="*/ 187 h 275"/>
              <a:gd name="T16" fmla="*/ 350 w 357"/>
              <a:gd name="T17" fmla="*/ 171 h 275"/>
              <a:gd name="T18" fmla="*/ 355 w 357"/>
              <a:gd name="T19" fmla="*/ 160 h 275"/>
              <a:gd name="T20" fmla="*/ 356 w 357"/>
              <a:gd name="T21" fmla="*/ 131 h 275"/>
              <a:gd name="T22" fmla="*/ 357 w 357"/>
              <a:gd name="T23" fmla="*/ 100 h 275"/>
              <a:gd name="T24" fmla="*/ 330 w 357"/>
              <a:gd name="T25" fmla="*/ 40 h 275"/>
              <a:gd name="T26" fmla="*/ 283 w 357"/>
              <a:gd name="T27" fmla="*/ 7 h 275"/>
              <a:gd name="T28" fmla="*/ 232 w 357"/>
              <a:gd name="T29" fmla="*/ 3 h 275"/>
              <a:gd name="T30" fmla="*/ 139 w 357"/>
              <a:gd name="T31" fmla="*/ 5 h 275"/>
              <a:gd name="T32" fmla="*/ 96 w 357"/>
              <a:gd name="T33" fmla="*/ 9 h 275"/>
              <a:gd name="T34" fmla="*/ 72 w 357"/>
              <a:gd name="T35" fmla="*/ 1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7" h="275">
                <a:moveTo>
                  <a:pt x="78" y="15"/>
                </a:moveTo>
                <a:cubicBezTo>
                  <a:pt x="48" y="14"/>
                  <a:pt x="26" y="48"/>
                  <a:pt x="17" y="72"/>
                </a:cubicBezTo>
                <a:cubicBezTo>
                  <a:pt x="4" y="103"/>
                  <a:pt x="0" y="137"/>
                  <a:pt x="7" y="170"/>
                </a:cubicBezTo>
                <a:cubicBezTo>
                  <a:pt x="19" y="221"/>
                  <a:pt x="65" y="249"/>
                  <a:pt x="113" y="263"/>
                </a:cubicBezTo>
                <a:cubicBezTo>
                  <a:pt x="143" y="271"/>
                  <a:pt x="170" y="275"/>
                  <a:pt x="201" y="275"/>
                </a:cubicBezTo>
                <a:cubicBezTo>
                  <a:pt x="226" y="275"/>
                  <a:pt x="246" y="271"/>
                  <a:pt x="269" y="262"/>
                </a:cubicBezTo>
                <a:cubicBezTo>
                  <a:pt x="293" y="253"/>
                  <a:pt x="315" y="239"/>
                  <a:pt x="332" y="219"/>
                </a:cubicBezTo>
                <a:cubicBezTo>
                  <a:pt x="340" y="209"/>
                  <a:pt x="343" y="200"/>
                  <a:pt x="346" y="187"/>
                </a:cubicBezTo>
                <a:cubicBezTo>
                  <a:pt x="347" y="182"/>
                  <a:pt x="348" y="176"/>
                  <a:pt x="350" y="171"/>
                </a:cubicBezTo>
                <a:cubicBezTo>
                  <a:pt x="351" y="167"/>
                  <a:pt x="354" y="164"/>
                  <a:pt x="355" y="160"/>
                </a:cubicBezTo>
                <a:cubicBezTo>
                  <a:pt x="357" y="151"/>
                  <a:pt x="356" y="140"/>
                  <a:pt x="356" y="131"/>
                </a:cubicBezTo>
                <a:cubicBezTo>
                  <a:pt x="356" y="120"/>
                  <a:pt x="357" y="110"/>
                  <a:pt x="357" y="100"/>
                </a:cubicBezTo>
                <a:cubicBezTo>
                  <a:pt x="357" y="79"/>
                  <a:pt x="343" y="56"/>
                  <a:pt x="330" y="40"/>
                </a:cubicBezTo>
                <a:cubicBezTo>
                  <a:pt x="319" y="25"/>
                  <a:pt x="301" y="13"/>
                  <a:pt x="283" y="7"/>
                </a:cubicBezTo>
                <a:cubicBezTo>
                  <a:pt x="267" y="2"/>
                  <a:pt x="248" y="4"/>
                  <a:pt x="232" y="3"/>
                </a:cubicBezTo>
                <a:cubicBezTo>
                  <a:pt x="201" y="0"/>
                  <a:pt x="169" y="2"/>
                  <a:pt x="139" y="5"/>
                </a:cubicBezTo>
                <a:cubicBezTo>
                  <a:pt x="124" y="6"/>
                  <a:pt x="110" y="8"/>
                  <a:pt x="96" y="9"/>
                </a:cubicBezTo>
                <a:cubicBezTo>
                  <a:pt x="88" y="9"/>
                  <a:pt x="78" y="9"/>
                  <a:pt x="72" y="14"/>
                </a:cubicBezTo>
              </a:path>
            </a:pathLst>
          </a:cu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9" name="稻壳儿春秋广告/盗版必究"/>
          <p:cNvSpPr/>
          <p:nvPr/>
        </p:nvSpPr>
        <p:spPr bwMode="auto">
          <a:xfrm>
            <a:off x="5535371" y="3087558"/>
            <a:ext cx="540360" cy="561960"/>
          </a:xfrm>
          <a:custGeom>
            <a:avLst/>
            <a:gdLst>
              <a:gd name="T0" fmla="*/ 78 w 357"/>
              <a:gd name="T1" fmla="*/ 15 h 275"/>
              <a:gd name="T2" fmla="*/ 17 w 357"/>
              <a:gd name="T3" fmla="*/ 72 h 275"/>
              <a:gd name="T4" fmla="*/ 7 w 357"/>
              <a:gd name="T5" fmla="*/ 170 h 275"/>
              <a:gd name="T6" fmla="*/ 113 w 357"/>
              <a:gd name="T7" fmla="*/ 263 h 275"/>
              <a:gd name="T8" fmla="*/ 201 w 357"/>
              <a:gd name="T9" fmla="*/ 275 h 275"/>
              <a:gd name="T10" fmla="*/ 269 w 357"/>
              <a:gd name="T11" fmla="*/ 262 h 275"/>
              <a:gd name="T12" fmla="*/ 332 w 357"/>
              <a:gd name="T13" fmla="*/ 219 h 275"/>
              <a:gd name="T14" fmla="*/ 346 w 357"/>
              <a:gd name="T15" fmla="*/ 187 h 275"/>
              <a:gd name="T16" fmla="*/ 350 w 357"/>
              <a:gd name="T17" fmla="*/ 171 h 275"/>
              <a:gd name="T18" fmla="*/ 355 w 357"/>
              <a:gd name="T19" fmla="*/ 160 h 275"/>
              <a:gd name="T20" fmla="*/ 356 w 357"/>
              <a:gd name="T21" fmla="*/ 131 h 275"/>
              <a:gd name="T22" fmla="*/ 357 w 357"/>
              <a:gd name="T23" fmla="*/ 100 h 275"/>
              <a:gd name="T24" fmla="*/ 330 w 357"/>
              <a:gd name="T25" fmla="*/ 40 h 275"/>
              <a:gd name="T26" fmla="*/ 283 w 357"/>
              <a:gd name="T27" fmla="*/ 7 h 275"/>
              <a:gd name="T28" fmla="*/ 232 w 357"/>
              <a:gd name="T29" fmla="*/ 3 h 275"/>
              <a:gd name="T30" fmla="*/ 139 w 357"/>
              <a:gd name="T31" fmla="*/ 5 h 275"/>
              <a:gd name="T32" fmla="*/ 96 w 357"/>
              <a:gd name="T33" fmla="*/ 9 h 275"/>
              <a:gd name="T34" fmla="*/ 72 w 357"/>
              <a:gd name="T35" fmla="*/ 1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7" h="275">
                <a:moveTo>
                  <a:pt x="78" y="15"/>
                </a:moveTo>
                <a:cubicBezTo>
                  <a:pt x="48" y="14"/>
                  <a:pt x="26" y="48"/>
                  <a:pt x="17" y="72"/>
                </a:cubicBezTo>
                <a:cubicBezTo>
                  <a:pt x="4" y="103"/>
                  <a:pt x="0" y="137"/>
                  <a:pt x="7" y="170"/>
                </a:cubicBezTo>
                <a:cubicBezTo>
                  <a:pt x="19" y="221"/>
                  <a:pt x="65" y="249"/>
                  <a:pt x="113" y="263"/>
                </a:cubicBezTo>
                <a:cubicBezTo>
                  <a:pt x="143" y="271"/>
                  <a:pt x="170" y="275"/>
                  <a:pt x="201" y="275"/>
                </a:cubicBezTo>
                <a:cubicBezTo>
                  <a:pt x="226" y="275"/>
                  <a:pt x="246" y="271"/>
                  <a:pt x="269" y="262"/>
                </a:cubicBezTo>
                <a:cubicBezTo>
                  <a:pt x="293" y="253"/>
                  <a:pt x="315" y="239"/>
                  <a:pt x="332" y="219"/>
                </a:cubicBezTo>
                <a:cubicBezTo>
                  <a:pt x="340" y="209"/>
                  <a:pt x="343" y="200"/>
                  <a:pt x="346" y="187"/>
                </a:cubicBezTo>
                <a:cubicBezTo>
                  <a:pt x="347" y="182"/>
                  <a:pt x="348" y="176"/>
                  <a:pt x="350" y="171"/>
                </a:cubicBezTo>
                <a:cubicBezTo>
                  <a:pt x="351" y="167"/>
                  <a:pt x="354" y="164"/>
                  <a:pt x="355" y="160"/>
                </a:cubicBezTo>
                <a:cubicBezTo>
                  <a:pt x="357" y="151"/>
                  <a:pt x="356" y="140"/>
                  <a:pt x="356" y="131"/>
                </a:cubicBezTo>
                <a:cubicBezTo>
                  <a:pt x="356" y="120"/>
                  <a:pt x="357" y="110"/>
                  <a:pt x="357" y="100"/>
                </a:cubicBezTo>
                <a:cubicBezTo>
                  <a:pt x="357" y="79"/>
                  <a:pt x="343" y="56"/>
                  <a:pt x="330" y="40"/>
                </a:cubicBezTo>
                <a:cubicBezTo>
                  <a:pt x="319" y="25"/>
                  <a:pt x="301" y="13"/>
                  <a:pt x="283" y="7"/>
                </a:cubicBezTo>
                <a:cubicBezTo>
                  <a:pt x="267" y="2"/>
                  <a:pt x="248" y="4"/>
                  <a:pt x="232" y="3"/>
                </a:cubicBezTo>
                <a:cubicBezTo>
                  <a:pt x="201" y="0"/>
                  <a:pt x="169" y="2"/>
                  <a:pt x="139" y="5"/>
                </a:cubicBezTo>
                <a:cubicBezTo>
                  <a:pt x="124" y="6"/>
                  <a:pt x="110" y="8"/>
                  <a:pt x="96" y="9"/>
                </a:cubicBezTo>
                <a:cubicBezTo>
                  <a:pt x="88" y="9"/>
                  <a:pt x="78" y="9"/>
                  <a:pt x="72" y="14"/>
                </a:cubicBezTo>
              </a:path>
            </a:pathLst>
          </a:cu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30" name="稻壳儿春秋广告/盗版必究"/>
          <p:cNvSpPr/>
          <p:nvPr/>
        </p:nvSpPr>
        <p:spPr bwMode="auto">
          <a:xfrm>
            <a:off x="8841763" y="3087558"/>
            <a:ext cx="540360" cy="561960"/>
          </a:xfrm>
          <a:custGeom>
            <a:avLst/>
            <a:gdLst>
              <a:gd name="T0" fmla="*/ 78 w 357"/>
              <a:gd name="T1" fmla="*/ 15 h 275"/>
              <a:gd name="T2" fmla="*/ 17 w 357"/>
              <a:gd name="T3" fmla="*/ 72 h 275"/>
              <a:gd name="T4" fmla="*/ 7 w 357"/>
              <a:gd name="T5" fmla="*/ 170 h 275"/>
              <a:gd name="T6" fmla="*/ 113 w 357"/>
              <a:gd name="T7" fmla="*/ 263 h 275"/>
              <a:gd name="T8" fmla="*/ 201 w 357"/>
              <a:gd name="T9" fmla="*/ 275 h 275"/>
              <a:gd name="T10" fmla="*/ 269 w 357"/>
              <a:gd name="T11" fmla="*/ 262 h 275"/>
              <a:gd name="T12" fmla="*/ 332 w 357"/>
              <a:gd name="T13" fmla="*/ 219 h 275"/>
              <a:gd name="T14" fmla="*/ 346 w 357"/>
              <a:gd name="T15" fmla="*/ 187 h 275"/>
              <a:gd name="T16" fmla="*/ 350 w 357"/>
              <a:gd name="T17" fmla="*/ 171 h 275"/>
              <a:gd name="T18" fmla="*/ 355 w 357"/>
              <a:gd name="T19" fmla="*/ 160 h 275"/>
              <a:gd name="T20" fmla="*/ 356 w 357"/>
              <a:gd name="T21" fmla="*/ 131 h 275"/>
              <a:gd name="T22" fmla="*/ 357 w 357"/>
              <a:gd name="T23" fmla="*/ 100 h 275"/>
              <a:gd name="T24" fmla="*/ 330 w 357"/>
              <a:gd name="T25" fmla="*/ 40 h 275"/>
              <a:gd name="T26" fmla="*/ 283 w 357"/>
              <a:gd name="T27" fmla="*/ 7 h 275"/>
              <a:gd name="T28" fmla="*/ 232 w 357"/>
              <a:gd name="T29" fmla="*/ 3 h 275"/>
              <a:gd name="T30" fmla="*/ 139 w 357"/>
              <a:gd name="T31" fmla="*/ 5 h 275"/>
              <a:gd name="T32" fmla="*/ 96 w 357"/>
              <a:gd name="T33" fmla="*/ 9 h 275"/>
              <a:gd name="T34" fmla="*/ 72 w 357"/>
              <a:gd name="T35" fmla="*/ 1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7" h="275">
                <a:moveTo>
                  <a:pt x="78" y="15"/>
                </a:moveTo>
                <a:cubicBezTo>
                  <a:pt x="48" y="14"/>
                  <a:pt x="26" y="48"/>
                  <a:pt x="17" y="72"/>
                </a:cubicBezTo>
                <a:cubicBezTo>
                  <a:pt x="4" y="103"/>
                  <a:pt x="0" y="137"/>
                  <a:pt x="7" y="170"/>
                </a:cubicBezTo>
                <a:cubicBezTo>
                  <a:pt x="19" y="221"/>
                  <a:pt x="65" y="249"/>
                  <a:pt x="113" y="263"/>
                </a:cubicBezTo>
                <a:cubicBezTo>
                  <a:pt x="143" y="271"/>
                  <a:pt x="170" y="275"/>
                  <a:pt x="201" y="275"/>
                </a:cubicBezTo>
                <a:cubicBezTo>
                  <a:pt x="226" y="275"/>
                  <a:pt x="246" y="271"/>
                  <a:pt x="269" y="262"/>
                </a:cubicBezTo>
                <a:cubicBezTo>
                  <a:pt x="293" y="253"/>
                  <a:pt x="315" y="239"/>
                  <a:pt x="332" y="219"/>
                </a:cubicBezTo>
                <a:cubicBezTo>
                  <a:pt x="340" y="209"/>
                  <a:pt x="343" y="200"/>
                  <a:pt x="346" y="187"/>
                </a:cubicBezTo>
                <a:cubicBezTo>
                  <a:pt x="347" y="182"/>
                  <a:pt x="348" y="176"/>
                  <a:pt x="350" y="171"/>
                </a:cubicBezTo>
                <a:cubicBezTo>
                  <a:pt x="351" y="167"/>
                  <a:pt x="354" y="164"/>
                  <a:pt x="355" y="160"/>
                </a:cubicBezTo>
                <a:cubicBezTo>
                  <a:pt x="357" y="151"/>
                  <a:pt x="356" y="140"/>
                  <a:pt x="356" y="131"/>
                </a:cubicBezTo>
                <a:cubicBezTo>
                  <a:pt x="356" y="120"/>
                  <a:pt x="357" y="110"/>
                  <a:pt x="357" y="100"/>
                </a:cubicBezTo>
                <a:cubicBezTo>
                  <a:pt x="357" y="79"/>
                  <a:pt x="343" y="56"/>
                  <a:pt x="330" y="40"/>
                </a:cubicBezTo>
                <a:cubicBezTo>
                  <a:pt x="319" y="25"/>
                  <a:pt x="301" y="13"/>
                  <a:pt x="283" y="7"/>
                </a:cubicBezTo>
                <a:cubicBezTo>
                  <a:pt x="267" y="2"/>
                  <a:pt x="248" y="4"/>
                  <a:pt x="232" y="3"/>
                </a:cubicBezTo>
                <a:cubicBezTo>
                  <a:pt x="201" y="0"/>
                  <a:pt x="169" y="2"/>
                  <a:pt x="139" y="5"/>
                </a:cubicBezTo>
                <a:cubicBezTo>
                  <a:pt x="124" y="6"/>
                  <a:pt x="110" y="8"/>
                  <a:pt x="96" y="9"/>
                </a:cubicBezTo>
                <a:cubicBezTo>
                  <a:pt x="88" y="9"/>
                  <a:pt x="78" y="9"/>
                  <a:pt x="72" y="14"/>
                </a:cubicBezTo>
              </a:path>
            </a:pathLst>
          </a:cu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31" name="稻壳儿春秋广告/盗版必究"/>
          <p:cNvSpPr/>
          <p:nvPr/>
        </p:nvSpPr>
        <p:spPr bwMode="auto">
          <a:xfrm>
            <a:off x="5535371" y="4761082"/>
            <a:ext cx="540360" cy="561960"/>
          </a:xfrm>
          <a:custGeom>
            <a:avLst/>
            <a:gdLst>
              <a:gd name="T0" fmla="*/ 78 w 357"/>
              <a:gd name="T1" fmla="*/ 15 h 275"/>
              <a:gd name="T2" fmla="*/ 17 w 357"/>
              <a:gd name="T3" fmla="*/ 72 h 275"/>
              <a:gd name="T4" fmla="*/ 7 w 357"/>
              <a:gd name="T5" fmla="*/ 170 h 275"/>
              <a:gd name="T6" fmla="*/ 113 w 357"/>
              <a:gd name="T7" fmla="*/ 263 h 275"/>
              <a:gd name="T8" fmla="*/ 201 w 357"/>
              <a:gd name="T9" fmla="*/ 275 h 275"/>
              <a:gd name="T10" fmla="*/ 269 w 357"/>
              <a:gd name="T11" fmla="*/ 262 h 275"/>
              <a:gd name="T12" fmla="*/ 332 w 357"/>
              <a:gd name="T13" fmla="*/ 219 h 275"/>
              <a:gd name="T14" fmla="*/ 346 w 357"/>
              <a:gd name="T15" fmla="*/ 187 h 275"/>
              <a:gd name="T16" fmla="*/ 350 w 357"/>
              <a:gd name="T17" fmla="*/ 171 h 275"/>
              <a:gd name="T18" fmla="*/ 355 w 357"/>
              <a:gd name="T19" fmla="*/ 160 h 275"/>
              <a:gd name="T20" fmla="*/ 356 w 357"/>
              <a:gd name="T21" fmla="*/ 131 h 275"/>
              <a:gd name="T22" fmla="*/ 357 w 357"/>
              <a:gd name="T23" fmla="*/ 100 h 275"/>
              <a:gd name="T24" fmla="*/ 330 w 357"/>
              <a:gd name="T25" fmla="*/ 40 h 275"/>
              <a:gd name="T26" fmla="*/ 283 w 357"/>
              <a:gd name="T27" fmla="*/ 7 h 275"/>
              <a:gd name="T28" fmla="*/ 232 w 357"/>
              <a:gd name="T29" fmla="*/ 3 h 275"/>
              <a:gd name="T30" fmla="*/ 139 w 357"/>
              <a:gd name="T31" fmla="*/ 5 h 275"/>
              <a:gd name="T32" fmla="*/ 96 w 357"/>
              <a:gd name="T33" fmla="*/ 9 h 275"/>
              <a:gd name="T34" fmla="*/ 72 w 357"/>
              <a:gd name="T35" fmla="*/ 1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7" h="275">
                <a:moveTo>
                  <a:pt x="78" y="15"/>
                </a:moveTo>
                <a:cubicBezTo>
                  <a:pt x="48" y="14"/>
                  <a:pt x="26" y="48"/>
                  <a:pt x="17" y="72"/>
                </a:cubicBezTo>
                <a:cubicBezTo>
                  <a:pt x="4" y="103"/>
                  <a:pt x="0" y="137"/>
                  <a:pt x="7" y="170"/>
                </a:cubicBezTo>
                <a:cubicBezTo>
                  <a:pt x="19" y="221"/>
                  <a:pt x="65" y="249"/>
                  <a:pt x="113" y="263"/>
                </a:cubicBezTo>
                <a:cubicBezTo>
                  <a:pt x="143" y="271"/>
                  <a:pt x="170" y="275"/>
                  <a:pt x="201" y="275"/>
                </a:cubicBezTo>
                <a:cubicBezTo>
                  <a:pt x="226" y="275"/>
                  <a:pt x="246" y="271"/>
                  <a:pt x="269" y="262"/>
                </a:cubicBezTo>
                <a:cubicBezTo>
                  <a:pt x="293" y="253"/>
                  <a:pt x="315" y="239"/>
                  <a:pt x="332" y="219"/>
                </a:cubicBezTo>
                <a:cubicBezTo>
                  <a:pt x="340" y="209"/>
                  <a:pt x="343" y="200"/>
                  <a:pt x="346" y="187"/>
                </a:cubicBezTo>
                <a:cubicBezTo>
                  <a:pt x="347" y="182"/>
                  <a:pt x="348" y="176"/>
                  <a:pt x="350" y="171"/>
                </a:cubicBezTo>
                <a:cubicBezTo>
                  <a:pt x="351" y="167"/>
                  <a:pt x="354" y="164"/>
                  <a:pt x="355" y="160"/>
                </a:cubicBezTo>
                <a:cubicBezTo>
                  <a:pt x="357" y="151"/>
                  <a:pt x="356" y="140"/>
                  <a:pt x="356" y="131"/>
                </a:cubicBezTo>
                <a:cubicBezTo>
                  <a:pt x="356" y="120"/>
                  <a:pt x="357" y="110"/>
                  <a:pt x="357" y="100"/>
                </a:cubicBezTo>
                <a:cubicBezTo>
                  <a:pt x="357" y="79"/>
                  <a:pt x="343" y="56"/>
                  <a:pt x="330" y="40"/>
                </a:cubicBezTo>
                <a:cubicBezTo>
                  <a:pt x="319" y="25"/>
                  <a:pt x="301" y="13"/>
                  <a:pt x="283" y="7"/>
                </a:cubicBezTo>
                <a:cubicBezTo>
                  <a:pt x="267" y="2"/>
                  <a:pt x="248" y="4"/>
                  <a:pt x="232" y="3"/>
                </a:cubicBezTo>
                <a:cubicBezTo>
                  <a:pt x="201" y="0"/>
                  <a:pt x="169" y="2"/>
                  <a:pt x="139" y="5"/>
                </a:cubicBezTo>
                <a:cubicBezTo>
                  <a:pt x="124" y="6"/>
                  <a:pt x="110" y="8"/>
                  <a:pt x="96" y="9"/>
                </a:cubicBezTo>
                <a:cubicBezTo>
                  <a:pt x="88" y="9"/>
                  <a:pt x="78" y="9"/>
                  <a:pt x="72" y="14"/>
                </a:cubicBezTo>
              </a:path>
            </a:pathLst>
          </a:cu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05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32" name="稻壳儿春秋广告/盗版必究"/>
          <p:cNvSpPr/>
          <p:nvPr/>
        </p:nvSpPr>
        <p:spPr bwMode="auto">
          <a:xfrm>
            <a:off x="8841763" y="4761082"/>
            <a:ext cx="540360" cy="561960"/>
          </a:xfrm>
          <a:custGeom>
            <a:avLst/>
            <a:gdLst>
              <a:gd name="T0" fmla="*/ 78 w 357"/>
              <a:gd name="T1" fmla="*/ 15 h 275"/>
              <a:gd name="T2" fmla="*/ 17 w 357"/>
              <a:gd name="T3" fmla="*/ 72 h 275"/>
              <a:gd name="T4" fmla="*/ 7 w 357"/>
              <a:gd name="T5" fmla="*/ 170 h 275"/>
              <a:gd name="T6" fmla="*/ 113 w 357"/>
              <a:gd name="T7" fmla="*/ 263 h 275"/>
              <a:gd name="T8" fmla="*/ 201 w 357"/>
              <a:gd name="T9" fmla="*/ 275 h 275"/>
              <a:gd name="T10" fmla="*/ 269 w 357"/>
              <a:gd name="T11" fmla="*/ 262 h 275"/>
              <a:gd name="T12" fmla="*/ 332 w 357"/>
              <a:gd name="T13" fmla="*/ 219 h 275"/>
              <a:gd name="T14" fmla="*/ 346 w 357"/>
              <a:gd name="T15" fmla="*/ 187 h 275"/>
              <a:gd name="T16" fmla="*/ 350 w 357"/>
              <a:gd name="T17" fmla="*/ 171 h 275"/>
              <a:gd name="T18" fmla="*/ 355 w 357"/>
              <a:gd name="T19" fmla="*/ 160 h 275"/>
              <a:gd name="T20" fmla="*/ 356 w 357"/>
              <a:gd name="T21" fmla="*/ 131 h 275"/>
              <a:gd name="T22" fmla="*/ 357 w 357"/>
              <a:gd name="T23" fmla="*/ 100 h 275"/>
              <a:gd name="T24" fmla="*/ 330 w 357"/>
              <a:gd name="T25" fmla="*/ 40 h 275"/>
              <a:gd name="T26" fmla="*/ 283 w 357"/>
              <a:gd name="T27" fmla="*/ 7 h 275"/>
              <a:gd name="T28" fmla="*/ 232 w 357"/>
              <a:gd name="T29" fmla="*/ 3 h 275"/>
              <a:gd name="T30" fmla="*/ 139 w 357"/>
              <a:gd name="T31" fmla="*/ 5 h 275"/>
              <a:gd name="T32" fmla="*/ 96 w 357"/>
              <a:gd name="T33" fmla="*/ 9 h 275"/>
              <a:gd name="T34" fmla="*/ 72 w 357"/>
              <a:gd name="T35" fmla="*/ 1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7" h="275">
                <a:moveTo>
                  <a:pt x="78" y="15"/>
                </a:moveTo>
                <a:cubicBezTo>
                  <a:pt x="48" y="14"/>
                  <a:pt x="26" y="48"/>
                  <a:pt x="17" y="72"/>
                </a:cubicBezTo>
                <a:cubicBezTo>
                  <a:pt x="4" y="103"/>
                  <a:pt x="0" y="137"/>
                  <a:pt x="7" y="170"/>
                </a:cubicBezTo>
                <a:cubicBezTo>
                  <a:pt x="19" y="221"/>
                  <a:pt x="65" y="249"/>
                  <a:pt x="113" y="263"/>
                </a:cubicBezTo>
                <a:cubicBezTo>
                  <a:pt x="143" y="271"/>
                  <a:pt x="170" y="275"/>
                  <a:pt x="201" y="275"/>
                </a:cubicBezTo>
                <a:cubicBezTo>
                  <a:pt x="226" y="275"/>
                  <a:pt x="246" y="271"/>
                  <a:pt x="269" y="262"/>
                </a:cubicBezTo>
                <a:cubicBezTo>
                  <a:pt x="293" y="253"/>
                  <a:pt x="315" y="239"/>
                  <a:pt x="332" y="219"/>
                </a:cubicBezTo>
                <a:cubicBezTo>
                  <a:pt x="340" y="209"/>
                  <a:pt x="343" y="200"/>
                  <a:pt x="346" y="187"/>
                </a:cubicBezTo>
                <a:cubicBezTo>
                  <a:pt x="347" y="182"/>
                  <a:pt x="348" y="176"/>
                  <a:pt x="350" y="171"/>
                </a:cubicBezTo>
                <a:cubicBezTo>
                  <a:pt x="351" y="167"/>
                  <a:pt x="354" y="164"/>
                  <a:pt x="355" y="160"/>
                </a:cubicBezTo>
                <a:cubicBezTo>
                  <a:pt x="357" y="151"/>
                  <a:pt x="356" y="140"/>
                  <a:pt x="356" y="131"/>
                </a:cubicBezTo>
                <a:cubicBezTo>
                  <a:pt x="356" y="120"/>
                  <a:pt x="357" y="110"/>
                  <a:pt x="357" y="100"/>
                </a:cubicBezTo>
                <a:cubicBezTo>
                  <a:pt x="357" y="79"/>
                  <a:pt x="343" y="56"/>
                  <a:pt x="330" y="40"/>
                </a:cubicBezTo>
                <a:cubicBezTo>
                  <a:pt x="319" y="25"/>
                  <a:pt x="301" y="13"/>
                  <a:pt x="283" y="7"/>
                </a:cubicBezTo>
                <a:cubicBezTo>
                  <a:pt x="267" y="2"/>
                  <a:pt x="248" y="4"/>
                  <a:pt x="232" y="3"/>
                </a:cubicBezTo>
                <a:cubicBezTo>
                  <a:pt x="201" y="0"/>
                  <a:pt x="169" y="2"/>
                  <a:pt x="139" y="5"/>
                </a:cubicBezTo>
                <a:cubicBezTo>
                  <a:pt x="124" y="6"/>
                  <a:pt x="110" y="8"/>
                  <a:pt x="96" y="9"/>
                </a:cubicBezTo>
                <a:cubicBezTo>
                  <a:pt x="88" y="9"/>
                  <a:pt x="78" y="9"/>
                  <a:pt x="72" y="14"/>
                </a:cubicBezTo>
              </a:path>
            </a:pathLst>
          </a:cu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06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80" y="5433148"/>
            <a:ext cx="1097595" cy="1243877"/>
          </a:xfrm>
          <a:prstGeom prst="rect">
            <a:avLst/>
          </a:prstGeom>
        </p:spPr>
      </p:pic>
      <p:sp>
        <p:nvSpPr>
          <p:cNvPr id="6" name="稻壳儿春秋广告/盗版必究"/>
          <p:cNvSpPr txBox="1"/>
          <p:nvPr/>
        </p:nvSpPr>
        <p:spPr>
          <a:xfrm>
            <a:off x="1499730" y="4357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Personal information</a:t>
            </a:r>
          </a:p>
        </p:txBody>
      </p:sp>
      <p:pic>
        <p:nvPicPr>
          <p:cNvPr id="9" name="稻壳儿春秋广告/盗版必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" y="173954"/>
            <a:ext cx="954428" cy="1046733"/>
          </a:xfrm>
          <a:prstGeom prst="rect">
            <a:avLst/>
          </a:prstGeom>
        </p:spPr>
      </p:pic>
      <p:sp>
        <p:nvSpPr>
          <p:cNvPr id="7" name="稻壳儿春秋广告/盗版必究"/>
          <p:cNvSpPr txBox="1"/>
          <p:nvPr/>
        </p:nvSpPr>
        <p:spPr>
          <a:xfrm>
            <a:off x="4809534" y="2811993"/>
            <a:ext cx="2850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Name: Zhao Mei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Age: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Years old                                    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Weight: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65kg                                   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Origin: Sichuan Panzhihua                         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Marriage: Unmarried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Graduation School: Sichuan Normal University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8" name="稻壳儿春秋广告/盗版必究"/>
          <p:cNvSpPr txBox="1"/>
          <p:nvPr/>
        </p:nvSpPr>
        <p:spPr>
          <a:xfrm>
            <a:off x="9045045" y="2811993"/>
            <a:ext cx="2136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Gender: Female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Name: Han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Height: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172cm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Education: College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Major: Marketing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Political Landscape: Party Members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77771" y="2811993"/>
            <a:ext cx="1847504" cy="1847504"/>
            <a:chOff x="432751" y="431739"/>
            <a:chExt cx="1800000" cy="1800000"/>
          </a:xfrm>
        </p:grpSpPr>
        <p:sp>
          <p:nvSpPr>
            <p:cNvPr id="11" name="矩形 10"/>
            <p:cNvSpPr/>
            <p:nvPr/>
          </p:nvSpPr>
          <p:spPr>
            <a:xfrm>
              <a:off x="432751" y="431739"/>
              <a:ext cx="1800000" cy="18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 upright="1"/>
            <a:lstStyle/>
            <a:p>
              <a:endParaRPr lang="zh-CN" altLang="en-US" sz="2115">
                <a:solidFill>
                  <a:srgbClr val="4E4E4D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08056" y="635128"/>
              <a:ext cx="1449391" cy="1596611"/>
              <a:chOff x="718025" y="874179"/>
              <a:chExt cx="1212094" cy="1335211"/>
            </a:xfrm>
          </p:grpSpPr>
          <p:sp>
            <p:nvSpPr>
              <p:cNvPr id="13" name="Freeform 88"/>
              <p:cNvSpPr/>
              <p:nvPr/>
            </p:nvSpPr>
            <p:spPr bwMode="auto">
              <a:xfrm>
                <a:off x="919174" y="874179"/>
                <a:ext cx="814999" cy="1066435"/>
              </a:xfrm>
              <a:custGeom>
                <a:avLst/>
                <a:gdLst>
                  <a:gd name="T0" fmla="*/ 81 w 224"/>
                  <a:gd name="T1" fmla="*/ 26 h 293"/>
                  <a:gd name="T2" fmla="*/ 181 w 224"/>
                  <a:gd name="T3" fmla="*/ 50 h 293"/>
                  <a:gd name="T4" fmla="*/ 209 w 224"/>
                  <a:gd name="T5" fmla="*/ 137 h 293"/>
                  <a:gd name="T6" fmla="*/ 200 w 224"/>
                  <a:gd name="T7" fmla="*/ 199 h 293"/>
                  <a:gd name="T8" fmla="*/ 199 w 224"/>
                  <a:gd name="T9" fmla="*/ 223 h 293"/>
                  <a:gd name="T10" fmla="*/ 107 w 224"/>
                  <a:gd name="T11" fmla="*/ 293 h 293"/>
                  <a:gd name="T12" fmla="*/ 24 w 224"/>
                  <a:gd name="T13" fmla="*/ 225 h 293"/>
                  <a:gd name="T14" fmla="*/ 27 w 224"/>
                  <a:gd name="T15" fmla="*/ 201 h 293"/>
                  <a:gd name="T16" fmla="*/ 17 w 224"/>
                  <a:gd name="T17" fmla="*/ 133 h 293"/>
                  <a:gd name="T18" fmla="*/ 81 w 224"/>
                  <a:gd name="T19" fmla="*/ 2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4" h="293">
                    <a:moveTo>
                      <a:pt x="81" y="26"/>
                    </a:moveTo>
                    <a:cubicBezTo>
                      <a:pt x="89" y="12"/>
                      <a:pt x="155" y="0"/>
                      <a:pt x="181" y="50"/>
                    </a:cubicBezTo>
                    <a:cubicBezTo>
                      <a:pt x="208" y="101"/>
                      <a:pt x="195" y="119"/>
                      <a:pt x="209" y="137"/>
                    </a:cubicBezTo>
                    <a:cubicBezTo>
                      <a:pt x="224" y="155"/>
                      <a:pt x="210" y="196"/>
                      <a:pt x="200" y="199"/>
                    </a:cubicBezTo>
                    <a:cubicBezTo>
                      <a:pt x="190" y="203"/>
                      <a:pt x="194" y="217"/>
                      <a:pt x="199" y="223"/>
                    </a:cubicBezTo>
                    <a:cubicBezTo>
                      <a:pt x="220" y="249"/>
                      <a:pt x="189" y="293"/>
                      <a:pt x="107" y="293"/>
                    </a:cubicBezTo>
                    <a:cubicBezTo>
                      <a:pt x="19" y="292"/>
                      <a:pt x="2" y="241"/>
                      <a:pt x="24" y="225"/>
                    </a:cubicBezTo>
                    <a:cubicBezTo>
                      <a:pt x="32" y="220"/>
                      <a:pt x="35" y="210"/>
                      <a:pt x="27" y="201"/>
                    </a:cubicBezTo>
                    <a:cubicBezTo>
                      <a:pt x="18" y="193"/>
                      <a:pt x="0" y="160"/>
                      <a:pt x="17" y="133"/>
                    </a:cubicBezTo>
                    <a:cubicBezTo>
                      <a:pt x="35" y="106"/>
                      <a:pt x="20" y="26"/>
                      <a:pt x="81" y="26"/>
                    </a:cubicBezTo>
                  </a:path>
                </a:pathLst>
              </a:custGeom>
              <a:solidFill>
                <a:srgbClr val="80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14" name="Freeform 89"/>
              <p:cNvSpPr/>
              <p:nvPr/>
            </p:nvSpPr>
            <p:spPr bwMode="auto">
              <a:xfrm>
                <a:off x="718025" y="1729061"/>
                <a:ext cx="1212094" cy="480329"/>
              </a:xfrm>
              <a:custGeom>
                <a:avLst/>
                <a:gdLst>
                  <a:gd name="T0" fmla="*/ 198 w 333"/>
                  <a:gd name="T1" fmla="*/ 0 h 132"/>
                  <a:gd name="T2" fmla="*/ 133 w 333"/>
                  <a:gd name="T3" fmla="*/ 3 h 132"/>
                  <a:gd name="T4" fmla="*/ 36 w 333"/>
                  <a:gd name="T5" fmla="*/ 52 h 132"/>
                  <a:gd name="T6" fmla="*/ 0 w 333"/>
                  <a:gd name="T7" fmla="*/ 132 h 132"/>
                  <a:gd name="T8" fmla="*/ 333 w 333"/>
                  <a:gd name="T9" fmla="*/ 132 h 132"/>
                  <a:gd name="T10" fmla="*/ 298 w 333"/>
                  <a:gd name="T11" fmla="*/ 52 h 132"/>
                  <a:gd name="T12" fmla="*/ 198 w 333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32">
                    <a:moveTo>
                      <a:pt x="198" y="0"/>
                    </a:moveTo>
                    <a:cubicBezTo>
                      <a:pt x="197" y="1"/>
                      <a:pt x="134" y="2"/>
                      <a:pt x="133" y="3"/>
                    </a:cubicBezTo>
                    <a:cubicBezTo>
                      <a:pt x="113" y="32"/>
                      <a:pt x="70" y="44"/>
                      <a:pt x="36" y="52"/>
                    </a:cubicBezTo>
                    <a:cubicBezTo>
                      <a:pt x="1" y="60"/>
                      <a:pt x="0" y="103"/>
                      <a:pt x="0" y="132"/>
                    </a:cubicBezTo>
                    <a:cubicBezTo>
                      <a:pt x="333" y="132"/>
                      <a:pt x="333" y="132"/>
                      <a:pt x="333" y="132"/>
                    </a:cubicBezTo>
                    <a:cubicBezTo>
                      <a:pt x="333" y="103"/>
                      <a:pt x="332" y="60"/>
                      <a:pt x="298" y="52"/>
                    </a:cubicBezTo>
                    <a:cubicBezTo>
                      <a:pt x="263" y="44"/>
                      <a:pt x="217" y="30"/>
                      <a:pt x="19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15" name="Freeform 90"/>
              <p:cNvSpPr/>
              <p:nvPr/>
            </p:nvSpPr>
            <p:spPr bwMode="auto">
              <a:xfrm>
                <a:off x="1201823" y="1347572"/>
                <a:ext cx="244499" cy="584371"/>
              </a:xfrm>
              <a:custGeom>
                <a:avLst/>
                <a:gdLst>
                  <a:gd name="T0" fmla="*/ 0 w 67"/>
                  <a:gd name="T1" fmla="*/ 45 h 161"/>
                  <a:gd name="T2" fmla="*/ 0 w 67"/>
                  <a:gd name="T3" fmla="*/ 99 h 161"/>
                  <a:gd name="T4" fmla="*/ 0 w 67"/>
                  <a:gd name="T5" fmla="*/ 126 h 161"/>
                  <a:gd name="T6" fmla="*/ 67 w 67"/>
                  <a:gd name="T7" fmla="*/ 126 h 161"/>
                  <a:gd name="T8" fmla="*/ 67 w 67"/>
                  <a:gd name="T9" fmla="*/ 99 h 161"/>
                  <a:gd name="T10" fmla="*/ 67 w 67"/>
                  <a:gd name="T11" fmla="*/ 45 h 161"/>
                  <a:gd name="T12" fmla="*/ 0 w 67"/>
                  <a:gd name="T13" fmla="*/ 4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61">
                    <a:moveTo>
                      <a:pt x="0" y="45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7" y="160"/>
                      <a:pt x="47" y="161"/>
                      <a:pt x="67" y="126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0"/>
                      <a:pt x="0" y="0"/>
                      <a:pt x="0" y="45"/>
                    </a:cubicBezTo>
                  </a:path>
                </a:pathLst>
              </a:custGeom>
              <a:solidFill>
                <a:srgbClr val="F5D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16" name="Freeform 91"/>
              <p:cNvSpPr/>
              <p:nvPr/>
            </p:nvSpPr>
            <p:spPr bwMode="auto">
              <a:xfrm>
                <a:off x="1552099" y="1357976"/>
                <a:ext cx="123117" cy="182074"/>
              </a:xfrm>
              <a:custGeom>
                <a:avLst/>
                <a:gdLst>
                  <a:gd name="T0" fmla="*/ 26 w 34"/>
                  <a:gd name="T1" fmla="*/ 3 h 50"/>
                  <a:gd name="T2" fmla="*/ 5 w 34"/>
                  <a:gd name="T3" fmla="*/ 20 h 50"/>
                  <a:gd name="T4" fmla="*/ 8 w 34"/>
                  <a:gd name="T5" fmla="*/ 47 h 50"/>
                  <a:gd name="T6" fmla="*/ 29 w 34"/>
                  <a:gd name="T7" fmla="*/ 31 h 50"/>
                  <a:gd name="T8" fmla="*/ 26 w 34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0">
                    <a:moveTo>
                      <a:pt x="26" y="3"/>
                    </a:moveTo>
                    <a:cubicBezTo>
                      <a:pt x="19" y="0"/>
                      <a:pt x="9" y="8"/>
                      <a:pt x="5" y="20"/>
                    </a:cubicBezTo>
                    <a:cubicBezTo>
                      <a:pt x="0" y="32"/>
                      <a:pt x="1" y="44"/>
                      <a:pt x="8" y="47"/>
                    </a:cubicBezTo>
                    <a:cubicBezTo>
                      <a:pt x="14" y="50"/>
                      <a:pt x="24" y="43"/>
                      <a:pt x="29" y="31"/>
                    </a:cubicBezTo>
                    <a:cubicBezTo>
                      <a:pt x="34" y="19"/>
                      <a:pt x="32" y="6"/>
                      <a:pt x="26" y="3"/>
                    </a:cubicBezTo>
                    <a:close/>
                  </a:path>
                </a:pathLst>
              </a:custGeom>
              <a:solidFill>
                <a:srgbClr val="F5D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17" name="Freeform 92"/>
              <p:cNvSpPr/>
              <p:nvPr/>
            </p:nvSpPr>
            <p:spPr bwMode="auto">
              <a:xfrm>
                <a:off x="976397" y="1357976"/>
                <a:ext cx="124851" cy="182074"/>
              </a:xfrm>
              <a:custGeom>
                <a:avLst/>
                <a:gdLst>
                  <a:gd name="T0" fmla="*/ 8 w 34"/>
                  <a:gd name="T1" fmla="*/ 3 h 50"/>
                  <a:gd name="T2" fmla="*/ 29 w 34"/>
                  <a:gd name="T3" fmla="*/ 20 h 50"/>
                  <a:gd name="T4" fmla="*/ 26 w 34"/>
                  <a:gd name="T5" fmla="*/ 47 h 50"/>
                  <a:gd name="T6" fmla="*/ 4 w 34"/>
                  <a:gd name="T7" fmla="*/ 31 h 50"/>
                  <a:gd name="T8" fmla="*/ 8 w 34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0">
                    <a:moveTo>
                      <a:pt x="8" y="3"/>
                    </a:moveTo>
                    <a:cubicBezTo>
                      <a:pt x="14" y="0"/>
                      <a:pt x="24" y="8"/>
                      <a:pt x="29" y="20"/>
                    </a:cubicBezTo>
                    <a:cubicBezTo>
                      <a:pt x="34" y="32"/>
                      <a:pt x="32" y="44"/>
                      <a:pt x="26" y="47"/>
                    </a:cubicBezTo>
                    <a:cubicBezTo>
                      <a:pt x="19" y="50"/>
                      <a:pt x="9" y="43"/>
                      <a:pt x="4" y="31"/>
                    </a:cubicBezTo>
                    <a:cubicBezTo>
                      <a:pt x="0" y="19"/>
                      <a:pt x="1" y="6"/>
                      <a:pt x="8" y="3"/>
                    </a:cubicBezTo>
                    <a:close/>
                  </a:path>
                </a:pathLst>
              </a:custGeom>
              <a:solidFill>
                <a:srgbClr val="F5D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18" name="Freeform 93"/>
              <p:cNvSpPr/>
              <p:nvPr/>
            </p:nvSpPr>
            <p:spPr bwMode="auto">
              <a:xfrm>
                <a:off x="1201823" y="1656231"/>
                <a:ext cx="244499" cy="83234"/>
              </a:xfrm>
              <a:custGeom>
                <a:avLst/>
                <a:gdLst>
                  <a:gd name="T0" fmla="*/ 67 w 67"/>
                  <a:gd name="T1" fmla="*/ 0 h 23"/>
                  <a:gd name="T2" fmla="*/ 0 w 67"/>
                  <a:gd name="T3" fmla="*/ 0 h 23"/>
                  <a:gd name="T4" fmla="*/ 0 w 67"/>
                  <a:gd name="T5" fmla="*/ 2 h 23"/>
                  <a:gd name="T6" fmla="*/ 33 w 67"/>
                  <a:gd name="T7" fmla="*/ 23 h 23"/>
                  <a:gd name="T8" fmla="*/ 67 w 67"/>
                  <a:gd name="T9" fmla="*/ 2 h 23"/>
                  <a:gd name="T10" fmla="*/ 67 w 67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3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1" y="23"/>
                      <a:pt x="33" y="23"/>
                    </a:cubicBezTo>
                    <a:cubicBezTo>
                      <a:pt x="45" y="23"/>
                      <a:pt x="67" y="2"/>
                      <a:pt x="67" y="2"/>
                    </a:cubicBezTo>
                    <a:cubicBezTo>
                      <a:pt x="67" y="0"/>
                      <a:pt x="67" y="0"/>
                      <a:pt x="67" y="0"/>
                    </a:cubicBezTo>
                  </a:path>
                </a:pathLst>
              </a:custGeom>
              <a:solidFill>
                <a:srgbClr val="C4A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19" name="Freeform 94"/>
              <p:cNvSpPr/>
              <p:nvPr/>
            </p:nvSpPr>
            <p:spPr bwMode="auto">
              <a:xfrm>
                <a:off x="992004" y="976487"/>
                <a:ext cx="665872" cy="738701"/>
              </a:xfrm>
              <a:custGeom>
                <a:avLst/>
                <a:gdLst>
                  <a:gd name="T0" fmla="*/ 92 w 183"/>
                  <a:gd name="T1" fmla="*/ 203 h 203"/>
                  <a:gd name="T2" fmla="*/ 14 w 183"/>
                  <a:gd name="T3" fmla="*/ 120 h 203"/>
                  <a:gd name="T4" fmla="*/ 92 w 183"/>
                  <a:gd name="T5" fmla="*/ 0 h 203"/>
                  <a:gd name="T6" fmla="*/ 170 w 183"/>
                  <a:gd name="T7" fmla="*/ 120 h 203"/>
                  <a:gd name="T8" fmla="*/ 92 w 183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3">
                    <a:moveTo>
                      <a:pt x="92" y="203"/>
                    </a:moveTo>
                    <a:cubicBezTo>
                      <a:pt x="71" y="203"/>
                      <a:pt x="27" y="169"/>
                      <a:pt x="14" y="120"/>
                    </a:cubicBezTo>
                    <a:cubicBezTo>
                      <a:pt x="0" y="71"/>
                      <a:pt x="26" y="0"/>
                      <a:pt x="92" y="0"/>
                    </a:cubicBezTo>
                    <a:cubicBezTo>
                      <a:pt x="158" y="0"/>
                      <a:pt x="183" y="71"/>
                      <a:pt x="170" y="120"/>
                    </a:cubicBezTo>
                    <a:cubicBezTo>
                      <a:pt x="156" y="169"/>
                      <a:pt x="112" y="203"/>
                      <a:pt x="92" y="203"/>
                    </a:cubicBezTo>
                    <a:close/>
                  </a:path>
                </a:pathLst>
              </a:custGeom>
              <a:solidFill>
                <a:srgbClr val="F5D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0" name="Freeform 95"/>
              <p:cNvSpPr/>
              <p:nvPr/>
            </p:nvSpPr>
            <p:spPr bwMode="auto">
              <a:xfrm>
                <a:off x="988535" y="953945"/>
                <a:ext cx="705754" cy="509808"/>
              </a:xfrm>
              <a:custGeom>
                <a:avLst/>
                <a:gdLst>
                  <a:gd name="T0" fmla="*/ 77 w 194"/>
                  <a:gd name="T1" fmla="*/ 67 h 140"/>
                  <a:gd name="T2" fmla="*/ 33 w 194"/>
                  <a:gd name="T3" fmla="*/ 102 h 140"/>
                  <a:gd name="T4" fmla="*/ 19 w 194"/>
                  <a:gd name="T5" fmla="*/ 136 h 140"/>
                  <a:gd name="T6" fmla="*/ 8 w 194"/>
                  <a:gd name="T7" fmla="*/ 66 h 140"/>
                  <a:gd name="T8" fmla="*/ 78 w 194"/>
                  <a:gd name="T9" fmla="*/ 2 h 140"/>
                  <a:gd name="T10" fmla="*/ 147 w 194"/>
                  <a:gd name="T11" fmla="*/ 21 h 140"/>
                  <a:gd name="T12" fmla="*/ 166 w 194"/>
                  <a:gd name="T13" fmla="*/ 140 h 140"/>
                  <a:gd name="T14" fmla="*/ 127 w 194"/>
                  <a:gd name="T15" fmla="*/ 47 h 140"/>
                  <a:gd name="T16" fmla="*/ 77 w 194"/>
                  <a:gd name="T17" fmla="*/ 6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40">
                    <a:moveTo>
                      <a:pt x="77" y="67"/>
                    </a:moveTo>
                    <a:cubicBezTo>
                      <a:pt x="61" y="101"/>
                      <a:pt x="54" y="111"/>
                      <a:pt x="33" y="102"/>
                    </a:cubicBezTo>
                    <a:cubicBezTo>
                      <a:pt x="11" y="93"/>
                      <a:pt x="15" y="118"/>
                      <a:pt x="19" y="136"/>
                    </a:cubicBezTo>
                    <a:cubicBezTo>
                      <a:pt x="0" y="112"/>
                      <a:pt x="2" y="89"/>
                      <a:pt x="8" y="66"/>
                    </a:cubicBezTo>
                    <a:cubicBezTo>
                      <a:pt x="15" y="40"/>
                      <a:pt x="48" y="1"/>
                      <a:pt x="78" y="2"/>
                    </a:cubicBezTo>
                    <a:cubicBezTo>
                      <a:pt x="95" y="0"/>
                      <a:pt x="120" y="2"/>
                      <a:pt x="147" y="21"/>
                    </a:cubicBezTo>
                    <a:cubicBezTo>
                      <a:pt x="194" y="55"/>
                      <a:pt x="179" y="131"/>
                      <a:pt x="166" y="140"/>
                    </a:cubicBezTo>
                    <a:cubicBezTo>
                      <a:pt x="178" y="70"/>
                      <a:pt x="148" y="84"/>
                      <a:pt x="127" y="47"/>
                    </a:cubicBezTo>
                    <a:cubicBezTo>
                      <a:pt x="121" y="31"/>
                      <a:pt x="95" y="30"/>
                      <a:pt x="77" y="67"/>
                    </a:cubicBezTo>
                    <a:close/>
                  </a:path>
                </a:pathLst>
              </a:custGeom>
              <a:solidFill>
                <a:srgbClr val="806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1" name="Rectangle 96"/>
              <p:cNvSpPr>
                <a:spLocks noChangeArrowheads="1"/>
              </p:cNvSpPr>
              <p:nvPr/>
            </p:nvSpPr>
            <p:spPr bwMode="auto">
              <a:xfrm>
                <a:off x="1307599" y="1904199"/>
                <a:ext cx="26010" cy="30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2" name="Rectangle 97"/>
              <p:cNvSpPr>
                <a:spLocks noChangeArrowheads="1"/>
              </p:cNvSpPr>
              <p:nvPr/>
            </p:nvSpPr>
            <p:spPr bwMode="auto">
              <a:xfrm>
                <a:off x="1307599" y="1904199"/>
                <a:ext cx="26010" cy="305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3" name="Freeform 98"/>
              <p:cNvSpPr/>
              <p:nvPr/>
            </p:nvSpPr>
            <p:spPr bwMode="auto">
              <a:xfrm>
                <a:off x="1115120" y="1739465"/>
                <a:ext cx="208085" cy="251436"/>
              </a:xfrm>
              <a:custGeom>
                <a:avLst/>
                <a:gdLst>
                  <a:gd name="T0" fmla="*/ 50 w 120"/>
                  <a:gd name="T1" fmla="*/ 0 h 145"/>
                  <a:gd name="T2" fmla="*/ 0 w 120"/>
                  <a:gd name="T3" fmla="*/ 46 h 145"/>
                  <a:gd name="T4" fmla="*/ 65 w 120"/>
                  <a:gd name="T5" fmla="*/ 145 h 145"/>
                  <a:gd name="T6" fmla="*/ 120 w 120"/>
                  <a:gd name="T7" fmla="*/ 92 h 145"/>
                  <a:gd name="T8" fmla="*/ 50 w 120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5">
                    <a:moveTo>
                      <a:pt x="50" y="0"/>
                    </a:moveTo>
                    <a:lnTo>
                      <a:pt x="0" y="46"/>
                    </a:lnTo>
                    <a:lnTo>
                      <a:pt x="65" y="145"/>
                    </a:lnTo>
                    <a:lnTo>
                      <a:pt x="120" y="9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4" name="Freeform 99"/>
              <p:cNvSpPr/>
              <p:nvPr/>
            </p:nvSpPr>
            <p:spPr bwMode="auto">
              <a:xfrm>
                <a:off x="1115120" y="1739465"/>
                <a:ext cx="208085" cy="251436"/>
              </a:xfrm>
              <a:custGeom>
                <a:avLst/>
                <a:gdLst>
                  <a:gd name="T0" fmla="*/ 50 w 120"/>
                  <a:gd name="T1" fmla="*/ 0 h 145"/>
                  <a:gd name="T2" fmla="*/ 0 w 120"/>
                  <a:gd name="T3" fmla="*/ 46 h 145"/>
                  <a:gd name="T4" fmla="*/ 65 w 120"/>
                  <a:gd name="T5" fmla="*/ 145 h 145"/>
                  <a:gd name="T6" fmla="*/ 120 w 120"/>
                  <a:gd name="T7" fmla="*/ 92 h 145"/>
                  <a:gd name="T8" fmla="*/ 50 w 120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5">
                    <a:moveTo>
                      <a:pt x="50" y="0"/>
                    </a:moveTo>
                    <a:lnTo>
                      <a:pt x="0" y="46"/>
                    </a:lnTo>
                    <a:lnTo>
                      <a:pt x="65" y="145"/>
                    </a:lnTo>
                    <a:lnTo>
                      <a:pt x="120" y="92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5" name="Freeform 100"/>
              <p:cNvSpPr/>
              <p:nvPr/>
            </p:nvSpPr>
            <p:spPr bwMode="auto">
              <a:xfrm>
                <a:off x="1323205" y="1739465"/>
                <a:ext cx="209819" cy="251436"/>
              </a:xfrm>
              <a:custGeom>
                <a:avLst/>
                <a:gdLst>
                  <a:gd name="T0" fmla="*/ 71 w 121"/>
                  <a:gd name="T1" fmla="*/ 0 h 145"/>
                  <a:gd name="T2" fmla="*/ 121 w 121"/>
                  <a:gd name="T3" fmla="*/ 48 h 145"/>
                  <a:gd name="T4" fmla="*/ 54 w 121"/>
                  <a:gd name="T5" fmla="*/ 145 h 145"/>
                  <a:gd name="T6" fmla="*/ 0 w 121"/>
                  <a:gd name="T7" fmla="*/ 92 h 145"/>
                  <a:gd name="T8" fmla="*/ 71 w 12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5">
                    <a:moveTo>
                      <a:pt x="71" y="0"/>
                    </a:moveTo>
                    <a:lnTo>
                      <a:pt x="121" y="48"/>
                    </a:lnTo>
                    <a:lnTo>
                      <a:pt x="54" y="145"/>
                    </a:lnTo>
                    <a:lnTo>
                      <a:pt x="0" y="9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6" name="Freeform 101"/>
              <p:cNvSpPr/>
              <p:nvPr/>
            </p:nvSpPr>
            <p:spPr bwMode="auto">
              <a:xfrm>
                <a:off x="1323205" y="1739465"/>
                <a:ext cx="209819" cy="251436"/>
              </a:xfrm>
              <a:custGeom>
                <a:avLst/>
                <a:gdLst>
                  <a:gd name="T0" fmla="*/ 71 w 121"/>
                  <a:gd name="T1" fmla="*/ 0 h 145"/>
                  <a:gd name="T2" fmla="*/ 121 w 121"/>
                  <a:gd name="T3" fmla="*/ 48 h 145"/>
                  <a:gd name="T4" fmla="*/ 54 w 121"/>
                  <a:gd name="T5" fmla="*/ 145 h 145"/>
                  <a:gd name="T6" fmla="*/ 0 w 121"/>
                  <a:gd name="T7" fmla="*/ 92 h 145"/>
                  <a:gd name="T8" fmla="*/ 71 w 121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5">
                    <a:moveTo>
                      <a:pt x="71" y="0"/>
                    </a:moveTo>
                    <a:lnTo>
                      <a:pt x="121" y="48"/>
                    </a:lnTo>
                    <a:lnTo>
                      <a:pt x="54" y="145"/>
                    </a:lnTo>
                    <a:lnTo>
                      <a:pt x="0" y="92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7" name="Freeform 102"/>
              <p:cNvSpPr>
                <a:spLocks noEditPoints="1"/>
              </p:cNvSpPr>
              <p:nvPr/>
            </p:nvSpPr>
            <p:spPr bwMode="auto">
              <a:xfrm>
                <a:off x="1068302" y="1318093"/>
                <a:ext cx="520212" cy="189011"/>
              </a:xfrm>
              <a:custGeom>
                <a:avLst/>
                <a:gdLst>
                  <a:gd name="T0" fmla="*/ 107 w 143"/>
                  <a:gd name="T1" fmla="*/ 51 h 52"/>
                  <a:gd name="T2" fmla="*/ 109 w 143"/>
                  <a:gd name="T3" fmla="*/ 51 h 52"/>
                  <a:gd name="T4" fmla="*/ 135 w 143"/>
                  <a:gd name="T5" fmla="*/ 31 h 52"/>
                  <a:gd name="T6" fmla="*/ 140 w 143"/>
                  <a:gd name="T7" fmla="*/ 14 h 52"/>
                  <a:gd name="T8" fmla="*/ 143 w 143"/>
                  <a:gd name="T9" fmla="*/ 7 h 52"/>
                  <a:gd name="T10" fmla="*/ 139 w 143"/>
                  <a:gd name="T11" fmla="*/ 2 h 52"/>
                  <a:gd name="T12" fmla="*/ 108 w 143"/>
                  <a:gd name="T13" fmla="*/ 1 h 52"/>
                  <a:gd name="T14" fmla="*/ 108 w 143"/>
                  <a:gd name="T15" fmla="*/ 4 h 52"/>
                  <a:gd name="T16" fmla="*/ 129 w 143"/>
                  <a:gd name="T17" fmla="*/ 6 h 52"/>
                  <a:gd name="T18" fmla="*/ 128 w 143"/>
                  <a:gd name="T19" fmla="*/ 38 h 52"/>
                  <a:gd name="T20" fmla="*/ 107 w 143"/>
                  <a:gd name="T21" fmla="*/ 48 h 52"/>
                  <a:gd name="T22" fmla="*/ 107 w 143"/>
                  <a:gd name="T23" fmla="*/ 51 h 52"/>
                  <a:gd name="T24" fmla="*/ 71 w 143"/>
                  <a:gd name="T25" fmla="*/ 7 h 52"/>
                  <a:gd name="T26" fmla="*/ 38 w 143"/>
                  <a:gd name="T27" fmla="*/ 1 h 52"/>
                  <a:gd name="T28" fmla="*/ 35 w 143"/>
                  <a:gd name="T29" fmla="*/ 1 h 52"/>
                  <a:gd name="T30" fmla="*/ 35 w 143"/>
                  <a:gd name="T31" fmla="*/ 4 h 52"/>
                  <a:gd name="T32" fmla="*/ 59 w 143"/>
                  <a:gd name="T33" fmla="*/ 12 h 52"/>
                  <a:gd name="T34" fmla="*/ 45 w 143"/>
                  <a:gd name="T35" fmla="*/ 46 h 52"/>
                  <a:gd name="T36" fmla="*/ 34 w 143"/>
                  <a:gd name="T37" fmla="*/ 49 h 52"/>
                  <a:gd name="T38" fmla="*/ 34 w 143"/>
                  <a:gd name="T39" fmla="*/ 52 h 52"/>
                  <a:gd name="T40" fmla="*/ 59 w 143"/>
                  <a:gd name="T41" fmla="*/ 36 h 52"/>
                  <a:gd name="T42" fmla="*/ 71 w 143"/>
                  <a:gd name="T43" fmla="*/ 18 h 52"/>
                  <a:gd name="T44" fmla="*/ 83 w 143"/>
                  <a:gd name="T45" fmla="*/ 36 h 52"/>
                  <a:gd name="T46" fmla="*/ 107 w 143"/>
                  <a:gd name="T47" fmla="*/ 51 h 52"/>
                  <a:gd name="T48" fmla="*/ 107 w 143"/>
                  <a:gd name="T49" fmla="*/ 48 h 52"/>
                  <a:gd name="T50" fmla="*/ 96 w 143"/>
                  <a:gd name="T51" fmla="*/ 46 h 52"/>
                  <a:gd name="T52" fmla="*/ 84 w 143"/>
                  <a:gd name="T53" fmla="*/ 12 h 52"/>
                  <a:gd name="T54" fmla="*/ 108 w 143"/>
                  <a:gd name="T55" fmla="*/ 4 h 52"/>
                  <a:gd name="T56" fmla="*/ 108 w 143"/>
                  <a:gd name="T57" fmla="*/ 1 h 52"/>
                  <a:gd name="T58" fmla="*/ 106 w 143"/>
                  <a:gd name="T59" fmla="*/ 1 h 52"/>
                  <a:gd name="T60" fmla="*/ 71 w 143"/>
                  <a:gd name="T61" fmla="*/ 7 h 52"/>
                  <a:gd name="T62" fmla="*/ 35 w 143"/>
                  <a:gd name="T63" fmla="*/ 1 h 52"/>
                  <a:gd name="T64" fmla="*/ 4 w 143"/>
                  <a:gd name="T65" fmla="*/ 3 h 52"/>
                  <a:gd name="T66" fmla="*/ 0 w 143"/>
                  <a:gd name="T67" fmla="*/ 7 h 52"/>
                  <a:gd name="T68" fmla="*/ 3 w 143"/>
                  <a:gd name="T69" fmla="*/ 14 h 52"/>
                  <a:gd name="T70" fmla="*/ 7 w 143"/>
                  <a:gd name="T71" fmla="*/ 31 h 52"/>
                  <a:gd name="T72" fmla="*/ 32 w 143"/>
                  <a:gd name="T73" fmla="*/ 52 h 52"/>
                  <a:gd name="T74" fmla="*/ 34 w 143"/>
                  <a:gd name="T75" fmla="*/ 52 h 52"/>
                  <a:gd name="T76" fmla="*/ 34 w 143"/>
                  <a:gd name="T77" fmla="*/ 49 h 52"/>
                  <a:gd name="T78" fmla="*/ 13 w 143"/>
                  <a:gd name="T79" fmla="*/ 39 h 52"/>
                  <a:gd name="T80" fmla="*/ 14 w 143"/>
                  <a:gd name="T81" fmla="*/ 6 h 52"/>
                  <a:gd name="T82" fmla="*/ 35 w 143"/>
                  <a:gd name="T83" fmla="*/ 4 h 52"/>
                  <a:gd name="T84" fmla="*/ 35 w 143"/>
                  <a:gd name="T8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3" h="52">
                    <a:moveTo>
                      <a:pt x="107" y="51"/>
                    </a:moveTo>
                    <a:cubicBezTo>
                      <a:pt x="107" y="51"/>
                      <a:pt x="108" y="51"/>
                      <a:pt x="109" y="51"/>
                    </a:cubicBezTo>
                    <a:cubicBezTo>
                      <a:pt x="128" y="50"/>
                      <a:pt x="132" y="41"/>
                      <a:pt x="135" y="31"/>
                    </a:cubicBezTo>
                    <a:cubicBezTo>
                      <a:pt x="137" y="19"/>
                      <a:pt x="137" y="15"/>
                      <a:pt x="140" y="14"/>
                    </a:cubicBezTo>
                    <a:cubicBezTo>
                      <a:pt x="142" y="13"/>
                      <a:pt x="143" y="10"/>
                      <a:pt x="143" y="7"/>
                    </a:cubicBezTo>
                    <a:cubicBezTo>
                      <a:pt x="143" y="4"/>
                      <a:pt x="143" y="4"/>
                      <a:pt x="139" y="2"/>
                    </a:cubicBezTo>
                    <a:cubicBezTo>
                      <a:pt x="136" y="1"/>
                      <a:pt x="120" y="0"/>
                      <a:pt x="108" y="1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7" y="3"/>
                      <a:pt x="126" y="4"/>
                      <a:pt x="129" y="6"/>
                    </a:cubicBezTo>
                    <a:cubicBezTo>
                      <a:pt x="135" y="10"/>
                      <a:pt x="133" y="29"/>
                      <a:pt x="128" y="38"/>
                    </a:cubicBezTo>
                    <a:cubicBezTo>
                      <a:pt x="125" y="45"/>
                      <a:pt x="115" y="48"/>
                      <a:pt x="107" y="48"/>
                    </a:cubicBezTo>
                    <a:lnTo>
                      <a:pt x="107" y="51"/>
                    </a:lnTo>
                    <a:close/>
                    <a:moveTo>
                      <a:pt x="71" y="7"/>
                    </a:moveTo>
                    <a:cubicBezTo>
                      <a:pt x="67" y="7"/>
                      <a:pt x="50" y="2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45" y="4"/>
                      <a:pt x="55" y="7"/>
                      <a:pt x="59" y="12"/>
                    </a:cubicBezTo>
                    <a:cubicBezTo>
                      <a:pt x="65" y="21"/>
                      <a:pt x="54" y="42"/>
                      <a:pt x="45" y="46"/>
                    </a:cubicBezTo>
                    <a:cubicBezTo>
                      <a:pt x="42" y="48"/>
                      <a:pt x="38" y="49"/>
                      <a:pt x="34" y="49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51" y="52"/>
                      <a:pt x="57" y="40"/>
                      <a:pt x="59" y="36"/>
                    </a:cubicBezTo>
                    <a:cubicBezTo>
                      <a:pt x="63" y="29"/>
                      <a:pt x="62" y="18"/>
                      <a:pt x="71" y="18"/>
                    </a:cubicBezTo>
                    <a:cubicBezTo>
                      <a:pt x="81" y="18"/>
                      <a:pt x="79" y="28"/>
                      <a:pt x="83" y="36"/>
                    </a:cubicBezTo>
                    <a:cubicBezTo>
                      <a:pt x="84" y="40"/>
                      <a:pt x="90" y="52"/>
                      <a:pt x="107" y="51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3" y="49"/>
                      <a:pt x="99" y="48"/>
                      <a:pt x="96" y="46"/>
                    </a:cubicBezTo>
                    <a:cubicBezTo>
                      <a:pt x="87" y="42"/>
                      <a:pt x="78" y="21"/>
                      <a:pt x="84" y="12"/>
                    </a:cubicBezTo>
                    <a:cubicBezTo>
                      <a:pt x="88" y="7"/>
                      <a:pt x="98" y="4"/>
                      <a:pt x="108" y="4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7" y="1"/>
                      <a:pt x="106" y="1"/>
                      <a:pt x="106" y="1"/>
                    </a:cubicBezTo>
                    <a:cubicBezTo>
                      <a:pt x="95" y="2"/>
                      <a:pt x="81" y="7"/>
                      <a:pt x="71" y="7"/>
                    </a:cubicBezTo>
                    <a:close/>
                    <a:moveTo>
                      <a:pt x="35" y="1"/>
                    </a:moveTo>
                    <a:cubicBezTo>
                      <a:pt x="23" y="0"/>
                      <a:pt x="7" y="2"/>
                      <a:pt x="4" y="3"/>
                    </a:cubicBezTo>
                    <a:cubicBezTo>
                      <a:pt x="1" y="4"/>
                      <a:pt x="1" y="4"/>
                      <a:pt x="0" y="7"/>
                    </a:cubicBezTo>
                    <a:cubicBezTo>
                      <a:pt x="0" y="10"/>
                      <a:pt x="0" y="13"/>
                      <a:pt x="3" y="14"/>
                    </a:cubicBezTo>
                    <a:cubicBezTo>
                      <a:pt x="6" y="15"/>
                      <a:pt x="5" y="19"/>
                      <a:pt x="7" y="31"/>
                    </a:cubicBezTo>
                    <a:cubicBezTo>
                      <a:pt x="9" y="42"/>
                      <a:pt x="13" y="50"/>
                      <a:pt x="32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26" y="49"/>
                      <a:pt x="16" y="45"/>
                      <a:pt x="13" y="39"/>
                    </a:cubicBezTo>
                    <a:cubicBezTo>
                      <a:pt x="8" y="29"/>
                      <a:pt x="8" y="10"/>
                      <a:pt x="14" y="6"/>
                    </a:cubicBezTo>
                    <a:cubicBezTo>
                      <a:pt x="17" y="5"/>
                      <a:pt x="26" y="3"/>
                      <a:pt x="35" y="4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268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8" name="Freeform 103"/>
              <p:cNvSpPr/>
              <p:nvPr/>
            </p:nvSpPr>
            <p:spPr bwMode="auto">
              <a:xfrm>
                <a:off x="1323205" y="18989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47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  <p:sp>
            <p:nvSpPr>
              <p:cNvPr id="29" name="Freeform 104"/>
              <p:cNvSpPr/>
              <p:nvPr/>
            </p:nvSpPr>
            <p:spPr bwMode="auto">
              <a:xfrm>
                <a:off x="1201823" y="1735996"/>
                <a:ext cx="244499" cy="163000"/>
              </a:xfrm>
              <a:custGeom>
                <a:avLst/>
                <a:gdLst>
                  <a:gd name="T0" fmla="*/ 67 w 67"/>
                  <a:gd name="T1" fmla="*/ 0 h 45"/>
                  <a:gd name="T2" fmla="*/ 33 w 67"/>
                  <a:gd name="T3" fmla="*/ 44 h 45"/>
                  <a:gd name="T4" fmla="*/ 0 w 67"/>
                  <a:gd name="T5" fmla="*/ 0 h 45"/>
                  <a:gd name="T6" fmla="*/ 0 w 67"/>
                  <a:gd name="T7" fmla="*/ 1 h 45"/>
                  <a:gd name="T8" fmla="*/ 33 w 67"/>
                  <a:gd name="T9" fmla="*/ 45 h 45"/>
                  <a:gd name="T10" fmla="*/ 33 w 67"/>
                  <a:gd name="T11" fmla="*/ 45 h 45"/>
                  <a:gd name="T12" fmla="*/ 67 w 67"/>
                  <a:gd name="T13" fmla="*/ 1 h 45"/>
                  <a:gd name="T14" fmla="*/ 67 w 67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5">
                    <a:moveTo>
                      <a:pt x="67" y="0"/>
                    </a:moveTo>
                    <a:cubicBezTo>
                      <a:pt x="33" y="44"/>
                      <a:pt x="33" y="44"/>
                      <a:pt x="33" y="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</a:path>
                </a:pathLst>
              </a:custGeom>
              <a:solidFill>
                <a:srgbClr val="E9C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endParaRPr>
              </a:p>
            </p:txBody>
          </p:sp>
        </p:grpSp>
      </p:grpSp>
      <p:sp>
        <p:nvSpPr>
          <p:cNvPr id="30" name="稻壳儿春秋广告/盗版必究"/>
          <p:cNvSpPr txBox="1"/>
          <p:nvPr/>
        </p:nvSpPr>
        <p:spPr>
          <a:xfrm>
            <a:off x="1010000" y="4757396"/>
            <a:ext cx="21830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4E4E4D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2010</a:t>
            </a:r>
            <a:r>
              <a:rPr lang="zh-CN" altLang="en-US" sz="1050" dirty="0">
                <a:solidFill>
                  <a:srgbClr val="4E4E4D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Graduated from Sichuan Normal University, studied marketing major, because of the design has a strong design, after graduation to study graphic design and work.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914547" y="1713571"/>
            <a:ext cx="3219304" cy="637626"/>
            <a:chOff x="555449" y="5674310"/>
            <a:chExt cx="2873352" cy="637626"/>
          </a:xfrm>
        </p:grpSpPr>
        <p:sp>
          <p:nvSpPr>
            <p:cNvPr id="43" name="稻壳儿春秋广告/盗版必究        原创来源：http://chn.docer.com/works?userid=199329941#!/work_time"/>
            <p:cNvSpPr/>
            <p:nvPr/>
          </p:nvSpPr>
          <p:spPr bwMode="auto">
            <a:xfrm>
              <a:off x="555449" y="5674310"/>
              <a:ext cx="2873352" cy="637626"/>
            </a:xfrm>
            <a:custGeom>
              <a:avLst/>
              <a:gdLst>
                <a:gd name="T0" fmla="*/ 640 w 678"/>
                <a:gd name="T1" fmla="*/ 7 h 148"/>
                <a:gd name="T2" fmla="*/ 638 w 678"/>
                <a:gd name="T3" fmla="*/ 6 h 148"/>
                <a:gd name="T4" fmla="*/ 544 w 678"/>
                <a:gd name="T5" fmla="*/ 3 h 148"/>
                <a:gd name="T6" fmla="*/ 406 w 678"/>
                <a:gd name="T7" fmla="*/ 0 h 148"/>
                <a:gd name="T8" fmla="*/ 136 w 678"/>
                <a:gd name="T9" fmla="*/ 8 h 148"/>
                <a:gd name="T10" fmla="*/ 38 w 678"/>
                <a:gd name="T11" fmla="*/ 18 h 148"/>
                <a:gd name="T12" fmla="*/ 28 w 678"/>
                <a:gd name="T13" fmla="*/ 20 h 148"/>
                <a:gd name="T14" fmla="*/ 58 w 678"/>
                <a:gd name="T15" fmla="*/ 41 h 148"/>
                <a:gd name="T16" fmla="*/ 58 w 678"/>
                <a:gd name="T17" fmla="*/ 42 h 148"/>
                <a:gd name="T18" fmla="*/ 58 w 678"/>
                <a:gd name="T19" fmla="*/ 42 h 148"/>
                <a:gd name="T20" fmla="*/ 58 w 678"/>
                <a:gd name="T21" fmla="*/ 42 h 148"/>
                <a:gd name="T22" fmla="*/ 57 w 678"/>
                <a:gd name="T23" fmla="*/ 43 h 148"/>
                <a:gd name="T24" fmla="*/ 55 w 678"/>
                <a:gd name="T25" fmla="*/ 44 h 148"/>
                <a:gd name="T26" fmla="*/ 35 w 678"/>
                <a:gd name="T27" fmla="*/ 54 h 148"/>
                <a:gd name="T28" fmla="*/ 2 w 678"/>
                <a:gd name="T29" fmla="*/ 74 h 148"/>
                <a:gd name="T30" fmla="*/ 1 w 678"/>
                <a:gd name="T31" fmla="*/ 76 h 148"/>
                <a:gd name="T32" fmla="*/ 44 w 678"/>
                <a:gd name="T33" fmla="*/ 80 h 148"/>
                <a:gd name="T34" fmla="*/ 25 w 678"/>
                <a:gd name="T35" fmla="*/ 89 h 148"/>
                <a:gd name="T36" fmla="*/ 24 w 678"/>
                <a:gd name="T37" fmla="*/ 90 h 148"/>
                <a:gd name="T38" fmla="*/ 17 w 678"/>
                <a:gd name="T39" fmla="*/ 94 h 148"/>
                <a:gd name="T40" fmla="*/ 10 w 678"/>
                <a:gd name="T41" fmla="*/ 99 h 148"/>
                <a:gd name="T42" fmla="*/ 60 w 678"/>
                <a:gd name="T43" fmla="*/ 115 h 148"/>
                <a:gd name="T44" fmla="*/ 15 w 678"/>
                <a:gd name="T45" fmla="*/ 137 h 148"/>
                <a:gd name="T46" fmla="*/ 18 w 678"/>
                <a:gd name="T47" fmla="*/ 137 h 148"/>
                <a:gd name="T48" fmla="*/ 29 w 678"/>
                <a:gd name="T49" fmla="*/ 140 h 148"/>
                <a:gd name="T50" fmla="*/ 51 w 678"/>
                <a:gd name="T51" fmla="*/ 144 h 148"/>
                <a:gd name="T52" fmla="*/ 69 w 678"/>
                <a:gd name="T53" fmla="*/ 148 h 148"/>
                <a:gd name="T54" fmla="*/ 81 w 678"/>
                <a:gd name="T55" fmla="*/ 147 h 148"/>
                <a:gd name="T56" fmla="*/ 81 w 678"/>
                <a:gd name="T57" fmla="*/ 147 h 148"/>
                <a:gd name="T58" fmla="*/ 129 w 678"/>
                <a:gd name="T59" fmla="*/ 143 h 148"/>
                <a:gd name="T60" fmla="*/ 261 w 678"/>
                <a:gd name="T61" fmla="*/ 138 h 148"/>
                <a:gd name="T62" fmla="*/ 537 w 678"/>
                <a:gd name="T63" fmla="*/ 139 h 148"/>
                <a:gd name="T64" fmla="*/ 606 w 678"/>
                <a:gd name="T65" fmla="*/ 141 h 148"/>
                <a:gd name="T66" fmla="*/ 617 w 678"/>
                <a:gd name="T67" fmla="*/ 142 h 148"/>
                <a:gd name="T68" fmla="*/ 617 w 678"/>
                <a:gd name="T69" fmla="*/ 142 h 148"/>
                <a:gd name="T70" fmla="*/ 619 w 678"/>
                <a:gd name="T71" fmla="*/ 142 h 148"/>
                <a:gd name="T72" fmla="*/ 628 w 678"/>
                <a:gd name="T73" fmla="*/ 141 h 148"/>
                <a:gd name="T74" fmla="*/ 641 w 678"/>
                <a:gd name="T75" fmla="*/ 134 h 148"/>
                <a:gd name="T76" fmla="*/ 659 w 678"/>
                <a:gd name="T77" fmla="*/ 124 h 148"/>
                <a:gd name="T78" fmla="*/ 666 w 678"/>
                <a:gd name="T79" fmla="*/ 121 h 148"/>
                <a:gd name="T80" fmla="*/ 660 w 678"/>
                <a:gd name="T81" fmla="*/ 120 h 148"/>
                <a:gd name="T82" fmla="*/ 652 w 678"/>
                <a:gd name="T83" fmla="*/ 117 h 148"/>
                <a:gd name="T84" fmla="*/ 623 w 678"/>
                <a:gd name="T85" fmla="*/ 110 h 148"/>
                <a:gd name="T86" fmla="*/ 601 w 678"/>
                <a:gd name="T87" fmla="*/ 105 h 148"/>
                <a:gd name="T88" fmla="*/ 643 w 678"/>
                <a:gd name="T89" fmla="*/ 88 h 148"/>
                <a:gd name="T90" fmla="*/ 626 w 678"/>
                <a:gd name="T91" fmla="*/ 81 h 148"/>
                <a:gd name="T92" fmla="*/ 671 w 678"/>
                <a:gd name="T93" fmla="*/ 63 h 148"/>
                <a:gd name="T94" fmla="*/ 667 w 678"/>
                <a:gd name="T95" fmla="*/ 62 h 148"/>
                <a:gd name="T96" fmla="*/ 611 w 678"/>
                <a:gd name="T97" fmla="*/ 41 h 148"/>
                <a:gd name="T98" fmla="*/ 677 w 678"/>
                <a:gd name="T99" fmla="*/ 23 h 148"/>
                <a:gd name="T100" fmla="*/ 678 w 678"/>
                <a:gd name="T101" fmla="*/ 23 h 148"/>
                <a:gd name="T102" fmla="*/ 661 w 678"/>
                <a:gd name="T103" fmla="*/ 15 h 148"/>
                <a:gd name="T104" fmla="*/ 640 w 678"/>
                <a:gd name="T105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8" h="148">
                  <a:moveTo>
                    <a:pt x="640" y="7"/>
                  </a:moveTo>
                  <a:cubicBezTo>
                    <a:pt x="639" y="7"/>
                    <a:pt x="639" y="7"/>
                    <a:pt x="638" y="6"/>
                  </a:cubicBezTo>
                  <a:cubicBezTo>
                    <a:pt x="631" y="6"/>
                    <a:pt x="562" y="3"/>
                    <a:pt x="544" y="3"/>
                  </a:cubicBezTo>
                  <a:cubicBezTo>
                    <a:pt x="498" y="1"/>
                    <a:pt x="452" y="1"/>
                    <a:pt x="406" y="0"/>
                  </a:cubicBezTo>
                  <a:cubicBezTo>
                    <a:pt x="316" y="0"/>
                    <a:pt x="226" y="2"/>
                    <a:pt x="136" y="8"/>
                  </a:cubicBezTo>
                  <a:cubicBezTo>
                    <a:pt x="103" y="10"/>
                    <a:pt x="70" y="13"/>
                    <a:pt x="38" y="18"/>
                  </a:cubicBezTo>
                  <a:cubicBezTo>
                    <a:pt x="34" y="19"/>
                    <a:pt x="31" y="19"/>
                    <a:pt x="28" y="20"/>
                  </a:cubicBezTo>
                  <a:cubicBezTo>
                    <a:pt x="39" y="27"/>
                    <a:pt x="49" y="33"/>
                    <a:pt x="58" y="41"/>
                  </a:cubicBezTo>
                  <a:cubicBezTo>
                    <a:pt x="58" y="41"/>
                    <a:pt x="58" y="41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7" y="43"/>
                  </a:cubicBezTo>
                  <a:cubicBezTo>
                    <a:pt x="57" y="43"/>
                    <a:pt x="56" y="43"/>
                    <a:pt x="55" y="44"/>
                  </a:cubicBezTo>
                  <a:cubicBezTo>
                    <a:pt x="49" y="48"/>
                    <a:pt x="41" y="51"/>
                    <a:pt x="35" y="54"/>
                  </a:cubicBezTo>
                  <a:cubicBezTo>
                    <a:pt x="23" y="60"/>
                    <a:pt x="11" y="66"/>
                    <a:pt x="2" y="74"/>
                  </a:cubicBezTo>
                  <a:cubicBezTo>
                    <a:pt x="2" y="74"/>
                    <a:pt x="0" y="76"/>
                    <a:pt x="1" y="76"/>
                  </a:cubicBezTo>
                  <a:cubicBezTo>
                    <a:pt x="8" y="78"/>
                    <a:pt x="38" y="78"/>
                    <a:pt x="44" y="80"/>
                  </a:cubicBezTo>
                  <a:cubicBezTo>
                    <a:pt x="37" y="83"/>
                    <a:pt x="27" y="89"/>
                    <a:pt x="25" y="89"/>
                  </a:cubicBezTo>
                  <a:cubicBezTo>
                    <a:pt x="25" y="89"/>
                    <a:pt x="25" y="90"/>
                    <a:pt x="24" y="90"/>
                  </a:cubicBezTo>
                  <a:cubicBezTo>
                    <a:pt x="22" y="91"/>
                    <a:pt x="19" y="93"/>
                    <a:pt x="17" y="94"/>
                  </a:cubicBezTo>
                  <a:cubicBezTo>
                    <a:pt x="15" y="96"/>
                    <a:pt x="12" y="97"/>
                    <a:pt x="10" y="99"/>
                  </a:cubicBezTo>
                  <a:cubicBezTo>
                    <a:pt x="15" y="101"/>
                    <a:pt x="54" y="113"/>
                    <a:pt x="60" y="115"/>
                  </a:cubicBezTo>
                  <a:cubicBezTo>
                    <a:pt x="57" y="117"/>
                    <a:pt x="20" y="134"/>
                    <a:pt x="15" y="137"/>
                  </a:cubicBezTo>
                  <a:cubicBezTo>
                    <a:pt x="16" y="137"/>
                    <a:pt x="17" y="137"/>
                    <a:pt x="18" y="137"/>
                  </a:cubicBezTo>
                  <a:cubicBezTo>
                    <a:pt x="21" y="138"/>
                    <a:pt x="25" y="139"/>
                    <a:pt x="29" y="140"/>
                  </a:cubicBezTo>
                  <a:cubicBezTo>
                    <a:pt x="36" y="141"/>
                    <a:pt x="44" y="142"/>
                    <a:pt x="51" y="144"/>
                  </a:cubicBezTo>
                  <a:cubicBezTo>
                    <a:pt x="57" y="145"/>
                    <a:pt x="63" y="147"/>
                    <a:pt x="69" y="148"/>
                  </a:cubicBezTo>
                  <a:cubicBezTo>
                    <a:pt x="73" y="147"/>
                    <a:pt x="77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7" y="145"/>
                    <a:pt x="113" y="144"/>
                    <a:pt x="129" y="143"/>
                  </a:cubicBezTo>
                  <a:cubicBezTo>
                    <a:pt x="173" y="141"/>
                    <a:pt x="217" y="139"/>
                    <a:pt x="261" y="138"/>
                  </a:cubicBezTo>
                  <a:cubicBezTo>
                    <a:pt x="353" y="136"/>
                    <a:pt x="445" y="137"/>
                    <a:pt x="537" y="139"/>
                  </a:cubicBezTo>
                  <a:cubicBezTo>
                    <a:pt x="560" y="140"/>
                    <a:pt x="583" y="141"/>
                    <a:pt x="606" y="141"/>
                  </a:cubicBezTo>
                  <a:cubicBezTo>
                    <a:pt x="610" y="141"/>
                    <a:pt x="613" y="142"/>
                    <a:pt x="617" y="142"/>
                  </a:cubicBezTo>
                  <a:cubicBezTo>
                    <a:pt x="617" y="142"/>
                    <a:pt x="617" y="142"/>
                    <a:pt x="617" y="142"/>
                  </a:cubicBezTo>
                  <a:cubicBezTo>
                    <a:pt x="617" y="142"/>
                    <a:pt x="618" y="142"/>
                    <a:pt x="619" y="142"/>
                  </a:cubicBezTo>
                  <a:cubicBezTo>
                    <a:pt x="622" y="141"/>
                    <a:pt x="625" y="141"/>
                    <a:pt x="628" y="141"/>
                  </a:cubicBezTo>
                  <a:cubicBezTo>
                    <a:pt x="633" y="139"/>
                    <a:pt x="637" y="136"/>
                    <a:pt x="641" y="134"/>
                  </a:cubicBezTo>
                  <a:cubicBezTo>
                    <a:pt x="647" y="131"/>
                    <a:pt x="653" y="128"/>
                    <a:pt x="659" y="124"/>
                  </a:cubicBezTo>
                  <a:cubicBezTo>
                    <a:pt x="661" y="123"/>
                    <a:pt x="663" y="122"/>
                    <a:pt x="666" y="121"/>
                  </a:cubicBezTo>
                  <a:cubicBezTo>
                    <a:pt x="664" y="121"/>
                    <a:pt x="662" y="120"/>
                    <a:pt x="660" y="120"/>
                  </a:cubicBezTo>
                  <a:cubicBezTo>
                    <a:pt x="658" y="119"/>
                    <a:pt x="655" y="118"/>
                    <a:pt x="652" y="117"/>
                  </a:cubicBezTo>
                  <a:cubicBezTo>
                    <a:pt x="642" y="115"/>
                    <a:pt x="633" y="112"/>
                    <a:pt x="623" y="110"/>
                  </a:cubicBezTo>
                  <a:cubicBezTo>
                    <a:pt x="616" y="109"/>
                    <a:pt x="608" y="107"/>
                    <a:pt x="601" y="105"/>
                  </a:cubicBezTo>
                  <a:cubicBezTo>
                    <a:pt x="613" y="101"/>
                    <a:pt x="645" y="90"/>
                    <a:pt x="643" y="88"/>
                  </a:cubicBezTo>
                  <a:cubicBezTo>
                    <a:pt x="638" y="85"/>
                    <a:pt x="631" y="84"/>
                    <a:pt x="626" y="81"/>
                  </a:cubicBezTo>
                  <a:cubicBezTo>
                    <a:pt x="630" y="79"/>
                    <a:pt x="660" y="67"/>
                    <a:pt x="671" y="63"/>
                  </a:cubicBezTo>
                  <a:cubicBezTo>
                    <a:pt x="669" y="62"/>
                    <a:pt x="668" y="62"/>
                    <a:pt x="667" y="62"/>
                  </a:cubicBezTo>
                  <a:cubicBezTo>
                    <a:pt x="661" y="60"/>
                    <a:pt x="623" y="48"/>
                    <a:pt x="611" y="41"/>
                  </a:cubicBezTo>
                  <a:cubicBezTo>
                    <a:pt x="617" y="40"/>
                    <a:pt x="669" y="30"/>
                    <a:pt x="677" y="23"/>
                  </a:cubicBezTo>
                  <a:cubicBezTo>
                    <a:pt x="678" y="23"/>
                    <a:pt x="678" y="23"/>
                    <a:pt x="678" y="23"/>
                  </a:cubicBezTo>
                  <a:cubicBezTo>
                    <a:pt x="672" y="20"/>
                    <a:pt x="667" y="18"/>
                    <a:pt x="661" y="15"/>
                  </a:cubicBezTo>
                  <a:cubicBezTo>
                    <a:pt x="654" y="12"/>
                    <a:pt x="647" y="10"/>
                    <a:pt x="640" y="7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dirty="0">
                <a:solidFill>
                  <a:srgbClr val="332E2B"/>
                </a:solidFill>
              </a:endParaRPr>
            </a:p>
          </p:txBody>
        </p:sp>
        <p:sp>
          <p:nvSpPr>
            <p:cNvPr id="46" name="稻壳儿春秋广告/盗版必究"/>
            <p:cNvSpPr txBox="1"/>
            <p:nvPr/>
          </p:nvSpPr>
          <p:spPr>
            <a:xfrm>
              <a:off x="1091879" y="5869647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Address: Panzhihua City West</a:t>
              </a:r>
              <a:endParaRPr lang="en-US" altLang="zh-CN" sz="1400" dirty="0">
                <a:solidFill>
                  <a:srgbClr val="4E4E4D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486348" y="1713571"/>
            <a:ext cx="3219304" cy="637626"/>
            <a:chOff x="4623265" y="5674310"/>
            <a:chExt cx="2873352" cy="637626"/>
          </a:xfrm>
        </p:grpSpPr>
        <p:sp>
          <p:nvSpPr>
            <p:cNvPr id="44" name="稻壳儿春秋广告/盗版必究"/>
            <p:cNvSpPr txBox="1"/>
            <p:nvPr/>
          </p:nvSpPr>
          <p:spPr>
            <a:xfrm>
              <a:off x="4732495" y="5869647"/>
              <a:ext cx="2654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Email:</a:t>
              </a:r>
              <a:r>
                <a:rPr lang="en-US" altLang="zh-CN" sz="1400" dirty="0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fid888888@139.com</a:t>
              </a:r>
            </a:p>
          </p:txBody>
        </p:sp>
        <p:sp>
          <p:nvSpPr>
            <p:cNvPr id="47" name="稻壳儿春秋广告/盗版必究        原创来源：http://chn.docer.com/works?userid=199329941#!/work_time"/>
            <p:cNvSpPr/>
            <p:nvPr/>
          </p:nvSpPr>
          <p:spPr bwMode="auto">
            <a:xfrm>
              <a:off x="4623265" y="5674310"/>
              <a:ext cx="2873352" cy="637626"/>
            </a:xfrm>
            <a:custGeom>
              <a:avLst/>
              <a:gdLst>
                <a:gd name="T0" fmla="*/ 640 w 678"/>
                <a:gd name="T1" fmla="*/ 7 h 148"/>
                <a:gd name="T2" fmla="*/ 638 w 678"/>
                <a:gd name="T3" fmla="*/ 6 h 148"/>
                <a:gd name="T4" fmla="*/ 544 w 678"/>
                <a:gd name="T5" fmla="*/ 3 h 148"/>
                <a:gd name="T6" fmla="*/ 406 w 678"/>
                <a:gd name="T7" fmla="*/ 0 h 148"/>
                <a:gd name="T8" fmla="*/ 136 w 678"/>
                <a:gd name="T9" fmla="*/ 8 h 148"/>
                <a:gd name="T10" fmla="*/ 38 w 678"/>
                <a:gd name="T11" fmla="*/ 18 h 148"/>
                <a:gd name="T12" fmla="*/ 28 w 678"/>
                <a:gd name="T13" fmla="*/ 20 h 148"/>
                <a:gd name="T14" fmla="*/ 58 w 678"/>
                <a:gd name="T15" fmla="*/ 41 h 148"/>
                <a:gd name="T16" fmla="*/ 58 w 678"/>
                <a:gd name="T17" fmla="*/ 42 h 148"/>
                <a:gd name="T18" fmla="*/ 58 w 678"/>
                <a:gd name="T19" fmla="*/ 42 h 148"/>
                <a:gd name="T20" fmla="*/ 58 w 678"/>
                <a:gd name="T21" fmla="*/ 42 h 148"/>
                <a:gd name="T22" fmla="*/ 57 w 678"/>
                <a:gd name="T23" fmla="*/ 43 h 148"/>
                <a:gd name="T24" fmla="*/ 55 w 678"/>
                <a:gd name="T25" fmla="*/ 44 h 148"/>
                <a:gd name="T26" fmla="*/ 35 w 678"/>
                <a:gd name="T27" fmla="*/ 54 h 148"/>
                <a:gd name="T28" fmla="*/ 2 w 678"/>
                <a:gd name="T29" fmla="*/ 74 h 148"/>
                <a:gd name="T30" fmla="*/ 1 w 678"/>
                <a:gd name="T31" fmla="*/ 76 h 148"/>
                <a:gd name="T32" fmla="*/ 44 w 678"/>
                <a:gd name="T33" fmla="*/ 80 h 148"/>
                <a:gd name="T34" fmla="*/ 25 w 678"/>
                <a:gd name="T35" fmla="*/ 89 h 148"/>
                <a:gd name="T36" fmla="*/ 24 w 678"/>
                <a:gd name="T37" fmla="*/ 90 h 148"/>
                <a:gd name="T38" fmla="*/ 17 w 678"/>
                <a:gd name="T39" fmla="*/ 94 h 148"/>
                <a:gd name="T40" fmla="*/ 10 w 678"/>
                <a:gd name="T41" fmla="*/ 99 h 148"/>
                <a:gd name="T42" fmla="*/ 60 w 678"/>
                <a:gd name="T43" fmla="*/ 115 h 148"/>
                <a:gd name="T44" fmla="*/ 15 w 678"/>
                <a:gd name="T45" fmla="*/ 137 h 148"/>
                <a:gd name="T46" fmla="*/ 18 w 678"/>
                <a:gd name="T47" fmla="*/ 137 h 148"/>
                <a:gd name="T48" fmla="*/ 29 w 678"/>
                <a:gd name="T49" fmla="*/ 140 h 148"/>
                <a:gd name="T50" fmla="*/ 51 w 678"/>
                <a:gd name="T51" fmla="*/ 144 h 148"/>
                <a:gd name="T52" fmla="*/ 69 w 678"/>
                <a:gd name="T53" fmla="*/ 148 h 148"/>
                <a:gd name="T54" fmla="*/ 81 w 678"/>
                <a:gd name="T55" fmla="*/ 147 h 148"/>
                <a:gd name="T56" fmla="*/ 81 w 678"/>
                <a:gd name="T57" fmla="*/ 147 h 148"/>
                <a:gd name="T58" fmla="*/ 129 w 678"/>
                <a:gd name="T59" fmla="*/ 143 h 148"/>
                <a:gd name="T60" fmla="*/ 261 w 678"/>
                <a:gd name="T61" fmla="*/ 138 h 148"/>
                <a:gd name="T62" fmla="*/ 537 w 678"/>
                <a:gd name="T63" fmla="*/ 139 h 148"/>
                <a:gd name="T64" fmla="*/ 606 w 678"/>
                <a:gd name="T65" fmla="*/ 141 h 148"/>
                <a:gd name="T66" fmla="*/ 617 w 678"/>
                <a:gd name="T67" fmla="*/ 142 h 148"/>
                <a:gd name="T68" fmla="*/ 617 w 678"/>
                <a:gd name="T69" fmla="*/ 142 h 148"/>
                <a:gd name="T70" fmla="*/ 619 w 678"/>
                <a:gd name="T71" fmla="*/ 142 h 148"/>
                <a:gd name="T72" fmla="*/ 628 w 678"/>
                <a:gd name="T73" fmla="*/ 141 h 148"/>
                <a:gd name="T74" fmla="*/ 641 w 678"/>
                <a:gd name="T75" fmla="*/ 134 h 148"/>
                <a:gd name="T76" fmla="*/ 659 w 678"/>
                <a:gd name="T77" fmla="*/ 124 h 148"/>
                <a:gd name="T78" fmla="*/ 666 w 678"/>
                <a:gd name="T79" fmla="*/ 121 h 148"/>
                <a:gd name="T80" fmla="*/ 660 w 678"/>
                <a:gd name="T81" fmla="*/ 120 h 148"/>
                <a:gd name="T82" fmla="*/ 652 w 678"/>
                <a:gd name="T83" fmla="*/ 117 h 148"/>
                <a:gd name="T84" fmla="*/ 623 w 678"/>
                <a:gd name="T85" fmla="*/ 110 h 148"/>
                <a:gd name="T86" fmla="*/ 601 w 678"/>
                <a:gd name="T87" fmla="*/ 105 h 148"/>
                <a:gd name="T88" fmla="*/ 643 w 678"/>
                <a:gd name="T89" fmla="*/ 88 h 148"/>
                <a:gd name="T90" fmla="*/ 626 w 678"/>
                <a:gd name="T91" fmla="*/ 81 h 148"/>
                <a:gd name="T92" fmla="*/ 671 w 678"/>
                <a:gd name="T93" fmla="*/ 63 h 148"/>
                <a:gd name="T94" fmla="*/ 667 w 678"/>
                <a:gd name="T95" fmla="*/ 62 h 148"/>
                <a:gd name="T96" fmla="*/ 611 w 678"/>
                <a:gd name="T97" fmla="*/ 41 h 148"/>
                <a:gd name="T98" fmla="*/ 677 w 678"/>
                <a:gd name="T99" fmla="*/ 23 h 148"/>
                <a:gd name="T100" fmla="*/ 678 w 678"/>
                <a:gd name="T101" fmla="*/ 23 h 148"/>
                <a:gd name="T102" fmla="*/ 661 w 678"/>
                <a:gd name="T103" fmla="*/ 15 h 148"/>
                <a:gd name="T104" fmla="*/ 640 w 678"/>
                <a:gd name="T105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8" h="148">
                  <a:moveTo>
                    <a:pt x="640" y="7"/>
                  </a:moveTo>
                  <a:cubicBezTo>
                    <a:pt x="639" y="7"/>
                    <a:pt x="639" y="7"/>
                    <a:pt x="638" y="6"/>
                  </a:cubicBezTo>
                  <a:cubicBezTo>
                    <a:pt x="631" y="6"/>
                    <a:pt x="562" y="3"/>
                    <a:pt x="544" y="3"/>
                  </a:cubicBezTo>
                  <a:cubicBezTo>
                    <a:pt x="498" y="1"/>
                    <a:pt x="452" y="1"/>
                    <a:pt x="406" y="0"/>
                  </a:cubicBezTo>
                  <a:cubicBezTo>
                    <a:pt x="316" y="0"/>
                    <a:pt x="226" y="2"/>
                    <a:pt x="136" y="8"/>
                  </a:cubicBezTo>
                  <a:cubicBezTo>
                    <a:pt x="103" y="10"/>
                    <a:pt x="70" y="13"/>
                    <a:pt x="38" y="18"/>
                  </a:cubicBezTo>
                  <a:cubicBezTo>
                    <a:pt x="34" y="19"/>
                    <a:pt x="31" y="19"/>
                    <a:pt x="28" y="20"/>
                  </a:cubicBezTo>
                  <a:cubicBezTo>
                    <a:pt x="39" y="27"/>
                    <a:pt x="49" y="33"/>
                    <a:pt x="58" y="41"/>
                  </a:cubicBezTo>
                  <a:cubicBezTo>
                    <a:pt x="58" y="41"/>
                    <a:pt x="58" y="41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7" y="43"/>
                  </a:cubicBezTo>
                  <a:cubicBezTo>
                    <a:pt x="57" y="43"/>
                    <a:pt x="56" y="43"/>
                    <a:pt x="55" y="44"/>
                  </a:cubicBezTo>
                  <a:cubicBezTo>
                    <a:pt x="49" y="48"/>
                    <a:pt x="41" y="51"/>
                    <a:pt x="35" y="54"/>
                  </a:cubicBezTo>
                  <a:cubicBezTo>
                    <a:pt x="23" y="60"/>
                    <a:pt x="11" y="66"/>
                    <a:pt x="2" y="74"/>
                  </a:cubicBezTo>
                  <a:cubicBezTo>
                    <a:pt x="2" y="74"/>
                    <a:pt x="0" y="76"/>
                    <a:pt x="1" y="76"/>
                  </a:cubicBezTo>
                  <a:cubicBezTo>
                    <a:pt x="8" y="78"/>
                    <a:pt x="38" y="78"/>
                    <a:pt x="44" y="80"/>
                  </a:cubicBezTo>
                  <a:cubicBezTo>
                    <a:pt x="37" y="83"/>
                    <a:pt x="27" y="89"/>
                    <a:pt x="25" y="89"/>
                  </a:cubicBezTo>
                  <a:cubicBezTo>
                    <a:pt x="25" y="89"/>
                    <a:pt x="25" y="90"/>
                    <a:pt x="24" y="90"/>
                  </a:cubicBezTo>
                  <a:cubicBezTo>
                    <a:pt x="22" y="91"/>
                    <a:pt x="19" y="93"/>
                    <a:pt x="17" y="94"/>
                  </a:cubicBezTo>
                  <a:cubicBezTo>
                    <a:pt x="15" y="96"/>
                    <a:pt x="12" y="97"/>
                    <a:pt x="10" y="99"/>
                  </a:cubicBezTo>
                  <a:cubicBezTo>
                    <a:pt x="15" y="101"/>
                    <a:pt x="54" y="113"/>
                    <a:pt x="60" y="115"/>
                  </a:cubicBezTo>
                  <a:cubicBezTo>
                    <a:pt x="57" y="117"/>
                    <a:pt x="20" y="134"/>
                    <a:pt x="15" y="137"/>
                  </a:cubicBezTo>
                  <a:cubicBezTo>
                    <a:pt x="16" y="137"/>
                    <a:pt x="17" y="137"/>
                    <a:pt x="18" y="137"/>
                  </a:cubicBezTo>
                  <a:cubicBezTo>
                    <a:pt x="21" y="138"/>
                    <a:pt x="25" y="139"/>
                    <a:pt x="29" y="140"/>
                  </a:cubicBezTo>
                  <a:cubicBezTo>
                    <a:pt x="36" y="141"/>
                    <a:pt x="44" y="142"/>
                    <a:pt x="51" y="144"/>
                  </a:cubicBezTo>
                  <a:cubicBezTo>
                    <a:pt x="57" y="145"/>
                    <a:pt x="63" y="147"/>
                    <a:pt x="69" y="148"/>
                  </a:cubicBezTo>
                  <a:cubicBezTo>
                    <a:pt x="73" y="147"/>
                    <a:pt x="77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7" y="145"/>
                    <a:pt x="113" y="144"/>
                    <a:pt x="129" y="143"/>
                  </a:cubicBezTo>
                  <a:cubicBezTo>
                    <a:pt x="173" y="141"/>
                    <a:pt x="217" y="139"/>
                    <a:pt x="261" y="138"/>
                  </a:cubicBezTo>
                  <a:cubicBezTo>
                    <a:pt x="353" y="136"/>
                    <a:pt x="445" y="137"/>
                    <a:pt x="537" y="139"/>
                  </a:cubicBezTo>
                  <a:cubicBezTo>
                    <a:pt x="560" y="140"/>
                    <a:pt x="583" y="141"/>
                    <a:pt x="606" y="141"/>
                  </a:cubicBezTo>
                  <a:cubicBezTo>
                    <a:pt x="610" y="141"/>
                    <a:pt x="613" y="142"/>
                    <a:pt x="617" y="142"/>
                  </a:cubicBezTo>
                  <a:cubicBezTo>
                    <a:pt x="617" y="142"/>
                    <a:pt x="617" y="142"/>
                    <a:pt x="617" y="142"/>
                  </a:cubicBezTo>
                  <a:cubicBezTo>
                    <a:pt x="617" y="142"/>
                    <a:pt x="618" y="142"/>
                    <a:pt x="619" y="142"/>
                  </a:cubicBezTo>
                  <a:cubicBezTo>
                    <a:pt x="622" y="141"/>
                    <a:pt x="625" y="141"/>
                    <a:pt x="628" y="141"/>
                  </a:cubicBezTo>
                  <a:cubicBezTo>
                    <a:pt x="633" y="139"/>
                    <a:pt x="637" y="136"/>
                    <a:pt x="641" y="134"/>
                  </a:cubicBezTo>
                  <a:cubicBezTo>
                    <a:pt x="647" y="131"/>
                    <a:pt x="653" y="128"/>
                    <a:pt x="659" y="124"/>
                  </a:cubicBezTo>
                  <a:cubicBezTo>
                    <a:pt x="661" y="123"/>
                    <a:pt x="663" y="122"/>
                    <a:pt x="666" y="121"/>
                  </a:cubicBezTo>
                  <a:cubicBezTo>
                    <a:pt x="664" y="121"/>
                    <a:pt x="662" y="120"/>
                    <a:pt x="660" y="120"/>
                  </a:cubicBezTo>
                  <a:cubicBezTo>
                    <a:pt x="658" y="119"/>
                    <a:pt x="655" y="118"/>
                    <a:pt x="652" y="117"/>
                  </a:cubicBezTo>
                  <a:cubicBezTo>
                    <a:pt x="642" y="115"/>
                    <a:pt x="633" y="112"/>
                    <a:pt x="623" y="110"/>
                  </a:cubicBezTo>
                  <a:cubicBezTo>
                    <a:pt x="616" y="109"/>
                    <a:pt x="608" y="107"/>
                    <a:pt x="601" y="105"/>
                  </a:cubicBezTo>
                  <a:cubicBezTo>
                    <a:pt x="613" y="101"/>
                    <a:pt x="645" y="90"/>
                    <a:pt x="643" y="88"/>
                  </a:cubicBezTo>
                  <a:cubicBezTo>
                    <a:pt x="638" y="85"/>
                    <a:pt x="631" y="84"/>
                    <a:pt x="626" y="81"/>
                  </a:cubicBezTo>
                  <a:cubicBezTo>
                    <a:pt x="630" y="79"/>
                    <a:pt x="660" y="67"/>
                    <a:pt x="671" y="63"/>
                  </a:cubicBezTo>
                  <a:cubicBezTo>
                    <a:pt x="669" y="62"/>
                    <a:pt x="668" y="62"/>
                    <a:pt x="667" y="62"/>
                  </a:cubicBezTo>
                  <a:cubicBezTo>
                    <a:pt x="661" y="60"/>
                    <a:pt x="623" y="48"/>
                    <a:pt x="611" y="41"/>
                  </a:cubicBezTo>
                  <a:cubicBezTo>
                    <a:pt x="617" y="40"/>
                    <a:pt x="669" y="30"/>
                    <a:pt x="677" y="23"/>
                  </a:cubicBezTo>
                  <a:cubicBezTo>
                    <a:pt x="678" y="23"/>
                    <a:pt x="678" y="23"/>
                    <a:pt x="678" y="23"/>
                  </a:cubicBezTo>
                  <a:cubicBezTo>
                    <a:pt x="672" y="20"/>
                    <a:pt x="667" y="18"/>
                    <a:pt x="661" y="15"/>
                  </a:cubicBezTo>
                  <a:cubicBezTo>
                    <a:pt x="654" y="12"/>
                    <a:pt x="647" y="10"/>
                    <a:pt x="640" y="7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rgbClr val="332E2B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058150" y="1713571"/>
            <a:ext cx="3219304" cy="637626"/>
            <a:chOff x="7699052" y="5674310"/>
            <a:chExt cx="2873352" cy="637626"/>
          </a:xfrm>
        </p:grpSpPr>
        <p:sp>
          <p:nvSpPr>
            <p:cNvPr id="45" name="稻壳儿春秋广告/盗版必究"/>
            <p:cNvSpPr txBox="1"/>
            <p:nvPr/>
          </p:nvSpPr>
          <p:spPr>
            <a:xfrm>
              <a:off x="8130485" y="5869647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Contact:</a:t>
              </a:r>
              <a:r>
                <a:rPr lang="en-US" altLang="zh-CN" sz="1400" dirty="0">
                  <a:solidFill>
                    <a:srgbClr val="4E4E4D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153****4230</a:t>
              </a:r>
            </a:p>
          </p:txBody>
        </p:sp>
        <p:sp>
          <p:nvSpPr>
            <p:cNvPr id="48" name="稻壳儿春秋广告/盗版必究        原创来源：http://chn.docer.com/works?userid=199329941#!/work_time"/>
            <p:cNvSpPr/>
            <p:nvPr/>
          </p:nvSpPr>
          <p:spPr bwMode="auto">
            <a:xfrm>
              <a:off x="7699052" y="5674310"/>
              <a:ext cx="2873352" cy="637626"/>
            </a:xfrm>
            <a:custGeom>
              <a:avLst/>
              <a:gdLst>
                <a:gd name="T0" fmla="*/ 640 w 678"/>
                <a:gd name="T1" fmla="*/ 7 h 148"/>
                <a:gd name="T2" fmla="*/ 638 w 678"/>
                <a:gd name="T3" fmla="*/ 6 h 148"/>
                <a:gd name="T4" fmla="*/ 544 w 678"/>
                <a:gd name="T5" fmla="*/ 3 h 148"/>
                <a:gd name="T6" fmla="*/ 406 w 678"/>
                <a:gd name="T7" fmla="*/ 0 h 148"/>
                <a:gd name="T8" fmla="*/ 136 w 678"/>
                <a:gd name="T9" fmla="*/ 8 h 148"/>
                <a:gd name="T10" fmla="*/ 38 w 678"/>
                <a:gd name="T11" fmla="*/ 18 h 148"/>
                <a:gd name="T12" fmla="*/ 28 w 678"/>
                <a:gd name="T13" fmla="*/ 20 h 148"/>
                <a:gd name="T14" fmla="*/ 58 w 678"/>
                <a:gd name="T15" fmla="*/ 41 h 148"/>
                <a:gd name="T16" fmla="*/ 58 w 678"/>
                <a:gd name="T17" fmla="*/ 42 h 148"/>
                <a:gd name="T18" fmla="*/ 58 w 678"/>
                <a:gd name="T19" fmla="*/ 42 h 148"/>
                <a:gd name="T20" fmla="*/ 58 w 678"/>
                <a:gd name="T21" fmla="*/ 42 h 148"/>
                <a:gd name="T22" fmla="*/ 57 w 678"/>
                <a:gd name="T23" fmla="*/ 43 h 148"/>
                <a:gd name="T24" fmla="*/ 55 w 678"/>
                <a:gd name="T25" fmla="*/ 44 h 148"/>
                <a:gd name="T26" fmla="*/ 35 w 678"/>
                <a:gd name="T27" fmla="*/ 54 h 148"/>
                <a:gd name="T28" fmla="*/ 2 w 678"/>
                <a:gd name="T29" fmla="*/ 74 h 148"/>
                <a:gd name="T30" fmla="*/ 1 w 678"/>
                <a:gd name="T31" fmla="*/ 76 h 148"/>
                <a:gd name="T32" fmla="*/ 44 w 678"/>
                <a:gd name="T33" fmla="*/ 80 h 148"/>
                <a:gd name="T34" fmla="*/ 25 w 678"/>
                <a:gd name="T35" fmla="*/ 89 h 148"/>
                <a:gd name="T36" fmla="*/ 24 w 678"/>
                <a:gd name="T37" fmla="*/ 90 h 148"/>
                <a:gd name="T38" fmla="*/ 17 w 678"/>
                <a:gd name="T39" fmla="*/ 94 h 148"/>
                <a:gd name="T40" fmla="*/ 10 w 678"/>
                <a:gd name="T41" fmla="*/ 99 h 148"/>
                <a:gd name="T42" fmla="*/ 60 w 678"/>
                <a:gd name="T43" fmla="*/ 115 h 148"/>
                <a:gd name="T44" fmla="*/ 15 w 678"/>
                <a:gd name="T45" fmla="*/ 137 h 148"/>
                <a:gd name="T46" fmla="*/ 18 w 678"/>
                <a:gd name="T47" fmla="*/ 137 h 148"/>
                <a:gd name="T48" fmla="*/ 29 w 678"/>
                <a:gd name="T49" fmla="*/ 140 h 148"/>
                <a:gd name="T50" fmla="*/ 51 w 678"/>
                <a:gd name="T51" fmla="*/ 144 h 148"/>
                <a:gd name="T52" fmla="*/ 69 w 678"/>
                <a:gd name="T53" fmla="*/ 148 h 148"/>
                <a:gd name="T54" fmla="*/ 81 w 678"/>
                <a:gd name="T55" fmla="*/ 147 h 148"/>
                <a:gd name="T56" fmla="*/ 81 w 678"/>
                <a:gd name="T57" fmla="*/ 147 h 148"/>
                <a:gd name="T58" fmla="*/ 129 w 678"/>
                <a:gd name="T59" fmla="*/ 143 h 148"/>
                <a:gd name="T60" fmla="*/ 261 w 678"/>
                <a:gd name="T61" fmla="*/ 138 h 148"/>
                <a:gd name="T62" fmla="*/ 537 w 678"/>
                <a:gd name="T63" fmla="*/ 139 h 148"/>
                <a:gd name="T64" fmla="*/ 606 w 678"/>
                <a:gd name="T65" fmla="*/ 141 h 148"/>
                <a:gd name="T66" fmla="*/ 617 w 678"/>
                <a:gd name="T67" fmla="*/ 142 h 148"/>
                <a:gd name="T68" fmla="*/ 617 w 678"/>
                <a:gd name="T69" fmla="*/ 142 h 148"/>
                <a:gd name="T70" fmla="*/ 619 w 678"/>
                <a:gd name="T71" fmla="*/ 142 h 148"/>
                <a:gd name="T72" fmla="*/ 628 w 678"/>
                <a:gd name="T73" fmla="*/ 141 h 148"/>
                <a:gd name="T74" fmla="*/ 641 w 678"/>
                <a:gd name="T75" fmla="*/ 134 h 148"/>
                <a:gd name="T76" fmla="*/ 659 w 678"/>
                <a:gd name="T77" fmla="*/ 124 h 148"/>
                <a:gd name="T78" fmla="*/ 666 w 678"/>
                <a:gd name="T79" fmla="*/ 121 h 148"/>
                <a:gd name="T80" fmla="*/ 660 w 678"/>
                <a:gd name="T81" fmla="*/ 120 h 148"/>
                <a:gd name="T82" fmla="*/ 652 w 678"/>
                <a:gd name="T83" fmla="*/ 117 h 148"/>
                <a:gd name="T84" fmla="*/ 623 w 678"/>
                <a:gd name="T85" fmla="*/ 110 h 148"/>
                <a:gd name="T86" fmla="*/ 601 w 678"/>
                <a:gd name="T87" fmla="*/ 105 h 148"/>
                <a:gd name="T88" fmla="*/ 643 w 678"/>
                <a:gd name="T89" fmla="*/ 88 h 148"/>
                <a:gd name="T90" fmla="*/ 626 w 678"/>
                <a:gd name="T91" fmla="*/ 81 h 148"/>
                <a:gd name="T92" fmla="*/ 671 w 678"/>
                <a:gd name="T93" fmla="*/ 63 h 148"/>
                <a:gd name="T94" fmla="*/ 667 w 678"/>
                <a:gd name="T95" fmla="*/ 62 h 148"/>
                <a:gd name="T96" fmla="*/ 611 w 678"/>
                <a:gd name="T97" fmla="*/ 41 h 148"/>
                <a:gd name="T98" fmla="*/ 677 w 678"/>
                <a:gd name="T99" fmla="*/ 23 h 148"/>
                <a:gd name="T100" fmla="*/ 678 w 678"/>
                <a:gd name="T101" fmla="*/ 23 h 148"/>
                <a:gd name="T102" fmla="*/ 661 w 678"/>
                <a:gd name="T103" fmla="*/ 15 h 148"/>
                <a:gd name="T104" fmla="*/ 640 w 678"/>
                <a:gd name="T105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8" h="148">
                  <a:moveTo>
                    <a:pt x="640" y="7"/>
                  </a:moveTo>
                  <a:cubicBezTo>
                    <a:pt x="639" y="7"/>
                    <a:pt x="639" y="7"/>
                    <a:pt x="638" y="6"/>
                  </a:cubicBezTo>
                  <a:cubicBezTo>
                    <a:pt x="631" y="6"/>
                    <a:pt x="562" y="3"/>
                    <a:pt x="544" y="3"/>
                  </a:cubicBezTo>
                  <a:cubicBezTo>
                    <a:pt x="498" y="1"/>
                    <a:pt x="452" y="1"/>
                    <a:pt x="406" y="0"/>
                  </a:cubicBezTo>
                  <a:cubicBezTo>
                    <a:pt x="316" y="0"/>
                    <a:pt x="226" y="2"/>
                    <a:pt x="136" y="8"/>
                  </a:cubicBezTo>
                  <a:cubicBezTo>
                    <a:pt x="103" y="10"/>
                    <a:pt x="70" y="13"/>
                    <a:pt x="38" y="18"/>
                  </a:cubicBezTo>
                  <a:cubicBezTo>
                    <a:pt x="34" y="19"/>
                    <a:pt x="31" y="19"/>
                    <a:pt x="28" y="20"/>
                  </a:cubicBezTo>
                  <a:cubicBezTo>
                    <a:pt x="39" y="27"/>
                    <a:pt x="49" y="33"/>
                    <a:pt x="58" y="41"/>
                  </a:cubicBezTo>
                  <a:cubicBezTo>
                    <a:pt x="58" y="41"/>
                    <a:pt x="58" y="41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7" y="43"/>
                  </a:cubicBezTo>
                  <a:cubicBezTo>
                    <a:pt x="57" y="43"/>
                    <a:pt x="56" y="43"/>
                    <a:pt x="55" y="44"/>
                  </a:cubicBezTo>
                  <a:cubicBezTo>
                    <a:pt x="49" y="48"/>
                    <a:pt x="41" y="51"/>
                    <a:pt x="35" y="54"/>
                  </a:cubicBezTo>
                  <a:cubicBezTo>
                    <a:pt x="23" y="60"/>
                    <a:pt x="11" y="66"/>
                    <a:pt x="2" y="74"/>
                  </a:cubicBezTo>
                  <a:cubicBezTo>
                    <a:pt x="2" y="74"/>
                    <a:pt x="0" y="76"/>
                    <a:pt x="1" y="76"/>
                  </a:cubicBezTo>
                  <a:cubicBezTo>
                    <a:pt x="8" y="78"/>
                    <a:pt x="38" y="78"/>
                    <a:pt x="44" y="80"/>
                  </a:cubicBezTo>
                  <a:cubicBezTo>
                    <a:pt x="37" y="83"/>
                    <a:pt x="27" y="89"/>
                    <a:pt x="25" y="89"/>
                  </a:cubicBezTo>
                  <a:cubicBezTo>
                    <a:pt x="25" y="89"/>
                    <a:pt x="25" y="90"/>
                    <a:pt x="24" y="90"/>
                  </a:cubicBezTo>
                  <a:cubicBezTo>
                    <a:pt x="22" y="91"/>
                    <a:pt x="19" y="93"/>
                    <a:pt x="17" y="94"/>
                  </a:cubicBezTo>
                  <a:cubicBezTo>
                    <a:pt x="15" y="96"/>
                    <a:pt x="12" y="97"/>
                    <a:pt x="10" y="99"/>
                  </a:cubicBezTo>
                  <a:cubicBezTo>
                    <a:pt x="15" y="101"/>
                    <a:pt x="54" y="113"/>
                    <a:pt x="60" y="115"/>
                  </a:cubicBezTo>
                  <a:cubicBezTo>
                    <a:pt x="57" y="117"/>
                    <a:pt x="20" y="134"/>
                    <a:pt x="15" y="137"/>
                  </a:cubicBezTo>
                  <a:cubicBezTo>
                    <a:pt x="16" y="137"/>
                    <a:pt x="17" y="137"/>
                    <a:pt x="18" y="137"/>
                  </a:cubicBezTo>
                  <a:cubicBezTo>
                    <a:pt x="21" y="138"/>
                    <a:pt x="25" y="139"/>
                    <a:pt x="29" y="140"/>
                  </a:cubicBezTo>
                  <a:cubicBezTo>
                    <a:pt x="36" y="141"/>
                    <a:pt x="44" y="142"/>
                    <a:pt x="51" y="144"/>
                  </a:cubicBezTo>
                  <a:cubicBezTo>
                    <a:pt x="57" y="145"/>
                    <a:pt x="63" y="147"/>
                    <a:pt x="69" y="148"/>
                  </a:cubicBezTo>
                  <a:cubicBezTo>
                    <a:pt x="73" y="147"/>
                    <a:pt x="77" y="147"/>
                    <a:pt x="81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7" y="145"/>
                    <a:pt x="113" y="144"/>
                    <a:pt x="129" y="143"/>
                  </a:cubicBezTo>
                  <a:cubicBezTo>
                    <a:pt x="173" y="141"/>
                    <a:pt x="217" y="139"/>
                    <a:pt x="261" y="138"/>
                  </a:cubicBezTo>
                  <a:cubicBezTo>
                    <a:pt x="353" y="136"/>
                    <a:pt x="445" y="137"/>
                    <a:pt x="537" y="139"/>
                  </a:cubicBezTo>
                  <a:cubicBezTo>
                    <a:pt x="560" y="140"/>
                    <a:pt x="583" y="141"/>
                    <a:pt x="606" y="141"/>
                  </a:cubicBezTo>
                  <a:cubicBezTo>
                    <a:pt x="610" y="141"/>
                    <a:pt x="613" y="142"/>
                    <a:pt x="617" y="142"/>
                  </a:cubicBezTo>
                  <a:cubicBezTo>
                    <a:pt x="617" y="142"/>
                    <a:pt x="617" y="142"/>
                    <a:pt x="617" y="142"/>
                  </a:cubicBezTo>
                  <a:cubicBezTo>
                    <a:pt x="617" y="142"/>
                    <a:pt x="618" y="142"/>
                    <a:pt x="619" y="142"/>
                  </a:cubicBezTo>
                  <a:cubicBezTo>
                    <a:pt x="622" y="141"/>
                    <a:pt x="625" y="141"/>
                    <a:pt x="628" y="141"/>
                  </a:cubicBezTo>
                  <a:cubicBezTo>
                    <a:pt x="633" y="139"/>
                    <a:pt x="637" y="136"/>
                    <a:pt x="641" y="134"/>
                  </a:cubicBezTo>
                  <a:cubicBezTo>
                    <a:pt x="647" y="131"/>
                    <a:pt x="653" y="128"/>
                    <a:pt x="659" y="124"/>
                  </a:cubicBezTo>
                  <a:cubicBezTo>
                    <a:pt x="661" y="123"/>
                    <a:pt x="663" y="122"/>
                    <a:pt x="666" y="121"/>
                  </a:cubicBezTo>
                  <a:cubicBezTo>
                    <a:pt x="664" y="121"/>
                    <a:pt x="662" y="120"/>
                    <a:pt x="660" y="120"/>
                  </a:cubicBezTo>
                  <a:cubicBezTo>
                    <a:pt x="658" y="119"/>
                    <a:pt x="655" y="118"/>
                    <a:pt x="652" y="117"/>
                  </a:cubicBezTo>
                  <a:cubicBezTo>
                    <a:pt x="642" y="115"/>
                    <a:pt x="633" y="112"/>
                    <a:pt x="623" y="110"/>
                  </a:cubicBezTo>
                  <a:cubicBezTo>
                    <a:pt x="616" y="109"/>
                    <a:pt x="608" y="107"/>
                    <a:pt x="601" y="105"/>
                  </a:cubicBezTo>
                  <a:cubicBezTo>
                    <a:pt x="613" y="101"/>
                    <a:pt x="645" y="90"/>
                    <a:pt x="643" y="88"/>
                  </a:cubicBezTo>
                  <a:cubicBezTo>
                    <a:pt x="638" y="85"/>
                    <a:pt x="631" y="84"/>
                    <a:pt x="626" y="81"/>
                  </a:cubicBezTo>
                  <a:cubicBezTo>
                    <a:pt x="630" y="79"/>
                    <a:pt x="660" y="67"/>
                    <a:pt x="671" y="63"/>
                  </a:cubicBezTo>
                  <a:cubicBezTo>
                    <a:pt x="669" y="62"/>
                    <a:pt x="668" y="62"/>
                    <a:pt x="667" y="62"/>
                  </a:cubicBezTo>
                  <a:cubicBezTo>
                    <a:pt x="661" y="60"/>
                    <a:pt x="623" y="48"/>
                    <a:pt x="611" y="41"/>
                  </a:cubicBezTo>
                  <a:cubicBezTo>
                    <a:pt x="617" y="40"/>
                    <a:pt x="669" y="30"/>
                    <a:pt x="677" y="23"/>
                  </a:cubicBezTo>
                  <a:cubicBezTo>
                    <a:pt x="678" y="23"/>
                    <a:pt x="678" y="23"/>
                    <a:pt x="678" y="23"/>
                  </a:cubicBezTo>
                  <a:cubicBezTo>
                    <a:pt x="672" y="20"/>
                    <a:pt x="667" y="18"/>
                    <a:pt x="661" y="15"/>
                  </a:cubicBezTo>
                  <a:cubicBezTo>
                    <a:pt x="654" y="12"/>
                    <a:pt x="647" y="10"/>
                    <a:pt x="640" y="7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rgbClr val="332E2B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80" y="5433148"/>
            <a:ext cx="1097595" cy="1243877"/>
          </a:xfrm>
          <a:prstGeom prst="rect">
            <a:avLst/>
          </a:prstGeom>
        </p:spPr>
      </p:pic>
      <p:sp>
        <p:nvSpPr>
          <p:cNvPr id="6" name="稻壳儿春秋广告/盗版必究"/>
          <p:cNvSpPr txBox="1"/>
          <p:nvPr/>
        </p:nvSpPr>
        <p:spPr>
          <a:xfrm>
            <a:off x="1499730" y="4357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Biography</a:t>
            </a:r>
          </a:p>
        </p:txBody>
      </p:sp>
      <p:pic>
        <p:nvPicPr>
          <p:cNvPr id="9" name="稻壳儿春秋广告/盗版必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" y="173954"/>
            <a:ext cx="954428" cy="10467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19421" y="2887143"/>
            <a:ext cx="1094308" cy="1539153"/>
            <a:chOff x="1666706" y="3001443"/>
            <a:chExt cx="1094308" cy="1539153"/>
          </a:xfrm>
        </p:grpSpPr>
        <p:sp>
          <p:nvSpPr>
            <p:cNvPr id="37" name="稻壳儿春秋广告/盗版必究        原创来源：http://chn.docer.com/works?userid=199329941#!/work_time"/>
            <p:cNvSpPr/>
            <p:nvPr/>
          </p:nvSpPr>
          <p:spPr bwMode="auto">
            <a:xfrm>
              <a:off x="1672883" y="3001443"/>
              <a:ext cx="1088131" cy="1539153"/>
            </a:xfrm>
            <a:custGeom>
              <a:avLst/>
              <a:gdLst>
                <a:gd name="T0" fmla="*/ 22 w 492"/>
                <a:gd name="T1" fmla="*/ 689 h 697"/>
                <a:gd name="T2" fmla="*/ 23 w 492"/>
                <a:gd name="T3" fmla="*/ 495 h 697"/>
                <a:gd name="T4" fmla="*/ 16 w 492"/>
                <a:gd name="T5" fmla="*/ 404 h 697"/>
                <a:gd name="T6" fmla="*/ 18 w 492"/>
                <a:gd name="T7" fmla="*/ 306 h 697"/>
                <a:gd name="T8" fmla="*/ 21 w 492"/>
                <a:gd name="T9" fmla="*/ 112 h 697"/>
                <a:gd name="T10" fmla="*/ 22 w 492"/>
                <a:gd name="T11" fmla="*/ 65 h 697"/>
                <a:gd name="T12" fmla="*/ 23 w 492"/>
                <a:gd name="T13" fmla="*/ 42 h 697"/>
                <a:gd name="T14" fmla="*/ 41 w 492"/>
                <a:gd name="T15" fmla="*/ 17 h 697"/>
                <a:gd name="T16" fmla="*/ 138 w 492"/>
                <a:gd name="T17" fmla="*/ 22 h 697"/>
                <a:gd name="T18" fmla="*/ 331 w 492"/>
                <a:gd name="T19" fmla="*/ 21 h 697"/>
                <a:gd name="T20" fmla="*/ 424 w 492"/>
                <a:gd name="T21" fmla="*/ 18 h 697"/>
                <a:gd name="T22" fmla="*/ 448 w 492"/>
                <a:gd name="T23" fmla="*/ 19 h 697"/>
                <a:gd name="T24" fmla="*/ 443 w 492"/>
                <a:gd name="T25" fmla="*/ 40 h 697"/>
                <a:gd name="T26" fmla="*/ 413 w 492"/>
                <a:gd name="T27" fmla="*/ 75 h 697"/>
                <a:gd name="T28" fmla="*/ 327 w 492"/>
                <a:gd name="T29" fmla="*/ 180 h 697"/>
                <a:gd name="T30" fmla="*/ 349 w 492"/>
                <a:gd name="T31" fmla="*/ 229 h 697"/>
                <a:gd name="T32" fmla="*/ 411 w 492"/>
                <a:gd name="T33" fmla="*/ 287 h 697"/>
                <a:gd name="T34" fmla="*/ 440 w 492"/>
                <a:gd name="T35" fmla="*/ 319 h 697"/>
                <a:gd name="T36" fmla="*/ 393 w 492"/>
                <a:gd name="T37" fmla="*/ 338 h 697"/>
                <a:gd name="T38" fmla="*/ 268 w 492"/>
                <a:gd name="T39" fmla="*/ 337 h 697"/>
                <a:gd name="T40" fmla="*/ 14 w 492"/>
                <a:gd name="T41" fmla="*/ 332 h 697"/>
                <a:gd name="T42" fmla="*/ 14 w 492"/>
                <a:gd name="T43" fmla="*/ 344 h 697"/>
                <a:gd name="T44" fmla="*/ 260 w 492"/>
                <a:gd name="T45" fmla="*/ 349 h 697"/>
                <a:gd name="T46" fmla="*/ 380 w 492"/>
                <a:gd name="T47" fmla="*/ 350 h 697"/>
                <a:gd name="T48" fmla="*/ 454 w 492"/>
                <a:gd name="T49" fmla="*/ 331 h 697"/>
                <a:gd name="T50" fmla="*/ 455 w 492"/>
                <a:gd name="T51" fmla="*/ 325 h 697"/>
                <a:gd name="T52" fmla="*/ 420 w 492"/>
                <a:gd name="T53" fmla="*/ 278 h 697"/>
                <a:gd name="T54" fmla="*/ 357 w 492"/>
                <a:gd name="T55" fmla="*/ 221 h 697"/>
                <a:gd name="T56" fmla="*/ 345 w 492"/>
                <a:gd name="T57" fmla="*/ 169 h 697"/>
                <a:gd name="T58" fmla="*/ 368 w 492"/>
                <a:gd name="T59" fmla="*/ 138 h 697"/>
                <a:gd name="T60" fmla="*/ 422 w 492"/>
                <a:gd name="T61" fmla="*/ 83 h 697"/>
                <a:gd name="T62" fmla="*/ 448 w 492"/>
                <a:gd name="T63" fmla="*/ 7 h 697"/>
                <a:gd name="T64" fmla="*/ 254 w 492"/>
                <a:gd name="T65" fmla="*/ 13 h 697"/>
                <a:gd name="T66" fmla="*/ 63 w 492"/>
                <a:gd name="T67" fmla="*/ 4 h 697"/>
                <a:gd name="T68" fmla="*/ 14 w 492"/>
                <a:gd name="T69" fmla="*/ 18 h 697"/>
                <a:gd name="T70" fmla="*/ 11 w 492"/>
                <a:gd name="T71" fmla="*/ 50 h 697"/>
                <a:gd name="T72" fmla="*/ 9 w 492"/>
                <a:gd name="T73" fmla="*/ 104 h 697"/>
                <a:gd name="T74" fmla="*/ 7 w 492"/>
                <a:gd name="T75" fmla="*/ 298 h 697"/>
                <a:gd name="T76" fmla="*/ 2 w 492"/>
                <a:gd name="T77" fmla="*/ 390 h 697"/>
                <a:gd name="T78" fmla="*/ 11 w 492"/>
                <a:gd name="T79" fmla="*/ 487 h 697"/>
                <a:gd name="T80" fmla="*/ 10 w 492"/>
                <a:gd name="T81" fmla="*/ 689 h 697"/>
                <a:gd name="T82" fmla="*/ 22 w 492"/>
                <a:gd name="T83" fmla="*/ 689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697">
                  <a:moveTo>
                    <a:pt x="22" y="689"/>
                  </a:moveTo>
                  <a:cubicBezTo>
                    <a:pt x="22" y="624"/>
                    <a:pt x="23" y="560"/>
                    <a:pt x="23" y="495"/>
                  </a:cubicBezTo>
                  <a:cubicBezTo>
                    <a:pt x="23" y="465"/>
                    <a:pt x="20" y="435"/>
                    <a:pt x="16" y="404"/>
                  </a:cubicBezTo>
                  <a:cubicBezTo>
                    <a:pt x="12" y="371"/>
                    <a:pt x="15" y="339"/>
                    <a:pt x="18" y="306"/>
                  </a:cubicBezTo>
                  <a:cubicBezTo>
                    <a:pt x="25" y="241"/>
                    <a:pt x="21" y="176"/>
                    <a:pt x="21" y="112"/>
                  </a:cubicBezTo>
                  <a:cubicBezTo>
                    <a:pt x="21" y="96"/>
                    <a:pt x="21" y="81"/>
                    <a:pt x="22" y="65"/>
                  </a:cubicBezTo>
                  <a:cubicBezTo>
                    <a:pt x="22" y="58"/>
                    <a:pt x="23" y="50"/>
                    <a:pt x="23" y="42"/>
                  </a:cubicBezTo>
                  <a:cubicBezTo>
                    <a:pt x="24" y="28"/>
                    <a:pt x="25" y="18"/>
                    <a:pt x="41" y="17"/>
                  </a:cubicBezTo>
                  <a:cubicBezTo>
                    <a:pt x="73" y="14"/>
                    <a:pt x="106" y="19"/>
                    <a:pt x="138" y="22"/>
                  </a:cubicBezTo>
                  <a:cubicBezTo>
                    <a:pt x="203" y="29"/>
                    <a:pt x="267" y="25"/>
                    <a:pt x="331" y="21"/>
                  </a:cubicBezTo>
                  <a:cubicBezTo>
                    <a:pt x="362" y="19"/>
                    <a:pt x="393" y="18"/>
                    <a:pt x="424" y="18"/>
                  </a:cubicBezTo>
                  <a:cubicBezTo>
                    <a:pt x="432" y="18"/>
                    <a:pt x="440" y="19"/>
                    <a:pt x="448" y="19"/>
                  </a:cubicBezTo>
                  <a:cubicBezTo>
                    <a:pt x="458" y="19"/>
                    <a:pt x="444" y="39"/>
                    <a:pt x="443" y="40"/>
                  </a:cubicBezTo>
                  <a:cubicBezTo>
                    <a:pt x="434" y="53"/>
                    <a:pt x="424" y="64"/>
                    <a:pt x="413" y="75"/>
                  </a:cubicBezTo>
                  <a:cubicBezTo>
                    <a:pt x="383" y="107"/>
                    <a:pt x="342" y="137"/>
                    <a:pt x="327" y="180"/>
                  </a:cubicBezTo>
                  <a:cubicBezTo>
                    <a:pt x="319" y="201"/>
                    <a:pt x="336" y="215"/>
                    <a:pt x="349" y="229"/>
                  </a:cubicBezTo>
                  <a:cubicBezTo>
                    <a:pt x="368" y="251"/>
                    <a:pt x="389" y="269"/>
                    <a:pt x="411" y="287"/>
                  </a:cubicBezTo>
                  <a:cubicBezTo>
                    <a:pt x="423" y="296"/>
                    <a:pt x="433" y="306"/>
                    <a:pt x="440" y="319"/>
                  </a:cubicBezTo>
                  <a:cubicBezTo>
                    <a:pt x="450" y="336"/>
                    <a:pt x="401" y="338"/>
                    <a:pt x="393" y="338"/>
                  </a:cubicBezTo>
                  <a:cubicBezTo>
                    <a:pt x="352" y="339"/>
                    <a:pt x="310" y="337"/>
                    <a:pt x="268" y="337"/>
                  </a:cubicBezTo>
                  <a:cubicBezTo>
                    <a:pt x="183" y="336"/>
                    <a:pt x="99" y="335"/>
                    <a:pt x="14" y="332"/>
                  </a:cubicBezTo>
                  <a:cubicBezTo>
                    <a:pt x="6" y="332"/>
                    <a:pt x="6" y="344"/>
                    <a:pt x="14" y="344"/>
                  </a:cubicBezTo>
                  <a:cubicBezTo>
                    <a:pt x="96" y="347"/>
                    <a:pt x="178" y="348"/>
                    <a:pt x="260" y="349"/>
                  </a:cubicBezTo>
                  <a:cubicBezTo>
                    <a:pt x="300" y="349"/>
                    <a:pt x="340" y="350"/>
                    <a:pt x="380" y="350"/>
                  </a:cubicBezTo>
                  <a:cubicBezTo>
                    <a:pt x="406" y="350"/>
                    <a:pt x="434" y="350"/>
                    <a:pt x="454" y="331"/>
                  </a:cubicBezTo>
                  <a:cubicBezTo>
                    <a:pt x="455" y="329"/>
                    <a:pt x="456" y="327"/>
                    <a:pt x="455" y="325"/>
                  </a:cubicBezTo>
                  <a:cubicBezTo>
                    <a:pt x="449" y="305"/>
                    <a:pt x="435" y="291"/>
                    <a:pt x="420" y="278"/>
                  </a:cubicBezTo>
                  <a:cubicBezTo>
                    <a:pt x="398" y="260"/>
                    <a:pt x="376" y="242"/>
                    <a:pt x="357" y="221"/>
                  </a:cubicBezTo>
                  <a:cubicBezTo>
                    <a:pt x="344" y="206"/>
                    <a:pt x="334" y="189"/>
                    <a:pt x="345" y="169"/>
                  </a:cubicBezTo>
                  <a:cubicBezTo>
                    <a:pt x="352" y="158"/>
                    <a:pt x="360" y="148"/>
                    <a:pt x="368" y="138"/>
                  </a:cubicBezTo>
                  <a:cubicBezTo>
                    <a:pt x="385" y="119"/>
                    <a:pt x="404" y="101"/>
                    <a:pt x="422" y="83"/>
                  </a:cubicBezTo>
                  <a:cubicBezTo>
                    <a:pt x="433" y="71"/>
                    <a:pt x="492" y="12"/>
                    <a:pt x="448" y="7"/>
                  </a:cubicBezTo>
                  <a:cubicBezTo>
                    <a:pt x="384" y="0"/>
                    <a:pt x="317" y="11"/>
                    <a:pt x="254" y="13"/>
                  </a:cubicBezTo>
                  <a:cubicBezTo>
                    <a:pt x="189" y="16"/>
                    <a:pt x="127" y="5"/>
                    <a:pt x="63" y="4"/>
                  </a:cubicBezTo>
                  <a:cubicBezTo>
                    <a:pt x="47" y="4"/>
                    <a:pt x="23" y="1"/>
                    <a:pt x="14" y="18"/>
                  </a:cubicBezTo>
                  <a:cubicBezTo>
                    <a:pt x="10" y="26"/>
                    <a:pt x="11" y="41"/>
                    <a:pt x="11" y="50"/>
                  </a:cubicBezTo>
                  <a:cubicBezTo>
                    <a:pt x="9" y="68"/>
                    <a:pt x="9" y="86"/>
                    <a:pt x="9" y="104"/>
                  </a:cubicBezTo>
                  <a:cubicBezTo>
                    <a:pt x="8" y="169"/>
                    <a:pt x="12" y="233"/>
                    <a:pt x="7" y="298"/>
                  </a:cubicBezTo>
                  <a:cubicBezTo>
                    <a:pt x="5" y="329"/>
                    <a:pt x="0" y="359"/>
                    <a:pt x="2" y="390"/>
                  </a:cubicBezTo>
                  <a:cubicBezTo>
                    <a:pt x="5" y="423"/>
                    <a:pt x="11" y="454"/>
                    <a:pt x="11" y="487"/>
                  </a:cubicBezTo>
                  <a:cubicBezTo>
                    <a:pt x="12" y="554"/>
                    <a:pt x="10" y="622"/>
                    <a:pt x="10" y="689"/>
                  </a:cubicBezTo>
                  <a:cubicBezTo>
                    <a:pt x="10" y="697"/>
                    <a:pt x="22" y="697"/>
                    <a:pt x="22" y="689"/>
                  </a:cubicBezTo>
                  <a:close/>
                </a:path>
              </a:pathLst>
            </a:custGeom>
            <a:solidFill>
              <a:srgbClr val="332E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稻壳儿春秋广告/盗版必究        原创来源：http://chn.docer.com/works?userid=199329941#!/work_time"/>
            <p:cNvSpPr txBox="1"/>
            <p:nvPr/>
          </p:nvSpPr>
          <p:spPr>
            <a:xfrm flipH="1">
              <a:off x="1666706" y="3125595"/>
              <a:ext cx="890328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332E2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A</a:t>
              </a:r>
              <a:endParaRPr lang="zh-CN" altLang="en-US" sz="2800" dirty="0">
                <a:solidFill>
                  <a:srgbClr val="332E2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</p:grpSp>
      <p:sp>
        <p:nvSpPr>
          <p:cNvPr id="39" name="稻壳儿春秋广告/盗版必究"/>
          <p:cNvSpPr txBox="1"/>
          <p:nvPr/>
        </p:nvSpPr>
        <p:spPr>
          <a:xfrm>
            <a:off x="1297447" y="4540596"/>
            <a:ext cx="2005007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2010.07-2012.05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Sichuan Jiatian Plate Co., Ltd.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Flat production</a:t>
            </a:r>
          </a:p>
        </p:txBody>
      </p:sp>
      <p:sp>
        <p:nvSpPr>
          <p:cNvPr id="40" name="稻壳儿春秋广告/盗版必究"/>
          <p:cNvSpPr txBox="1"/>
          <p:nvPr/>
        </p:nvSpPr>
        <p:spPr>
          <a:xfrm>
            <a:off x="3828147" y="4540596"/>
            <a:ext cx="2005007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2012.05-2013.05  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Panzhihua City Automotive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4S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Shop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  Graphic design</a:t>
            </a:r>
          </a:p>
        </p:txBody>
      </p:sp>
      <p:sp>
        <p:nvSpPr>
          <p:cNvPr id="41" name="稻壳儿春秋广告/盗版必究"/>
          <p:cNvSpPr txBox="1"/>
          <p:nvPr/>
        </p:nvSpPr>
        <p:spPr>
          <a:xfrm>
            <a:off x="6358846" y="4540596"/>
            <a:ext cx="2005007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2013.06-2015.07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Panzhihua City Spring and Autumn Advertising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  Graphic design</a:t>
            </a:r>
          </a:p>
        </p:txBody>
      </p:sp>
      <p:sp>
        <p:nvSpPr>
          <p:cNvPr id="42" name="稻壳儿春秋广告/盗版必究"/>
          <p:cNvSpPr txBox="1"/>
          <p:nvPr/>
        </p:nvSpPr>
        <p:spPr>
          <a:xfrm>
            <a:off x="8889546" y="4540596"/>
            <a:ext cx="2005007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2015.07-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So far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Bazhong City Spring and Autumn Advertising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Ⅵ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Design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950121" y="2887143"/>
            <a:ext cx="1094308" cy="1539153"/>
            <a:chOff x="1666706" y="3001443"/>
            <a:chExt cx="1094308" cy="1539153"/>
          </a:xfrm>
        </p:grpSpPr>
        <p:sp>
          <p:nvSpPr>
            <p:cNvPr id="53" name="稻壳儿春秋广告/盗版必究        原创来源：http://chn.docer.com/works?userid=199329941#!/work_time"/>
            <p:cNvSpPr/>
            <p:nvPr/>
          </p:nvSpPr>
          <p:spPr bwMode="auto">
            <a:xfrm>
              <a:off x="1672883" y="3001443"/>
              <a:ext cx="1088131" cy="1539153"/>
            </a:xfrm>
            <a:custGeom>
              <a:avLst/>
              <a:gdLst>
                <a:gd name="T0" fmla="*/ 22 w 492"/>
                <a:gd name="T1" fmla="*/ 689 h 697"/>
                <a:gd name="T2" fmla="*/ 23 w 492"/>
                <a:gd name="T3" fmla="*/ 495 h 697"/>
                <a:gd name="T4" fmla="*/ 16 w 492"/>
                <a:gd name="T5" fmla="*/ 404 h 697"/>
                <a:gd name="T6" fmla="*/ 18 w 492"/>
                <a:gd name="T7" fmla="*/ 306 h 697"/>
                <a:gd name="T8" fmla="*/ 21 w 492"/>
                <a:gd name="T9" fmla="*/ 112 h 697"/>
                <a:gd name="T10" fmla="*/ 22 w 492"/>
                <a:gd name="T11" fmla="*/ 65 h 697"/>
                <a:gd name="T12" fmla="*/ 23 w 492"/>
                <a:gd name="T13" fmla="*/ 42 h 697"/>
                <a:gd name="T14" fmla="*/ 41 w 492"/>
                <a:gd name="T15" fmla="*/ 17 h 697"/>
                <a:gd name="T16" fmla="*/ 138 w 492"/>
                <a:gd name="T17" fmla="*/ 22 h 697"/>
                <a:gd name="T18" fmla="*/ 331 w 492"/>
                <a:gd name="T19" fmla="*/ 21 h 697"/>
                <a:gd name="T20" fmla="*/ 424 w 492"/>
                <a:gd name="T21" fmla="*/ 18 h 697"/>
                <a:gd name="T22" fmla="*/ 448 w 492"/>
                <a:gd name="T23" fmla="*/ 19 h 697"/>
                <a:gd name="T24" fmla="*/ 443 w 492"/>
                <a:gd name="T25" fmla="*/ 40 h 697"/>
                <a:gd name="T26" fmla="*/ 413 w 492"/>
                <a:gd name="T27" fmla="*/ 75 h 697"/>
                <a:gd name="T28" fmla="*/ 327 w 492"/>
                <a:gd name="T29" fmla="*/ 180 h 697"/>
                <a:gd name="T30" fmla="*/ 349 w 492"/>
                <a:gd name="T31" fmla="*/ 229 h 697"/>
                <a:gd name="T32" fmla="*/ 411 w 492"/>
                <a:gd name="T33" fmla="*/ 287 h 697"/>
                <a:gd name="T34" fmla="*/ 440 w 492"/>
                <a:gd name="T35" fmla="*/ 319 h 697"/>
                <a:gd name="T36" fmla="*/ 393 w 492"/>
                <a:gd name="T37" fmla="*/ 338 h 697"/>
                <a:gd name="T38" fmla="*/ 268 w 492"/>
                <a:gd name="T39" fmla="*/ 337 h 697"/>
                <a:gd name="T40" fmla="*/ 14 w 492"/>
                <a:gd name="T41" fmla="*/ 332 h 697"/>
                <a:gd name="T42" fmla="*/ 14 w 492"/>
                <a:gd name="T43" fmla="*/ 344 h 697"/>
                <a:gd name="T44" fmla="*/ 260 w 492"/>
                <a:gd name="T45" fmla="*/ 349 h 697"/>
                <a:gd name="T46" fmla="*/ 380 w 492"/>
                <a:gd name="T47" fmla="*/ 350 h 697"/>
                <a:gd name="T48" fmla="*/ 454 w 492"/>
                <a:gd name="T49" fmla="*/ 331 h 697"/>
                <a:gd name="T50" fmla="*/ 455 w 492"/>
                <a:gd name="T51" fmla="*/ 325 h 697"/>
                <a:gd name="T52" fmla="*/ 420 w 492"/>
                <a:gd name="T53" fmla="*/ 278 h 697"/>
                <a:gd name="T54" fmla="*/ 357 w 492"/>
                <a:gd name="T55" fmla="*/ 221 h 697"/>
                <a:gd name="T56" fmla="*/ 345 w 492"/>
                <a:gd name="T57" fmla="*/ 169 h 697"/>
                <a:gd name="T58" fmla="*/ 368 w 492"/>
                <a:gd name="T59" fmla="*/ 138 h 697"/>
                <a:gd name="T60" fmla="*/ 422 w 492"/>
                <a:gd name="T61" fmla="*/ 83 h 697"/>
                <a:gd name="T62" fmla="*/ 448 w 492"/>
                <a:gd name="T63" fmla="*/ 7 h 697"/>
                <a:gd name="T64" fmla="*/ 254 w 492"/>
                <a:gd name="T65" fmla="*/ 13 h 697"/>
                <a:gd name="T66" fmla="*/ 63 w 492"/>
                <a:gd name="T67" fmla="*/ 4 h 697"/>
                <a:gd name="T68" fmla="*/ 14 w 492"/>
                <a:gd name="T69" fmla="*/ 18 h 697"/>
                <a:gd name="T70" fmla="*/ 11 w 492"/>
                <a:gd name="T71" fmla="*/ 50 h 697"/>
                <a:gd name="T72" fmla="*/ 9 w 492"/>
                <a:gd name="T73" fmla="*/ 104 h 697"/>
                <a:gd name="T74" fmla="*/ 7 w 492"/>
                <a:gd name="T75" fmla="*/ 298 h 697"/>
                <a:gd name="T76" fmla="*/ 2 w 492"/>
                <a:gd name="T77" fmla="*/ 390 h 697"/>
                <a:gd name="T78" fmla="*/ 11 w 492"/>
                <a:gd name="T79" fmla="*/ 487 h 697"/>
                <a:gd name="T80" fmla="*/ 10 w 492"/>
                <a:gd name="T81" fmla="*/ 689 h 697"/>
                <a:gd name="T82" fmla="*/ 22 w 492"/>
                <a:gd name="T83" fmla="*/ 689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697">
                  <a:moveTo>
                    <a:pt x="22" y="689"/>
                  </a:moveTo>
                  <a:cubicBezTo>
                    <a:pt x="22" y="624"/>
                    <a:pt x="23" y="560"/>
                    <a:pt x="23" y="495"/>
                  </a:cubicBezTo>
                  <a:cubicBezTo>
                    <a:pt x="23" y="465"/>
                    <a:pt x="20" y="435"/>
                    <a:pt x="16" y="404"/>
                  </a:cubicBezTo>
                  <a:cubicBezTo>
                    <a:pt x="12" y="371"/>
                    <a:pt x="15" y="339"/>
                    <a:pt x="18" y="306"/>
                  </a:cubicBezTo>
                  <a:cubicBezTo>
                    <a:pt x="25" y="241"/>
                    <a:pt x="21" y="176"/>
                    <a:pt x="21" y="112"/>
                  </a:cubicBezTo>
                  <a:cubicBezTo>
                    <a:pt x="21" y="96"/>
                    <a:pt x="21" y="81"/>
                    <a:pt x="22" y="65"/>
                  </a:cubicBezTo>
                  <a:cubicBezTo>
                    <a:pt x="22" y="58"/>
                    <a:pt x="23" y="50"/>
                    <a:pt x="23" y="42"/>
                  </a:cubicBezTo>
                  <a:cubicBezTo>
                    <a:pt x="24" y="28"/>
                    <a:pt x="25" y="18"/>
                    <a:pt x="41" y="17"/>
                  </a:cubicBezTo>
                  <a:cubicBezTo>
                    <a:pt x="73" y="14"/>
                    <a:pt x="106" y="19"/>
                    <a:pt x="138" y="22"/>
                  </a:cubicBezTo>
                  <a:cubicBezTo>
                    <a:pt x="203" y="29"/>
                    <a:pt x="267" y="25"/>
                    <a:pt x="331" y="21"/>
                  </a:cubicBezTo>
                  <a:cubicBezTo>
                    <a:pt x="362" y="19"/>
                    <a:pt x="393" y="18"/>
                    <a:pt x="424" y="18"/>
                  </a:cubicBezTo>
                  <a:cubicBezTo>
                    <a:pt x="432" y="18"/>
                    <a:pt x="440" y="19"/>
                    <a:pt x="448" y="19"/>
                  </a:cubicBezTo>
                  <a:cubicBezTo>
                    <a:pt x="458" y="19"/>
                    <a:pt x="444" y="39"/>
                    <a:pt x="443" y="40"/>
                  </a:cubicBezTo>
                  <a:cubicBezTo>
                    <a:pt x="434" y="53"/>
                    <a:pt x="424" y="64"/>
                    <a:pt x="413" y="75"/>
                  </a:cubicBezTo>
                  <a:cubicBezTo>
                    <a:pt x="383" y="107"/>
                    <a:pt x="342" y="137"/>
                    <a:pt x="327" y="180"/>
                  </a:cubicBezTo>
                  <a:cubicBezTo>
                    <a:pt x="319" y="201"/>
                    <a:pt x="336" y="215"/>
                    <a:pt x="349" y="229"/>
                  </a:cubicBezTo>
                  <a:cubicBezTo>
                    <a:pt x="368" y="251"/>
                    <a:pt x="389" y="269"/>
                    <a:pt x="411" y="287"/>
                  </a:cubicBezTo>
                  <a:cubicBezTo>
                    <a:pt x="423" y="296"/>
                    <a:pt x="433" y="306"/>
                    <a:pt x="440" y="319"/>
                  </a:cubicBezTo>
                  <a:cubicBezTo>
                    <a:pt x="450" y="336"/>
                    <a:pt x="401" y="338"/>
                    <a:pt x="393" y="338"/>
                  </a:cubicBezTo>
                  <a:cubicBezTo>
                    <a:pt x="352" y="339"/>
                    <a:pt x="310" y="337"/>
                    <a:pt x="268" y="337"/>
                  </a:cubicBezTo>
                  <a:cubicBezTo>
                    <a:pt x="183" y="336"/>
                    <a:pt x="99" y="335"/>
                    <a:pt x="14" y="332"/>
                  </a:cubicBezTo>
                  <a:cubicBezTo>
                    <a:pt x="6" y="332"/>
                    <a:pt x="6" y="344"/>
                    <a:pt x="14" y="344"/>
                  </a:cubicBezTo>
                  <a:cubicBezTo>
                    <a:pt x="96" y="347"/>
                    <a:pt x="178" y="348"/>
                    <a:pt x="260" y="349"/>
                  </a:cubicBezTo>
                  <a:cubicBezTo>
                    <a:pt x="300" y="349"/>
                    <a:pt x="340" y="350"/>
                    <a:pt x="380" y="350"/>
                  </a:cubicBezTo>
                  <a:cubicBezTo>
                    <a:pt x="406" y="350"/>
                    <a:pt x="434" y="350"/>
                    <a:pt x="454" y="331"/>
                  </a:cubicBezTo>
                  <a:cubicBezTo>
                    <a:pt x="455" y="329"/>
                    <a:pt x="456" y="327"/>
                    <a:pt x="455" y="325"/>
                  </a:cubicBezTo>
                  <a:cubicBezTo>
                    <a:pt x="449" y="305"/>
                    <a:pt x="435" y="291"/>
                    <a:pt x="420" y="278"/>
                  </a:cubicBezTo>
                  <a:cubicBezTo>
                    <a:pt x="398" y="260"/>
                    <a:pt x="376" y="242"/>
                    <a:pt x="357" y="221"/>
                  </a:cubicBezTo>
                  <a:cubicBezTo>
                    <a:pt x="344" y="206"/>
                    <a:pt x="334" y="189"/>
                    <a:pt x="345" y="169"/>
                  </a:cubicBezTo>
                  <a:cubicBezTo>
                    <a:pt x="352" y="158"/>
                    <a:pt x="360" y="148"/>
                    <a:pt x="368" y="138"/>
                  </a:cubicBezTo>
                  <a:cubicBezTo>
                    <a:pt x="385" y="119"/>
                    <a:pt x="404" y="101"/>
                    <a:pt x="422" y="83"/>
                  </a:cubicBezTo>
                  <a:cubicBezTo>
                    <a:pt x="433" y="71"/>
                    <a:pt x="492" y="12"/>
                    <a:pt x="448" y="7"/>
                  </a:cubicBezTo>
                  <a:cubicBezTo>
                    <a:pt x="384" y="0"/>
                    <a:pt x="317" y="11"/>
                    <a:pt x="254" y="13"/>
                  </a:cubicBezTo>
                  <a:cubicBezTo>
                    <a:pt x="189" y="16"/>
                    <a:pt x="127" y="5"/>
                    <a:pt x="63" y="4"/>
                  </a:cubicBezTo>
                  <a:cubicBezTo>
                    <a:pt x="47" y="4"/>
                    <a:pt x="23" y="1"/>
                    <a:pt x="14" y="18"/>
                  </a:cubicBezTo>
                  <a:cubicBezTo>
                    <a:pt x="10" y="26"/>
                    <a:pt x="11" y="41"/>
                    <a:pt x="11" y="50"/>
                  </a:cubicBezTo>
                  <a:cubicBezTo>
                    <a:pt x="9" y="68"/>
                    <a:pt x="9" y="86"/>
                    <a:pt x="9" y="104"/>
                  </a:cubicBezTo>
                  <a:cubicBezTo>
                    <a:pt x="8" y="169"/>
                    <a:pt x="12" y="233"/>
                    <a:pt x="7" y="298"/>
                  </a:cubicBezTo>
                  <a:cubicBezTo>
                    <a:pt x="5" y="329"/>
                    <a:pt x="0" y="359"/>
                    <a:pt x="2" y="390"/>
                  </a:cubicBezTo>
                  <a:cubicBezTo>
                    <a:pt x="5" y="423"/>
                    <a:pt x="11" y="454"/>
                    <a:pt x="11" y="487"/>
                  </a:cubicBezTo>
                  <a:cubicBezTo>
                    <a:pt x="12" y="554"/>
                    <a:pt x="10" y="622"/>
                    <a:pt x="10" y="689"/>
                  </a:cubicBezTo>
                  <a:cubicBezTo>
                    <a:pt x="10" y="697"/>
                    <a:pt x="22" y="697"/>
                    <a:pt x="22" y="689"/>
                  </a:cubicBezTo>
                  <a:close/>
                </a:path>
              </a:pathLst>
            </a:custGeom>
            <a:solidFill>
              <a:srgbClr val="332E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稻壳儿春秋广告/盗版必究        原创来源：http://chn.docer.com/works?userid=199329941#!/work_time"/>
            <p:cNvSpPr txBox="1"/>
            <p:nvPr/>
          </p:nvSpPr>
          <p:spPr>
            <a:xfrm flipH="1">
              <a:off x="1666706" y="3125595"/>
              <a:ext cx="890328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332E2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B</a:t>
              </a:r>
              <a:endParaRPr lang="zh-CN" altLang="en-US" sz="2800" dirty="0">
                <a:solidFill>
                  <a:srgbClr val="332E2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80820" y="2887143"/>
            <a:ext cx="1094308" cy="1539153"/>
            <a:chOff x="1666706" y="3001443"/>
            <a:chExt cx="1094308" cy="1539153"/>
          </a:xfrm>
        </p:grpSpPr>
        <p:sp>
          <p:nvSpPr>
            <p:cNvPr id="56" name="稻壳儿春秋广告/盗版必究        原创来源：http://chn.docer.com/works?userid=199329941#!/work_time"/>
            <p:cNvSpPr/>
            <p:nvPr/>
          </p:nvSpPr>
          <p:spPr bwMode="auto">
            <a:xfrm>
              <a:off x="1672883" y="3001443"/>
              <a:ext cx="1088131" cy="1539153"/>
            </a:xfrm>
            <a:custGeom>
              <a:avLst/>
              <a:gdLst>
                <a:gd name="T0" fmla="*/ 22 w 492"/>
                <a:gd name="T1" fmla="*/ 689 h 697"/>
                <a:gd name="T2" fmla="*/ 23 w 492"/>
                <a:gd name="T3" fmla="*/ 495 h 697"/>
                <a:gd name="T4" fmla="*/ 16 w 492"/>
                <a:gd name="T5" fmla="*/ 404 h 697"/>
                <a:gd name="T6" fmla="*/ 18 w 492"/>
                <a:gd name="T7" fmla="*/ 306 h 697"/>
                <a:gd name="T8" fmla="*/ 21 w 492"/>
                <a:gd name="T9" fmla="*/ 112 h 697"/>
                <a:gd name="T10" fmla="*/ 22 w 492"/>
                <a:gd name="T11" fmla="*/ 65 h 697"/>
                <a:gd name="T12" fmla="*/ 23 w 492"/>
                <a:gd name="T13" fmla="*/ 42 h 697"/>
                <a:gd name="T14" fmla="*/ 41 w 492"/>
                <a:gd name="T15" fmla="*/ 17 h 697"/>
                <a:gd name="T16" fmla="*/ 138 w 492"/>
                <a:gd name="T17" fmla="*/ 22 h 697"/>
                <a:gd name="T18" fmla="*/ 331 w 492"/>
                <a:gd name="T19" fmla="*/ 21 h 697"/>
                <a:gd name="T20" fmla="*/ 424 w 492"/>
                <a:gd name="T21" fmla="*/ 18 h 697"/>
                <a:gd name="T22" fmla="*/ 448 w 492"/>
                <a:gd name="T23" fmla="*/ 19 h 697"/>
                <a:gd name="T24" fmla="*/ 443 w 492"/>
                <a:gd name="T25" fmla="*/ 40 h 697"/>
                <a:gd name="T26" fmla="*/ 413 w 492"/>
                <a:gd name="T27" fmla="*/ 75 h 697"/>
                <a:gd name="T28" fmla="*/ 327 w 492"/>
                <a:gd name="T29" fmla="*/ 180 h 697"/>
                <a:gd name="T30" fmla="*/ 349 w 492"/>
                <a:gd name="T31" fmla="*/ 229 h 697"/>
                <a:gd name="T32" fmla="*/ 411 w 492"/>
                <a:gd name="T33" fmla="*/ 287 h 697"/>
                <a:gd name="T34" fmla="*/ 440 w 492"/>
                <a:gd name="T35" fmla="*/ 319 h 697"/>
                <a:gd name="T36" fmla="*/ 393 w 492"/>
                <a:gd name="T37" fmla="*/ 338 h 697"/>
                <a:gd name="T38" fmla="*/ 268 w 492"/>
                <a:gd name="T39" fmla="*/ 337 h 697"/>
                <a:gd name="T40" fmla="*/ 14 w 492"/>
                <a:gd name="T41" fmla="*/ 332 h 697"/>
                <a:gd name="T42" fmla="*/ 14 w 492"/>
                <a:gd name="T43" fmla="*/ 344 h 697"/>
                <a:gd name="T44" fmla="*/ 260 w 492"/>
                <a:gd name="T45" fmla="*/ 349 h 697"/>
                <a:gd name="T46" fmla="*/ 380 w 492"/>
                <a:gd name="T47" fmla="*/ 350 h 697"/>
                <a:gd name="T48" fmla="*/ 454 w 492"/>
                <a:gd name="T49" fmla="*/ 331 h 697"/>
                <a:gd name="T50" fmla="*/ 455 w 492"/>
                <a:gd name="T51" fmla="*/ 325 h 697"/>
                <a:gd name="T52" fmla="*/ 420 w 492"/>
                <a:gd name="T53" fmla="*/ 278 h 697"/>
                <a:gd name="T54" fmla="*/ 357 w 492"/>
                <a:gd name="T55" fmla="*/ 221 h 697"/>
                <a:gd name="T56" fmla="*/ 345 w 492"/>
                <a:gd name="T57" fmla="*/ 169 h 697"/>
                <a:gd name="T58" fmla="*/ 368 w 492"/>
                <a:gd name="T59" fmla="*/ 138 h 697"/>
                <a:gd name="T60" fmla="*/ 422 w 492"/>
                <a:gd name="T61" fmla="*/ 83 h 697"/>
                <a:gd name="T62" fmla="*/ 448 w 492"/>
                <a:gd name="T63" fmla="*/ 7 h 697"/>
                <a:gd name="T64" fmla="*/ 254 w 492"/>
                <a:gd name="T65" fmla="*/ 13 h 697"/>
                <a:gd name="T66" fmla="*/ 63 w 492"/>
                <a:gd name="T67" fmla="*/ 4 h 697"/>
                <a:gd name="T68" fmla="*/ 14 w 492"/>
                <a:gd name="T69" fmla="*/ 18 h 697"/>
                <a:gd name="T70" fmla="*/ 11 w 492"/>
                <a:gd name="T71" fmla="*/ 50 h 697"/>
                <a:gd name="T72" fmla="*/ 9 w 492"/>
                <a:gd name="T73" fmla="*/ 104 h 697"/>
                <a:gd name="T74" fmla="*/ 7 w 492"/>
                <a:gd name="T75" fmla="*/ 298 h 697"/>
                <a:gd name="T76" fmla="*/ 2 w 492"/>
                <a:gd name="T77" fmla="*/ 390 h 697"/>
                <a:gd name="T78" fmla="*/ 11 w 492"/>
                <a:gd name="T79" fmla="*/ 487 h 697"/>
                <a:gd name="T80" fmla="*/ 10 w 492"/>
                <a:gd name="T81" fmla="*/ 689 h 697"/>
                <a:gd name="T82" fmla="*/ 22 w 492"/>
                <a:gd name="T83" fmla="*/ 689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697">
                  <a:moveTo>
                    <a:pt x="22" y="689"/>
                  </a:moveTo>
                  <a:cubicBezTo>
                    <a:pt x="22" y="624"/>
                    <a:pt x="23" y="560"/>
                    <a:pt x="23" y="495"/>
                  </a:cubicBezTo>
                  <a:cubicBezTo>
                    <a:pt x="23" y="465"/>
                    <a:pt x="20" y="435"/>
                    <a:pt x="16" y="404"/>
                  </a:cubicBezTo>
                  <a:cubicBezTo>
                    <a:pt x="12" y="371"/>
                    <a:pt x="15" y="339"/>
                    <a:pt x="18" y="306"/>
                  </a:cubicBezTo>
                  <a:cubicBezTo>
                    <a:pt x="25" y="241"/>
                    <a:pt x="21" y="176"/>
                    <a:pt x="21" y="112"/>
                  </a:cubicBezTo>
                  <a:cubicBezTo>
                    <a:pt x="21" y="96"/>
                    <a:pt x="21" y="81"/>
                    <a:pt x="22" y="65"/>
                  </a:cubicBezTo>
                  <a:cubicBezTo>
                    <a:pt x="22" y="58"/>
                    <a:pt x="23" y="50"/>
                    <a:pt x="23" y="42"/>
                  </a:cubicBezTo>
                  <a:cubicBezTo>
                    <a:pt x="24" y="28"/>
                    <a:pt x="25" y="18"/>
                    <a:pt x="41" y="17"/>
                  </a:cubicBezTo>
                  <a:cubicBezTo>
                    <a:pt x="73" y="14"/>
                    <a:pt x="106" y="19"/>
                    <a:pt x="138" y="22"/>
                  </a:cubicBezTo>
                  <a:cubicBezTo>
                    <a:pt x="203" y="29"/>
                    <a:pt x="267" y="25"/>
                    <a:pt x="331" y="21"/>
                  </a:cubicBezTo>
                  <a:cubicBezTo>
                    <a:pt x="362" y="19"/>
                    <a:pt x="393" y="18"/>
                    <a:pt x="424" y="18"/>
                  </a:cubicBezTo>
                  <a:cubicBezTo>
                    <a:pt x="432" y="18"/>
                    <a:pt x="440" y="19"/>
                    <a:pt x="448" y="19"/>
                  </a:cubicBezTo>
                  <a:cubicBezTo>
                    <a:pt x="458" y="19"/>
                    <a:pt x="444" y="39"/>
                    <a:pt x="443" y="40"/>
                  </a:cubicBezTo>
                  <a:cubicBezTo>
                    <a:pt x="434" y="53"/>
                    <a:pt x="424" y="64"/>
                    <a:pt x="413" y="75"/>
                  </a:cubicBezTo>
                  <a:cubicBezTo>
                    <a:pt x="383" y="107"/>
                    <a:pt x="342" y="137"/>
                    <a:pt x="327" y="180"/>
                  </a:cubicBezTo>
                  <a:cubicBezTo>
                    <a:pt x="319" y="201"/>
                    <a:pt x="336" y="215"/>
                    <a:pt x="349" y="229"/>
                  </a:cubicBezTo>
                  <a:cubicBezTo>
                    <a:pt x="368" y="251"/>
                    <a:pt x="389" y="269"/>
                    <a:pt x="411" y="287"/>
                  </a:cubicBezTo>
                  <a:cubicBezTo>
                    <a:pt x="423" y="296"/>
                    <a:pt x="433" y="306"/>
                    <a:pt x="440" y="319"/>
                  </a:cubicBezTo>
                  <a:cubicBezTo>
                    <a:pt x="450" y="336"/>
                    <a:pt x="401" y="338"/>
                    <a:pt x="393" y="338"/>
                  </a:cubicBezTo>
                  <a:cubicBezTo>
                    <a:pt x="352" y="339"/>
                    <a:pt x="310" y="337"/>
                    <a:pt x="268" y="337"/>
                  </a:cubicBezTo>
                  <a:cubicBezTo>
                    <a:pt x="183" y="336"/>
                    <a:pt x="99" y="335"/>
                    <a:pt x="14" y="332"/>
                  </a:cubicBezTo>
                  <a:cubicBezTo>
                    <a:pt x="6" y="332"/>
                    <a:pt x="6" y="344"/>
                    <a:pt x="14" y="344"/>
                  </a:cubicBezTo>
                  <a:cubicBezTo>
                    <a:pt x="96" y="347"/>
                    <a:pt x="178" y="348"/>
                    <a:pt x="260" y="349"/>
                  </a:cubicBezTo>
                  <a:cubicBezTo>
                    <a:pt x="300" y="349"/>
                    <a:pt x="340" y="350"/>
                    <a:pt x="380" y="350"/>
                  </a:cubicBezTo>
                  <a:cubicBezTo>
                    <a:pt x="406" y="350"/>
                    <a:pt x="434" y="350"/>
                    <a:pt x="454" y="331"/>
                  </a:cubicBezTo>
                  <a:cubicBezTo>
                    <a:pt x="455" y="329"/>
                    <a:pt x="456" y="327"/>
                    <a:pt x="455" y="325"/>
                  </a:cubicBezTo>
                  <a:cubicBezTo>
                    <a:pt x="449" y="305"/>
                    <a:pt x="435" y="291"/>
                    <a:pt x="420" y="278"/>
                  </a:cubicBezTo>
                  <a:cubicBezTo>
                    <a:pt x="398" y="260"/>
                    <a:pt x="376" y="242"/>
                    <a:pt x="357" y="221"/>
                  </a:cubicBezTo>
                  <a:cubicBezTo>
                    <a:pt x="344" y="206"/>
                    <a:pt x="334" y="189"/>
                    <a:pt x="345" y="169"/>
                  </a:cubicBezTo>
                  <a:cubicBezTo>
                    <a:pt x="352" y="158"/>
                    <a:pt x="360" y="148"/>
                    <a:pt x="368" y="138"/>
                  </a:cubicBezTo>
                  <a:cubicBezTo>
                    <a:pt x="385" y="119"/>
                    <a:pt x="404" y="101"/>
                    <a:pt x="422" y="83"/>
                  </a:cubicBezTo>
                  <a:cubicBezTo>
                    <a:pt x="433" y="71"/>
                    <a:pt x="492" y="12"/>
                    <a:pt x="448" y="7"/>
                  </a:cubicBezTo>
                  <a:cubicBezTo>
                    <a:pt x="384" y="0"/>
                    <a:pt x="317" y="11"/>
                    <a:pt x="254" y="13"/>
                  </a:cubicBezTo>
                  <a:cubicBezTo>
                    <a:pt x="189" y="16"/>
                    <a:pt x="127" y="5"/>
                    <a:pt x="63" y="4"/>
                  </a:cubicBezTo>
                  <a:cubicBezTo>
                    <a:pt x="47" y="4"/>
                    <a:pt x="23" y="1"/>
                    <a:pt x="14" y="18"/>
                  </a:cubicBezTo>
                  <a:cubicBezTo>
                    <a:pt x="10" y="26"/>
                    <a:pt x="11" y="41"/>
                    <a:pt x="11" y="50"/>
                  </a:cubicBezTo>
                  <a:cubicBezTo>
                    <a:pt x="9" y="68"/>
                    <a:pt x="9" y="86"/>
                    <a:pt x="9" y="104"/>
                  </a:cubicBezTo>
                  <a:cubicBezTo>
                    <a:pt x="8" y="169"/>
                    <a:pt x="12" y="233"/>
                    <a:pt x="7" y="298"/>
                  </a:cubicBezTo>
                  <a:cubicBezTo>
                    <a:pt x="5" y="329"/>
                    <a:pt x="0" y="359"/>
                    <a:pt x="2" y="390"/>
                  </a:cubicBezTo>
                  <a:cubicBezTo>
                    <a:pt x="5" y="423"/>
                    <a:pt x="11" y="454"/>
                    <a:pt x="11" y="487"/>
                  </a:cubicBezTo>
                  <a:cubicBezTo>
                    <a:pt x="12" y="554"/>
                    <a:pt x="10" y="622"/>
                    <a:pt x="10" y="689"/>
                  </a:cubicBezTo>
                  <a:cubicBezTo>
                    <a:pt x="10" y="697"/>
                    <a:pt x="22" y="697"/>
                    <a:pt x="22" y="689"/>
                  </a:cubicBezTo>
                  <a:close/>
                </a:path>
              </a:pathLst>
            </a:custGeom>
            <a:solidFill>
              <a:srgbClr val="332E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稻壳儿春秋广告/盗版必究        原创来源：http://chn.docer.com/works?userid=199329941#!/work_time"/>
            <p:cNvSpPr txBox="1"/>
            <p:nvPr/>
          </p:nvSpPr>
          <p:spPr>
            <a:xfrm flipH="1">
              <a:off x="1666706" y="3125595"/>
              <a:ext cx="890328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332E2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C</a:t>
              </a:r>
              <a:endParaRPr lang="zh-CN" altLang="en-US" sz="2800" dirty="0">
                <a:solidFill>
                  <a:srgbClr val="332E2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011520" y="2887143"/>
            <a:ext cx="1094308" cy="1539153"/>
            <a:chOff x="1666706" y="3001443"/>
            <a:chExt cx="1094308" cy="1539153"/>
          </a:xfrm>
        </p:grpSpPr>
        <p:sp>
          <p:nvSpPr>
            <p:cNvPr id="59" name="稻壳儿春秋广告/盗版必究        原创来源：http://chn.docer.com/works?userid=199329941#!/work_time"/>
            <p:cNvSpPr/>
            <p:nvPr/>
          </p:nvSpPr>
          <p:spPr bwMode="auto">
            <a:xfrm>
              <a:off x="1672883" y="3001443"/>
              <a:ext cx="1088131" cy="1539153"/>
            </a:xfrm>
            <a:custGeom>
              <a:avLst/>
              <a:gdLst>
                <a:gd name="T0" fmla="*/ 22 w 492"/>
                <a:gd name="T1" fmla="*/ 689 h 697"/>
                <a:gd name="T2" fmla="*/ 23 w 492"/>
                <a:gd name="T3" fmla="*/ 495 h 697"/>
                <a:gd name="T4" fmla="*/ 16 w 492"/>
                <a:gd name="T5" fmla="*/ 404 h 697"/>
                <a:gd name="T6" fmla="*/ 18 w 492"/>
                <a:gd name="T7" fmla="*/ 306 h 697"/>
                <a:gd name="T8" fmla="*/ 21 w 492"/>
                <a:gd name="T9" fmla="*/ 112 h 697"/>
                <a:gd name="T10" fmla="*/ 22 w 492"/>
                <a:gd name="T11" fmla="*/ 65 h 697"/>
                <a:gd name="T12" fmla="*/ 23 w 492"/>
                <a:gd name="T13" fmla="*/ 42 h 697"/>
                <a:gd name="T14" fmla="*/ 41 w 492"/>
                <a:gd name="T15" fmla="*/ 17 h 697"/>
                <a:gd name="T16" fmla="*/ 138 w 492"/>
                <a:gd name="T17" fmla="*/ 22 h 697"/>
                <a:gd name="T18" fmla="*/ 331 w 492"/>
                <a:gd name="T19" fmla="*/ 21 h 697"/>
                <a:gd name="T20" fmla="*/ 424 w 492"/>
                <a:gd name="T21" fmla="*/ 18 h 697"/>
                <a:gd name="T22" fmla="*/ 448 w 492"/>
                <a:gd name="T23" fmla="*/ 19 h 697"/>
                <a:gd name="T24" fmla="*/ 443 w 492"/>
                <a:gd name="T25" fmla="*/ 40 h 697"/>
                <a:gd name="T26" fmla="*/ 413 w 492"/>
                <a:gd name="T27" fmla="*/ 75 h 697"/>
                <a:gd name="T28" fmla="*/ 327 w 492"/>
                <a:gd name="T29" fmla="*/ 180 h 697"/>
                <a:gd name="T30" fmla="*/ 349 w 492"/>
                <a:gd name="T31" fmla="*/ 229 h 697"/>
                <a:gd name="T32" fmla="*/ 411 w 492"/>
                <a:gd name="T33" fmla="*/ 287 h 697"/>
                <a:gd name="T34" fmla="*/ 440 w 492"/>
                <a:gd name="T35" fmla="*/ 319 h 697"/>
                <a:gd name="T36" fmla="*/ 393 w 492"/>
                <a:gd name="T37" fmla="*/ 338 h 697"/>
                <a:gd name="T38" fmla="*/ 268 w 492"/>
                <a:gd name="T39" fmla="*/ 337 h 697"/>
                <a:gd name="T40" fmla="*/ 14 w 492"/>
                <a:gd name="T41" fmla="*/ 332 h 697"/>
                <a:gd name="T42" fmla="*/ 14 w 492"/>
                <a:gd name="T43" fmla="*/ 344 h 697"/>
                <a:gd name="T44" fmla="*/ 260 w 492"/>
                <a:gd name="T45" fmla="*/ 349 h 697"/>
                <a:gd name="T46" fmla="*/ 380 w 492"/>
                <a:gd name="T47" fmla="*/ 350 h 697"/>
                <a:gd name="T48" fmla="*/ 454 w 492"/>
                <a:gd name="T49" fmla="*/ 331 h 697"/>
                <a:gd name="T50" fmla="*/ 455 w 492"/>
                <a:gd name="T51" fmla="*/ 325 h 697"/>
                <a:gd name="T52" fmla="*/ 420 w 492"/>
                <a:gd name="T53" fmla="*/ 278 h 697"/>
                <a:gd name="T54" fmla="*/ 357 w 492"/>
                <a:gd name="T55" fmla="*/ 221 h 697"/>
                <a:gd name="T56" fmla="*/ 345 w 492"/>
                <a:gd name="T57" fmla="*/ 169 h 697"/>
                <a:gd name="T58" fmla="*/ 368 w 492"/>
                <a:gd name="T59" fmla="*/ 138 h 697"/>
                <a:gd name="T60" fmla="*/ 422 w 492"/>
                <a:gd name="T61" fmla="*/ 83 h 697"/>
                <a:gd name="T62" fmla="*/ 448 w 492"/>
                <a:gd name="T63" fmla="*/ 7 h 697"/>
                <a:gd name="T64" fmla="*/ 254 w 492"/>
                <a:gd name="T65" fmla="*/ 13 h 697"/>
                <a:gd name="T66" fmla="*/ 63 w 492"/>
                <a:gd name="T67" fmla="*/ 4 h 697"/>
                <a:gd name="T68" fmla="*/ 14 w 492"/>
                <a:gd name="T69" fmla="*/ 18 h 697"/>
                <a:gd name="T70" fmla="*/ 11 w 492"/>
                <a:gd name="T71" fmla="*/ 50 h 697"/>
                <a:gd name="T72" fmla="*/ 9 w 492"/>
                <a:gd name="T73" fmla="*/ 104 h 697"/>
                <a:gd name="T74" fmla="*/ 7 w 492"/>
                <a:gd name="T75" fmla="*/ 298 h 697"/>
                <a:gd name="T76" fmla="*/ 2 w 492"/>
                <a:gd name="T77" fmla="*/ 390 h 697"/>
                <a:gd name="T78" fmla="*/ 11 w 492"/>
                <a:gd name="T79" fmla="*/ 487 h 697"/>
                <a:gd name="T80" fmla="*/ 10 w 492"/>
                <a:gd name="T81" fmla="*/ 689 h 697"/>
                <a:gd name="T82" fmla="*/ 22 w 492"/>
                <a:gd name="T83" fmla="*/ 689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697">
                  <a:moveTo>
                    <a:pt x="22" y="689"/>
                  </a:moveTo>
                  <a:cubicBezTo>
                    <a:pt x="22" y="624"/>
                    <a:pt x="23" y="560"/>
                    <a:pt x="23" y="495"/>
                  </a:cubicBezTo>
                  <a:cubicBezTo>
                    <a:pt x="23" y="465"/>
                    <a:pt x="20" y="435"/>
                    <a:pt x="16" y="404"/>
                  </a:cubicBezTo>
                  <a:cubicBezTo>
                    <a:pt x="12" y="371"/>
                    <a:pt x="15" y="339"/>
                    <a:pt x="18" y="306"/>
                  </a:cubicBezTo>
                  <a:cubicBezTo>
                    <a:pt x="25" y="241"/>
                    <a:pt x="21" y="176"/>
                    <a:pt x="21" y="112"/>
                  </a:cubicBezTo>
                  <a:cubicBezTo>
                    <a:pt x="21" y="96"/>
                    <a:pt x="21" y="81"/>
                    <a:pt x="22" y="65"/>
                  </a:cubicBezTo>
                  <a:cubicBezTo>
                    <a:pt x="22" y="58"/>
                    <a:pt x="23" y="50"/>
                    <a:pt x="23" y="42"/>
                  </a:cubicBezTo>
                  <a:cubicBezTo>
                    <a:pt x="24" y="28"/>
                    <a:pt x="25" y="18"/>
                    <a:pt x="41" y="17"/>
                  </a:cubicBezTo>
                  <a:cubicBezTo>
                    <a:pt x="73" y="14"/>
                    <a:pt x="106" y="19"/>
                    <a:pt x="138" y="22"/>
                  </a:cubicBezTo>
                  <a:cubicBezTo>
                    <a:pt x="203" y="29"/>
                    <a:pt x="267" y="25"/>
                    <a:pt x="331" y="21"/>
                  </a:cubicBezTo>
                  <a:cubicBezTo>
                    <a:pt x="362" y="19"/>
                    <a:pt x="393" y="18"/>
                    <a:pt x="424" y="18"/>
                  </a:cubicBezTo>
                  <a:cubicBezTo>
                    <a:pt x="432" y="18"/>
                    <a:pt x="440" y="19"/>
                    <a:pt x="448" y="19"/>
                  </a:cubicBezTo>
                  <a:cubicBezTo>
                    <a:pt x="458" y="19"/>
                    <a:pt x="444" y="39"/>
                    <a:pt x="443" y="40"/>
                  </a:cubicBezTo>
                  <a:cubicBezTo>
                    <a:pt x="434" y="53"/>
                    <a:pt x="424" y="64"/>
                    <a:pt x="413" y="75"/>
                  </a:cubicBezTo>
                  <a:cubicBezTo>
                    <a:pt x="383" y="107"/>
                    <a:pt x="342" y="137"/>
                    <a:pt x="327" y="180"/>
                  </a:cubicBezTo>
                  <a:cubicBezTo>
                    <a:pt x="319" y="201"/>
                    <a:pt x="336" y="215"/>
                    <a:pt x="349" y="229"/>
                  </a:cubicBezTo>
                  <a:cubicBezTo>
                    <a:pt x="368" y="251"/>
                    <a:pt x="389" y="269"/>
                    <a:pt x="411" y="287"/>
                  </a:cubicBezTo>
                  <a:cubicBezTo>
                    <a:pt x="423" y="296"/>
                    <a:pt x="433" y="306"/>
                    <a:pt x="440" y="319"/>
                  </a:cubicBezTo>
                  <a:cubicBezTo>
                    <a:pt x="450" y="336"/>
                    <a:pt x="401" y="338"/>
                    <a:pt x="393" y="338"/>
                  </a:cubicBezTo>
                  <a:cubicBezTo>
                    <a:pt x="352" y="339"/>
                    <a:pt x="310" y="337"/>
                    <a:pt x="268" y="337"/>
                  </a:cubicBezTo>
                  <a:cubicBezTo>
                    <a:pt x="183" y="336"/>
                    <a:pt x="99" y="335"/>
                    <a:pt x="14" y="332"/>
                  </a:cubicBezTo>
                  <a:cubicBezTo>
                    <a:pt x="6" y="332"/>
                    <a:pt x="6" y="344"/>
                    <a:pt x="14" y="344"/>
                  </a:cubicBezTo>
                  <a:cubicBezTo>
                    <a:pt x="96" y="347"/>
                    <a:pt x="178" y="348"/>
                    <a:pt x="260" y="349"/>
                  </a:cubicBezTo>
                  <a:cubicBezTo>
                    <a:pt x="300" y="349"/>
                    <a:pt x="340" y="350"/>
                    <a:pt x="380" y="350"/>
                  </a:cubicBezTo>
                  <a:cubicBezTo>
                    <a:pt x="406" y="350"/>
                    <a:pt x="434" y="350"/>
                    <a:pt x="454" y="331"/>
                  </a:cubicBezTo>
                  <a:cubicBezTo>
                    <a:pt x="455" y="329"/>
                    <a:pt x="456" y="327"/>
                    <a:pt x="455" y="325"/>
                  </a:cubicBezTo>
                  <a:cubicBezTo>
                    <a:pt x="449" y="305"/>
                    <a:pt x="435" y="291"/>
                    <a:pt x="420" y="278"/>
                  </a:cubicBezTo>
                  <a:cubicBezTo>
                    <a:pt x="398" y="260"/>
                    <a:pt x="376" y="242"/>
                    <a:pt x="357" y="221"/>
                  </a:cubicBezTo>
                  <a:cubicBezTo>
                    <a:pt x="344" y="206"/>
                    <a:pt x="334" y="189"/>
                    <a:pt x="345" y="169"/>
                  </a:cubicBezTo>
                  <a:cubicBezTo>
                    <a:pt x="352" y="158"/>
                    <a:pt x="360" y="148"/>
                    <a:pt x="368" y="138"/>
                  </a:cubicBezTo>
                  <a:cubicBezTo>
                    <a:pt x="385" y="119"/>
                    <a:pt x="404" y="101"/>
                    <a:pt x="422" y="83"/>
                  </a:cubicBezTo>
                  <a:cubicBezTo>
                    <a:pt x="433" y="71"/>
                    <a:pt x="492" y="12"/>
                    <a:pt x="448" y="7"/>
                  </a:cubicBezTo>
                  <a:cubicBezTo>
                    <a:pt x="384" y="0"/>
                    <a:pt x="317" y="11"/>
                    <a:pt x="254" y="13"/>
                  </a:cubicBezTo>
                  <a:cubicBezTo>
                    <a:pt x="189" y="16"/>
                    <a:pt x="127" y="5"/>
                    <a:pt x="63" y="4"/>
                  </a:cubicBezTo>
                  <a:cubicBezTo>
                    <a:pt x="47" y="4"/>
                    <a:pt x="23" y="1"/>
                    <a:pt x="14" y="18"/>
                  </a:cubicBezTo>
                  <a:cubicBezTo>
                    <a:pt x="10" y="26"/>
                    <a:pt x="11" y="41"/>
                    <a:pt x="11" y="50"/>
                  </a:cubicBezTo>
                  <a:cubicBezTo>
                    <a:pt x="9" y="68"/>
                    <a:pt x="9" y="86"/>
                    <a:pt x="9" y="104"/>
                  </a:cubicBezTo>
                  <a:cubicBezTo>
                    <a:pt x="8" y="169"/>
                    <a:pt x="12" y="233"/>
                    <a:pt x="7" y="298"/>
                  </a:cubicBezTo>
                  <a:cubicBezTo>
                    <a:pt x="5" y="329"/>
                    <a:pt x="0" y="359"/>
                    <a:pt x="2" y="390"/>
                  </a:cubicBezTo>
                  <a:cubicBezTo>
                    <a:pt x="5" y="423"/>
                    <a:pt x="11" y="454"/>
                    <a:pt x="11" y="487"/>
                  </a:cubicBezTo>
                  <a:cubicBezTo>
                    <a:pt x="12" y="554"/>
                    <a:pt x="10" y="622"/>
                    <a:pt x="10" y="689"/>
                  </a:cubicBezTo>
                  <a:cubicBezTo>
                    <a:pt x="10" y="697"/>
                    <a:pt x="22" y="697"/>
                    <a:pt x="22" y="689"/>
                  </a:cubicBezTo>
                  <a:close/>
                </a:path>
              </a:pathLst>
            </a:custGeom>
            <a:solidFill>
              <a:srgbClr val="332E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稻壳儿春秋广告/盗版必究        原创来源：http://chn.docer.com/works?userid=199329941#!/work_time"/>
            <p:cNvSpPr txBox="1"/>
            <p:nvPr/>
          </p:nvSpPr>
          <p:spPr>
            <a:xfrm flipH="1">
              <a:off x="1666706" y="3125595"/>
              <a:ext cx="890328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332E2B"/>
                  </a:solidFill>
                  <a:latin typeface="方正硬笔楷书简体" panose="03000509000000000000" pitchFamily="65" charset="-122"/>
                  <a:ea typeface="方正硬笔楷书简体" panose="03000509000000000000" pitchFamily="65" charset="-122"/>
                </a:rPr>
                <a:t>D</a:t>
              </a:r>
              <a:endParaRPr lang="zh-CN" altLang="en-US" sz="2800" dirty="0">
                <a:solidFill>
                  <a:srgbClr val="332E2B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80" y="5433148"/>
            <a:ext cx="1097595" cy="1243877"/>
          </a:xfrm>
          <a:prstGeom prst="rect">
            <a:avLst/>
          </a:prstGeom>
        </p:spPr>
      </p:pic>
      <p:sp>
        <p:nvSpPr>
          <p:cNvPr id="6" name="稻壳儿春秋广告/盗版必究"/>
          <p:cNvSpPr txBox="1"/>
          <p:nvPr/>
        </p:nvSpPr>
        <p:spPr>
          <a:xfrm>
            <a:off x="1499730" y="4357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Knowledge skills</a:t>
            </a:r>
          </a:p>
        </p:txBody>
      </p:sp>
      <p:pic>
        <p:nvPicPr>
          <p:cNvPr id="9" name="稻壳儿春秋广告/盗版必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" y="173954"/>
            <a:ext cx="954428" cy="104673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44897" y="2004179"/>
            <a:ext cx="3502206" cy="3157460"/>
            <a:chOff x="2854071" y="613104"/>
            <a:chExt cx="5034201" cy="4538650"/>
          </a:xfrm>
        </p:grpSpPr>
        <p:grpSp>
          <p:nvGrpSpPr>
            <p:cNvPr id="24" name="稻壳儿春秋广告/盗版必究"/>
            <p:cNvGrpSpPr/>
            <p:nvPr/>
          </p:nvGrpSpPr>
          <p:grpSpPr>
            <a:xfrm>
              <a:off x="2854071" y="2262882"/>
              <a:ext cx="1224201" cy="1239094"/>
              <a:chOff x="2574833" y="2529466"/>
              <a:chExt cx="1224201" cy="123909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5" name="稻壳儿春秋广告/盗版必究"/>
              <p:cNvSpPr>
                <a:spLocks noEditPoints="1"/>
              </p:cNvSpPr>
              <p:nvPr/>
            </p:nvSpPr>
            <p:spPr bwMode="auto">
              <a:xfrm>
                <a:off x="2717805" y="2723074"/>
                <a:ext cx="780391" cy="705926"/>
              </a:xfrm>
              <a:custGeom>
                <a:avLst/>
                <a:gdLst>
                  <a:gd name="T0" fmla="*/ 48 w 125"/>
                  <a:gd name="T1" fmla="*/ 100 h 113"/>
                  <a:gd name="T2" fmla="*/ 104 w 125"/>
                  <a:gd name="T3" fmla="*/ 99 h 113"/>
                  <a:gd name="T4" fmla="*/ 114 w 125"/>
                  <a:gd name="T5" fmla="*/ 46 h 113"/>
                  <a:gd name="T6" fmla="*/ 113 w 125"/>
                  <a:gd name="T7" fmla="*/ 45 h 113"/>
                  <a:gd name="T8" fmla="*/ 104 w 125"/>
                  <a:gd name="T9" fmla="*/ 35 h 113"/>
                  <a:gd name="T10" fmla="*/ 48 w 125"/>
                  <a:gd name="T11" fmla="*/ 100 h 113"/>
                  <a:gd name="T12" fmla="*/ 112 w 125"/>
                  <a:gd name="T13" fmla="*/ 60 h 113"/>
                  <a:gd name="T14" fmla="*/ 44 w 125"/>
                  <a:gd name="T15" fmla="*/ 87 h 113"/>
                  <a:gd name="T16" fmla="*/ 40 w 125"/>
                  <a:gd name="T17" fmla="*/ 78 h 113"/>
                  <a:gd name="T18" fmla="*/ 41 w 125"/>
                  <a:gd name="T19" fmla="*/ 78 h 113"/>
                  <a:gd name="T20" fmla="*/ 107 w 125"/>
                  <a:gd name="T21" fmla="*/ 48 h 113"/>
                  <a:gd name="T22" fmla="*/ 112 w 125"/>
                  <a:gd name="T23" fmla="*/ 60 h 113"/>
                  <a:gd name="T24" fmla="*/ 100 w 125"/>
                  <a:gd name="T25" fmla="*/ 90 h 113"/>
                  <a:gd name="T26" fmla="*/ 86 w 125"/>
                  <a:gd name="T27" fmla="*/ 92 h 113"/>
                  <a:gd name="T28" fmla="*/ 68 w 125"/>
                  <a:gd name="T29" fmla="*/ 96 h 113"/>
                  <a:gd name="T30" fmla="*/ 59 w 125"/>
                  <a:gd name="T31" fmla="*/ 98 h 113"/>
                  <a:gd name="T32" fmla="*/ 56 w 125"/>
                  <a:gd name="T33" fmla="*/ 96 h 113"/>
                  <a:gd name="T34" fmla="*/ 61 w 125"/>
                  <a:gd name="T35" fmla="*/ 94 h 113"/>
                  <a:gd name="T36" fmla="*/ 111 w 125"/>
                  <a:gd name="T37" fmla="*/ 73 h 113"/>
                  <a:gd name="T38" fmla="*/ 100 w 125"/>
                  <a:gd name="T39" fmla="*/ 90 h 113"/>
                  <a:gd name="T40" fmla="*/ 63 w 125"/>
                  <a:gd name="T41" fmla="*/ 100 h 113"/>
                  <a:gd name="T42" fmla="*/ 78 w 125"/>
                  <a:gd name="T43" fmla="*/ 96 h 113"/>
                  <a:gd name="T44" fmla="*/ 98 w 125"/>
                  <a:gd name="T45" fmla="*/ 92 h 113"/>
                  <a:gd name="T46" fmla="*/ 63 w 125"/>
                  <a:gd name="T47" fmla="*/ 100 h 113"/>
                  <a:gd name="T48" fmla="*/ 112 w 125"/>
                  <a:gd name="T49" fmla="*/ 71 h 113"/>
                  <a:gd name="T50" fmla="*/ 80 w 125"/>
                  <a:gd name="T51" fmla="*/ 84 h 113"/>
                  <a:gd name="T52" fmla="*/ 53 w 125"/>
                  <a:gd name="T53" fmla="*/ 94 h 113"/>
                  <a:gd name="T54" fmla="*/ 53 w 125"/>
                  <a:gd name="T55" fmla="*/ 93 h 113"/>
                  <a:gd name="T56" fmla="*/ 52 w 125"/>
                  <a:gd name="T57" fmla="*/ 93 h 113"/>
                  <a:gd name="T58" fmla="*/ 49 w 125"/>
                  <a:gd name="T59" fmla="*/ 89 h 113"/>
                  <a:gd name="T60" fmla="*/ 47 w 125"/>
                  <a:gd name="T61" fmla="*/ 87 h 113"/>
                  <a:gd name="T62" fmla="*/ 113 w 125"/>
                  <a:gd name="T63" fmla="*/ 62 h 113"/>
                  <a:gd name="T64" fmla="*/ 112 w 125"/>
                  <a:gd name="T65" fmla="*/ 71 h 113"/>
                  <a:gd name="T66" fmla="*/ 106 w 125"/>
                  <a:gd name="T67" fmla="*/ 47 h 113"/>
                  <a:gd name="T68" fmla="*/ 40 w 125"/>
                  <a:gd name="T69" fmla="*/ 77 h 113"/>
                  <a:gd name="T70" fmla="*/ 40 w 125"/>
                  <a:gd name="T71" fmla="*/ 77 h 113"/>
                  <a:gd name="T72" fmla="*/ 41 w 125"/>
                  <a:gd name="T73" fmla="*/ 64 h 113"/>
                  <a:gd name="T74" fmla="*/ 97 w 125"/>
                  <a:gd name="T75" fmla="*/ 39 h 113"/>
                  <a:gd name="T76" fmla="*/ 97 w 125"/>
                  <a:gd name="T77" fmla="*/ 40 h 113"/>
                  <a:gd name="T78" fmla="*/ 106 w 125"/>
                  <a:gd name="T79" fmla="*/ 47 h 113"/>
                  <a:gd name="T80" fmla="*/ 95 w 125"/>
                  <a:gd name="T81" fmla="*/ 38 h 113"/>
                  <a:gd name="T82" fmla="*/ 42 w 125"/>
                  <a:gd name="T83" fmla="*/ 62 h 113"/>
                  <a:gd name="T84" fmla="*/ 95 w 125"/>
                  <a:gd name="T85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113">
                    <a:moveTo>
                      <a:pt x="48" y="100"/>
                    </a:moveTo>
                    <a:cubicBezTo>
                      <a:pt x="64" y="113"/>
                      <a:pt x="87" y="111"/>
                      <a:pt x="104" y="99"/>
                    </a:cubicBezTo>
                    <a:cubicBezTo>
                      <a:pt x="122" y="84"/>
                      <a:pt x="125" y="63"/>
                      <a:pt x="114" y="46"/>
                    </a:cubicBezTo>
                    <a:cubicBezTo>
                      <a:pt x="114" y="45"/>
                      <a:pt x="113" y="45"/>
                      <a:pt x="113" y="45"/>
                    </a:cubicBezTo>
                    <a:cubicBezTo>
                      <a:pt x="111" y="42"/>
                      <a:pt x="108" y="38"/>
                      <a:pt x="104" y="35"/>
                    </a:cubicBezTo>
                    <a:cubicBezTo>
                      <a:pt x="66" y="0"/>
                      <a:pt x="0" y="75"/>
                      <a:pt x="48" y="100"/>
                    </a:cubicBezTo>
                    <a:close/>
                    <a:moveTo>
                      <a:pt x="112" y="60"/>
                    </a:moveTo>
                    <a:cubicBezTo>
                      <a:pt x="90" y="71"/>
                      <a:pt x="67" y="78"/>
                      <a:pt x="44" y="87"/>
                    </a:cubicBezTo>
                    <a:cubicBezTo>
                      <a:pt x="42" y="84"/>
                      <a:pt x="40" y="81"/>
                      <a:pt x="40" y="78"/>
                    </a:cubicBezTo>
                    <a:cubicBezTo>
                      <a:pt x="40" y="78"/>
                      <a:pt x="40" y="78"/>
                      <a:pt x="41" y="78"/>
                    </a:cubicBezTo>
                    <a:cubicBezTo>
                      <a:pt x="58" y="63"/>
                      <a:pt x="85" y="55"/>
                      <a:pt x="107" y="48"/>
                    </a:cubicBezTo>
                    <a:cubicBezTo>
                      <a:pt x="110" y="52"/>
                      <a:pt x="112" y="56"/>
                      <a:pt x="112" y="60"/>
                    </a:cubicBezTo>
                    <a:close/>
                    <a:moveTo>
                      <a:pt x="100" y="90"/>
                    </a:moveTo>
                    <a:cubicBezTo>
                      <a:pt x="95" y="90"/>
                      <a:pt x="91" y="91"/>
                      <a:pt x="86" y="92"/>
                    </a:cubicBezTo>
                    <a:cubicBezTo>
                      <a:pt x="80" y="94"/>
                      <a:pt x="74" y="95"/>
                      <a:pt x="68" y="96"/>
                    </a:cubicBezTo>
                    <a:cubicBezTo>
                      <a:pt x="66" y="97"/>
                      <a:pt x="62" y="97"/>
                      <a:pt x="59" y="98"/>
                    </a:cubicBezTo>
                    <a:cubicBezTo>
                      <a:pt x="58" y="97"/>
                      <a:pt x="57" y="97"/>
                      <a:pt x="56" y="96"/>
                    </a:cubicBezTo>
                    <a:cubicBezTo>
                      <a:pt x="58" y="95"/>
                      <a:pt x="60" y="94"/>
                      <a:pt x="61" y="94"/>
                    </a:cubicBezTo>
                    <a:cubicBezTo>
                      <a:pt x="78" y="88"/>
                      <a:pt x="94" y="78"/>
                      <a:pt x="111" y="73"/>
                    </a:cubicBezTo>
                    <a:cubicBezTo>
                      <a:pt x="109" y="79"/>
                      <a:pt x="105" y="85"/>
                      <a:pt x="100" y="90"/>
                    </a:cubicBezTo>
                    <a:close/>
                    <a:moveTo>
                      <a:pt x="63" y="100"/>
                    </a:moveTo>
                    <a:cubicBezTo>
                      <a:pt x="69" y="99"/>
                      <a:pt x="75" y="96"/>
                      <a:pt x="78" y="96"/>
                    </a:cubicBezTo>
                    <a:cubicBezTo>
                      <a:pt x="85" y="94"/>
                      <a:pt x="91" y="93"/>
                      <a:pt x="98" y="92"/>
                    </a:cubicBezTo>
                    <a:cubicBezTo>
                      <a:pt x="88" y="100"/>
                      <a:pt x="75" y="104"/>
                      <a:pt x="63" y="100"/>
                    </a:cubicBezTo>
                    <a:close/>
                    <a:moveTo>
                      <a:pt x="112" y="71"/>
                    </a:moveTo>
                    <a:cubicBezTo>
                      <a:pt x="101" y="74"/>
                      <a:pt x="90" y="79"/>
                      <a:pt x="80" y="84"/>
                    </a:cubicBezTo>
                    <a:cubicBezTo>
                      <a:pt x="77" y="85"/>
                      <a:pt x="61" y="92"/>
                      <a:pt x="53" y="94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1" y="92"/>
                      <a:pt x="50" y="90"/>
                      <a:pt x="49" y="89"/>
                    </a:cubicBezTo>
                    <a:cubicBezTo>
                      <a:pt x="48" y="88"/>
                      <a:pt x="47" y="88"/>
                      <a:pt x="47" y="87"/>
                    </a:cubicBezTo>
                    <a:cubicBezTo>
                      <a:pt x="69" y="79"/>
                      <a:pt x="91" y="72"/>
                      <a:pt x="113" y="62"/>
                    </a:cubicBezTo>
                    <a:cubicBezTo>
                      <a:pt x="113" y="65"/>
                      <a:pt x="113" y="68"/>
                      <a:pt x="112" y="71"/>
                    </a:cubicBezTo>
                    <a:close/>
                    <a:moveTo>
                      <a:pt x="106" y="47"/>
                    </a:moveTo>
                    <a:cubicBezTo>
                      <a:pt x="83" y="54"/>
                      <a:pt x="57" y="62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9" y="73"/>
                      <a:pt x="39" y="68"/>
                      <a:pt x="41" y="64"/>
                    </a:cubicBezTo>
                    <a:cubicBezTo>
                      <a:pt x="60" y="56"/>
                      <a:pt x="78" y="47"/>
                      <a:pt x="97" y="39"/>
                    </a:cubicBezTo>
                    <a:cubicBezTo>
                      <a:pt x="97" y="39"/>
                      <a:pt x="97" y="39"/>
                      <a:pt x="97" y="40"/>
                    </a:cubicBezTo>
                    <a:cubicBezTo>
                      <a:pt x="101" y="42"/>
                      <a:pt x="103" y="44"/>
                      <a:pt x="106" y="47"/>
                    </a:cubicBezTo>
                    <a:close/>
                    <a:moveTo>
                      <a:pt x="95" y="38"/>
                    </a:moveTo>
                    <a:cubicBezTo>
                      <a:pt x="77" y="46"/>
                      <a:pt x="60" y="55"/>
                      <a:pt x="42" y="62"/>
                    </a:cubicBezTo>
                    <a:cubicBezTo>
                      <a:pt x="50" y="43"/>
                      <a:pt x="75" y="27"/>
                      <a:pt x="9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稻壳儿春秋广告/盗版必究"/>
              <p:cNvSpPr>
                <a:spLocks noEditPoints="1"/>
              </p:cNvSpPr>
              <p:nvPr/>
            </p:nvSpPr>
            <p:spPr bwMode="auto">
              <a:xfrm>
                <a:off x="2574833" y="2529466"/>
                <a:ext cx="1224201" cy="1239094"/>
              </a:xfrm>
              <a:custGeom>
                <a:avLst/>
                <a:gdLst>
                  <a:gd name="T0" fmla="*/ 17 w 196"/>
                  <a:gd name="T1" fmla="*/ 54 h 198"/>
                  <a:gd name="T2" fmla="*/ 5 w 196"/>
                  <a:gd name="T3" fmla="*/ 102 h 198"/>
                  <a:gd name="T4" fmla="*/ 12 w 196"/>
                  <a:gd name="T5" fmla="*/ 108 h 198"/>
                  <a:gd name="T6" fmla="*/ 37 w 196"/>
                  <a:gd name="T7" fmla="*/ 140 h 198"/>
                  <a:gd name="T8" fmla="*/ 23 w 196"/>
                  <a:gd name="T9" fmla="*/ 155 h 198"/>
                  <a:gd name="T10" fmla="*/ 23 w 196"/>
                  <a:gd name="T11" fmla="*/ 160 h 198"/>
                  <a:gd name="T12" fmla="*/ 67 w 196"/>
                  <a:gd name="T13" fmla="*/ 193 h 198"/>
                  <a:gd name="T14" fmla="*/ 74 w 196"/>
                  <a:gd name="T15" fmla="*/ 189 h 198"/>
                  <a:gd name="T16" fmla="*/ 72 w 196"/>
                  <a:gd name="T17" fmla="*/ 184 h 198"/>
                  <a:gd name="T18" fmla="*/ 127 w 196"/>
                  <a:gd name="T19" fmla="*/ 175 h 198"/>
                  <a:gd name="T20" fmla="*/ 139 w 196"/>
                  <a:gd name="T21" fmla="*/ 185 h 198"/>
                  <a:gd name="T22" fmla="*/ 148 w 196"/>
                  <a:gd name="T23" fmla="*/ 189 h 198"/>
                  <a:gd name="T24" fmla="*/ 178 w 196"/>
                  <a:gd name="T25" fmla="*/ 129 h 198"/>
                  <a:gd name="T26" fmla="*/ 177 w 196"/>
                  <a:gd name="T27" fmla="*/ 100 h 198"/>
                  <a:gd name="T28" fmla="*/ 193 w 196"/>
                  <a:gd name="T29" fmla="*/ 95 h 198"/>
                  <a:gd name="T30" fmla="*/ 194 w 196"/>
                  <a:gd name="T31" fmla="*/ 88 h 198"/>
                  <a:gd name="T32" fmla="*/ 173 w 196"/>
                  <a:gd name="T33" fmla="*/ 43 h 198"/>
                  <a:gd name="T34" fmla="*/ 160 w 196"/>
                  <a:gd name="T35" fmla="*/ 47 h 198"/>
                  <a:gd name="T36" fmla="*/ 128 w 196"/>
                  <a:gd name="T37" fmla="*/ 11 h 198"/>
                  <a:gd name="T38" fmla="*/ 67 w 196"/>
                  <a:gd name="T39" fmla="*/ 14 h 198"/>
                  <a:gd name="T40" fmla="*/ 67 w 196"/>
                  <a:gd name="T41" fmla="*/ 33 h 198"/>
                  <a:gd name="T42" fmla="*/ 50 w 196"/>
                  <a:gd name="T43" fmla="*/ 51 h 198"/>
                  <a:gd name="T44" fmla="*/ 24 w 196"/>
                  <a:gd name="T45" fmla="*/ 54 h 198"/>
                  <a:gd name="T46" fmla="*/ 136 w 196"/>
                  <a:gd name="T47" fmla="*/ 180 h 198"/>
                  <a:gd name="T48" fmla="*/ 136 w 196"/>
                  <a:gd name="T49" fmla="*/ 180 h 198"/>
                  <a:gd name="T50" fmla="*/ 141 w 196"/>
                  <a:gd name="T51" fmla="*/ 177 h 198"/>
                  <a:gd name="T52" fmla="*/ 120 w 196"/>
                  <a:gd name="T53" fmla="*/ 15 h 198"/>
                  <a:gd name="T54" fmla="*/ 119 w 196"/>
                  <a:gd name="T55" fmla="*/ 28 h 198"/>
                  <a:gd name="T56" fmla="*/ 125 w 196"/>
                  <a:gd name="T57" fmla="*/ 32 h 198"/>
                  <a:gd name="T58" fmla="*/ 160 w 196"/>
                  <a:gd name="T59" fmla="*/ 57 h 198"/>
                  <a:gd name="T60" fmla="*/ 173 w 196"/>
                  <a:gd name="T61" fmla="*/ 49 h 198"/>
                  <a:gd name="T62" fmla="*/ 173 w 196"/>
                  <a:gd name="T63" fmla="*/ 90 h 198"/>
                  <a:gd name="T64" fmla="*/ 169 w 196"/>
                  <a:gd name="T65" fmla="*/ 98 h 198"/>
                  <a:gd name="T66" fmla="*/ 162 w 196"/>
                  <a:gd name="T67" fmla="*/ 130 h 198"/>
                  <a:gd name="T68" fmla="*/ 163 w 196"/>
                  <a:gd name="T69" fmla="*/ 129 h 198"/>
                  <a:gd name="T70" fmla="*/ 144 w 196"/>
                  <a:gd name="T71" fmla="*/ 182 h 198"/>
                  <a:gd name="T72" fmla="*/ 141 w 196"/>
                  <a:gd name="T73" fmla="*/ 177 h 198"/>
                  <a:gd name="T74" fmla="*/ 136 w 196"/>
                  <a:gd name="T75" fmla="*/ 172 h 198"/>
                  <a:gd name="T76" fmla="*/ 122 w 196"/>
                  <a:gd name="T77" fmla="*/ 168 h 198"/>
                  <a:gd name="T78" fmla="*/ 70 w 196"/>
                  <a:gd name="T79" fmla="*/ 167 h 198"/>
                  <a:gd name="T80" fmla="*/ 32 w 196"/>
                  <a:gd name="T81" fmla="*/ 157 h 198"/>
                  <a:gd name="T82" fmla="*/ 43 w 196"/>
                  <a:gd name="T83" fmla="*/ 139 h 198"/>
                  <a:gd name="T84" fmla="*/ 33 w 196"/>
                  <a:gd name="T85" fmla="*/ 115 h 198"/>
                  <a:gd name="T86" fmla="*/ 31 w 196"/>
                  <a:gd name="T87" fmla="*/ 98 h 198"/>
                  <a:gd name="T88" fmla="*/ 21 w 196"/>
                  <a:gd name="T89" fmla="*/ 62 h 198"/>
                  <a:gd name="T90" fmla="*/ 42 w 196"/>
                  <a:gd name="T91" fmla="*/ 69 h 198"/>
                  <a:gd name="T92" fmla="*/ 49 w 196"/>
                  <a:gd name="T93" fmla="*/ 67 h 198"/>
                  <a:gd name="T94" fmla="*/ 71 w 196"/>
                  <a:gd name="T95" fmla="*/ 41 h 198"/>
                  <a:gd name="T96" fmla="*/ 71 w 196"/>
                  <a:gd name="T97" fmla="*/ 2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6" h="198">
                    <a:moveTo>
                      <a:pt x="18" y="53"/>
                    </a:moveTo>
                    <a:cubicBezTo>
                      <a:pt x="18" y="53"/>
                      <a:pt x="18" y="53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8" y="66"/>
                      <a:pt x="0" y="86"/>
                      <a:pt x="5" y="102"/>
                    </a:cubicBezTo>
                    <a:cubicBezTo>
                      <a:pt x="4" y="104"/>
                      <a:pt x="4" y="106"/>
                      <a:pt x="6" y="107"/>
                    </a:cubicBezTo>
                    <a:cubicBezTo>
                      <a:pt x="8" y="110"/>
                      <a:pt x="11" y="109"/>
                      <a:pt x="12" y="108"/>
                    </a:cubicBezTo>
                    <a:cubicBezTo>
                      <a:pt x="17" y="108"/>
                      <a:pt x="21" y="107"/>
                      <a:pt x="25" y="107"/>
                    </a:cubicBezTo>
                    <a:cubicBezTo>
                      <a:pt x="24" y="120"/>
                      <a:pt x="28" y="130"/>
                      <a:pt x="37" y="140"/>
                    </a:cubicBezTo>
                    <a:cubicBezTo>
                      <a:pt x="37" y="140"/>
                      <a:pt x="37" y="141"/>
                      <a:pt x="38" y="141"/>
                    </a:cubicBezTo>
                    <a:cubicBezTo>
                      <a:pt x="32" y="145"/>
                      <a:pt x="27" y="150"/>
                      <a:pt x="23" y="155"/>
                    </a:cubicBezTo>
                    <a:cubicBezTo>
                      <a:pt x="22" y="157"/>
                      <a:pt x="22" y="159"/>
                      <a:pt x="23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34" y="172"/>
                      <a:pt x="49" y="179"/>
                      <a:pt x="62" y="189"/>
                    </a:cubicBezTo>
                    <a:cubicBezTo>
                      <a:pt x="62" y="192"/>
                      <a:pt x="64" y="194"/>
                      <a:pt x="67" y="193"/>
                    </a:cubicBezTo>
                    <a:cubicBezTo>
                      <a:pt x="67" y="194"/>
                      <a:pt x="68" y="194"/>
                      <a:pt x="68" y="195"/>
                    </a:cubicBezTo>
                    <a:cubicBezTo>
                      <a:pt x="72" y="198"/>
                      <a:pt x="78" y="193"/>
                      <a:pt x="74" y="189"/>
                    </a:cubicBezTo>
                    <a:cubicBezTo>
                      <a:pt x="74" y="189"/>
                      <a:pt x="73" y="188"/>
                      <a:pt x="73" y="188"/>
                    </a:cubicBezTo>
                    <a:cubicBezTo>
                      <a:pt x="73" y="187"/>
                      <a:pt x="73" y="185"/>
                      <a:pt x="72" y="184"/>
                    </a:cubicBezTo>
                    <a:cubicBezTo>
                      <a:pt x="73" y="181"/>
                      <a:pt x="75" y="178"/>
                      <a:pt x="76" y="175"/>
                    </a:cubicBezTo>
                    <a:cubicBezTo>
                      <a:pt x="91" y="184"/>
                      <a:pt x="112" y="185"/>
                      <a:pt x="127" y="175"/>
                    </a:cubicBezTo>
                    <a:cubicBezTo>
                      <a:pt x="129" y="177"/>
                      <a:pt x="131" y="179"/>
                      <a:pt x="134" y="181"/>
                    </a:cubicBezTo>
                    <a:cubicBezTo>
                      <a:pt x="135" y="183"/>
                      <a:pt x="137" y="185"/>
                      <a:pt x="139" y="185"/>
                    </a:cubicBezTo>
                    <a:cubicBezTo>
                      <a:pt x="140" y="185"/>
                      <a:pt x="141" y="185"/>
                      <a:pt x="141" y="185"/>
                    </a:cubicBezTo>
                    <a:cubicBezTo>
                      <a:pt x="140" y="188"/>
                      <a:pt x="145" y="193"/>
                      <a:pt x="148" y="189"/>
                    </a:cubicBezTo>
                    <a:cubicBezTo>
                      <a:pt x="164" y="173"/>
                      <a:pt x="175" y="155"/>
                      <a:pt x="183" y="133"/>
                    </a:cubicBezTo>
                    <a:cubicBezTo>
                      <a:pt x="185" y="130"/>
                      <a:pt x="181" y="128"/>
                      <a:pt x="178" y="129"/>
                    </a:cubicBezTo>
                    <a:cubicBezTo>
                      <a:pt x="175" y="126"/>
                      <a:pt x="171" y="124"/>
                      <a:pt x="167" y="122"/>
                    </a:cubicBezTo>
                    <a:cubicBezTo>
                      <a:pt x="171" y="115"/>
                      <a:pt x="174" y="108"/>
                      <a:pt x="177" y="100"/>
                    </a:cubicBezTo>
                    <a:cubicBezTo>
                      <a:pt x="177" y="99"/>
                      <a:pt x="177" y="98"/>
                      <a:pt x="177" y="98"/>
                    </a:cubicBezTo>
                    <a:cubicBezTo>
                      <a:pt x="182" y="97"/>
                      <a:pt x="188" y="97"/>
                      <a:pt x="193" y="95"/>
                    </a:cubicBezTo>
                    <a:cubicBezTo>
                      <a:pt x="195" y="94"/>
                      <a:pt x="196" y="92"/>
                      <a:pt x="196" y="90"/>
                    </a:cubicBezTo>
                    <a:cubicBezTo>
                      <a:pt x="196" y="89"/>
                      <a:pt x="195" y="88"/>
                      <a:pt x="194" y="88"/>
                    </a:cubicBezTo>
                    <a:cubicBezTo>
                      <a:pt x="194" y="72"/>
                      <a:pt x="188" y="57"/>
                      <a:pt x="179" y="44"/>
                    </a:cubicBezTo>
                    <a:cubicBezTo>
                      <a:pt x="177" y="42"/>
                      <a:pt x="175" y="41"/>
                      <a:pt x="173" y="43"/>
                    </a:cubicBezTo>
                    <a:cubicBezTo>
                      <a:pt x="172" y="42"/>
                      <a:pt x="170" y="41"/>
                      <a:pt x="169" y="42"/>
                    </a:cubicBezTo>
                    <a:cubicBezTo>
                      <a:pt x="166" y="43"/>
                      <a:pt x="163" y="45"/>
                      <a:pt x="160" y="47"/>
                    </a:cubicBezTo>
                    <a:cubicBezTo>
                      <a:pt x="152" y="36"/>
                      <a:pt x="140" y="30"/>
                      <a:pt x="127" y="25"/>
                    </a:cubicBezTo>
                    <a:cubicBezTo>
                      <a:pt x="128" y="20"/>
                      <a:pt x="128" y="16"/>
                      <a:pt x="128" y="11"/>
                    </a:cubicBezTo>
                    <a:cubicBezTo>
                      <a:pt x="128" y="8"/>
                      <a:pt x="125" y="7"/>
                      <a:pt x="122" y="8"/>
                    </a:cubicBezTo>
                    <a:cubicBezTo>
                      <a:pt x="106" y="0"/>
                      <a:pt x="83" y="8"/>
                      <a:pt x="67" y="14"/>
                    </a:cubicBezTo>
                    <a:cubicBezTo>
                      <a:pt x="65" y="12"/>
                      <a:pt x="59" y="15"/>
                      <a:pt x="61" y="20"/>
                    </a:cubicBezTo>
                    <a:cubicBezTo>
                      <a:pt x="63" y="24"/>
                      <a:pt x="65" y="29"/>
                      <a:pt x="67" y="3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1" y="39"/>
                      <a:pt x="55" y="45"/>
                      <a:pt x="50" y="51"/>
                    </a:cubicBezTo>
                    <a:cubicBezTo>
                      <a:pt x="47" y="53"/>
                      <a:pt x="45" y="56"/>
                      <a:pt x="43" y="60"/>
                    </a:cubicBezTo>
                    <a:cubicBezTo>
                      <a:pt x="37" y="57"/>
                      <a:pt x="30" y="56"/>
                      <a:pt x="24" y="54"/>
                    </a:cubicBezTo>
                    <a:cubicBezTo>
                      <a:pt x="23" y="52"/>
                      <a:pt x="20" y="50"/>
                      <a:pt x="18" y="53"/>
                    </a:cubicBezTo>
                    <a:close/>
                    <a:moveTo>
                      <a:pt x="136" y="180"/>
                    </a:move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36" y="180"/>
                      <a:pt x="136" y="180"/>
                      <a:pt x="136" y="180"/>
                    </a:cubicBezTo>
                    <a:close/>
                    <a:moveTo>
                      <a:pt x="141" y="177"/>
                    </a:moveTo>
                    <a:cubicBezTo>
                      <a:pt x="142" y="178"/>
                      <a:pt x="142" y="178"/>
                      <a:pt x="141" y="177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9"/>
                      <a:pt x="119" y="23"/>
                      <a:pt x="119" y="26"/>
                    </a:cubicBezTo>
                    <a:cubicBezTo>
                      <a:pt x="119" y="27"/>
                      <a:pt x="119" y="28"/>
                      <a:pt x="119" y="28"/>
                    </a:cubicBezTo>
                    <a:cubicBezTo>
                      <a:pt x="119" y="28"/>
                      <a:pt x="119" y="29"/>
                      <a:pt x="119" y="29"/>
                    </a:cubicBezTo>
                    <a:cubicBezTo>
                      <a:pt x="119" y="32"/>
                      <a:pt x="122" y="33"/>
                      <a:pt x="125" y="32"/>
                    </a:cubicBezTo>
                    <a:cubicBezTo>
                      <a:pt x="136" y="37"/>
                      <a:pt x="146" y="42"/>
                      <a:pt x="154" y="52"/>
                    </a:cubicBezTo>
                    <a:cubicBezTo>
                      <a:pt x="151" y="55"/>
                      <a:pt x="156" y="61"/>
                      <a:pt x="160" y="57"/>
                    </a:cubicBezTo>
                    <a:cubicBezTo>
                      <a:pt x="163" y="54"/>
                      <a:pt x="168" y="51"/>
                      <a:pt x="173" y="4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80" y="61"/>
                      <a:pt x="186" y="74"/>
                      <a:pt x="186" y="88"/>
                    </a:cubicBezTo>
                    <a:cubicBezTo>
                      <a:pt x="182" y="89"/>
                      <a:pt x="177" y="90"/>
                      <a:pt x="173" y="90"/>
                    </a:cubicBezTo>
                    <a:cubicBezTo>
                      <a:pt x="169" y="91"/>
                      <a:pt x="168" y="94"/>
                      <a:pt x="169" y="97"/>
                    </a:cubicBezTo>
                    <a:cubicBezTo>
                      <a:pt x="169" y="97"/>
                      <a:pt x="169" y="97"/>
                      <a:pt x="169" y="98"/>
                    </a:cubicBezTo>
                    <a:cubicBezTo>
                      <a:pt x="166" y="107"/>
                      <a:pt x="162" y="116"/>
                      <a:pt x="156" y="124"/>
                    </a:cubicBezTo>
                    <a:cubicBezTo>
                      <a:pt x="153" y="128"/>
                      <a:pt x="159" y="134"/>
                      <a:pt x="162" y="130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7" y="131"/>
                      <a:pt x="171" y="133"/>
                      <a:pt x="174" y="136"/>
                    </a:cubicBezTo>
                    <a:cubicBezTo>
                      <a:pt x="167" y="153"/>
                      <a:pt x="157" y="168"/>
                      <a:pt x="144" y="182"/>
                    </a:cubicBezTo>
                    <a:cubicBezTo>
                      <a:pt x="144" y="181"/>
                      <a:pt x="144" y="181"/>
                      <a:pt x="144" y="180"/>
                    </a:cubicBezTo>
                    <a:cubicBezTo>
                      <a:pt x="143" y="178"/>
                      <a:pt x="142" y="177"/>
                      <a:pt x="141" y="177"/>
                    </a:cubicBezTo>
                    <a:cubicBezTo>
                      <a:pt x="141" y="177"/>
                      <a:pt x="140" y="176"/>
                      <a:pt x="140" y="176"/>
                    </a:cubicBezTo>
                    <a:cubicBezTo>
                      <a:pt x="138" y="175"/>
                      <a:pt x="137" y="174"/>
                      <a:pt x="136" y="172"/>
                    </a:cubicBezTo>
                    <a:cubicBezTo>
                      <a:pt x="133" y="170"/>
                      <a:pt x="131" y="167"/>
                      <a:pt x="129" y="165"/>
                    </a:cubicBezTo>
                    <a:cubicBezTo>
                      <a:pt x="126" y="162"/>
                      <a:pt x="121" y="165"/>
                      <a:pt x="122" y="168"/>
                    </a:cubicBezTo>
                    <a:cubicBezTo>
                      <a:pt x="108" y="176"/>
                      <a:pt x="91" y="175"/>
                      <a:pt x="78" y="167"/>
                    </a:cubicBezTo>
                    <a:cubicBezTo>
                      <a:pt x="76" y="164"/>
                      <a:pt x="72" y="164"/>
                      <a:pt x="70" y="167"/>
                    </a:cubicBezTo>
                    <a:cubicBezTo>
                      <a:pt x="68" y="172"/>
                      <a:pt x="67" y="177"/>
                      <a:pt x="65" y="181"/>
                    </a:cubicBezTo>
                    <a:cubicBezTo>
                      <a:pt x="54" y="173"/>
                      <a:pt x="41" y="167"/>
                      <a:pt x="32" y="157"/>
                    </a:cubicBezTo>
                    <a:cubicBezTo>
                      <a:pt x="35" y="153"/>
                      <a:pt x="39" y="149"/>
                      <a:pt x="44" y="146"/>
                    </a:cubicBezTo>
                    <a:cubicBezTo>
                      <a:pt x="47" y="144"/>
                      <a:pt x="46" y="140"/>
                      <a:pt x="43" y="139"/>
                    </a:cubicBezTo>
                    <a:cubicBezTo>
                      <a:pt x="44" y="137"/>
                      <a:pt x="44" y="136"/>
                      <a:pt x="43" y="134"/>
                    </a:cubicBezTo>
                    <a:cubicBezTo>
                      <a:pt x="37" y="129"/>
                      <a:pt x="34" y="123"/>
                      <a:pt x="33" y="115"/>
                    </a:cubicBezTo>
                    <a:cubicBezTo>
                      <a:pt x="33" y="112"/>
                      <a:pt x="33" y="109"/>
                      <a:pt x="33" y="106"/>
                    </a:cubicBezTo>
                    <a:cubicBezTo>
                      <a:pt x="36" y="104"/>
                      <a:pt x="36" y="98"/>
                      <a:pt x="31" y="98"/>
                    </a:cubicBezTo>
                    <a:cubicBezTo>
                      <a:pt x="25" y="98"/>
                      <a:pt x="19" y="100"/>
                      <a:pt x="12" y="100"/>
                    </a:cubicBezTo>
                    <a:cubicBezTo>
                      <a:pt x="9" y="88"/>
                      <a:pt x="14" y="73"/>
                      <a:pt x="21" y="62"/>
                    </a:cubicBezTo>
                    <a:cubicBezTo>
                      <a:pt x="21" y="62"/>
                      <a:pt x="22" y="62"/>
                      <a:pt x="22" y="62"/>
                    </a:cubicBezTo>
                    <a:cubicBezTo>
                      <a:pt x="29" y="64"/>
                      <a:pt x="37" y="64"/>
                      <a:pt x="42" y="69"/>
                    </a:cubicBezTo>
                    <a:cubicBezTo>
                      <a:pt x="43" y="71"/>
                      <a:pt x="45" y="71"/>
                      <a:pt x="47" y="70"/>
                    </a:cubicBezTo>
                    <a:cubicBezTo>
                      <a:pt x="48" y="70"/>
                      <a:pt x="49" y="68"/>
                      <a:pt x="49" y="67"/>
                    </a:cubicBezTo>
                    <a:cubicBezTo>
                      <a:pt x="49" y="62"/>
                      <a:pt x="56" y="56"/>
                      <a:pt x="59" y="52"/>
                    </a:cubicBezTo>
                    <a:cubicBezTo>
                      <a:pt x="63" y="49"/>
                      <a:pt x="67" y="45"/>
                      <a:pt x="71" y="41"/>
                    </a:cubicBezTo>
                    <a:cubicBezTo>
                      <a:pt x="74" y="43"/>
                      <a:pt x="79" y="40"/>
                      <a:pt x="77" y="36"/>
                    </a:cubicBezTo>
                    <a:cubicBezTo>
                      <a:pt x="75" y="31"/>
                      <a:pt x="73" y="26"/>
                      <a:pt x="71" y="22"/>
                    </a:cubicBezTo>
                    <a:cubicBezTo>
                      <a:pt x="85" y="16"/>
                      <a:pt x="107" y="8"/>
                      <a:pt x="12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稻壳儿春秋广告/盗版必究"/>
            <p:cNvGrpSpPr/>
            <p:nvPr/>
          </p:nvGrpSpPr>
          <p:grpSpPr>
            <a:xfrm>
              <a:off x="3806571" y="613104"/>
              <a:ext cx="1224201" cy="1239094"/>
              <a:chOff x="2574833" y="2529466"/>
              <a:chExt cx="1224201" cy="123909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稻壳儿春秋广告/盗版必究"/>
              <p:cNvSpPr>
                <a:spLocks noEditPoints="1"/>
              </p:cNvSpPr>
              <p:nvPr/>
            </p:nvSpPr>
            <p:spPr bwMode="auto">
              <a:xfrm>
                <a:off x="2717805" y="2723074"/>
                <a:ext cx="780391" cy="705926"/>
              </a:xfrm>
              <a:custGeom>
                <a:avLst/>
                <a:gdLst>
                  <a:gd name="T0" fmla="*/ 48 w 125"/>
                  <a:gd name="T1" fmla="*/ 100 h 113"/>
                  <a:gd name="T2" fmla="*/ 104 w 125"/>
                  <a:gd name="T3" fmla="*/ 99 h 113"/>
                  <a:gd name="T4" fmla="*/ 114 w 125"/>
                  <a:gd name="T5" fmla="*/ 46 h 113"/>
                  <a:gd name="T6" fmla="*/ 113 w 125"/>
                  <a:gd name="T7" fmla="*/ 45 h 113"/>
                  <a:gd name="T8" fmla="*/ 104 w 125"/>
                  <a:gd name="T9" fmla="*/ 35 h 113"/>
                  <a:gd name="T10" fmla="*/ 48 w 125"/>
                  <a:gd name="T11" fmla="*/ 100 h 113"/>
                  <a:gd name="T12" fmla="*/ 112 w 125"/>
                  <a:gd name="T13" fmla="*/ 60 h 113"/>
                  <a:gd name="T14" fmla="*/ 44 w 125"/>
                  <a:gd name="T15" fmla="*/ 87 h 113"/>
                  <a:gd name="T16" fmla="*/ 40 w 125"/>
                  <a:gd name="T17" fmla="*/ 78 h 113"/>
                  <a:gd name="T18" fmla="*/ 41 w 125"/>
                  <a:gd name="T19" fmla="*/ 78 h 113"/>
                  <a:gd name="T20" fmla="*/ 107 w 125"/>
                  <a:gd name="T21" fmla="*/ 48 h 113"/>
                  <a:gd name="T22" fmla="*/ 112 w 125"/>
                  <a:gd name="T23" fmla="*/ 60 h 113"/>
                  <a:gd name="T24" fmla="*/ 100 w 125"/>
                  <a:gd name="T25" fmla="*/ 90 h 113"/>
                  <a:gd name="T26" fmla="*/ 86 w 125"/>
                  <a:gd name="T27" fmla="*/ 92 h 113"/>
                  <a:gd name="T28" fmla="*/ 68 w 125"/>
                  <a:gd name="T29" fmla="*/ 96 h 113"/>
                  <a:gd name="T30" fmla="*/ 59 w 125"/>
                  <a:gd name="T31" fmla="*/ 98 h 113"/>
                  <a:gd name="T32" fmla="*/ 56 w 125"/>
                  <a:gd name="T33" fmla="*/ 96 h 113"/>
                  <a:gd name="T34" fmla="*/ 61 w 125"/>
                  <a:gd name="T35" fmla="*/ 94 h 113"/>
                  <a:gd name="T36" fmla="*/ 111 w 125"/>
                  <a:gd name="T37" fmla="*/ 73 h 113"/>
                  <a:gd name="T38" fmla="*/ 100 w 125"/>
                  <a:gd name="T39" fmla="*/ 90 h 113"/>
                  <a:gd name="T40" fmla="*/ 63 w 125"/>
                  <a:gd name="T41" fmla="*/ 100 h 113"/>
                  <a:gd name="T42" fmla="*/ 78 w 125"/>
                  <a:gd name="T43" fmla="*/ 96 h 113"/>
                  <a:gd name="T44" fmla="*/ 98 w 125"/>
                  <a:gd name="T45" fmla="*/ 92 h 113"/>
                  <a:gd name="T46" fmla="*/ 63 w 125"/>
                  <a:gd name="T47" fmla="*/ 100 h 113"/>
                  <a:gd name="T48" fmla="*/ 112 w 125"/>
                  <a:gd name="T49" fmla="*/ 71 h 113"/>
                  <a:gd name="T50" fmla="*/ 80 w 125"/>
                  <a:gd name="T51" fmla="*/ 84 h 113"/>
                  <a:gd name="T52" fmla="*/ 53 w 125"/>
                  <a:gd name="T53" fmla="*/ 94 h 113"/>
                  <a:gd name="T54" fmla="*/ 53 w 125"/>
                  <a:gd name="T55" fmla="*/ 93 h 113"/>
                  <a:gd name="T56" fmla="*/ 52 w 125"/>
                  <a:gd name="T57" fmla="*/ 93 h 113"/>
                  <a:gd name="T58" fmla="*/ 49 w 125"/>
                  <a:gd name="T59" fmla="*/ 89 h 113"/>
                  <a:gd name="T60" fmla="*/ 47 w 125"/>
                  <a:gd name="T61" fmla="*/ 87 h 113"/>
                  <a:gd name="T62" fmla="*/ 113 w 125"/>
                  <a:gd name="T63" fmla="*/ 62 h 113"/>
                  <a:gd name="T64" fmla="*/ 112 w 125"/>
                  <a:gd name="T65" fmla="*/ 71 h 113"/>
                  <a:gd name="T66" fmla="*/ 106 w 125"/>
                  <a:gd name="T67" fmla="*/ 47 h 113"/>
                  <a:gd name="T68" fmla="*/ 40 w 125"/>
                  <a:gd name="T69" fmla="*/ 77 h 113"/>
                  <a:gd name="T70" fmla="*/ 40 w 125"/>
                  <a:gd name="T71" fmla="*/ 77 h 113"/>
                  <a:gd name="T72" fmla="*/ 41 w 125"/>
                  <a:gd name="T73" fmla="*/ 64 h 113"/>
                  <a:gd name="T74" fmla="*/ 97 w 125"/>
                  <a:gd name="T75" fmla="*/ 39 h 113"/>
                  <a:gd name="T76" fmla="*/ 97 w 125"/>
                  <a:gd name="T77" fmla="*/ 40 h 113"/>
                  <a:gd name="T78" fmla="*/ 106 w 125"/>
                  <a:gd name="T79" fmla="*/ 47 h 113"/>
                  <a:gd name="T80" fmla="*/ 95 w 125"/>
                  <a:gd name="T81" fmla="*/ 38 h 113"/>
                  <a:gd name="T82" fmla="*/ 42 w 125"/>
                  <a:gd name="T83" fmla="*/ 62 h 113"/>
                  <a:gd name="T84" fmla="*/ 95 w 125"/>
                  <a:gd name="T85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113">
                    <a:moveTo>
                      <a:pt x="48" y="100"/>
                    </a:moveTo>
                    <a:cubicBezTo>
                      <a:pt x="64" y="113"/>
                      <a:pt x="87" y="111"/>
                      <a:pt x="104" y="99"/>
                    </a:cubicBezTo>
                    <a:cubicBezTo>
                      <a:pt x="122" y="84"/>
                      <a:pt x="125" y="63"/>
                      <a:pt x="114" y="46"/>
                    </a:cubicBezTo>
                    <a:cubicBezTo>
                      <a:pt x="114" y="45"/>
                      <a:pt x="113" y="45"/>
                      <a:pt x="113" y="45"/>
                    </a:cubicBezTo>
                    <a:cubicBezTo>
                      <a:pt x="111" y="42"/>
                      <a:pt x="108" y="38"/>
                      <a:pt x="104" y="35"/>
                    </a:cubicBezTo>
                    <a:cubicBezTo>
                      <a:pt x="66" y="0"/>
                      <a:pt x="0" y="75"/>
                      <a:pt x="48" y="100"/>
                    </a:cubicBezTo>
                    <a:close/>
                    <a:moveTo>
                      <a:pt x="112" y="60"/>
                    </a:moveTo>
                    <a:cubicBezTo>
                      <a:pt x="90" y="71"/>
                      <a:pt x="67" y="78"/>
                      <a:pt x="44" y="87"/>
                    </a:cubicBezTo>
                    <a:cubicBezTo>
                      <a:pt x="42" y="84"/>
                      <a:pt x="40" y="81"/>
                      <a:pt x="40" y="78"/>
                    </a:cubicBezTo>
                    <a:cubicBezTo>
                      <a:pt x="40" y="78"/>
                      <a:pt x="40" y="78"/>
                      <a:pt x="41" y="78"/>
                    </a:cubicBezTo>
                    <a:cubicBezTo>
                      <a:pt x="58" y="63"/>
                      <a:pt x="85" y="55"/>
                      <a:pt x="107" y="48"/>
                    </a:cubicBezTo>
                    <a:cubicBezTo>
                      <a:pt x="110" y="52"/>
                      <a:pt x="112" y="56"/>
                      <a:pt x="112" y="60"/>
                    </a:cubicBezTo>
                    <a:close/>
                    <a:moveTo>
                      <a:pt x="100" y="90"/>
                    </a:moveTo>
                    <a:cubicBezTo>
                      <a:pt x="95" y="90"/>
                      <a:pt x="91" y="91"/>
                      <a:pt x="86" y="92"/>
                    </a:cubicBezTo>
                    <a:cubicBezTo>
                      <a:pt x="80" y="94"/>
                      <a:pt x="74" y="95"/>
                      <a:pt x="68" y="96"/>
                    </a:cubicBezTo>
                    <a:cubicBezTo>
                      <a:pt x="66" y="97"/>
                      <a:pt x="62" y="97"/>
                      <a:pt x="59" y="98"/>
                    </a:cubicBezTo>
                    <a:cubicBezTo>
                      <a:pt x="58" y="97"/>
                      <a:pt x="57" y="97"/>
                      <a:pt x="56" y="96"/>
                    </a:cubicBezTo>
                    <a:cubicBezTo>
                      <a:pt x="58" y="95"/>
                      <a:pt x="60" y="94"/>
                      <a:pt x="61" y="94"/>
                    </a:cubicBezTo>
                    <a:cubicBezTo>
                      <a:pt x="78" y="88"/>
                      <a:pt x="94" y="78"/>
                      <a:pt x="111" y="73"/>
                    </a:cubicBezTo>
                    <a:cubicBezTo>
                      <a:pt x="109" y="79"/>
                      <a:pt x="105" y="85"/>
                      <a:pt x="100" y="90"/>
                    </a:cubicBezTo>
                    <a:close/>
                    <a:moveTo>
                      <a:pt x="63" y="100"/>
                    </a:moveTo>
                    <a:cubicBezTo>
                      <a:pt x="69" y="99"/>
                      <a:pt x="75" y="96"/>
                      <a:pt x="78" y="96"/>
                    </a:cubicBezTo>
                    <a:cubicBezTo>
                      <a:pt x="85" y="94"/>
                      <a:pt x="91" y="93"/>
                      <a:pt x="98" y="92"/>
                    </a:cubicBezTo>
                    <a:cubicBezTo>
                      <a:pt x="88" y="100"/>
                      <a:pt x="75" y="104"/>
                      <a:pt x="63" y="100"/>
                    </a:cubicBezTo>
                    <a:close/>
                    <a:moveTo>
                      <a:pt x="112" y="71"/>
                    </a:moveTo>
                    <a:cubicBezTo>
                      <a:pt x="101" y="74"/>
                      <a:pt x="90" y="79"/>
                      <a:pt x="80" y="84"/>
                    </a:cubicBezTo>
                    <a:cubicBezTo>
                      <a:pt x="77" y="85"/>
                      <a:pt x="61" y="92"/>
                      <a:pt x="53" y="94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1" y="92"/>
                      <a:pt x="50" y="90"/>
                      <a:pt x="49" y="89"/>
                    </a:cubicBezTo>
                    <a:cubicBezTo>
                      <a:pt x="48" y="88"/>
                      <a:pt x="47" y="88"/>
                      <a:pt x="47" y="87"/>
                    </a:cubicBezTo>
                    <a:cubicBezTo>
                      <a:pt x="69" y="79"/>
                      <a:pt x="91" y="72"/>
                      <a:pt x="113" y="62"/>
                    </a:cubicBezTo>
                    <a:cubicBezTo>
                      <a:pt x="113" y="65"/>
                      <a:pt x="113" y="68"/>
                      <a:pt x="112" y="71"/>
                    </a:cubicBezTo>
                    <a:close/>
                    <a:moveTo>
                      <a:pt x="106" y="47"/>
                    </a:moveTo>
                    <a:cubicBezTo>
                      <a:pt x="83" y="54"/>
                      <a:pt x="57" y="62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9" y="73"/>
                      <a:pt x="39" y="68"/>
                      <a:pt x="41" y="64"/>
                    </a:cubicBezTo>
                    <a:cubicBezTo>
                      <a:pt x="60" y="56"/>
                      <a:pt x="78" y="47"/>
                      <a:pt x="97" y="39"/>
                    </a:cubicBezTo>
                    <a:cubicBezTo>
                      <a:pt x="97" y="39"/>
                      <a:pt x="97" y="39"/>
                      <a:pt x="97" y="40"/>
                    </a:cubicBezTo>
                    <a:cubicBezTo>
                      <a:pt x="101" y="42"/>
                      <a:pt x="103" y="44"/>
                      <a:pt x="106" y="47"/>
                    </a:cubicBezTo>
                    <a:close/>
                    <a:moveTo>
                      <a:pt x="95" y="38"/>
                    </a:moveTo>
                    <a:cubicBezTo>
                      <a:pt x="77" y="46"/>
                      <a:pt x="60" y="55"/>
                      <a:pt x="42" y="62"/>
                    </a:cubicBezTo>
                    <a:cubicBezTo>
                      <a:pt x="50" y="43"/>
                      <a:pt x="75" y="27"/>
                      <a:pt x="9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稻壳儿春秋广告/盗版必究"/>
              <p:cNvSpPr>
                <a:spLocks noEditPoints="1"/>
              </p:cNvSpPr>
              <p:nvPr/>
            </p:nvSpPr>
            <p:spPr bwMode="auto">
              <a:xfrm>
                <a:off x="2574833" y="2529466"/>
                <a:ext cx="1224201" cy="1239094"/>
              </a:xfrm>
              <a:custGeom>
                <a:avLst/>
                <a:gdLst>
                  <a:gd name="T0" fmla="*/ 17 w 196"/>
                  <a:gd name="T1" fmla="*/ 54 h 198"/>
                  <a:gd name="T2" fmla="*/ 5 w 196"/>
                  <a:gd name="T3" fmla="*/ 102 h 198"/>
                  <a:gd name="T4" fmla="*/ 12 w 196"/>
                  <a:gd name="T5" fmla="*/ 108 h 198"/>
                  <a:gd name="T6" fmla="*/ 37 w 196"/>
                  <a:gd name="T7" fmla="*/ 140 h 198"/>
                  <a:gd name="T8" fmla="*/ 23 w 196"/>
                  <a:gd name="T9" fmla="*/ 155 h 198"/>
                  <a:gd name="T10" fmla="*/ 23 w 196"/>
                  <a:gd name="T11" fmla="*/ 160 h 198"/>
                  <a:gd name="T12" fmla="*/ 67 w 196"/>
                  <a:gd name="T13" fmla="*/ 193 h 198"/>
                  <a:gd name="T14" fmla="*/ 74 w 196"/>
                  <a:gd name="T15" fmla="*/ 189 h 198"/>
                  <a:gd name="T16" fmla="*/ 72 w 196"/>
                  <a:gd name="T17" fmla="*/ 184 h 198"/>
                  <a:gd name="T18" fmla="*/ 127 w 196"/>
                  <a:gd name="T19" fmla="*/ 175 h 198"/>
                  <a:gd name="T20" fmla="*/ 139 w 196"/>
                  <a:gd name="T21" fmla="*/ 185 h 198"/>
                  <a:gd name="T22" fmla="*/ 148 w 196"/>
                  <a:gd name="T23" fmla="*/ 189 h 198"/>
                  <a:gd name="T24" fmla="*/ 178 w 196"/>
                  <a:gd name="T25" fmla="*/ 129 h 198"/>
                  <a:gd name="T26" fmla="*/ 177 w 196"/>
                  <a:gd name="T27" fmla="*/ 100 h 198"/>
                  <a:gd name="T28" fmla="*/ 193 w 196"/>
                  <a:gd name="T29" fmla="*/ 95 h 198"/>
                  <a:gd name="T30" fmla="*/ 194 w 196"/>
                  <a:gd name="T31" fmla="*/ 88 h 198"/>
                  <a:gd name="T32" fmla="*/ 173 w 196"/>
                  <a:gd name="T33" fmla="*/ 43 h 198"/>
                  <a:gd name="T34" fmla="*/ 160 w 196"/>
                  <a:gd name="T35" fmla="*/ 47 h 198"/>
                  <a:gd name="T36" fmla="*/ 128 w 196"/>
                  <a:gd name="T37" fmla="*/ 11 h 198"/>
                  <a:gd name="T38" fmla="*/ 67 w 196"/>
                  <a:gd name="T39" fmla="*/ 14 h 198"/>
                  <a:gd name="T40" fmla="*/ 67 w 196"/>
                  <a:gd name="T41" fmla="*/ 33 h 198"/>
                  <a:gd name="T42" fmla="*/ 50 w 196"/>
                  <a:gd name="T43" fmla="*/ 51 h 198"/>
                  <a:gd name="T44" fmla="*/ 24 w 196"/>
                  <a:gd name="T45" fmla="*/ 54 h 198"/>
                  <a:gd name="T46" fmla="*/ 136 w 196"/>
                  <a:gd name="T47" fmla="*/ 180 h 198"/>
                  <a:gd name="T48" fmla="*/ 136 w 196"/>
                  <a:gd name="T49" fmla="*/ 180 h 198"/>
                  <a:gd name="T50" fmla="*/ 141 w 196"/>
                  <a:gd name="T51" fmla="*/ 177 h 198"/>
                  <a:gd name="T52" fmla="*/ 120 w 196"/>
                  <a:gd name="T53" fmla="*/ 15 h 198"/>
                  <a:gd name="T54" fmla="*/ 119 w 196"/>
                  <a:gd name="T55" fmla="*/ 28 h 198"/>
                  <a:gd name="T56" fmla="*/ 125 w 196"/>
                  <a:gd name="T57" fmla="*/ 32 h 198"/>
                  <a:gd name="T58" fmla="*/ 160 w 196"/>
                  <a:gd name="T59" fmla="*/ 57 h 198"/>
                  <a:gd name="T60" fmla="*/ 173 w 196"/>
                  <a:gd name="T61" fmla="*/ 49 h 198"/>
                  <a:gd name="T62" fmla="*/ 173 w 196"/>
                  <a:gd name="T63" fmla="*/ 90 h 198"/>
                  <a:gd name="T64" fmla="*/ 169 w 196"/>
                  <a:gd name="T65" fmla="*/ 98 h 198"/>
                  <a:gd name="T66" fmla="*/ 162 w 196"/>
                  <a:gd name="T67" fmla="*/ 130 h 198"/>
                  <a:gd name="T68" fmla="*/ 163 w 196"/>
                  <a:gd name="T69" fmla="*/ 129 h 198"/>
                  <a:gd name="T70" fmla="*/ 144 w 196"/>
                  <a:gd name="T71" fmla="*/ 182 h 198"/>
                  <a:gd name="T72" fmla="*/ 141 w 196"/>
                  <a:gd name="T73" fmla="*/ 177 h 198"/>
                  <a:gd name="T74" fmla="*/ 136 w 196"/>
                  <a:gd name="T75" fmla="*/ 172 h 198"/>
                  <a:gd name="T76" fmla="*/ 122 w 196"/>
                  <a:gd name="T77" fmla="*/ 168 h 198"/>
                  <a:gd name="T78" fmla="*/ 70 w 196"/>
                  <a:gd name="T79" fmla="*/ 167 h 198"/>
                  <a:gd name="T80" fmla="*/ 32 w 196"/>
                  <a:gd name="T81" fmla="*/ 157 h 198"/>
                  <a:gd name="T82" fmla="*/ 43 w 196"/>
                  <a:gd name="T83" fmla="*/ 139 h 198"/>
                  <a:gd name="T84" fmla="*/ 33 w 196"/>
                  <a:gd name="T85" fmla="*/ 115 h 198"/>
                  <a:gd name="T86" fmla="*/ 31 w 196"/>
                  <a:gd name="T87" fmla="*/ 98 h 198"/>
                  <a:gd name="T88" fmla="*/ 21 w 196"/>
                  <a:gd name="T89" fmla="*/ 62 h 198"/>
                  <a:gd name="T90" fmla="*/ 42 w 196"/>
                  <a:gd name="T91" fmla="*/ 69 h 198"/>
                  <a:gd name="T92" fmla="*/ 49 w 196"/>
                  <a:gd name="T93" fmla="*/ 67 h 198"/>
                  <a:gd name="T94" fmla="*/ 71 w 196"/>
                  <a:gd name="T95" fmla="*/ 41 h 198"/>
                  <a:gd name="T96" fmla="*/ 71 w 196"/>
                  <a:gd name="T97" fmla="*/ 2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6" h="198">
                    <a:moveTo>
                      <a:pt x="18" y="53"/>
                    </a:moveTo>
                    <a:cubicBezTo>
                      <a:pt x="18" y="53"/>
                      <a:pt x="18" y="53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8" y="66"/>
                      <a:pt x="0" y="86"/>
                      <a:pt x="5" y="102"/>
                    </a:cubicBezTo>
                    <a:cubicBezTo>
                      <a:pt x="4" y="104"/>
                      <a:pt x="4" y="106"/>
                      <a:pt x="6" y="107"/>
                    </a:cubicBezTo>
                    <a:cubicBezTo>
                      <a:pt x="8" y="110"/>
                      <a:pt x="11" y="109"/>
                      <a:pt x="12" y="108"/>
                    </a:cubicBezTo>
                    <a:cubicBezTo>
                      <a:pt x="17" y="108"/>
                      <a:pt x="21" y="107"/>
                      <a:pt x="25" y="107"/>
                    </a:cubicBezTo>
                    <a:cubicBezTo>
                      <a:pt x="24" y="120"/>
                      <a:pt x="28" y="130"/>
                      <a:pt x="37" y="140"/>
                    </a:cubicBezTo>
                    <a:cubicBezTo>
                      <a:pt x="37" y="140"/>
                      <a:pt x="37" y="141"/>
                      <a:pt x="38" y="141"/>
                    </a:cubicBezTo>
                    <a:cubicBezTo>
                      <a:pt x="32" y="145"/>
                      <a:pt x="27" y="150"/>
                      <a:pt x="23" y="155"/>
                    </a:cubicBezTo>
                    <a:cubicBezTo>
                      <a:pt x="22" y="157"/>
                      <a:pt x="22" y="159"/>
                      <a:pt x="23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34" y="172"/>
                      <a:pt x="49" y="179"/>
                      <a:pt x="62" y="189"/>
                    </a:cubicBezTo>
                    <a:cubicBezTo>
                      <a:pt x="62" y="192"/>
                      <a:pt x="64" y="194"/>
                      <a:pt x="67" y="193"/>
                    </a:cubicBezTo>
                    <a:cubicBezTo>
                      <a:pt x="67" y="194"/>
                      <a:pt x="68" y="194"/>
                      <a:pt x="68" y="195"/>
                    </a:cubicBezTo>
                    <a:cubicBezTo>
                      <a:pt x="72" y="198"/>
                      <a:pt x="78" y="193"/>
                      <a:pt x="74" y="189"/>
                    </a:cubicBezTo>
                    <a:cubicBezTo>
                      <a:pt x="74" y="189"/>
                      <a:pt x="73" y="188"/>
                      <a:pt x="73" y="188"/>
                    </a:cubicBezTo>
                    <a:cubicBezTo>
                      <a:pt x="73" y="187"/>
                      <a:pt x="73" y="185"/>
                      <a:pt x="72" y="184"/>
                    </a:cubicBezTo>
                    <a:cubicBezTo>
                      <a:pt x="73" y="181"/>
                      <a:pt x="75" y="178"/>
                      <a:pt x="76" y="175"/>
                    </a:cubicBezTo>
                    <a:cubicBezTo>
                      <a:pt x="91" y="184"/>
                      <a:pt x="112" y="185"/>
                      <a:pt x="127" y="175"/>
                    </a:cubicBezTo>
                    <a:cubicBezTo>
                      <a:pt x="129" y="177"/>
                      <a:pt x="131" y="179"/>
                      <a:pt x="134" y="181"/>
                    </a:cubicBezTo>
                    <a:cubicBezTo>
                      <a:pt x="135" y="183"/>
                      <a:pt x="137" y="185"/>
                      <a:pt x="139" y="185"/>
                    </a:cubicBezTo>
                    <a:cubicBezTo>
                      <a:pt x="140" y="185"/>
                      <a:pt x="141" y="185"/>
                      <a:pt x="141" y="185"/>
                    </a:cubicBezTo>
                    <a:cubicBezTo>
                      <a:pt x="140" y="188"/>
                      <a:pt x="145" y="193"/>
                      <a:pt x="148" y="189"/>
                    </a:cubicBezTo>
                    <a:cubicBezTo>
                      <a:pt x="164" y="173"/>
                      <a:pt x="175" y="155"/>
                      <a:pt x="183" y="133"/>
                    </a:cubicBezTo>
                    <a:cubicBezTo>
                      <a:pt x="185" y="130"/>
                      <a:pt x="181" y="128"/>
                      <a:pt x="178" y="129"/>
                    </a:cubicBezTo>
                    <a:cubicBezTo>
                      <a:pt x="175" y="126"/>
                      <a:pt x="171" y="124"/>
                      <a:pt x="167" y="122"/>
                    </a:cubicBezTo>
                    <a:cubicBezTo>
                      <a:pt x="171" y="115"/>
                      <a:pt x="174" y="108"/>
                      <a:pt x="177" y="100"/>
                    </a:cubicBezTo>
                    <a:cubicBezTo>
                      <a:pt x="177" y="99"/>
                      <a:pt x="177" y="98"/>
                      <a:pt x="177" y="98"/>
                    </a:cubicBezTo>
                    <a:cubicBezTo>
                      <a:pt x="182" y="97"/>
                      <a:pt x="188" y="97"/>
                      <a:pt x="193" y="95"/>
                    </a:cubicBezTo>
                    <a:cubicBezTo>
                      <a:pt x="195" y="94"/>
                      <a:pt x="196" y="92"/>
                      <a:pt x="196" y="90"/>
                    </a:cubicBezTo>
                    <a:cubicBezTo>
                      <a:pt x="196" y="89"/>
                      <a:pt x="195" y="88"/>
                      <a:pt x="194" y="88"/>
                    </a:cubicBezTo>
                    <a:cubicBezTo>
                      <a:pt x="194" y="72"/>
                      <a:pt x="188" y="57"/>
                      <a:pt x="179" y="44"/>
                    </a:cubicBezTo>
                    <a:cubicBezTo>
                      <a:pt x="177" y="42"/>
                      <a:pt x="175" y="41"/>
                      <a:pt x="173" y="43"/>
                    </a:cubicBezTo>
                    <a:cubicBezTo>
                      <a:pt x="172" y="42"/>
                      <a:pt x="170" y="41"/>
                      <a:pt x="169" y="42"/>
                    </a:cubicBezTo>
                    <a:cubicBezTo>
                      <a:pt x="166" y="43"/>
                      <a:pt x="163" y="45"/>
                      <a:pt x="160" y="47"/>
                    </a:cubicBezTo>
                    <a:cubicBezTo>
                      <a:pt x="152" y="36"/>
                      <a:pt x="140" y="30"/>
                      <a:pt x="127" y="25"/>
                    </a:cubicBezTo>
                    <a:cubicBezTo>
                      <a:pt x="128" y="20"/>
                      <a:pt x="128" y="16"/>
                      <a:pt x="128" y="11"/>
                    </a:cubicBezTo>
                    <a:cubicBezTo>
                      <a:pt x="128" y="8"/>
                      <a:pt x="125" y="7"/>
                      <a:pt x="122" y="8"/>
                    </a:cubicBezTo>
                    <a:cubicBezTo>
                      <a:pt x="106" y="0"/>
                      <a:pt x="83" y="8"/>
                      <a:pt x="67" y="14"/>
                    </a:cubicBezTo>
                    <a:cubicBezTo>
                      <a:pt x="65" y="12"/>
                      <a:pt x="59" y="15"/>
                      <a:pt x="61" y="20"/>
                    </a:cubicBezTo>
                    <a:cubicBezTo>
                      <a:pt x="63" y="24"/>
                      <a:pt x="65" y="29"/>
                      <a:pt x="67" y="3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1" y="39"/>
                      <a:pt x="55" y="45"/>
                      <a:pt x="50" y="51"/>
                    </a:cubicBezTo>
                    <a:cubicBezTo>
                      <a:pt x="47" y="53"/>
                      <a:pt x="45" y="56"/>
                      <a:pt x="43" y="60"/>
                    </a:cubicBezTo>
                    <a:cubicBezTo>
                      <a:pt x="37" y="57"/>
                      <a:pt x="30" y="56"/>
                      <a:pt x="24" y="54"/>
                    </a:cubicBezTo>
                    <a:cubicBezTo>
                      <a:pt x="23" y="52"/>
                      <a:pt x="20" y="50"/>
                      <a:pt x="18" y="53"/>
                    </a:cubicBezTo>
                    <a:close/>
                    <a:moveTo>
                      <a:pt x="136" y="180"/>
                    </a:move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36" y="180"/>
                      <a:pt x="136" y="180"/>
                      <a:pt x="136" y="180"/>
                    </a:cubicBezTo>
                    <a:close/>
                    <a:moveTo>
                      <a:pt x="141" y="177"/>
                    </a:moveTo>
                    <a:cubicBezTo>
                      <a:pt x="142" y="178"/>
                      <a:pt x="142" y="178"/>
                      <a:pt x="141" y="177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9"/>
                      <a:pt x="119" y="23"/>
                      <a:pt x="119" y="26"/>
                    </a:cubicBezTo>
                    <a:cubicBezTo>
                      <a:pt x="119" y="27"/>
                      <a:pt x="119" y="28"/>
                      <a:pt x="119" y="28"/>
                    </a:cubicBezTo>
                    <a:cubicBezTo>
                      <a:pt x="119" y="28"/>
                      <a:pt x="119" y="29"/>
                      <a:pt x="119" y="29"/>
                    </a:cubicBezTo>
                    <a:cubicBezTo>
                      <a:pt x="119" y="32"/>
                      <a:pt x="122" y="33"/>
                      <a:pt x="125" y="32"/>
                    </a:cubicBezTo>
                    <a:cubicBezTo>
                      <a:pt x="136" y="37"/>
                      <a:pt x="146" y="42"/>
                      <a:pt x="154" y="52"/>
                    </a:cubicBezTo>
                    <a:cubicBezTo>
                      <a:pt x="151" y="55"/>
                      <a:pt x="156" y="61"/>
                      <a:pt x="160" y="57"/>
                    </a:cubicBezTo>
                    <a:cubicBezTo>
                      <a:pt x="163" y="54"/>
                      <a:pt x="168" y="51"/>
                      <a:pt x="173" y="4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80" y="61"/>
                      <a:pt x="186" y="74"/>
                      <a:pt x="186" y="88"/>
                    </a:cubicBezTo>
                    <a:cubicBezTo>
                      <a:pt x="182" y="89"/>
                      <a:pt x="177" y="90"/>
                      <a:pt x="173" y="90"/>
                    </a:cubicBezTo>
                    <a:cubicBezTo>
                      <a:pt x="169" y="91"/>
                      <a:pt x="168" y="94"/>
                      <a:pt x="169" y="97"/>
                    </a:cubicBezTo>
                    <a:cubicBezTo>
                      <a:pt x="169" y="97"/>
                      <a:pt x="169" y="97"/>
                      <a:pt x="169" y="98"/>
                    </a:cubicBezTo>
                    <a:cubicBezTo>
                      <a:pt x="166" y="107"/>
                      <a:pt x="162" y="116"/>
                      <a:pt x="156" y="124"/>
                    </a:cubicBezTo>
                    <a:cubicBezTo>
                      <a:pt x="153" y="128"/>
                      <a:pt x="159" y="134"/>
                      <a:pt x="162" y="130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7" y="131"/>
                      <a:pt x="171" y="133"/>
                      <a:pt x="174" y="136"/>
                    </a:cubicBezTo>
                    <a:cubicBezTo>
                      <a:pt x="167" y="153"/>
                      <a:pt x="157" y="168"/>
                      <a:pt x="144" y="182"/>
                    </a:cubicBezTo>
                    <a:cubicBezTo>
                      <a:pt x="144" y="181"/>
                      <a:pt x="144" y="181"/>
                      <a:pt x="144" y="180"/>
                    </a:cubicBezTo>
                    <a:cubicBezTo>
                      <a:pt x="143" y="178"/>
                      <a:pt x="142" y="177"/>
                      <a:pt x="141" y="177"/>
                    </a:cubicBezTo>
                    <a:cubicBezTo>
                      <a:pt x="141" y="177"/>
                      <a:pt x="140" y="176"/>
                      <a:pt x="140" y="176"/>
                    </a:cubicBezTo>
                    <a:cubicBezTo>
                      <a:pt x="138" y="175"/>
                      <a:pt x="137" y="174"/>
                      <a:pt x="136" y="172"/>
                    </a:cubicBezTo>
                    <a:cubicBezTo>
                      <a:pt x="133" y="170"/>
                      <a:pt x="131" y="167"/>
                      <a:pt x="129" y="165"/>
                    </a:cubicBezTo>
                    <a:cubicBezTo>
                      <a:pt x="126" y="162"/>
                      <a:pt x="121" y="165"/>
                      <a:pt x="122" y="168"/>
                    </a:cubicBezTo>
                    <a:cubicBezTo>
                      <a:pt x="108" y="176"/>
                      <a:pt x="91" y="175"/>
                      <a:pt x="78" y="167"/>
                    </a:cubicBezTo>
                    <a:cubicBezTo>
                      <a:pt x="76" y="164"/>
                      <a:pt x="72" y="164"/>
                      <a:pt x="70" y="167"/>
                    </a:cubicBezTo>
                    <a:cubicBezTo>
                      <a:pt x="68" y="172"/>
                      <a:pt x="67" y="177"/>
                      <a:pt x="65" y="181"/>
                    </a:cubicBezTo>
                    <a:cubicBezTo>
                      <a:pt x="54" y="173"/>
                      <a:pt x="41" y="167"/>
                      <a:pt x="32" y="157"/>
                    </a:cubicBezTo>
                    <a:cubicBezTo>
                      <a:pt x="35" y="153"/>
                      <a:pt x="39" y="149"/>
                      <a:pt x="44" y="146"/>
                    </a:cubicBezTo>
                    <a:cubicBezTo>
                      <a:pt x="47" y="144"/>
                      <a:pt x="46" y="140"/>
                      <a:pt x="43" y="139"/>
                    </a:cubicBezTo>
                    <a:cubicBezTo>
                      <a:pt x="44" y="137"/>
                      <a:pt x="44" y="136"/>
                      <a:pt x="43" y="134"/>
                    </a:cubicBezTo>
                    <a:cubicBezTo>
                      <a:pt x="37" y="129"/>
                      <a:pt x="34" y="123"/>
                      <a:pt x="33" y="115"/>
                    </a:cubicBezTo>
                    <a:cubicBezTo>
                      <a:pt x="33" y="112"/>
                      <a:pt x="33" y="109"/>
                      <a:pt x="33" y="106"/>
                    </a:cubicBezTo>
                    <a:cubicBezTo>
                      <a:pt x="36" y="104"/>
                      <a:pt x="36" y="98"/>
                      <a:pt x="31" y="98"/>
                    </a:cubicBezTo>
                    <a:cubicBezTo>
                      <a:pt x="25" y="98"/>
                      <a:pt x="19" y="100"/>
                      <a:pt x="12" y="100"/>
                    </a:cubicBezTo>
                    <a:cubicBezTo>
                      <a:pt x="9" y="88"/>
                      <a:pt x="14" y="73"/>
                      <a:pt x="21" y="62"/>
                    </a:cubicBezTo>
                    <a:cubicBezTo>
                      <a:pt x="21" y="62"/>
                      <a:pt x="22" y="62"/>
                      <a:pt x="22" y="62"/>
                    </a:cubicBezTo>
                    <a:cubicBezTo>
                      <a:pt x="29" y="64"/>
                      <a:pt x="37" y="64"/>
                      <a:pt x="42" y="69"/>
                    </a:cubicBezTo>
                    <a:cubicBezTo>
                      <a:pt x="43" y="71"/>
                      <a:pt x="45" y="71"/>
                      <a:pt x="47" y="70"/>
                    </a:cubicBezTo>
                    <a:cubicBezTo>
                      <a:pt x="48" y="70"/>
                      <a:pt x="49" y="68"/>
                      <a:pt x="49" y="67"/>
                    </a:cubicBezTo>
                    <a:cubicBezTo>
                      <a:pt x="49" y="62"/>
                      <a:pt x="56" y="56"/>
                      <a:pt x="59" y="52"/>
                    </a:cubicBezTo>
                    <a:cubicBezTo>
                      <a:pt x="63" y="49"/>
                      <a:pt x="67" y="45"/>
                      <a:pt x="71" y="41"/>
                    </a:cubicBezTo>
                    <a:cubicBezTo>
                      <a:pt x="74" y="43"/>
                      <a:pt x="79" y="40"/>
                      <a:pt x="77" y="36"/>
                    </a:cubicBezTo>
                    <a:cubicBezTo>
                      <a:pt x="75" y="31"/>
                      <a:pt x="73" y="26"/>
                      <a:pt x="71" y="22"/>
                    </a:cubicBezTo>
                    <a:cubicBezTo>
                      <a:pt x="85" y="16"/>
                      <a:pt x="107" y="8"/>
                      <a:pt x="12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稻壳儿春秋广告/盗版必究"/>
            <p:cNvGrpSpPr/>
            <p:nvPr/>
          </p:nvGrpSpPr>
          <p:grpSpPr>
            <a:xfrm>
              <a:off x="5711571" y="613104"/>
              <a:ext cx="1224201" cy="1239094"/>
              <a:chOff x="2574833" y="2529466"/>
              <a:chExt cx="1224201" cy="123909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" name="稻壳儿春秋广告/盗版必究"/>
              <p:cNvSpPr>
                <a:spLocks noEditPoints="1"/>
              </p:cNvSpPr>
              <p:nvPr/>
            </p:nvSpPr>
            <p:spPr bwMode="auto">
              <a:xfrm>
                <a:off x="2717805" y="2723074"/>
                <a:ext cx="780391" cy="705926"/>
              </a:xfrm>
              <a:custGeom>
                <a:avLst/>
                <a:gdLst>
                  <a:gd name="T0" fmla="*/ 48 w 125"/>
                  <a:gd name="T1" fmla="*/ 100 h 113"/>
                  <a:gd name="T2" fmla="*/ 104 w 125"/>
                  <a:gd name="T3" fmla="*/ 99 h 113"/>
                  <a:gd name="T4" fmla="*/ 114 w 125"/>
                  <a:gd name="T5" fmla="*/ 46 h 113"/>
                  <a:gd name="T6" fmla="*/ 113 w 125"/>
                  <a:gd name="T7" fmla="*/ 45 h 113"/>
                  <a:gd name="T8" fmla="*/ 104 w 125"/>
                  <a:gd name="T9" fmla="*/ 35 h 113"/>
                  <a:gd name="T10" fmla="*/ 48 w 125"/>
                  <a:gd name="T11" fmla="*/ 100 h 113"/>
                  <a:gd name="T12" fmla="*/ 112 w 125"/>
                  <a:gd name="T13" fmla="*/ 60 h 113"/>
                  <a:gd name="T14" fmla="*/ 44 w 125"/>
                  <a:gd name="T15" fmla="*/ 87 h 113"/>
                  <a:gd name="T16" fmla="*/ 40 w 125"/>
                  <a:gd name="T17" fmla="*/ 78 h 113"/>
                  <a:gd name="T18" fmla="*/ 41 w 125"/>
                  <a:gd name="T19" fmla="*/ 78 h 113"/>
                  <a:gd name="T20" fmla="*/ 107 w 125"/>
                  <a:gd name="T21" fmla="*/ 48 h 113"/>
                  <a:gd name="T22" fmla="*/ 112 w 125"/>
                  <a:gd name="T23" fmla="*/ 60 h 113"/>
                  <a:gd name="T24" fmla="*/ 100 w 125"/>
                  <a:gd name="T25" fmla="*/ 90 h 113"/>
                  <a:gd name="T26" fmla="*/ 86 w 125"/>
                  <a:gd name="T27" fmla="*/ 92 h 113"/>
                  <a:gd name="T28" fmla="*/ 68 w 125"/>
                  <a:gd name="T29" fmla="*/ 96 h 113"/>
                  <a:gd name="T30" fmla="*/ 59 w 125"/>
                  <a:gd name="T31" fmla="*/ 98 h 113"/>
                  <a:gd name="T32" fmla="*/ 56 w 125"/>
                  <a:gd name="T33" fmla="*/ 96 h 113"/>
                  <a:gd name="T34" fmla="*/ 61 w 125"/>
                  <a:gd name="T35" fmla="*/ 94 h 113"/>
                  <a:gd name="T36" fmla="*/ 111 w 125"/>
                  <a:gd name="T37" fmla="*/ 73 h 113"/>
                  <a:gd name="T38" fmla="*/ 100 w 125"/>
                  <a:gd name="T39" fmla="*/ 90 h 113"/>
                  <a:gd name="T40" fmla="*/ 63 w 125"/>
                  <a:gd name="T41" fmla="*/ 100 h 113"/>
                  <a:gd name="T42" fmla="*/ 78 w 125"/>
                  <a:gd name="T43" fmla="*/ 96 h 113"/>
                  <a:gd name="T44" fmla="*/ 98 w 125"/>
                  <a:gd name="T45" fmla="*/ 92 h 113"/>
                  <a:gd name="T46" fmla="*/ 63 w 125"/>
                  <a:gd name="T47" fmla="*/ 100 h 113"/>
                  <a:gd name="T48" fmla="*/ 112 w 125"/>
                  <a:gd name="T49" fmla="*/ 71 h 113"/>
                  <a:gd name="T50" fmla="*/ 80 w 125"/>
                  <a:gd name="T51" fmla="*/ 84 h 113"/>
                  <a:gd name="T52" fmla="*/ 53 w 125"/>
                  <a:gd name="T53" fmla="*/ 94 h 113"/>
                  <a:gd name="T54" fmla="*/ 53 w 125"/>
                  <a:gd name="T55" fmla="*/ 93 h 113"/>
                  <a:gd name="T56" fmla="*/ 52 w 125"/>
                  <a:gd name="T57" fmla="*/ 93 h 113"/>
                  <a:gd name="T58" fmla="*/ 49 w 125"/>
                  <a:gd name="T59" fmla="*/ 89 h 113"/>
                  <a:gd name="T60" fmla="*/ 47 w 125"/>
                  <a:gd name="T61" fmla="*/ 87 h 113"/>
                  <a:gd name="T62" fmla="*/ 113 w 125"/>
                  <a:gd name="T63" fmla="*/ 62 h 113"/>
                  <a:gd name="T64" fmla="*/ 112 w 125"/>
                  <a:gd name="T65" fmla="*/ 71 h 113"/>
                  <a:gd name="T66" fmla="*/ 106 w 125"/>
                  <a:gd name="T67" fmla="*/ 47 h 113"/>
                  <a:gd name="T68" fmla="*/ 40 w 125"/>
                  <a:gd name="T69" fmla="*/ 77 h 113"/>
                  <a:gd name="T70" fmla="*/ 40 w 125"/>
                  <a:gd name="T71" fmla="*/ 77 h 113"/>
                  <a:gd name="T72" fmla="*/ 41 w 125"/>
                  <a:gd name="T73" fmla="*/ 64 h 113"/>
                  <a:gd name="T74" fmla="*/ 97 w 125"/>
                  <a:gd name="T75" fmla="*/ 39 h 113"/>
                  <a:gd name="T76" fmla="*/ 97 w 125"/>
                  <a:gd name="T77" fmla="*/ 40 h 113"/>
                  <a:gd name="T78" fmla="*/ 106 w 125"/>
                  <a:gd name="T79" fmla="*/ 47 h 113"/>
                  <a:gd name="T80" fmla="*/ 95 w 125"/>
                  <a:gd name="T81" fmla="*/ 38 h 113"/>
                  <a:gd name="T82" fmla="*/ 42 w 125"/>
                  <a:gd name="T83" fmla="*/ 62 h 113"/>
                  <a:gd name="T84" fmla="*/ 95 w 125"/>
                  <a:gd name="T85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113">
                    <a:moveTo>
                      <a:pt x="48" y="100"/>
                    </a:moveTo>
                    <a:cubicBezTo>
                      <a:pt x="64" y="113"/>
                      <a:pt x="87" y="111"/>
                      <a:pt x="104" y="99"/>
                    </a:cubicBezTo>
                    <a:cubicBezTo>
                      <a:pt x="122" y="84"/>
                      <a:pt x="125" y="63"/>
                      <a:pt x="114" y="46"/>
                    </a:cubicBezTo>
                    <a:cubicBezTo>
                      <a:pt x="114" y="45"/>
                      <a:pt x="113" y="45"/>
                      <a:pt x="113" y="45"/>
                    </a:cubicBezTo>
                    <a:cubicBezTo>
                      <a:pt x="111" y="42"/>
                      <a:pt x="108" y="38"/>
                      <a:pt x="104" y="35"/>
                    </a:cubicBezTo>
                    <a:cubicBezTo>
                      <a:pt x="66" y="0"/>
                      <a:pt x="0" y="75"/>
                      <a:pt x="48" y="100"/>
                    </a:cubicBezTo>
                    <a:close/>
                    <a:moveTo>
                      <a:pt x="112" y="60"/>
                    </a:moveTo>
                    <a:cubicBezTo>
                      <a:pt x="90" y="71"/>
                      <a:pt x="67" y="78"/>
                      <a:pt x="44" y="87"/>
                    </a:cubicBezTo>
                    <a:cubicBezTo>
                      <a:pt x="42" y="84"/>
                      <a:pt x="40" y="81"/>
                      <a:pt x="40" y="78"/>
                    </a:cubicBezTo>
                    <a:cubicBezTo>
                      <a:pt x="40" y="78"/>
                      <a:pt x="40" y="78"/>
                      <a:pt x="41" y="78"/>
                    </a:cubicBezTo>
                    <a:cubicBezTo>
                      <a:pt x="58" y="63"/>
                      <a:pt x="85" y="55"/>
                      <a:pt x="107" y="48"/>
                    </a:cubicBezTo>
                    <a:cubicBezTo>
                      <a:pt x="110" y="52"/>
                      <a:pt x="112" y="56"/>
                      <a:pt x="112" y="60"/>
                    </a:cubicBezTo>
                    <a:close/>
                    <a:moveTo>
                      <a:pt x="100" y="90"/>
                    </a:moveTo>
                    <a:cubicBezTo>
                      <a:pt x="95" y="90"/>
                      <a:pt x="91" y="91"/>
                      <a:pt x="86" y="92"/>
                    </a:cubicBezTo>
                    <a:cubicBezTo>
                      <a:pt x="80" y="94"/>
                      <a:pt x="74" y="95"/>
                      <a:pt x="68" y="96"/>
                    </a:cubicBezTo>
                    <a:cubicBezTo>
                      <a:pt x="66" y="97"/>
                      <a:pt x="62" y="97"/>
                      <a:pt x="59" y="98"/>
                    </a:cubicBezTo>
                    <a:cubicBezTo>
                      <a:pt x="58" y="97"/>
                      <a:pt x="57" y="97"/>
                      <a:pt x="56" y="96"/>
                    </a:cubicBezTo>
                    <a:cubicBezTo>
                      <a:pt x="58" y="95"/>
                      <a:pt x="60" y="94"/>
                      <a:pt x="61" y="94"/>
                    </a:cubicBezTo>
                    <a:cubicBezTo>
                      <a:pt x="78" y="88"/>
                      <a:pt x="94" y="78"/>
                      <a:pt x="111" y="73"/>
                    </a:cubicBezTo>
                    <a:cubicBezTo>
                      <a:pt x="109" y="79"/>
                      <a:pt x="105" y="85"/>
                      <a:pt x="100" y="90"/>
                    </a:cubicBezTo>
                    <a:close/>
                    <a:moveTo>
                      <a:pt x="63" y="100"/>
                    </a:moveTo>
                    <a:cubicBezTo>
                      <a:pt x="69" y="99"/>
                      <a:pt x="75" y="96"/>
                      <a:pt x="78" y="96"/>
                    </a:cubicBezTo>
                    <a:cubicBezTo>
                      <a:pt x="85" y="94"/>
                      <a:pt x="91" y="93"/>
                      <a:pt x="98" y="92"/>
                    </a:cubicBezTo>
                    <a:cubicBezTo>
                      <a:pt x="88" y="100"/>
                      <a:pt x="75" y="104"/>
                      <a:pt x="63" y="100"/>
                    </a:cubicBezTo>
                    <a:close/>
                    <a:moveTo>
                      <a:pt x="112" y="71"/>
                    </a:moveTo>
                    <a:cubicBezTo>
                      <a:pt x="101" y="74"/>
                      <a:pt x="90" y="79"/>
                      <a:pt x="80" y="84"/>
                    </a:cubicBezTo>
                    <a:cubicBezTo>
                      <a:pt x="77" y="85"/>
                      <a:pt x="61" y="92"/>
                      <a:pt x="53" y="94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1" y="92"/>
                      <a:pt x="50" y="90"/>
                      <a:pt x="49" y="89"/>
                    </a:cubicBezTo>
                    <a:cubicBezTo>
                      <a:pt x="48" y="88"/>
                      <a:pt x="47" y="88"/>
                      <a:pt x="47" y="87"/>
                    </a:cubicBezTo>
                    <a:cubicBezTo>
                      <a:pt x="69" y="79"/>
                      <a:pt x="91" y="72"/>
                      <a:pt x="113" y="62"/>
                    </a:cubicBezTo>
                    <a:cubicBezTo>
                      <a:pt x="113" y="65"/>
                      <a:pt x="113" y="68"/>
                      <a:pt x="112" y="71"/>
                    </a:cubicBezTo>
                    <a:close/>
                    <a:moveTo>
                      <a:pt x="106" y="47"/>
                    </a:moveTo>
                    <a:cubicBezTo>
                      <a:pt x="83" y="54"/>
                      <a:pt x="57" y="62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9" y="73"/>
                      <a:pt x="39" y="68"/>
                      <a:pt x="41" y="64"/>
                    </a:cubicBezTo>
                    <a:cubicBezTo>
                      <a:pt x="60" y="56"/>
                      <a:pt x="78" y="47"/>
                      <a:pt x="97" y="39"/>
                    </a:cubicBezTo>
                    <a:cubicBezTo>
                      <a:pt x="97" y="39"/>
                      <a:pt x="97" y="39"/>
                      <a:pt x="97" y="40"/>
                    </a:cubicBezTo>
                    <a:cubicBezTo>
                      <a:pt x="101" y="42"/>
                      <a:pt x="103" y="44"/>
                      <a:pt x="106" y="47"/>
                    </a:cubicBezTo>
                    <a:close/>
                    <a:moveTo>
                      <a:pt x="95" y="38"/>
                    </a:moveTo>
                    <a:cubicBezTo>
                      <a:pt x="77" y="46"/>
                      <a:pt x="60" y="55"/>
                      <a:pt x="42" y="62"/>
                    </a:cubicBezTo>
                    <a:cubicBezTo>
                      <a:pt x="50" y="43"/>
                      <a:pt x="75" y="27"/>
                      <a:pt x="9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稻壳儿春秋广告/盗版必究"/>
              <p:cNvSpPr>
                <a:spLocks noEditPoints="1"/>
              </p:cNvSpPr>
              <p:nvPr/>
            </p:nvSpPr>
            <p:spPr bwMode="auto">
              <a:xfrm>
                <a:off x="2574833" y="2529466"/>
                <a:ext cx="1224201" cy="1239094"/>
              </a:xfrm>
              <a:custGeom>
                <a:avLst/>
                <a:gdLst>
                  <a:gd name="T0" fmla="*/ 17 w 196"/>
                  <a:gd name="T1" fmla="*/ 54 h 198"/>
                  <a:gd name="T2" fmla="*/ 5 w 196"/>
                  <a:gd name="T3" fmla="*/ 102 h 198"/>
                  <a:gd name="T4" fmla="*/ 12 w 196"/>
                  <a:gd name="T5" fmla="*/ 108 h 198"/>
                  <a:gd name="T6" fmla="*/ 37 w 196"/>
                  <a:gd name="T7" fmla="*/ 140 h 198"/>
                  <a:gd name="T8" fmla="*/ 23 w 196"/>
                  <a:gd name="T9" fmla="*/ 155 h 198"/>
                  <a:gd name="T10" fmla="*/ 23 w 196"/>
                  <a:gd name="T11" fmla="*/ 160 h 198"/>
                  <a:gd name="T12" fmla="*/ 67 w 196"/>
                  <a:gd name="T13" fmla="*/ 193 h 198"/>
                  <a:gd name="T14" fmla="*/ 74 w 196"/>
                  <a:gd name="T15" fmla="*/ 189 h 198"/>
                  <a:gd name="T16" fmla="*/ 72 w 196"/>
                  <a:gd name="T17" fmla="*/ 184 h 198"/>
                  <a:gd name="T18" fmla="*/ 127 w 196"/>
                  <a:gd name="T19" fmla="*/ 175 h 198"/>
                  <a:gd name="T20" fmla="*/ 139 w 196"/>
                  <a:gd name="T21" fmla="*/ 185 h 198"/>
                  <a:gd name="T22" fmla="*/ 148 w 196"/>
                  <a:gd name="T23" fmla="*/ 189 h 198"/>
                  <a:gd name="T24" fmla="*/ 178 w 196"/>
                  <a:gd name="T25" fmla="*/ 129 h 198"/>
                  <a:gd name="T26" fmla="*/ 177 w 196"/>
                  <a:gd name="T27" fmla="*/ 100 h 198"/>
                  <a:gd name="T28" fmla="*/ 193 w 196"/>
                  <a:gd name="T29" fmla="*/ 95 h 198"/>
                  <a:gd name="T30" fmla="*/ 194 w 196"/>
                  <a:gd name="T31" fmla="*/ 88 h 198"/>
                  <a:gd name="T32" fmla="*/ 173 w 196"/>
                  <a:gd name="T33" fmla="*/ 43 h 198"/>
                  <a:gd name="T34" fmla="*/ 160 w 196"/>
                  <a:gd name="T35" fmla="*/ 47 h 198"/>
                  <a:gd name="T36" fmla="*/ 128 w 196"/>
                  <a:gd name="T37" fmla="*/ 11 h 198"/>
                  <a:gd name="T38" fmla="*/ 67 w 196"/>
                  <a:gd name="T39" fmla="*/ 14 h 198"/>
                  <a:gd name="T40" fmla="*/ 67 w 196"/>
                  <a:gd name="T41" fmla="*/ 33 h 198"/>
                  <a:gd name="T42" fmla="*/ 50 w 196"/>
                  <a:gd name="T43" fmla="*/ 51 h 198"/>
                  <a:gd name="T44" fmla="*/ 24 w 196"/>
                  <a:gd name="T45" fmla="*/ 54 h 198"/>
                  <a:gd name="T46" fmla="*/ 136 w 196"/>
                  <a:gd name="T47" fmla="*/ 180 h 198"/>
                  <a:gd name="T48" fmla="*/ 136 w 196"/>
                  <a:gd name="T49" fmla="*/ 180 h 198"/>
                  <a:gd name="T50" fmla="*/ 141 w 196"/>
                  <a:gd name="T51" fmla="*/ 177 h 198"/>
                  <a:gd name="T52" fmla="*/ 120 w 196"/>
                  <a:gd name="T53" fmla="*/ 15 h 198"/>
                  <a:gd name="T54" fmla="*/ 119 w 196"/>
                  <a:gd name="T55" fmla="*/ 28 h 198"/>
                  <a:gd name="T56" fmla="*/ 125 w 196"/>
                  <a:gd name="T57" fmla="*/ 32 h 198"/>
                  <a:gd name="T58" fmla="*/ 160 w 196"/>
                  <a:gd name="T59" fmla="*/ 57 h 198"/>
                  <a:gd name="T60" fmla="*/ 173 w 196"/>
                  <a:gd name="T61" fmla="*/ 49 h 198"/>
                  <a:gd name="T62" fmla="*/ 173 w 196"/>
                  <a:gd name="T63" fmla="*/ 90 h 198"/>
                  <a:gd name="T64" fmla="*/ 169 w 196"/>
                  <a:gd name="T65" fmla="*/ 98 h 198"/>
                  <a:gd name="T66" fmla="*/ 162 w 196"/>
                  <a:gd name="T67" fmla="*/ 130 h 198"/>
                  <a:gd name="T68" fmla="*/ 163 w 196"/>
                  <a:gd name="T69" fmla="*/ 129 h 198"/>
                  <a:gd name="T70" fmla="*/ 144 w 196"/>
                  <a:gd name="T71" fmla="*/ 182 h 198"/>
                  <a:gd name="T72" fmla="*/ 141 w 196"/>
                  <a:gd name="T73" fmla="*/ 177 h 198"/>
                  <a:gd name="T74" fmla="*/ 136 w 196"/>
                  <a:gd name="T75" fmla="*/ 172 h 198"/>
                  <a:gd name="T76" fmla="*/ 122 w 196"/>
                  <a:gd name="T77" fmla="*/ 168 h 198"/>
                  <a:gd name="T78" fmla="*/ 70 w 196"/>
                  <a:gd name="T79" fmla="*/ 167 h 198"/>
                  <a:gd name="T80" fmla="*/ 32 w 196"/>
                  <a:gd name="T81" fmla="*/ 157 h 198"/>
                  <a:gd name="T82" fmla="*/ 43 w 196"/>
                  <a:gd name="T83" fmla="*/ 139 h 198"/>
                  <a:gd name="T84" fmla="*/ 33 w 196"/>
                  <a:gd name="T85" fmla="*/ 115 h 198"/>
                  <a:gd name="T86" fmla="*/ 31 w 196"/>
                  <a:gd name="T87" fmla="*/ 98 h 198"/>
                  <a:gd name="T88" fmla="*/ 21 w 196"/>
                  <a:gd name="T89" fmla="*/ 62 h 198"/>
                  <a:gd name="T90" fmla="*/ 42 w 196"/>
                  <a:gd name="T91" fmla="*/ 69 h 198"/>
                  <a:gd name="T92" fmla="*/ 49 w 196"/>
                  <a:gd name="T93" fmla="*/ 67 h 198"/>
                  <a:gd name="T94" fmla="*/ 71 w 196"/>
                  <a:gd name="T95" fmla="*/ 41 h 198"/>
                  <a:gd name="T96" fmla="*/ 71 w 196"/>
                  <a:gd name="T97" fmla="*/ 2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6" h="198">
                    <a:moveTo>
                      <a:pt x="18" y="53"/>
                    </a:moveTo>
                    <a:cubicBezTo>
                      <a:pt x="18" y="53"/>
                      <a:pt x="18" y="53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8" y="66"/>
                      <a:pt x="0" y="86"/>
                      <a:pt x="5" y="102"/>
                    </a:cubicBezTo>
                    <a:cubicBezTo>
                      <a:pt x="4" y="104"/>
                      <a:pt x="4" y="106"/>
                      <a:pt x="6" y="107"/>
                    </a:cubicBezTo>
                    <a:cubicBezTo>
                      <a:pt x="8" y="110"/>
                      <a:pt x="11" y="109"/>
                      <a:pt x="12" y="108"/>
                    </a:cubicBezTo>
                    <a:cubicBezTo>
                      <a:pt x="17" y="108"/>
                      <a:pt x="21" y="107"/>
                      <a:pt x="25" y="107"/>
                    </a:cubicBezTo>
                    <a:cubicBezTo>
                      <a:pt x="24" y="120"/>
                      <a:pt x="28" y="130"/>
                      <a:pt x="37" y="140"/>
                    </a:cubicBezTo>
                    <a:cubicBezTo>
                      <a:pt x="37" y="140"/>
                      <a:pt x="37" y="141"/>
                      <a:pt x="38" y="141"/>
                    </a:cubicBezTo>
                    <a:cubicBezTo>
                      <a:pt x="32" y="145"/>
                      <a:pt x="27" y="150"/>
                      <a:pt x="23" y="155"/>
                    </a:cubicBezTo>
                    <a:cubicBezTo>
                      <a:pt x="22" y="157"/>
                      <a:pt x="22" y="159"/>
                      <a:pt x="23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34" y="172"/>
                      <a:pt x="49" y="179"/>
                      <a:pt x="62" y="189"/>
                    </a:cubicBezTo>
                    <a:cubicBezTo>
                      <a:pt x="62" y="192"/>
                      <a:pt x="64" y="194"/>
                      <a:pt x="67" y="193"/>
                    </a:cubicBezTo>
                    <a:cubicBezTo>
                      <a:pt x="67" y="194"/>
                      <a:pt x="68" y="194"/>
                      <a:pt x="68" y="195"/>
                    </a:cubicBezTo>
                    <a:cubicBezTo>
                      <a:pt x="72" y="198"/>
                      <a:pt x="78" y="193"/>
                      <a:pt x="74" y="189"/>
                    </a:cubicBezTo>
                    <a:cubicBezTo>
                      <a:pt x="74" y="189"/>
                      <a:pt x="73" y="188"/>
                      <a:pt x="73" y="188"/>
                    </a:cubicBezTo>
                    <a:cubicBezTo>
                      <a:pt x="73" y="187"/>
                      <a:pt x="73" y="185"/>
                      <a:pt x="72" y="184"/>
                    </a:cubicBezTo>
                    <a:cubicBezTo>
                      <a:pt x="73" y="181"/>
                      <a:pt x="75" y="178"/>
                      <a:pt x="76" y="175"/>
                    </a:cubicBezTo>
                    <a:cubicBezTo>
                      <a:pt x="91" y="184"/>
                      <a:pt x="112" y="185"/>
                      <a:pt x="127" y="175"/>
                    </a:cubicBezTo>
                    <a:cubicBezTo>
                      <a:pt x="129" y="177"/>
                      <a:pt x="131" y="179"/>
                      <a:pt x="134" y="181"/>
                    </a:cubicBezTo>
                    <a:cubicBezTo>
                      <a:pt x="135" y="183"/>
                      <a:pt x="137" y="185"/>
                      <a:pt x="139" y="185"/>
                    </a:cubicBezTo>
                    <a:cubicBezTo>
                      <a:pt x="140" y="185"/>
                      <a:pt x="141" y="185"/>
                      <a:pt x="141" y="185"/>
                    </a:cubicBezTo>
                    <a:cubicBezTo>
                      <a:pt x="140" y="188"/>
                      <a:pt x="145" y="193"/>
                      <a:pt x="148" y="189"/>
                    </a:cubicBezTo>
                    <a:cubicBezTo>
                      <a:pt x="164" y="173"/>
                      <a:pt x="175" y="155"/>
                      <a:pt x="183" y="133"/>
                    </a:cubicBezTo>
                    <a:cubicBezTo>
                      <a:pt x="185" y="130"/>
                      <a:pt x="181" y="128"/>
                      <a:pt x="178" y="129"/>
                    </a:cubicBezTo>
                    <a:cubicBezTo>
                      <a:pt x="175" y="126"/>
                      <a:pt x="171" y="124"/>
                      <a:pt x="167" y="122"/>
                    </a:cubicBezTo>
                    <a:cubicBezTo>
                      <a:pt x="171" y="115"/>
                      <a:pt x="174" y="108"/>
                      <a:pt x="177" y="100"/>
                    </a:cubicBezTo>
                    <a:cubicBezTo>
                      <a:pt x="177" y="99"/>
                      <a:pt x="177" y="98"/>
                      <a:pt x="177" y="98"/>
                    </a:cubicBezTo>
                    <a:cubicBezTo>
                      <a:pt x="182" y="97"/>
                      <a:pt x="188" y="97"/>
                      <a:pt x="193" y="95"/>
                    </a:cubicBezTo>
                    <a:cubicBezTo>
                      <a:pt x="195" y="94"/>
                      <a:pt x="196" y="92"/>
                      <a:pt x="196" y="90"/>
                    </a:cubicBezTo>
                    <a:cubicBezTo>
                      <a:pt x="196" y="89"/>
                      <a:pt x="195" y="88"/>
                      <a:pt x="194" y="88"/>
                    </a:cubicBezTo>
                    <a:cubicBezTo>
                      <a:pt x="194" y="72"/>
                      <a:pt x="188" y="57"/>
                      <a:pt x="179" y="44"/>
                    </a:cubicBezTo>
                    <a:cubicBezTo>
                      <a:pt x="177" y="42"/>
                      <a:pt x="175" y="41"/>
                      <a:pt x="173" y="43"/>
                    </a:cubicBezTo>
                    <a:cubicBezTo>
                      <a:pt x="172" y="42"/>
                      <a:pt x="170" y="41"/>
                      <a:pt x="169" y="42"/>
                    </a:cubicBezTo>
                    <a:cubicBezTo>
                      <a:pt x="166" y="43"/>
                      <a:pt x="163" y="45"/>
                      <a:pt x="160" y="47"/>
                    </a:cubicBezTo>
                    <a:cubicBezTo>
                      <a:pt x="152" y="36"/>
                      <a:pt x="140" y="30"/>
                      <a:pt x="127" y="25"/>
                    </a:cubicBezTo>
                    <a:cubicBezTo>
                      <a:pt x="128" y="20"/>
                      <a:pt x="128" y="16"/>
                      <a:pt x="128" y="11"/>
                    </a:cubicBezTo>
                    <a:cubicBezTo>
                      <a:pt x="128" y="8"/>
                      <a:pt x="125" y="7"/>
                      <a:pt x="122" y="8"/>
                    </a:cubicBezTo>
                    <a:cubicBezTo>
                      <a:pt x="106" y="0"/>
                      <a:pt x="83" y="8"/>
                      <a:pt x="67" y="14"/>
                    </a:cubicBezTo>
                    <a:cubicBezTo>
                      <a:pt x="65" y="12"/>
                      <a:pt x="59" y="15"/>
                      <a:pt x="61" y="20"/>
                    </a:cubicBezTo>
                    <a:cubicBezTo>
                      <a:pt x="63" y="24"/>
                      <a:pt x="65" y="29"/>
                      <a:pt x="67" y="3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1" y="39"/>
                      <a:pt x="55" y="45"/>
                      <a:pt x="50" y="51"/>
                    </a:cubicBezTo>
                    <a:cubicBezTo>
                      <a:pt x="47" y="53"/>
                      <a:pt x="45" y="56"/>
                      <a:pt x="43" y="60"/>
                    </a:cubicBezTo>
                    <a:cubicBezTo>
                      <a:pt x="37" y="57"/>
                      <a:pt x="30" y="56"/>
                      <a:pt x="24" y="54"/>
                    </a:cubicBezTo>
                    <a:cubicBezTo>
                      <a:pt x="23" y="52"/>
                      <a:pt x="20" y="50"/>
                      <a:pt x="18" y="53"/>
                    </a:cubicBezTo>
                    <a:close/>
                    <a:moveTo>
                      <a:pt x="136" y="180"/>
                    </a:move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36" y="180"/>
                      <a:pt x="136" y="180"/>
                      <a:pt x="136" y="180"/>
                    </a:cubicBezTo>
                    <a:close/>
                    <a:moveTo>
                      <a:pt x="141" y="177"/>
                    </a:moveTo>
                    <a:cubicBezTo>
                      <a:pt x="142" y="178"/>
                      <a:pt x="142" y="178"/>
                      <a:pt x="141" y="177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9"/>
                      <a:pt x="119" y="23"/>
                      <a:pt x="119" y="26"/>
                    </a:cubicBezTo>
                    <a:cubicBezTo>
                      <a:pt x="119" y="27"/>
                      <a:pt x="119" y="28"/>
                      <a:pt x="119" y="28"/>
                    </a:cubicBezTo>
                    <a:cubicBezTo>
                      <a:pt x="119" y="28"/>
                      <a:pt x="119" y="29"/>
                      <a:pt x="119" y="29"/>
                    </a:cubicBezTo>
                    <a:cubicBezTo>
                      <a:pt x="119" y="32"/>
                      <a:pt x="122" y="33"/>
                      <a:pt x="125" y="32"/>
                    </a:cubicBezTo>
                    <a:cubicBezTo>
                      <a:pt x="136" y="37"/>
                      <a:pt x="146" y="42"/>
                      <a:pt x="154" y="52"/>
                    </a:cubicBezTo>
                    <a:cubicBezTo>
                      <a:pt x="151" y="55"/>
                      <a:pt x="156" y="61"/>
                      <a:pt x="160" y="57"/>
                    </a:cubicBezTo>
                    <a:cubicBezTo>
                      <a:pt x="163" y="54"/>
                      <a:pt x="168" y="51"/>
                      <a:pt x="173" y="4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80" y="61"/>
                      <a:pt x="186" y="74"/>
                      <a:pt x="186" y="88"/>
                    </a:cubicBezTo>
                    <a:cubicBezTo>
                      <a:pt x="182" y="89"/>
                      <a:pt x="177" y="90"/>
                      <a:pt x="173" y="90"/>
                    </a:cubicBezTo>
                    <a:cubicBezTo>
                      <a:pt x="169" y="91"/>
                      <a:pt x="168" y="94"/>
                      <a:pt x="169" y="97"/>
                    </a:cubicBezTo>
                    <a:cubicBezTo>
                      <a:pt x="169" y="97"/>
                      <a:pt x="169" y="97"/>
                      <a:pt x="169" y="98"/>
                    </a:cubicBezTo>
                    <a:cubicBezTo>
                      <a:pt x="166" y="107"/>
                      <a:pt x="162" y="116"/>
                      <a:pt x="156" y="124"/>
                    </a:cubicBezTo>
                    <a:cubicBezTo>
                      <a:pt x="153" y="128"/>
                      <a:pt x="159" y="134"/>
                      <a:pt x="162" y="130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7" y="131"/>
                      <a:pt x="171" y="133"/>
                      <a:pt x="174" y="136"/>
                    </a:cubicBezTo>
                    <a:cubicBezTo>
                      <a:pt x="167" y="153"/>
                      <a:pt x="157" y="168"/>
                      <a:pt x="144" y="182"/>
                    </a:cubicBezTo>
                    <a:cubicBezTo>
                      <a:pt x="144" y="181"/>
                      <a:pt x="144" y="181"/>
                      <a:pt x="144" y="180"/>
                    </a:cubicBezTo>
                    <a:cubicBezTo>
                      <a:pt x="143" y="178"/>
                      <a:pt x="142" y="177"/>
                      <a:pt x="141" y="177"/>
                    </a:cubicBezTo>
                    <a:cubicBezTo>
                      <a:pt x="141" y="177"/>
                      <a:pt x="140" y="176"/>
                      <a:pt x="140" y="176"/>
                    </a:cubicBezTo>
                    <a:cubicBezTo>
                      <a:pt x="138" y="175"/>
                      <a:pt x="137" y="174"/>
                      <a:pt x="136" y="172"/>
                    </a:cubicBezTo>
                    <a:cubicBezTo>
                      <a:pt x="133" y="170"/>
                      <a:pt x="131" y="167"/>
                      <a:pt x="129" y="165"/>
                    </a:cubicBezTo>
                    <a:cubicBezTo>
                      <a:pt x="126" y="162"/>
                      <a:pt x="121" y="165"/>
                      <a:pt x="122" y="168"/>
                    </a:cubicBezTo>
                    <a:cubicBezTo>
                      <a:pt x="108" y="176"/>
                      <a:pt x="91" y="175"/>
                      <a:pt x="78" y="167"/>
                    </a:cubicBezTo>
                    <a:cubicBezTo>
                      <a:pt x="76" y="164"/>
                      <a:pt x="72" y="164"/>
                      <a:pt x="70" y="167"/>
                    </a:cubicBezTo>
                    <a:cubicBezTo>
                      <a:pt x="68" y="172"/>
                      <a:pt x="67" y="177"/>
                      <a:pt x="65" y="181"/>
                    </a:cubicBezTo>
                    <a:cubicBezTo>
                      <a:pt x="54" y="173"/>
                      <a:pt x="41" y="167"/>
                      <a:pt x="32" y="157"/>
                    </a:cubicBezTo>
                    <a:cubicBezTo>
                      <a:pt x="35" y="153"/>
                      <a:pt x="39" y="149"/>
                      <a:pt x="44" y="146"/>
                    </a:cubicBezTo>
                    <a:cubicBezTo>
                      <a:pt x="47" y="144"/>
                      <a:pt x="46" y="140"/>
                      <a:pt x="43" y="139"/>
                    </a:cubicBezTo>
                    <a:cubicBezTo>
                      <a:pt x="44" y="137"/>
                      <a:pt x="44" y="136"/>
                      <a:pt x="43" y="134"/>
                    </a:cubicBezTo>
                    <a:cubicBezTo>
                      <a:pt x="37" y="129"/>
                      <a:pt x="34" y="123"/>
                      <a:pt x="33" y="115"/>
                    </a:cubicBezTo>
                    <a:cubicBezTo>
                      <a:pt x="33" y="112"/>
                      <a:pt x="33" y="109"/>
                      <a:pt x="33" y="106"/>
                    </a:cubicBezTo>
                    <a:cubicBezTo>
                      <a:pt x="36" y="104"/>
                      <a:pt x="36" y="98"/>
                      <a:pt x="31" y="98"/>
                    </a:cubicBezTo>
                    <a:cubicBezTo>
                      <a:pt x="25" y="98"/>
                      <a:pt x="19" y="100"/>
                      <a:pt x="12" y="100"/>
                    </a:cubicBezTo>
                    <a:cubicBezTo>
                      <a:pt x="9" y="88"/>
                      <a:pt x="14" y="73"/>
                      <a:pt x="21" y="62"/>
                    </a:cubicBezTo>
                    <a:cubicBezTo>
                      <a:pt x="21" y="62"/>
                      <a:pt x="22" y="62"/>
                      <a:pt x="22" y="62"/>
                    </a:cubicBezTo>
                    <a:cubicBezTo>
                      <a:pt x="29" y="64"/>
                      <a:pt x="37" y="64"/>
                      <a:pt x="42" y="69"/>
                    </a:cubicBezTo>
                    <a:cubicBezTo>
                      <a:pt x="43" y="71"/>
                      <a:pt x="45" y="71"/>
                      <a:pt x="47" y="70"/>
                    </a:cubicBezTo>
                    <a:cubicBezTo>
                      <a:pt x="48" y="70"/>
                      <a:pt x="49" y="68"/>
                      <a:pt x="49" y="67"/>
                    </a:cubicBezTo>
                    <a:cubicBezTo>
                      <a:pt x="49" y="62"/>
                      <a:pt x="56" y="56"/>
                      <a:pt x="59" y="52"/>
                    </a:cubicBezTo>
                    <a:cubicBezTo>
                      <a:pt x="63" y="49"/>
                      <a:pt x="67" y="45"/>
                      <a:pt x="71" y="41"/>
                    </a:cubicBezTo>
                    <a:cubicBezTo>
                      <a:pt x="74" y="43"/>
                      <a:pt x="79" y="40"/>
                      <a:pt x="77" y="36"/>
                    </a:cubicBezTo>
                    <a:cubicBezTo>
                      <a:pt x="75" y="31"/>
                      <a:pt x="73" y="26"/>
                      <a:pt x="71" y="22"/>
                    </a:cubicBezTo>
                    <a:cubicBezTo>
                      <a:pt x="85" y="16"/>
                      <a:pt x="107" y="8"/>
                      <a:pt x="12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" name="稻壳儿春秋广告/盗版必究"/>
            <p:cNvGrpSpPr/>
            <p:nvPr/>
          </p:nvGrpSpPr>
          <p:grpSpPr>
            <a:xfrm>
              <a:off x="6664071" y="2262882"/>
              <a:ext cx="1224201" cy="1239094"/>
              <a:chOff x="2574833" y="2529466"/>
              <a:chExt cx="1224201" cy="123909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4" name="稻壳儿春秋广告/盗版必究"/>
              <p:cNvSpPr>
                <a:spLocks noEditPoints="1"/>
              </p:cNvSpPr>
              <p:nvPr/>
            </p:nvSpPr>
            <p:spPr bwMode="auto">
              <a:xfrm>
                <a:off x="2717805" y="2723074"/>
                <a:ext cx="780391" cy="705926"/>
              </a:xfrm>
              <a:custGeom>
                <a:avLst/>
                <a:gdLst>
                  <a:gd name="T0" fmla="*/ 48 w 125"/>
                  <a:gd name="T1" fmla="*/ 100 h 113"/>
                  <a:gd name="T2" fmla="*/ 104 w 125"/>
                  <a:gd name="T3" fmla="*/ 99 h 113"/>
                  <a:gd name="T4" fmla="*/ 114 w 125"/>
                  <a:gd name="T5" fmla="*/ 46 h 113"/>
                  <a:gd name="T6" fmla="*/ 113 w 125"/>
                  <a:gd name="T7" fmla="*/ 45 h 113"/>
                  <a:gd name="T8" fmla="*/ 104 w 125"/>
                  <a:gd name="T9" fmla="*/ 35 h 113"/>
                  <a:gd name="T10" fmla="*/ 48 w 125"/>
                  <a:gd name="T11" fmla="*/ 100 h 113"/>
                  <a:gd name="T12" fmla="*/ 112 w 125"/>
                  <a:gd name="T13" fmla="*/ 60 h 113"/>
                  <a:gd name="T14" fmla="*/ 44 w 125"/>
                  <a:gd name="T15" fmla="*/ 87 h 113"/>
                  <a:gd name="T16" fmla="*/ 40 w 125"/>
                  <a:gd name="T17" fmla="*/ 78 h 113"/>
                  <a:gd name="T18" fmla="*/ 41 w 125"/>
                  <a:gd name="T19" fmla="*/ 78 h 113"/>
                  <a:gd name="T20" fmla="*/ 107 w 125"/>
                  <a:gd name="T21" fmla="*/ 48 h 113"/>
                  <a:gd name="T22" fmla="*/ 112 w 125"/>
                  <a:gd name="T23" fmla="*/ 60 h 113"/>
                  <a:gd name="T24" fmla="*/ 100 w 125"/>
                  <a:gd name="T25" fmla="*/ 90 h 113"/>
                  <a:gd name="T26" fmla="*/ 86 w 125"/>
                  <a:gd name="T27" fmla="*/ 92 h 113"/>
                  <a:gd name="T28" fmla="*/ 68 w 125"/>
                  <a:gd name="T29" fmla="*/ 96 h 113"/>
                  <a:gd name="T30" fmla="*/ 59 w 125"/>
                  <a:gd name="T31" fmla="*/ 98 h 113"/>
                  <a:gd name="T32" fmla="*/ 56 w 125"/>
                  <a:gd name="T33" fmla="*/ 96 h 113"/>
                  <a:gd name="T34" fmla="*/ 61 w 125"/>
                  <a:gd name="T35" fmla="*/ 94 h 113"/>
                  <a:gd name="T36" fmla="*/ 111 w 125"/>
                  <a:gd name="T37" fmla="*/ 73 h 113"/>
                  <a:gd name="T38" fmla="*/ 100 w 125"/>
                  <a:gd name="T39" fmla="*/ 90 h 113"/>
                  <a:gd name="T40" fmla="*/ 63 w 125"/>
                  <a:gd name="T41" fmla="*/ 100 h 113"/>
                  <a:gd name="T42" fmla="*/ 78 w 125"/>
                  <a:gd name="T43" fmla="*/ 96 h 113"/>
                  <a:gd name="T44" fmla="*/ 98 w 125"/>
                  <a:gd name="T45" fmla="*/ 92 h 113"/>
                  <a:gd name="T46" fmla="*/ 63 w 125"/>
                  <a:gd name="T47" fmla="*/ 100 h 113"/>
                  <a:gd name="T48" fmla="*/ 112 w 125"/>
                  <a:gd name="T49" fmla="*/ 71 h 113"/>
                  <a:gd name="T50" fmla="*/ 80 w 125"/>
                  <a:gd name="T51" fmla="*/ 84 h 113"/>
                  <a:gd name="T52" fmla="*/ 53 w 125"/>
                  <a:gd name="T53" fmla="*/ 94 h 113"/>
                  <a:gd name="T54" fmla="*/ 53 w 125"/>
                  <a:gd name="T55" fmla="*/ 93 h 113"/>
                  <a:gd name="T56" fmla="*/ 52 w 125"/>
                  <a:gd name="T57" fmla="*/ 93 h 113"/>
                  <a:gd name="T58" fmla="*/ 49 w 125"/>
                  <a:gd name="T59" fmla="*/ 89 h 113"/>
                  <a:gd name="T60" fmla="*/ 47 w 125"/>
                  <a:gd name="T61" fmla="*/ 87 h 113"/>
                  <a:gd name="T62" fmla="*/ 113 w 125"/>
                  <a:gd name="T63" fmla="*/ 62 h 113"/>
                  <a:gd name="T64" fmla="*/ 112 w 125"/>
                  <a:gd name="T65" fmla="*/ 71 h 113"/>
                  <a:gd name="T66" fmla="*/ 106 w 125"/>
                  <a:gd name="T67" fmla="*/ 47 h 113"/>
                  <a:gd name="T68" fmla="*/ 40 w 125"/>
                  <a:gd name="T69" fmla="*/ 77 h 113"/>
                  <a:gd name="T70" fmla="*/ 40 w 125"/>
                  <a:gd name="T71" fmla="*/ 77 h 113"/>
                  <a:gd name="T72" fmla="*/ 41 w 125"/>
                  <a:gd name="T73" fmla="*/ 64 h 113"/>
                  <a:gd name="T74" fmla="*/ 97 w 125"/>
                  <a:gd name="T75" fmla="*/ 39 h 113"/>
                  <a:gd name="T76" fmla="*/ 97 w 125"/>
                  <a:gd name="T77" fmla="*/ 40 h 113"/>
                  <a:gd name="T78" fmla="*/ 106 w 125"/>
                  <a:gd name="T79" fmla="*/ 47 h 113"/>
                  <a:gd name="T80" fmla="*/ 95 w 125"/>
                  <a:gd name="T81" fmla="*/ 38 h 113"/>
                  <a:gd name="T82" fmla="*/ 42 w 125"/>
                  <a:gd name="T83" fmla="*/ 62 h 113"/>
                  <a:gd name="T84" fmla="*/ 95 w 125"/>
                  <a:gd name="T85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113">
                    <a:moveTo>
                      <a:pt x="48" y="100"/>
                    </a:moveTo>
                    <a:cubicBezTo>
                      <a:pt x="64" y="113"/>
                      <a:pt x="87" y="111"/>
                      <a:pt x="104" y="99"/>
                    </a:cubicBezTo>
                    <a:cubicBezTo>
                      <a:pt x="122" y="84"/>
                      <a:pt x="125" y="63"/>
                      <a:pt x="114" y="46"/>
                    </a:cubicBezTo>
                    <a:cubicBezTo>
                      <a:pt x="114" y="45"/>
                      <a:pt x="113" y="45"/>
                      <a:pt x="113" y="45"/>
                    </a:cubicBezTo>
                    <a:cubicBezTo>
                      <a:pt x="111" y="42"/>
                      <a:pt x="108" y="38"/>
                      <a:pt x="104" y="35"/>
                    </a:cubicBezTo>
                    <a:cubicBezTo>
                      <a:pt x="66" y="0"/>
                      <a:pt x="0" y="75"/>
                      <a:pt x="48" y="100"/>
                    </a:cubicBezTo>
                    <a:close/>
                    <a:moveTo>
                      <a:pt x="112" y="60"/>
                    </a:moveTo>
                    <a:cubicBezTo>
                      <a:pt x="90" y="71"/>
                      <a:pt x="67" y="78"/>
                      <a:pt x="44" y="87"/>
                    </a:cubicBezTo>
                    <a:cubicBezTo>
                      <a:pt x="42" y="84"/>
                      <a:pt x="40" y="81"/>
                      <a:pt x="40" y="78"/>
                    </a:cubicBezTo>
                    <a:cubicBezTo>
                      <a:pt x="40" y="78"/>
                      <a:pt x="40" y="78"/>
                      <a:pt x="41" y="78"/>
                    </a:cubicBezTo>
                    <a:cubicBezTo>
                      <a:pt x="58" y="63"/>
                      <a:pt x="85" y="55"/>
                      <a:pt x="107" y="48"/>
                    </a:cubicBezTo>
                    <a:cubicBezTo>
                      <a:pt x="110" y="52"/>
                      <a:pt x="112" y="56"/>
                      <a:pt x="112" y="60"/>
                    </a:cubicBezTo>
                    <a:close/>
                    <a:moveTo>
                      <a:pt x="100" y="90"/>
                    </a:moveTo>
                    <a:cubicBezTo>
                      <a:pt x="95" y="90"/>
                      <a:pt x="91" y="91"/>
                      <a:pt x="86" y="92"/>
                    </a:cubicBezTo>
                    <a:cubicBezTo>
                      <a:pt x="80" y="94"/>
                      <a:pt x="74" y="95"/>
                      <a:pt x="68" y="96"/>
                    </a:cubicBezTo>
                    <a:cubicBezTo>
                      <a:pt x="66" y="97"/>
                      <a:pt x="62" y="97"/>
                      <a:pt x="59" y="98"/>
                    </a:cubicBezTo>
                    <a:cubicBezTo>
                      <a:pt x="58" y="97"/>
                      <a:pt x="57" y="97"/>
                      <a:pt x="56" y="96"/>
                    </a:cubicBezTo>
                    <a:cubicBezTo>
                      <a:pt x="58" y="95"/>
                      <a:pt x="60" y="94"/>
                      <a:pt x="61" y="94"/>
                    </a:cubicBezTo>
                    <a:cubicBezTo>
                      <a:pt x="78" y="88"/>
                      <a:pt x="94" y="78"/>
                      <a:pt x="111" y="73"/>
                    </a:cubicBezTo>
                    <a:cubicBezTo>
                      <a:pt x="109" y="79"/>
                      <a:pt x="105" y="85"/>
                      <a:pt x="100" y="90"/>
                    </a:cubicBezTo>
                    <a:close/>
                    <a:moveTo>
                      <a:pt x="63" y="100"/>
                    </a:moveTo>
                    <a:cubicBezTo>
                      <a:pt x="69" y="99"/>
                      <a:pt x="75" y="96"/>
                      <a:pt x="78" y="96"/>
                    </a:cubicBezTo>
                    <a:cubicBezTo>
                      <a:pt x="85" y="94"/>
                      <a:pt x="91" y="93"/>
                      <a:pt x="98" y="92"/>
                    </a:cubicBezTo>
                    <a:cubicBezTo>
                      <a:pt x="88" y="100"/>
                      <a:pt x="75" y="104"/>
                      <a:pt x="63" y="100"/>
                    </a:cubicBezTo>
                    <a:close/>
                    <a:moveTo>
                      <a:pt x="112" y="71"/>
                    </a:moveTo>
                    <a:cubicBezTo>
                      <a:pt x="101" y="74"/>
                      <a:pt x="90" y="79"/>
                      <a:pt x="80" y="84"/>
                    </a:cubicBezTo>
                    <a:cubicBezTo>
                      <a:pt x="77" y="85"/>
                      <a:pt x="61" y="92"/>
                      <a:pt x="53" y="94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1" y="92"/>
                      <a:pt x="50" y="90"/>
                      <a:pt x="49" y="89"/>
                    </a:cubicBezTo>
                    <a:cubicBezTo>
                      <a:pt x="48" y="88"/>
                      <a:pt x="47" y="88"/>
                      <a:pt x="47" y="87"/>
                    </a:cubicBezTo>
                    <a:cubicBezTo>
                      <a:pt x="69" y="79"/>
                      <a:pt x="91" y="72"/>
                      <a:pt x="113" y="62"/>
                    </a:cubicBezTo>
                    <a:cubicBezTo>
                      <a:pt x="113" y="65"/>
                      <a:pt x="113" y="68"/>
                      <a:pt x="112" y="71"/>
                    </a:cubicBezTo>
                    <a:close/>
                    <a:moveTo>
                      <a:pt x="106" y="47"/>
                    </a:moveTo>
                    <a:cubicBezTo>
                      <a:pt x="83" y="54"/>
                      <a:pt x="57" y="62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9" y="73"/>
                      <a:pt x="39" y="68"/>
                      <a:pt x="41" y="64"/>
                    </a:cubicBezTo>
                    <a:cubicBezTo>
                      <a:pt x="60" y="56"/>
                      <a:pt x="78" y="47"/>
                      <a:pt x="97" y="39"/>
                    </a:cubicBezTo>
                    <a:cubicBezTo>
                      <a:pt x="97" y="39"/>
                      <a:pt x="97" y="39"/>
                      <a:pt x="97" y="40"/>
                    </a:cubicBezTo>
                    <a:cubicBezTo>
                      <a:pt x="101" y="42"/>
                      <a:pt x="103" y="44"/>
                      <a:pt x="106" y="47"/>
                    </a:cubicBezTo>
                    <a:close/>
                    <a:moveTo>
                      <a:pt x="95" y="38"/>
                    </a:moveTo>
                    <a:cubicBezTo>
                      <a:pt x="77" y="46"/>
                      <a:pt x="60" y="55"/>
                      <a:pt x="42" y="62"/>
                    </a:cubicBezTo>
                    <a:cubicBezTo>
                      <a:pt x="50" y="43"/>
                      <a:pt x="75" y="27"/>
                      <a:pt x="9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稻壳儿春秋广告/盗版必究"/>
              <p:cNvSpPr>
                <a:spLocks noEditPoints="1"/>
              </p:cNvSpPr>
              <p:nvPr/>
            </p:nvSpPr>
            <p:spPr bwMode="auto">
              <a:xfrm>
                <a:off x="2574833" y="2529466"/>
                <a:ext cx="1224201" cy="1239094"/>
              </a:xfrm>
              <a:custGeom>
                <a:avLst/>
                <a:gdLst>
                  <a:gd name="T0" fmla="*/ 17 w 196"/>
                  <a:gd name="T1" fmla="*/ 54 h 198"/>
                  <a:gd name="T2" fmla="*/ 5 w 196"/>
                  <a:gd name="T3" fmla="*/ 102 h 198"/>
                  <a:gd name="T4" fmla="*/ 12 w 196"/>
                  <a:gd name="T5" fmla="*/ 108 h 198"/>
                  <a:gd name="T6" fmla="*/ 37 w 196"/>
                  <a:gd name="T7" fmla="*/ 140 h 198"/>
                  <a:gd name="T8" fmla="*/ 23 w 196"/>
                  <a:gd name="T9" fmla="*/ 155 h 198"/>
                  <a:gd name="T10" fmla="*/ 23 w 196"/>
                  <a:gd name="T11" fmla="*/ 160 h 198"/>
                  <a:gd name="T12" fmla="*/ 67 w 196"/>
                  <a:gd name="T13" fmla="*/ 193 h 198"/>
                  <a:gd name="T14" fmla="*/ 74 w 196"/>
                  <a:gd name="T15" fmla="*/ 189 h 198"/>
                  <a:gd name="T16" fmla="*/ 72 w 196"/>
                  <a:gd name="T17" fmla="*/ 184 h 198"/>
                  <a:gd name="T18" fmla="*/ 127 w 196"/>
                  <a:gd name="T19" fmla="*/ 175 h 198"/>
                  <a:gd name="T20" fmla="*/ 139 w 196"/>
                  <a:gd name="T21" fmla="*/ 185 h 198"/>
                  <a:gd name="T22" fmla="*/ 148 w 196"/>
                  <a:gd name="T23" fmla="*/ 189 h 198"/>
                  <a:gd name="T24" fmla="*/ 178 w 196"/>
                  <a:gd name="T25" fmla="*/ 129 h 198"/>
                  <a:gd name="T26" fmla="*/ 177 w 196"/>
                  <a:gd name="T27" fmla="*/ 100 h 198"/>
                  <a:gd name="T28" fmla="*/ 193 w 196"/>
                  <a:gd name="T29" fmla="*/ 95 h 198"/>
                  <a:gd name="T30" fmla="*/ 194 w 196"/>
                  <a:gd name="T31" fmla="*/ 88 h 198"/>
                  <a:gd name="T32" fmla="*/ 173 w 196"/>
                  <a:gd name="T33" fmla="*/ 43 h 198"/>
                  <a:gd name="T34" fmla="*/ 160 w 196"/>
                  <a:gd name="T35" fmla="*/ 47 h 198"/>
                  <a:gd name="T36" fmla="*/ 128 w 196"/>
                  <a:gd name="T37" fmla="*/ 11 h 198"/>
                  <a:gd name="T38" fmla="*/ 67 w 196"/>
                  <a:gd name="T39" fmla="*/ 14 h 198"/>
                  <a:gd name="T40" fmla="*/ 67 w 196"/>
                  <a:gd name="T41" fmla="*/ 33 h 198"/>
                  <a:gd name="T42" fmla="*/ 50 w 196"/>
                  <a:gd name="T43" fmla="*/ 51 h 198"/>
                  <a:gd name="T44" fmla="*/ 24 w 196"/>
                  <a:gd name="T45" fmla="*/ 54 h 198"/>
                  <a:gd name="T46" fmla="*/ 136 w 196"/>
                  <a:gd name="T47" fmla="*/ 180 h 198"/>
                  <a:gd name="T48" fmla="*/ 136 w 196"/>
                  <a:gd name="T49" fmla="*/ 180 h 198"/>
                  <a:gd name="T50" fmla="*/ 141 w 196"/>
                  <a:gd name="T51" fmla="*/ 177 h 198"/>
                  <a:gd name="T52" fmla="*/ 120 w 196"/>
                  <a:gd name="T53" fmla="*/ 15 h 198"/>
                  <a:gd name="T54" fmla="*/ 119 w 196"/>
                  <a:gd name="T55" fmla="*/ 28 h 198"/>
                  <a:gd name="T56" fmla="*/ 125 w 196"/>
                  <a:gd name="T57" fmla="*/ 32 h 198"/>
                  <a:gd name="T58" fmla="*/ 160 w 196"/>
                  <a:gd name="T59" fmla="*/ 57 h 198"/>
                  <a:gd name="T60" fmla="*/ 173 w 196"/>
                  <a:gd name="T61" fmla="*/ 49 h 198"/>
                  <a:gd name="T62" fmla="*/ 173 w 196"/>
                  <a:gd name="T63" fmla="*/ 90 h 198"/>
                  <a:gd name="T64" fmla="*/ 169 w 196"/>
                  <a:gd name="T65" fmla="*/ 98 h 198"/>
                  <a:gd name="T66" fmla="*/ 162 w 196"/>
                  <a:gd name="T67" fmla="*/ 130 h 198"/>
                  <a:gd name="T68" fmla="*/ 163 w 196"/>
                  <a:gd name="T69" fmla="*/ 129 h 198"/>
                  <a:gd name="T70" fmla="*/ 144 w 196"/>
                  <a:gd name="T71" fmla="*/ 182 h 198"/>
                  <a:gd name="T72" fmla="*/ 141 w 196"/>
                  <a:gd name="T73" fmla="*/ 177 h 198"/>
                  <a:gd name="T74" fmla="*/ 136 w 196"/>
                  <a:gd name="T75" fmla="*/ 172 h 198"/>
                  <a:gd name="T76" fmla="*/ 122 w 196"/>
                  <a:gd name="T77" fmla="*/ 168 h 198"/>
                  <a:gd name="T78" fmla="*/ 70 w 196"/>
                  <a:gd name="T79" fmla="*/ 167 h 198"/>
                  <a:gd name="T80" fmla="*/ 32 w 196"/>
                  <a:gd name="T81" fmla="*/ 157 h 198"/>
                  <a:gd name="T82" fmla="*/ 43 w 196"/>
                  <a:gd name="T83" fmla="*/ 139 h 198"/>
                  <a:gd name="T84" fmla="*/ 33 w 196"/>
                  <a:gd name="T85" fmla="*/ 115 h 198"/>
                  <a:gd name="T86" fmla="*/ 31 w 196"/>
                  <a:gd name="T87" fmla="*/ 98 h 198"/>
                  <a:gd name="T88" fmla="*/ 21 w 196"/>
                  <a:gd name="T89" fmla="*/ 62 h 198"/>
                  <a:gd name="T90" fmla="*/ 42 w 196"/>
                  <a:gd name="T91" fmla="*/ 69 h 198"/>
                  <a:gd name="T92" fmla="*/ 49 w 196"/>
                  <a:gd name="T93" fmla="*/ 67 h 198"/>
                  <a:gd name="T94" fmla="*/ 71 w 196"/>
                  <a:gd name="T95" fmla="*/ 41 h 198"/>
                  <a:gd name="T96" fmla="*/ 71 w 196"/>
                  <a:gd name="T97" fmla="*/ 2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6" h="198">
                    <a:moveTo>
                      <a:pt x="18" y="53"/>
                    </a:moveTo>
                    <a:cubicBezTo>
                      <a:pt x="18" y="53"/>
                      <a:pt x="18" y="53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8" y="66"/>
                      <a:pt x="0" y="86"/>
                      <a:pt x="5" y="102"/>
                    </a:cubicBezTo>
                    <a:cubicBezTo>
                      <a:pt x="4" y="104"/>
                      <a:pt x="4" y="106"/>
                      <a:pt x="6" y="107"/>
                    </a:cubicBezTo>
                    <a:cubicBezTo>
                      <a:pt x="8" y="110"/>
                      <a:pt x="11" y="109"/>
                      <a:pt x="12" y="108"/>
                    </a:cubicBezTo>
                    <a:cubicBezTo>
                      <a:pt x="17" y="108"/>
                      <a:pt x="21" y="107"/>
                      <a:pt x="25" y="107"/>
                    </a:cubicBezTo>
                    <a:cubicBezTo>
                      <a:pt x="24" y="120"/>
                      <a:pt x="28" y="130"/>
                      <a:pt x="37" y="140"/>
                    </a:cubicBezTo>
                    <a:cubicBezTo>
                      <a:pt x="37" y="140"/>
                      <a:pt x="37" y="141"/>
                      <a:pt x="38" y="141"/>
                    </a:cubicBezTo>
                    <a:cubicBezTo>
                      <a:pt x="32" y="145"/>
                      <a:pt x="27" y="150"/>
                      <a:pt x="23" y="155"/>
                    </a:cubicBezTo>
                    <a:cubicBezTo>
                      <a:pt x="22" y="157"/>
                      <a:pt x="22" y="159"/>
                      <a:pt x="23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34" y="172"/>
                      <a:pt x="49" y="179"/>
                      <a:pt x="62" y="189"/>
                    </a:cubicBezTo>
                    <a:cubicBezTo>
                      <a:pt x="62" y="192"/>
                      <a:pt x="64" y="194"/>
                      <a:pt x="67" y="193"/>
                    </a:cubicBezTo>
                    <a:cubicBezTo>
                      <a:pt x="67" y="194"/>
                      <a:pt x="68" y="194"/>
                      <a:pt x="68" y="195"/>
                    </a:cubicBezTo>
                    <a:cubicBezTo>
                      <a:pt x="72" y="198"/>
                      <a:pt x="78" y="193"/>
                      <a:pt x="74" y="189"/>
                    </a:cubicBezTo>
                    <a:cubicBezTo>
                      <a:pt x="74" y="189"/>
                      <a:pt x="73" y="188"/>
                      <a:pt x="73" y="188"/>
                    </a:cubicBezTo>
                    <a:cubicBezTo>
                      <a:pt x="73" y="187"/>
                      <a:pt x="73" y="185"/>
                      <a:pt x="72" y="184"/>
                    </a:cubicBezTo>
                    <a:cubicBezTo>
                      <a:pt x="73" y="181"/>
                      <a:pt x="75" y="178"/>
                      <a:pt x="76" y="175"/>
                    </a:cubicBezTo>
                    <a:cubicBezTo>
                      <a:pt x="91" y="184"/>
                      <a:pt x="112" y="185"/>
                      <a:pt x="127" y="175"/>
                    </a:cubicBezTo>
                    <a:cubicBezTo>
                      <a:pt x="129" y="177"/>
                      <a:pt x="131" y="179"/>
                      <a:pt x="134" y="181"/>
                    </a:cubicBezTo>
                    <a:cubicBezTo>
                      <a:pt x="135" y="183"/>
                      <a:pt x="137" y="185"/>
                      <a:pt x="139" y="185"/>
                    </a:cubicBezTo>
                    <a:cubicBezTo>
                      <a:pt x="140" y="185"/>
                      <a:pt x="141" y="185"/>
                      <a:pt x="141" y="185"/>
                    </a:cubicBezTo>
                    <a:cubicBezTo>
                      <a:pt x="140" y="188"/>
                      <a:pt x="145" y="193"/>
                      <a:pt x="148" y="189"/>
                    </a:cubicBezTo>
                    <a:cubicBezTo>
                      <a:pt x="164" y="173"/>
                      <a:pt x="175" y="155"/>
                      <a:pt x="183" y="133"/>
                    </a:cubicBezTo>
                    <a:cubicBezTo>
                      <a:pt x="185" y="130"/>
                      <a:pt x="181" y="128"/>
                      <a:pt x="178" y="129"/>
                    </a:cubicBezTo>
                    <a:cubicBezTo>
                      <a:pt x="175" y="126"/>
                      <a:pt x="171" y="124"/>
                      <a:pt x="167" y="122"/>
                    </a:cubicBezTo>
                    <a:cubicBezTo>
                      <a:pt x="171" y="115"/>
                      <a:pt x="174" y="108"/>
                      <a:pt x="177" y="100"/>
                    </a:cubicBezTo>
                    <a:cubicBezTo>
                      <a:pt x="177" y="99"/>
                      <a:pt x="177" y="98"/>
                      <a:pt x="177" y="98"/>
                    </a:cubicBezTo>
                    <a:cubicBezTo>
                      <a:pt x="182" y="97"/>
                      <a:pt x="188" y="97"/>
                      <a:pt x="193" y="95"/>
                    </a:cubicBezTo>
                    <a:cubicBezTo>
                      <a:pt x="195" y="94"/>
                      <a:pt x="196" y="92"/>
                      <a:pt x="196" y="90"/>
                    </a:cubicBezTo>
                    <a:cubicBezTo>
                      <a:pt x="196" y="89"/>
                      <a:pt x="195" y="88"/>
                      <a:pt x="194" y="88"/>
                    </a:cubicBezTo>
                    <a:cubicBezTo>
                      <a:pt x="194" y="72"/>
                      <a:pt x="188" y="57"/>
                      <a:pt x="179" y="44"/>
                    </a:cubicBezTo>
                    <a:cubicBezTo>
                      <a:pt x="177" y="42"/>
                      <a:pt x="175" y="41"/>
                      <a:pt x="173" y="43"/>
                    </a:cubicBezTo>
                    <a:cubicBezTo>
                      <a:pt x="172" y="42"/>
                      <a:pt x="170" y="41"/>
                      <a:pt x="169" y="42"/>
                    </a:cubicBezTo>
                    <a:cubicBezTo>
                      <a:pt x="166" y="43"/>
                      <a:pt x="163" y="45"/>
                      <a:pt x="160" y="47"/>
                    </a:cubicBezTo>
                    <a:cubicBezTo>
                      <a:pt x="152" y="36"/>
                      <a:pt x="140" y="30"/>
                      <a:pt x="127" y="25"/>
                    </a:cubicBezTo>
                    <a:cubicBezTo>
                      <a:pt x="128" y="20"/>
                      <a:pt x="128" y="16"/>
                      <a:pt x="128" y="11"/>
                    </a:cubicBezTo>
                    <a:cubicBezTo>
                      <a:pt x="128" y="8"/>
                      <a:pt x="125" y="7"/>
                      <a:pt x="122" y="8"/>
                    </a:cubicBezTo>
                    <a:cubicBezTo>
                      <a:pt x="106" y="0"/>
                      <a:pt x="83" y="8"/>
                      <a:pt x="67" y="14"/>
                    </a:cubicBezTo>
                    <a:cubicBezTo>
                      <a:pt x="65" y="12"/>
                      <a:pt x="59" y="15"/>
                      <a:pt x="61" y="20"/>
                    </a:cubicBezTo>
                    <a:cubicBezTo>
                      <a:pt x="63" y="24"/>
                      <a:pt x="65" y="29"/>
                      <a:pt x="67" y="3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1" y="39"/>
                      <a:pt x="55" y="45"/>
                      <a:pt x="50" y="51"/>
                    </a:cubicBezTo>
                    <a:cubicBezTo>
                      <a:pt x="47" y="53"/>
                      <a:pt x="45" y="56"/>
                      <a:pt x="43" y="60"/>
                    </a:cubicBezTo>
                    <a:cubicBezTo>
                      <a:pt x="37" y="57"/>
                      <a:pt x="30" y="56"/>
                      <a:pt x="24" y="54"/>
                    </a:cubicBezTo>
                    <a:cubicBezTo>
                      <a:pt x="23" y="52"/>
                      <a:pt x="20" y="50"/>
                      <a:pt x="18" y="53"/>
                    </a:cubicBezTo>
                    <a:close/>
                    <a:moveTo>
                      <a:pt x="136" y="180"/>
                    </a:move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36" y="180"/>
                      <a:pt x="136" y="180"/>
                      <a:pt x="136" y="180"/>
                    </a:cubicBezTo>
                    <a:close/>
                    <a:moveTo>
                      <a:pt x="141" y="177"/>
                    </a:moveTo>
                    <a:cubicBezTo>
                      <a:pt x="142" y="178"/>
                      <a:pt x="142" y="178"/>
                      <a:pt x="141" y="177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9"/>
                      <a:pt x="119" y="23"/>
                      <a:pt x="119" y="26"/>
                    </a:cubicBezTo>
                    <a:cubicBezTo>
                      <a:pt x="119" y="27"/>
                      <a:pt x="119" y="28"/>
                      <a:pt x="119" y="28"/>
                    </a:cubicBezTo>
                    <a:cubicBezTo>
                      <a:pt x="119" y="28"/>
                      <a:pt x="119" y="29"/>
                      <a:pt x="119" y="29"/>
                    </a:cubicBezTo>
                    <a:cubicBezTo>
                      <a:pt x="119" y="32"/>
                      <a:pt x="122" y="33"/>
                      <a:pt x="125" y="32"/>
                    </a:cubicBezTo>
                    <a:cubicBezTo>
                      <a:pt x="136" y="37"/>
                      <a:pt x="146" y="42"/>
                      <a:pt x="154" y="52"/>
                    </a:cubicBezTo>
                    <a:cubicBezTo>
                      <a:pt x="151" y="55"/>
                      <a:pt x="156" y="61"/>
                      <a:pt x="160" y="57"/>
                    </a:cubicBezTo>
                    <a:cubicBezTo>
                      <a:pt x="163" y="54"/>
                      <a:pt x="168" y="51"/>
                      <a:pt x="173" y="4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80" y="61"/>
                      <a:pt x="186" y="74"/>
                      <a:pt x="186" y="88"/>
                    </a:cubicBezTo>
                    <a:cubicBezTo>
                      <a:pt x="182" y="89"/>
                      <a:pt x="177" y="90"/>
                      <a:pt x="173" y="90"/>
                    </a:cubicBezTo>
                    <a:cubicBezTo>
                      <a:pt x="169" y="91"/>
                      <a:pt x="168" y="94"/>
                      <a:pt x="169" y="97"/>
                    </a:cubicBezTo>
                    <a:cubicBezTo>
                      <a:pt x="169" y="97"/>
                      <a:pt x="169" y="97"/>
                      <a:pt x="169" y="98"/>
                    </a:cubicBezTo>
                    <a:cubicBezTo>
                      <a:pt x="166" y="107"/>
                      <a:pt x="162" y="116"/>
                      <a:pt x="156" y="124"/>
                    </a:cubicBezTo>
                    <a:cubicBezTo>
                      <a:pt x="153" y="128"/>
                      <a:pt x="159" y="134"/>
                      <a:pt x="162" y="130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7" y="131"/>
                      <a:pt x="171" y="133"/>
                      <a:pt x="174" y="136"/>
                    </a:cubicBezTo>
                    <a:cubicBezTo>
                      <a:pt x="167" y="153"/>
                      <a:pt x="157" y="168"/>
                      <a:pt x="144" y="182"/>
                    </a:cubicBezTo>
                    <a:cubicBezTo>
                      <a:pt x="144" y="181"/>
                      <a:pt x="144" y="181"/>
                      <a:pt x="144" y="180"/>
                    </a:cubicBezTo>
                    <a:cubicBezTo>
                      <a:pt x="143" y="178"/>
                      <a:pt x="142" y="177"/>
                      <a:pt x="141" y="177"/>
                    </a:cubicBezTo>
                    <a:cubicBezTo>
                      <a:pt x="141" y="177"/>
                      <a:pt x="140" y="176"/>
                      <a:pt x="140" y="176"/>
                    </a:cubicBezTo>
                    <a:cubicBezTo>
                      <a:pt x="138" y="175"/>
                      <a:pt x="137" y="174"/>
                      <a:pt x="136" y="172"/>
                    </a:cubicBezTo>
                    <a:cubicBezTo>
                      <a:pt x="133" y="170"/>
                      <a:pt x="131" y="167"/>
                      <a:pt x="129" y="165"/>
                    </a:cubicBezTo>
                    <a:cubicBezTo>
                      <a:pt x="126" y="162"/>
                      <a:pt x="121" y="165"/>
                      <a:pt x="122" y="168"/>
                    </a:cubicBezTo>
                    <a:cubicBezTo>
                      <a:pt x="108" y="176"/>
                      <a:pt x="91" y="175"/>
                      <a:pt x="78" y="167"/>
                    </a:cubicBezTo>
                    <a:cubicBezTo>
                      <a:pt x="76" y="164"/>
                      <a:pt x="72" y="164"/>
                      <a:pt x="70" y="167"/>
                    </a:cubicBezTo>
                    <a:cubicBezTo>
                      <a:pt x="68" y="172"/>
                      <a:pt x="67" y="177"/>
                      <a:pt x="65" y="181"/>
                    </a:cubicBezTo>
                    <a:cubicBezTo>
                      <a:pt x="54" y="173"/>
                      <a:pt x="41" y="167"/>
                      <a:pt x="32" y="157"/>
                    </a:cubicBezTo>
                    <a:cubicBezTo>
                      <a:pt x="35" y="153"/>
                      <a:pt x="39" y="149"/>
                      <a:pt x="44" y="146"/>
                    </a:cubicBezTo>
                    <a:cubicBezTo>
                      <a:pt x="47" y="144"/>
                      <a:pt x="46" y="140"/>
                      <a:pt x="43" y="139"/>
                    </a:cubicBezTo>
                    <a:cubicBezTo>
                      <a:pt x="44" y="137"/>
                      <a:pt x="44" y="136"/>
                      <a:pt x="43" y="134"/>
                    </a:cubicBezTo>
                    <a:cubicBezTo>
                      <a:pt x="37" y="129"/>
                      <a:pt x="34" y="123"/>
                      <a:pt x="33" y="115"/>
                    </a:cubicBezTo>
                    <a:cubicBezTo>
                      <a:pt x="33" y="112"/>
                      <a:pt x="33" y="109"/>
                      <a:pt x="33" y="106"/>
                    </a:cubicBezTo>
                    <a:cubicBezTo>
                      <a:pt x="36" y="104"/>
                      <a:pt x="36" y="98"/>
                      <a:pt x="31" y="98"/>
                    </a:cubicBezTo>
                    <a:cubicBezTo>
                      <a:pt x="25" y="98"/>
                      <a:pt x="19" y="100"/>
                      <a:pt x="12" y="100"/>
                    </a:cubicBezTo>
                    <a:cubicBezTo>
                      <a:pt x="9" y="88"/>
                      <a:pt x="14" y="73"/>
                      <a:pt x="21" y="62"/>
                    </a:cubicBezTo>
                    <a:cubicBezTo>
                      <a:pt x="21" y="62"/>
                      <a:pt x="22" y="62"/>
                      <a:pt x="22" y="62"/>
                    </a:cubicBezTo>
                    <a:cubicBezTo>
                      <a:pt x="29" y="64"/>
                      <a:pt x="37" y="64"/>
                      <a:pt x="42" y="69"/>
                    </a:cubicBezTo>
                    <a:cubicBezTo>
                      <a:pt x="43" y="71"/>
                      <a:pt x="45" y="71"/>
                      <a:pt x="47" y="70"/>
                    </a:cubicBezTo>
                    <a:cubicBezTo>
                      <a:pt x="48" y="70"/>
                      <a:pt x="49" y="68"/>
                      <a:pt x="49" y="67"/>
                    </a:cubicBezTo>
                    <a:cubicBezTo>
                      <a:pt x="49" y="62"/>
                      <a:pt x="56" y="56"/>
                      <a:pt x="59" y="52"/>
                    </a:cubicBezTo>
                    <a:cubicBezTo>
                      <a:pt x="63" y="49"/>
                      <a:pt x="67" y="45"/>
                      <a:pt x="71" y="41"/>
                    </a:cubicBezTo>
                    <a:cubicBezTo>
                      <a:pt x="74" y="43"/>
                      <a:pt x="79" y="40"/>
                      <a:pt x="77" y="36"/>
                    </a:cubicBezTo>
                    <a:cubicBezTo>
                      <a:pt x="75" y="31"/>
                      <a:pt x="73" y="26"/>
                      <a:pt x="71" y="22"/>
                    </a:cubicBezTo>
                    <a:cubicBezTo>
                      <a:pt x="85" y="16"/>
                      <a:pt x="107" y="8"/>
                      <a:pt x="12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稻壳儿春秋广告/盗版必究"/>
            <p:cNvGrpSpPr/>
            <p:nvPr/>
          </p:nvGrpSpPr>
          <p:grpSpPr>
            <a:xfrm>
              <a:off x="5711571" y="3912660"/>
              <a:ext cx="1224201" cy="1239094"/>
              <a:chOff x="2574833" y="2529466"/>
              <a:chExt cx="1224201" cy="123909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3" name="稻壳儿春秋广告/盗版必究"/>
              <p:cNvSpPr>
                <a:spLocks noEditPoints="1"/>
              </p:cNvSpPr>
              <p:nvPr/>
            </p:nvSpPr>
            <p:spPr bwMode="auto">
              <a:xfrm>
                <a:off x="2717805" y="2723074"/>
                <a:ext cx="780391" cy="705926"/>
              </a:xfrm>
              <a:custGeom>
                <a:avLst/>
                <a:gdLst>
                  <a:gd name="T0" fmla="*/ 48 w 125"/>
                  <a:gd name="T1" fmla="*/ 100 h 113"/>
                  <a:gd name="T2" fmla="*/ 104 w 125"/>
                  <a:gd name="T3" fmla="*/ 99 h 113"/>
                  <a:gd name="T4" fmla="*/ 114 w 125"/>
                  <a:gd name="T5" fmla="*/ 46 h 113"/>
                  <a:gd name="T6" fmla="*/ 113 w 125"/>
                  <a:gd name="T7" fmla="*/ 45 h 113"/>
                  <a:gd name="T8" fmla="*/ 104 w 125"/>
                  <a:gd name="T9" fmla="*/ 35 h 113"/>
                  <a:gd name="T10" fmla="*/ 48 w 125"/>
                  <a:gd name="T11" fmla="*/ 100 h 113"/>
                  <a:gd name="T12" fmla="*/ 112 w 125"/>
                  <a:gd name="T13" fmla="*/ 60 h 113"/>
                  <a:gd name="T14" fmla="*/ 44 w 125"/>
                  <a:gd name="T15" fmla="*/ 87 h 113"/>
                  <a:gd name="T16" fmla="*/ 40 w 125"/>
                  <a:gd name="T17" fmla="*/ 78 h 113"/>
                  <a:gd name="T18" fmla="*/ 41 w 125"/>
                  <a:gd name="T19" fmla="*/ 78 h 113"/>
                  <a:gd name="T20" fmla="*/ 107 w 125"/>
                  <a:gd name="T21" fmla="*/ 48 h 113"/>
                  <a:gd name="T22" fmla="*/ 112 w 125"/>
                  <a:gd name="T23" fmla="*/ 60 h 113"/>
                  <a:gd name="T24" fmla="*/ 100 w 125"/>
                  <a:gd name="T25" fmla="*/ 90 h 113"/>
                  <a:gd name="T26" fmla="*/ 86 w 125"/>
                  <a:gd name="T27" fmla="*/ 92 h 113"/>
                  <a:gd name="T28" fmla="*/ 68 w 125"/>
                  <a:gd name="T29" fmla="*/ 96 h 113"/>
                  <a:gd name="T30" fmla="*/ 59 w 125"/>
                  <a:gd name="T31" fmla="*/ 98 h 113"/>
                  <a:gd name="T32" fmla="*/ 56 w 125"/>
                  <a:gd name="T33" fmla="*/ 96 h 113"/>
                  <a:gd name="T34" fmla="*/ 61 w 125"/>
                  <a:gd name="T35" fmla="*/ 94 h 113"/>
                  <a:gd name="T36" fmla="*/ 111 w 125"/>
                  <a:gd name="T37" fmla="*/ 73 h 113"/>
                  <a:gd name="T38" fmla="*/ 100 w 125"/>
                  <a:gd name="T39" fmla="*/ 90 h 113"/>
                  <a:gd name="T40" fmla="*/ 63 w 125"/>
                  <a:gd name="T41" fmla="*/ 100 h 113"/>
                  <a:gd name="T42" fmla="*/ 78 w 125"/>
                  <a:gd name="T43" fmla="*/ 96 h 113"/>
                  <a:gd name="T44" fmla="*/ 98 w 125"/>
                  <a:gd name="T45" fmla="*/ 92 h 113"/>
                  <a:gd name="T46" fmla="*/ 63 w 125"/>
                  <a:gd name="T47" fmla="*/ 100 h 113"/>
                  <a:gd name="T48" fmla="*/ 112 w 125"/>
                  <a:gd name="T49" fmla="*/ 71 h 113"/>
                  <a:gd name="T50" fmla="*/ 80 w 125"/>
                  <a:gd name="T51" fmla="*/ 84 h 113"/>
                  <a:gd name="T52" fmla="*/ 53 w 125"/>
                  <a:gd name="T53" fmla="*/ 94 h 113"/>
                  <a:gd name="T54" fmla="*/ 53 w 125"/>
                  <a:gd name="T55" fmla="*/ 93 h 113"/>
                  <a:gd name="T56" fmla="*/ 52 w 125"/>
                  <a:gd name="T57" fmla="*/ 93 h 113"/>
                  <a:gd name="T58" fmla="*/ 49 w 125"/>
                  <a:gd name="T59" fmla="*/ 89 h 113"/>
                  <a:gd name="T60" fmla="*/ 47 w 125"/>
                  <a:gd name="T61" fmla="*/ 87 h 113"/>
                  <a:gd name="T62" fmla="*/ 113 w 125"/>
                  <a:gd name="T63" fmla="*/ 62 h 113"/>
                  <a:gd name="T64" fmla="*/ 112 w 125"/>
                  <a:gd name="T65" fmla="*/ 71 h 113"/>
                  <a:gd name="T66" fmla="*/ 106 w 125"/>
                  <a:gd name="T67" fmla="*/ 47 h 113"/>
                  <a:gd name="T68" fmla="*/ 40 w 125"/>
                  <a:gd name="T69" fmla="*/ 77 h 113"/>
                  <a:gd name="T70" fmla="*/ 40 w 125"/>
                  <a:gd name="T71" fmla="*/ 77 h 113"/>
                  <a:gd name="T72" fmla="*/ 41 w 125"/>
                  <a:gd name="T73" fmla="*/ 64 h 113"/>
                  <a:gd name="T74" fmla="*/ 97 w 125"/>
                  <a:gd name="T75" fmla="*/ 39 h 113"/>
                  <a:gd name="T76" fmla="*/ 97 w 125"/>
                  <a:gd name="T77" fmla="*/ 40 h 113"/>
                  <a:gd name="T78" fmla="*/ 106 w 125"/>
                  <a:gd name="T79" fmla="*/ 47 h 113"/>
                  <a:gd name="T80" fmla="*/ 95 w 125"/>
                  <a:gd name="T81" fmla="*/ 38 h 113"/>
                  <a:gd name="T82" fmla="*/ 42 w 125"/>
                  <a:gd name="T83" fmla="*/ 62 h 113"/>
                  <a:gd name="T84" fmla="*/ 95 w 125"/>
                  <a:gd name="T85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113">
                    <a:moveTo>
                      <a:pt x="48" y="100"/>
                    </a:moveTo>
                    <a:cubicBezTo>
                      <a:pt x="64" y="113"/>
                      <a:pt x="87" y="111"/>
                      <a:pt x="104" y="99"/>
                    </a:cubicBezTo>
                    <a:cubicBezTo>
                      <a:pt x="122" y="84"/>
                      <a:pt x="125" y="63"/>
                      <a:pt x="114" y="46"/>
                    </a:cubicBezTo>
                    <a:cubicBezTo>
                      <a:pt x="114" y="45"/>
                      <a:pt x="113" y="45"/>
                      <a:pt x="113" y="45"/>
                    </a:cubicBezTo>
                    <a:cubicBezTo>
                      <a:pt x="111" y="42"/>
                      <a:pt x="108" y="38"/>
                      <a:pt x="104" y="35"/>
                    </a:cubicBezTo>
                    <a:cubicBezTo>
                      <a:pt x="66" y="0"/>
                      <a:pt x="0" y="75"/>
                      <a:pt x="48" y="100"/>
                    </a:cubicBezTo>
                    <a:close/>
                    <a:moveTo>
                      <a:pt x="112" y="60"/>
                    </a:moveTo>
                    <a:cubicBezTo>
                      <a:pt x="90" y="71"/>
                      <a:pt x="67" y="78"/>
                      <a:pt x="44" y="87"/>
                    </a:cubicBezTo>
                    <a:cubicBezTo>
                      <a:pt x="42" y="84"/>
                      <a:pt x="40" y="81"/>
                      <a:pt x="40" y="78"/>
                    </a:cubicBezTo>
                    <a:cubicBezTo>
                      <a:pt x="40" y="78"/>
                      <a:pt x="40" y="78"/>
                      <a:pt x="41" y="78"/>
                    </a:cubicBezTo>
                    <a:cubicBezTo>
                      <a:pt x="58" y="63"/>
                      <a:pt x="85" y="55"/>
                      <a:pt x="107" y="48"/>
                    </a:cubicBezTo>
                    <a:cubicBezTo>
                      <a:pt x="110" y="52"/>
                      <a:pt x="112" y="56"/>
                      <a:pt x="112" y="60"/>
                    </a:cubicBezTo>
                    <a:close/>
                    <a:moveTo>
                      <a:pt x="100" y="90"/>
                    </a:moveTo>
                    <a:cubicBezTo>
                      <a:pt x="95" y="90"/>
                      <a:pt x="91" y="91"/>
                      <a:pt x="86" y="92"/>
                    </a:cubicBezTo>
                    <a:cubicBezTo>
                      <a:pt x="80" y="94"/>
                      <a:pt x="74" y="95"/>
                      <a:pt x="68" y="96"/>
                    </a:cubicBezTo>
                    <a:cubicBezTo>
                      <a:pt x="66" y="97"/>
                      <a:pt x="62" y="97"/>
                      <a:pt x="59" y="98"/>
                    </a:cubicBezTo>
                    <a:cubicBezTo>
                      <a:pt x="58" y="97"/>
                      <a:pt x="57" y="97"/>
                      <a:pt x="56" y="96"/>
                    </a:cubicBezTo>
                    <a:cubicBezTo>
                      <a:pt x="58" y="95"/>
                      <a:pt x="60" y="94"/>
                      <a:pt x="61" y="94"/>
                    </a:cubicBezTo>
                    <a:cubicBezTo>
                      <a:pt x="78" y="88"/>
                      <a:pt x="94" y="78"/>
                      <a:pt x="111" y="73"/>
                    </a:cubicBezTo>
                    <a:cubicBezTo>
                      <a:pt x="109" y="79"/>
                      <a:pt x="105" y="85"/>
                      <a:pt x="100" y="90"/>
                    </a:cubicBezTo>
                    <a:close/>
                    <a:moveTo>
                      <a:pt x="63" y="100"/>
                    </a:moveTo>
                    <a:cubicBezTo>
                      <a:pt x="69" y="99"/>
                      <a:pt x="75" y="96"/>
                      <a:pt x="78" y="96"/>
                    </a:cubicBezTo>
                    <a:cubicBezTo>
                      <a:pt x="85" y="94"/>
                      <a:pt x="91" y="93"/>
                      <a:pt x="98" y="92"/>
                    </a:cubicBezTo>
                    <a:cubicBezTo>
                      <a:pt x="88" y="100"/>
                      <a:pt x="75" y="104"/>
                      <a:pt x="63" y="100"/>
                    </a:cubicBezTo>
                    <a:close/>
                    <a:moveTo>
                      <a:pt x="112" y="71"/>
                    </a:moveTo>
                    <a:cubicBezTo>
                      <a:pt x="101" y="74"/>
                      <a:pt x="90" y="79"/>
                      <a:pt x="80" y="84"/>
                    </a:cubicBezTo>
                    <a:cubicBezTo>
                      <a:pt x="77" y="85"/>
                      <a:pt x="61" y="92"/>
                      <a:pt x="53" y="94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1" y="92"/>
                      <a:pt x="50" y="90"/>
                      <a:pt x="49" y="89"/>
                    </a:cubicBezTo>
                    <a:cubicBezTo>
                      <a:pt x="48" y="88"/>
                      <a:pt x="47" y="88"/>
                      <a:pt x="47" y="87"/>
                    </a:cubicBezTo>
                    <a:cubicBezTo>
                      <a:pt x="69" y="79"/>
                      <a:pt x="91" y="72"/>
                      <a:pt x="113" y="62"/>
                    </a:cubicBezTo>
                    <a:cubicBezTo>
                      <a:pt x="113" y="65"/>
                      <a:pt x="113" y="68"/>
                      <a:pt x="112" y="71"/>
                    </a:cubicBezTo>
                    <a:close/>
                    <a:moveTo>
                      <a:pt x="106" y="47"/>
                    </a:moveTo>
                    <a:cubicBezTo>
                      <a:pt x="83" y="54"/>
                      <a:pt x="57" y="62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9" y="73"/>
                      <a:pt x="39" y="68"/>
                      <a:pt x="41" y="64"/>
                    </a:cubicBezTo>
                    <a:cubicBezTo>
                      <a:pt x="60" y="56"/>
                      <a:pt x="78" y="47"/>
                      <a:pt x="97" y="39"/>
                    </a:cubicBezTo>
                    <a:cubicBezTo>
                      <a:pt x="97" y="39"/>
                      <a:pt x="97" y="39"/>
                      <a:pt x="97" y="40"/>
                    </a:cubicBezTo>
                    <a:cubicBezTo>
                      <a:pt x="101" y="42"/>
                      <a:pt x="103" y="44"/>
                      <a:pt x="106" y="47"/>
                    </a:cubicBezTo>
                    <a:close/>
                    <a:moveTo>
                      <a:pt x="95" y="38"/>
                    </a:moveTo>
                    <a:cubicBezTo>
                      <a:pt x="77" y="46"/>
                      <a:pt x="60" y="55"/>
                      <a:pt x="42" y="62"/>
                    </a:cubicBezTo>
                    <a:cubicBezTo>
                      <a:pt x="50" y="43"/>
                      <a:pt x="75" y="27"/>
                      <a:pt x="9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稻壳儿春秋广告/盗版必究"/>
              <p:cNvSpPr>
                <a:spLocks noEditPoints="1"/>
              </p:cNvSpPr>
              <p:nvPr/>
            </p:nvSpPr>
            <p:spPr bwMode="auto">
              <a:xfrm>
                <a:off x="2574833" y="2529466"/>
                <a:ext cx="1224201" cy="1239094"/>
              </a:xfrm>
              <a:custGeom>
                <a:avLst/>
                <a:gdLst>
                  <a:gd name="T0" fmla="*/ 17 w 196"/>
                  <a:gd name="T1" fmla="*/ 54 h 198"/>
                  <a:gd name="T2" fmla="*/ 5 w 196"/>
                  <a:gd name="T3" fmla="*/ 102 h 198"/>
                  <a:gd name="T4" fmla="*/ 12 w 196"/>
                  <a:gd name="T5" fmla="*/ 108 h 198"/>
                  <a:gd name="T6" fmla="*/ 37 w 196"/>
                  <a:gd name="T7" fmla="*/ 140 h 198"/>
                  <a:gd name="T8" fmla="*/ 23 w 196"/>
                  <a:gd name="T9" fmla="*/ 155 h 198"/>
                  <a:gd name="T10" fmla="*/ 23 w 196"/>
                  <a:gd name="T11" fmla="*/ 160 h 198"/>
                  <a:gd name="T12" fmla="*/ 67 w 196"/>
                  <a:gd name="T13" fmla="*/ 193 h 198"/>
                  <a:gd name="T14" fmla="*/ 74 w 196"/>
                  <a:gd name="T15" fmla="*/ 189 h 198"/>
                  <a:gd name="T16" fmla="*/ 72 w 196"/>
                  <a:gd name="T17" fmla="*/ 184 h 198"/>
                  <a:gd name="T18" fmla="*/ 127 w 196"/>
                  <a:gd name="T19" fmla="*/ 175 h 198"/>
                  <a:gd name="T20" fmla="*/ 139 w 196"/>
                  <a:gd name="T21" fmla="*/ 185 h 198"/>
                  <a:gd name="T22" fmla="*/ 148 w 196"/>
                  <a:gd name="T23" fmla="*/ 189 h 198"/>
                  <a:gd name="T24" fmla="*/ 178 w 196"/>
                  <a:gd name="T25" fmla="*/ 129 h 198"/>
                  <a:gd name="T26" fmla="*/ 177 w 196"/>
                  <a:gd name="T27" fmla="*/ 100 h 198"/>
                  <a:gd name="T28" fmla="*/ 193 w 196"/>
                  <a:gd name="T29" fmla="*/ 95 h 198"/>
                  <a:gd name="T30" fmla="*/ 194 w 196"/>
                  <a:gd name="T31" fmla="*/ 88 h 198"/>
                  <a:gd name="T32" fmla="*/ 173 w 196"/>
                  <a:gd name="T33" fmla="*/ 43 h 198"/>
                  <a:gd name="T34" fmla="*/ 160 w 196"/>
                  <a:gd name="T35" fmla="*/ 47 h 198"/>
                  <a:gd name="T36" fmla="*/ 128 w 196"/>
                  <a:gd name="T37" fmla="*/ 11 h 198"/>
                  <a:gd name="T38" fmla="*/ 67 w 196"/>
                  <a:gd name="T39" fmla="*/ 14 h 198"/>
                  <a:gd name="T40" fmla="*/ 67 w 196"/>
                  <a:gd name="T41" fmla="*/ 33 h 198"/>
                  <a:gd name="T42" fmla="*/ 50 w 196"/>
                  <a:gd name="T43" fmla="*/ 51 h 198"/>
                  <a:gd name="T44" fmla="*/ 24 w 196"/>
                  <a:gd name="T45" fmla="*/ 54 h 198"/>
                  <a:gd name="T46" fmla="*/ 136 w 196"/>
                  <a:gd name="T47" fmla="*/ 180 h 198"/>
                  <a:gd name="T48" fmla="*/ 136 w 196"/>
                  <a:gd name="T49" fmla="*/ 180 h 198"/>
                  <a:gd name="T50" fmla="*/ 141 w 196"/>
                  <a:gd name="T51" fmla="*/ 177 h 198"/>
                  <a:gd name="T52" fmla="*/ 120 w 196"/>
                  <a:gd name="T53" fmla="*/ 15 h 198"/>
                  <a:gd name="T54" fmla="*/ 119 w 196"/>
                  <a:gd name="T55" fmla="*/ 28 h 198"/>
                  <a:gd name="T56" fmla="*/ 125 w 196"/>
                  <a:gd name="T57" fmla="*/ 32 h 198"/>
                  <a:gd name="T58" fmla="*/ 160 w 196"/>
                  <a:gd name="T59" fmla="*/ 57 h 198"/>
                  <a:gd name="T60" fmla="*/ 173 w 196"/>
                  <a:gd name="T61" fmla="*/ 49 h 198"/>
                  <a:gd name="T62" fmla="*/ 173 w 196"/>
                  <a:gd name="T63" fmla="*/ 90 h 198"/>
                  <a:gd name="T64" fmla="*/ 169 w 196"/>
                  <a:gd name="T65" fmla="*/ 98 h 198"/>
                  <a:gd name="T66" fmla="*/ 162 w 196"/>
                  <a:gd name="T67" fmla="*/ 130 h 198"/>
                  <a:gd name="T68" fmla="*/ 163 w 196"/>
                  <a:gd name="T69" fmla="*/ 129 h 198"/>
                  <a:gd name="T70" fmla="*/ 144 w 196"/>
                  <a:gd name="T71" fmla="*/ 182 h 198"/>
                  <a:gd name="T72" fmla="*/ 141 w 196"/>
                  <a:gd name="T73" fmla="*/ 177 h 198"/>
                  <a:gd name="T74" fmla="*/ 136 w 196"/>
                  <a:gd name="T75" fmla="*/ 172 h 198"/>
                  <a:gd name="T76" fmla="*/ 122 w 196"/>
                  <a:gd name="T77" fmla="*/ 168 h 198"/>
                  <a:gd name="T78" fmla="*/ 70 w 196"/>
                  <a:gd name="T79" fmla="*/ 167 h 198"/>
                  <a:gd name="T80" fmla="*/ 32 w 196"/>
                  <a:gd name="T81" fmla="*/ 157 h 198"/>
                  <a:gd name="T82" fmla="*/ 43 w 196"/>
                  <a:gd name="T83" fmla="*/ 139 h 198"/>
                  <a:gd name="T84" fmla="*/ 33 w 196"/>
                  <a:gd name="T85" fmla="*/ 115 h 198"/>
                  <a:gd name="T86" fmla="*/ 31 w 196"/>
                  <a:gd name="T87" fmla="*/ 98 h 198"/>
                  <a:gd name="T88" fmla="*/ 21 w 196"/>
                  <a:gd name="T89" fmla="*/ 62 h 198"/>
                  <a:gd name="T90" fmla="*/ 42 w 196"/>
                  <a:gd name="T91" fmla="*/ 69 h 198"/>
                  <a:gd name="T92" fmla="*/ 49 w 196"/>
                  <a:gd name="T93" fmla="*/ 67 h 198"/>
                  <a:gd name="T94" fmla="*/ 71 w 196"/>
                  <a:gd name="T95" fmla="*/ 41 h 198"/>
                  <a:gd name="T96" fmla="*/ 71 w 196"/>
                  <a:gd name="T97" fmla="*/ 2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6" h="198">
                    <a:moveTo>
                      <a:pt x="18" y="53"/>
                    </a:moveTo>
                    <a:cubicBezTo>
                      <a:pt x="18" y="53"/>
                      <a:pt x="18" y="53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8" y="66"/>
                      <a:pt x="0" y="86"/>
                      <a:pt x="5" y="102"/>
                    </a:cubicBezTo>
                    <a:cubicBezTo>
                      <a:pt x="4" y="104"/>
                      <a:pt x="4" y="106"/>
                      <a:pt x="6" y="107"/>
                    </a:cubicBezTo>
                    <a:cubicBezTo>
                      <a:pt x="8" y="110"/>
                      <a:pt x="11" y="109"/>
                      <a:pt x="12" y="108"/>
                    </a:cubicBezTo>
                    <a:cubicBezTo>
                      <a:pt x="17" y="108"/>
                      <a:pt x="21" y="107"/>
                      <a:pt x="25" y="107"/>
                    </a:cubicBezTo>
                    <a:cubicBezTo>
                      <a:pt x="24" y="120"/>
                      <a:pt x="28" y="130"/>
                      <a:pt x="37" y="140"/>
                    </a:cubicBezTo>
                    <a:cubicBezTo>
                      <a:pt x="37" y="140"/>
                      <a:pt x="37" y="141"/>
                      <a:pt x="38" y="141"/>
                    </a:cubicBezTo>
                    <a:cubicBezTo>
                      <a:pt x="32" y="145"/>
                      <a:pt x="27" y="150"/>
                      <a:pt x="23" y="155"/>
                    </a:cubicBezTo>
                    <a:cubicBezTo>
                      <a:pt x="22" y="157"/>
                      <a:pt x="22" y="159"/>
                      <a:pt x="23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34" y="172"/>
                      <a:pt x="49" y="179"/>
                      <a:pt x="62" y="189"/>
                    </a:cubicBezTo>
                    <a:cubicBezTo>
                      <a:pt x="62" y="192"/>
                      <a:pt x="64" y="194"/>
                      <a:pt x="67" y="193"/>
                    </a:cubicBezTo>
                    <a:cubicBezTo>
                      <a:pt x="67" y="194"/>
                      <a:pt x="68" y="194"/>
                      <a:pt x="68" y="195"/>
                    </a:cubicBezTo>
                    <a:cubicBezTo>
                      <a:pt x="72" y="198"/>
                      <a:pt x="78" y="193"/>
                      <a:pt x="74" y="189"/>
                    </a:cubicBezTo>
                    <a:cubicBezTo>
                      <a:pt x="74" y="189"/>
                      <a:pt x="73" y="188"/>
                      <a:pt x="73" y="188"/>
                    </a:cubicBezTo>
                    <a:cubicBezTo>
                      <a:pt x="73" y="187"/>
                      <a:pt x="73" y="185"/>
                      <a:pt x="72" y="184"/>
                    </a:cubicBezTo>
                    <a:cubicBezTo>
                      <a:pt x="73" y="181"/>
                      <a:pt x="75" y="178"/>
                      <a:pt x="76" y="175"/>
                    </a:cubicBezTo>
                    <a:cubicBezTo>
                      <a:pt x="91" y="184"/>
                      <a:pt x="112" y="185"/>
                      <a:pt x="127" y="175"/>
                    </a:cubicBezTo>
                    <a:cubicBezTo>
                      <a:pt x="129" y="177"/>
                      <a:pt x="131" y="179"/>
                      <a:pt x="134" y="181"/>
                    </a:cubicBezTo>
                    <a:cubicBezTo>
                      <a:pt x="135" y="183"/>
                      <a:pt x="137" y="185"/>
                      <a:pt x="139" y="185"/>
                    </a:cubicBezTo>
                    <a:cubicBezTo>
                      <a:pt x="140" y="185"/>
                      <a:pt x="141" y="185"/>
                      <a:pt x="141" y="185"/>
                    </a:cubicBezTo>
                    <a:cubicBezTo>
                      <a:pt x="140" y="188"/>
                      <a:pt x="145" y="193"/>
                      <a:pt x="148" y="189"/>
                    </a:cubicBezTo>
                    <a:cubicBezTo>
                      <a:pt x="164" y="173"/>
                      <a:pt x="175" y="155"/>
                      <a:pt x="183" y="133"/>
                    </a:cubicBezTo>
                    <a:cubicBezTo>
                      <a:pt x="185" y="130"/>
                      <a:pt x="181" y="128"/>
                      <a:pt x="178" y="129"/>
                    </a:cubicBezTo>
                    <a:cubicBezTo>
                      <a:pt x="175" y="126"/>
                      <a:pt x="171" y="124"/>
                      <a:pt x="167" y="122"/>
                    </a:cubicBezTo>
                    <a:cubicBezTo>
                      <a:pt x="171" y="115"/>
                      <a:pt x="174" y="108"/>
                      <a:pt x="177" y="100"/>
                    </a:cubicBezTo>
                    <a:cubicBezTo>
                      <a:pt x="177" y="99"/>
                      <a:pt x="177" y="98"/>
                      <a:pt x="177" y="98"/>
                    </a:cubicBezTo>
                    <a:cubicBezTo>
                      <a:pt x="182" y="97"/>
                      <a:pt x="188" y="97"/>
                      <a:pt x="193" y="95"/>
                    </a:cubicBezTo>
                    <a:cubicBezTo>
                      <a:pt x="195" y="94"/>
                      <a:pt x="196" y="92"/>
                      <a:pt x="196" y="90"/>
                    </a:cubicBezTo>
                    <a:cubicBezTo>
                      <a:pt x="196" y="89"/>
                      <a:pt x="195" y="88"/>
                      <a:pt x="194" y="88"/>
                    </a:cubicBezTo>
                    <a:cubicBezTo>
                      <a:pt x="194" y="72"/>
                      <a:pt x="188" y="57"/>
                      <a:pt x="179" y="44"/>
                    </a:cubicBezTo>
                    <a:cubicBezTo>
                      <a:pt x="177" y="42"/>
                      <a:pt x="175" y="41"/>
                      <a:pt x="173" y="43"/>
                    </a:cubicBezTo>
                    <a:cubicBezTo>
                      <a:pt x="172" y="42"/>
                      <a:pt x="170" y="41"/>
                      <a:pt x="169" y="42"/>
                    </a:cubicBezTo>
                    <a:cubicBezTo>
                      <a:pt x="166" y="43"/>
                      <a:pt x="163" y="45"/>
                      <a:pt x="160" y="47"/>
                    </a:cubicBezTo>
                    <a:cubicBezTo>
                      <a:pt x="152" y="36"/>
                      <a:pt x="140" y="30"/>
                      <a:pt x="127" y="25"/>
                    </a:cubicBezTo>
                    <a:cubicBezTo>
                      <a:pt x="128" y="20"/>
                      <a:pt x="128" y="16"/>
                      <a:pt x="128" y="11"/>
                    </a:cubicBezTo>
                    <a:cubicBezTo>
                      <a:pt x="128" y="8"/>
                      <a:pt x="125" y="7"/>
                      <a:pt x="122" y="8"/>
                    </a:cubicBezTo>
                    <a:cubicBezTo>
                      <a:pt x="106" y="0"/>
                      <a:pt x="83" y="8"/>
                      <a:pt x="67" y="14"/>
                    </a:cubicBezTo>
                    <a:cubicBezTo>
                      <a:pt x="65" y="12"/>
                      <a:pt x="59" y="15"/>
                      <a:pt x="61" y="20"/>
                    </a:cubicBezTo>
                    <a:cubicBezTo>
                      <a:pt x="63" y="24"/>
                      <a:pt x="65" y="29"/>
                      <a:pt x="67" y="3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1" y="39"/>
                      <a:pt x="55" y="45"/>
                      <a:pt x="50" y="51"/>
                    </a:cubicBezTo>
                    <a:cubicBezTo>
                      <a:pt x="47" y="53"/>
                      <a:pt x="45" y="56"/>
                      <a:pt x="43" y="60"/>
                    </a:cubicBezTo>
                    <a:cubicBezTo>
                      <a:pt x="37" y="57"/>
                      <a:pt x="30" y="56"/>
                      <a:pt x="24" y="54"/>
                    </a:cubicBezTo>
                    <a:cubicBezTo>
                      <a:pt x="23" y="52"/>
                      <a:pt x="20" y="50"/>
                      <a:pt x="18" y="53"/>
                    </a:cubicBezTo>
                    <a:close/>
                    <a:moveTo>
                      <a:pt x="136" y="180"/>
                    </a:move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36" y="180"/>
                      <a:pt x="136" y="180"/>
                      <a:pt x="136" y="180"/>
                    </a:cubicBezTo>
                    <a:close/>
                    <a:moveTo>
                      <a:pt x="141" y="177"/>
                    </a:moveTo>
                    <a:cubicBezTo>
                      <a:pt x="142" y="178"/>
                      <a:pt x="142" y="178"/>
                      <a:pt x="141" y="177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9"/>
                      <a:pt x="119" y="23"/>
                      <a:pt x="119" y="26"/>
                    </a:cubicBezTo>
                    <a:cubicBezTo>
                      <a:pt x="119" y="27"/>
                      <a:pt x="119" y="28"/>
                      <a:pt x="119" y="28"/>
                    </a:cubicBezTo>
                    <a:cubicBezTo>
                      <a:pt x="119" y="28"/>
                      <a:pt x="119" y="29"/>
                      <a:pt x="119" y="29"/>
                    </a:cubicBezTo>
                    <a:cubicBezTo>
                      <a:pt x="119" y="32"/>
                      <a:pt x="122" y="33"/>
                      <a:pt x="125" y="32"/>
                    </a:cubicBezTo>
                    <a:cubicBezTo>
                      <a:pt x="136" y="37"/>
                      <a:pt x="146" y="42"/>
                      <a:pt x="154" y="52"/>
                    </a:cubicBezTo>
                    <a:cubicBezTo>
                      <a:pt x="151" y="55"/>
                      <a:pt x="156" y="61"/>
                      <a:pt x="160" y="57"/>
                    </a:cubicBezTo>
                    <a:cubicBezTo>
                      <a:pt x="163" y="54"/>
                      <a:pt x="168" y="51"/>
                      <a:pt x="173" y="4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80" y="61"/>
                      <a:pt x="186" y="74"/>
                      <a:pt x="186" y="88"/>
                    </a:cubicBezTo>
                    <a:cubicBezTo>
                      <a:pt x="182" y="89"/>
                      <a:pt x="177" y="90"/>
                      <a:pt x="173" y="90"/>
                    </a:cubicBezTo>
                    <a:cubicBezTo>
                      <a:pt x="169" y="91"/>
                      <a:pt x="168" y="94"/>
                      <a:pt x="169" y="97"/>
                    </a:cubicBezTo>
                    <a:cubicBezTo>
                      <a:pt x="169" y="97"/>
                      <a:pt x="169" y="97"/>
                      <a:pt x="169" y="98"/>
                    </a:cubicBezTo>
                    <a:cubicBezTo>
                      <a:pt x="166" y="107"/>
                      <a:pt x="162" y="116"/>
                      <a:pt x="156" y="124"/>
                    </a:cubicBezTo>
                    <a:cubicBezTo>
                      <a:pt x="153" y="128"/>
                      <a:pt x="159" y="134"/>
                      <a:pt x="162" y="130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7" y="131"/>
                      <a:pt x="171" y="133"/>
                      <a:pt x="174" y="136"/>
                    </a:cubicBezTo>
                    <a:cubicBezTo>
                      <a:pt x="167" y="153"/>
                      <a:pt x="157" y="168"/>
                      <a:pt x="144" y="182"/>
                    </a:cubicBezTo>
                    <a:cubicBezTo>
                      <a:pt x="144" y="181"/>
                      <a:pt x="144" y="181"/>
                      <a:pt x="144" y="180"/>
                    </a:cubicBezTo>
                    <a:cubicBezTo>
                      <a:pt x="143" y="178"/>
                      <a:pt x="142" y="177"/>
                      <a:pt x="141" y="177"/>
                    </a:cubicBezTo>
                    <a:cubicBezTo>
                      <a:pt x="141" y="177"/>
                      <a:pt x="140" y="176"/>
                      <a:pt x="140" y="176"/>
                    </a:cubicBezTo>
                    <a:cubicBezTo>
                      <a:pt x="138" y="175"/>
                      <a:pt x="137" y="174"/>
                      <a:pt x="136" y="172"/>
                    </a:cubicBezTo>
                    <a:cubicBezTo>
                      <a:pt x="133" y="170"/>
                      <a:pt x="131" y="167"/>
                      <a:pt x="129" y="165"/>
                    </a:cubicBezTo>
                    <a:cubicBezTo>
                      <a:pt x="126" y="162"/>
                      <a:pt x="121" y="165"/>
                      <a:pt x="122" y="168"/>
                    </a:cubicBezTo>
                    <a:cubicBezTo>
                      <a:pt x="108" y="176"/>
                      <a:pt x="91" y="175"/>
                      <a:pt x="78" y="167"/>
                    </a:cubicBezTo>
                    <a:cubicBezTo>
                      <a:pt x="76" y="164"/>
                      <a:pt x="72" y="164"/>
                      <a:pt x="70" y="167"/>
                    </a:cubicBezTo>
                    <a:cubicBezTo>
                      <a:pt x="68" y="172"/>
                      <a:pt x="67" y="177"/>
                      <a:pt x="65" y="181"/>
                    </a:cubicBezTo>
                    <a:cubicBezTo>
                      <a:pt x="54" y="173"/>
                      <a:pt x="41" y="167"/>
                      <a:pt x="32" y="157"/>
                    </a:cubicBezTo>
                    <a:cubicBezTo>
                      <a:pt x="35" y="153"/>
                      <a:pt x="39" y="149"/>
                      <a:pt x="44" y="146"/>
                    </a:cubicBezTo>
                    <a:cubicBezTo>
                      <a:pt x="47" y="144"/>
                      <a:pt x="46" y="140"/>
                      <a:pt x="43" y="139"/>
                    </a:cubicBezTo>
                    <a:cubicBezTo>
                      <a:pt x="44" y="137"/>
                      <a:pt x="44" y="136"/>
                      <a:pt x="43" y="134"/>
                    </a:cubicBezTo>
                    <a:cubicBezTo>
                      <a:pt x="37" y="129"/>
                      <a:pt x="34" y="123"/>
                      <a:pt x="33" y="115"/>
                    </a:cubicBezTo>
                    <a:cubicBezTo>
                      <a:pt x="33" y="112"/>
                      <a:pt x="33" y="109"/>
                      <a:pt x="33" y="106"/>
                    </a:cubicBezTo>
                    <a:cubicBezTo>
                      <a:pt x="36" y="104"/>
                      <a:pt x="36" y="98"/>
                      <a:pt x="31" y="98"/>
                    </a:cubicBezTo>
                    <a:cubicBezTo>
                      <a:pt x="25" y="98"/>
                      <a:pt x="19" y="100"/>
                      <a:pt x="12" y="100"/>
                    </a:cubicBezTo>
                    <a:cubicBezTo>
                      <a:pt x="9" y="88"/>
                      <a:pt x="14" y="73"/>
                      <a:pt x="21" y="62"/>
                    </a:cubicBezTo>
                    <a:cubicBezTo>
                      <a:pt x="21" y="62"/>
                      <a:pt x="22" y="62"/>
                      <a:pt x="22" y="62"/>
                    </a:cubicBezTo>
                    <a:cubicBezTo>
                      <a:pt x="29" y="64"/>
                      <a:pt x="37" y="64"/>
                      <a:pt x="42" y="69"/>
                    </a:cubicBezTo>
                    <a:cubicBezTo>
                      <a:pt x="43" y="71"/>
                      <a:pt x="45" y="71"/>
                      <a:pt x="47" y="70"/>
                    </a:cubicBezTo>
                    <a:cubicBezTo>
                      <a:pt x="48" y="70"/>
                      <a:pt x="49" y="68"/>
                      <a:pt x="49" y="67"/>
                    </a:cubicBezTo>
                    <a:cubicBezTo>
                      <a:pt x="49" y="62"/>
                      <a:pt x="56" y="56"/>
                      <a:pt x="59" y="52"/>
                    </a:cubicBezTo>
                    <a:cubicBezTo>
                      <a:pt x="63" y="49"/>
                      <a:pt x="67" y="45"/>
                      <a:pt x="71" y="41"/>
                    </a:cubicBezTo>
                    <a:cubicBezTo>
                      <a:pt x="74" y="43"/>
                      <a:pt x="79" y="40"/>
                      <a:pt x="77" y="36"/>
                    </a:cubicBezTo>
                    <a:cubicBezTo>
                      <a:pt x="75" y="31"/>
                      <a:pt x="73" y="26"/>
                      <a:pt x="71" y="22"/>
                    </a:cubicBezTo>
                    <a:cubicBezTo>
                      <a:pt x="85" y="16"/>
                      <a:pt x="107" y="8"/>
                      <a:pt x="12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5" name="稻壳儿春秋广告/盗版必究"/>
            <p:cNvGrpSpPr/>
            <p:nvPr/>
          </p:nvGrpSpPr>
          <p:grpSpPr>
            <a:xfrm>
              <a:off x="3806571" y="3912660"/>
              <a:ext cx="1224201" cy="1239094"/>
              <a:chOff x="2574833" y="2529466"/>
              <a:chExt cx="1224201" cy="123909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6" name="稻壳儿春秋广告/盗版必究"/>
              <p:cNvSpPr>
                <a:spLocks noEditPoints="1"/>
              </p:cNvSpPr>
              <p:nvPr/>
            </p:nvSpPr>
            <p:spPr bwMode="auto">
              <a:xfrm>
                <a:off x="2717805" y="2723074"/>
                <a:ext cx="780391" cy="705926"/>
              </a:xfrm>
              <a:custGeom>
                <a:avLst/>
                <a:gdLst>
                  <a:gd name="T0" fmla="*/ 48 w 125"/>
                  <a:gd name="T1" fmla="*/ 100 h 113"/>
                  <a:gd name="T2" fmla="*/ 104 w 125"/>
                  <a:gd name="T3" fmla="*/ 99 h 113"/>
                  <a:gd name="T4" fmla="*/ 114 w 125"/>
                  <a:gd name="T5" fmla="*/ 46 h 113"/>
                  <a:gd name="T6" fmla="*/ 113 w 125"/>
                  <a:gd name="T7" fmla="*/ 45 h 113"/>
                  <a:gd name="T8" fmla="*/ 104 w 125"/>
                  <a:gd name="T9" fmla="*/ 35 h 113"/>
                  <a:gd name="T10" fmla="*/ 48 w 125"/>
                  <a:gd name="T11" fmla="*/ 100 h 113"/>
                  <a:gd name="T12" fmla="*/ 112 w 125"/>
                  <a:gd name="T13" fmla="*/ 60 h 113"/>
                  <a:gd name="T14" fmla="*/ 44 w 125"/>
                  <a:gd name="T15" fmla="*/ 87 h 113"/>
                  <a:gd name="T16" fmla="*/ 40 w 125"/>
                  <a:gd name="T17" fmla="*/ 78 h 113"/>
                  <a:gd name="T18" fmla="*/ 41 w 125"/>
                  <a:gd name="T19" fmla="*/ 78 h 113"/>
                  <a:gd name="T20" fmla="*/ 107 w 125"/>
                  <a:gd name="T21" fmla="*/ 48 h 113"/>
                  <a:gd name="T22" fmla="*/ 112 w 125"/>
                  <a:gd name="T23" fmla="*/ 60 h 113"/>
                  <a:gd name="T24" fmla="*/ 100 w 125"/>
                  <a:gd name="T25" fmla="*/ 90 h 113"/>
                  <a:gd name="T26" fmla="*/ 86 w 125"/>
                  <a:gd name="T27" fmla="*/ 92 h 113"/>
                  <a:gd name="T28" fmla="*/ 68 w 125"/>
                  <a:gd name="T29" fmla="*/ 96 h 113"/>
                  <a:gd name="T30" fmla="*/ 59 w 125"/>
                  <a:gd name="T31" fmla="*/ 98 h 113"/>
                  <a:gd name="T32" fmla="*/ 56 w 125"/>
                  <a:gd name="T33" fmla="*/ 96 h 113"/>
                  <a:gd name="T34" fmla="*/ 61 w 125"/>
                  <a:gd name="T35" fmla="*/ 94 h 113"/>
                  <a:gd name="T36" fmla="*/ 111 w 125"/>
                  <a:gd name="T37" fmla="*/ 73 h 113"/>
                  <a:gd name="T38" fmla="*/ 100 w 125"/>
                  <a:gd name="T39" fmla="*/ 90 h 113"/>
                  <a:gd name="T40" fmla="*/ 63 w 125"/>
                  <a:gd name="T41" fmla="*/ 100 h 113"/>
                  <a:gd name="T42" fmla="*/ 78 w 125"/>
                  <a:gd name="T43" fmla="*/ 96 h 113"/>
                  <a:gd name="T44" fmla="*/ 98 w 125"/>
                  <a:gd name="T45" fmla="*/ 92 h 113"/>
                  <a:gd name="T46" fmla="*/ 63 w 125"/>
                  <a:gd name="T47" fmla="*/ 100 h 113"/>
                  <a:gd name="T48" fmla="*/ 112 w 125"/>
                  <a:gd name="T49" fmla="*/ 71 h 113"/>
                  <a:gd name="T50" fmla="*/ 80 w 125"/>
                  <a:gd name="T51" fmla="*/ 84 h 113"/>
                  <a:gd name="T52" fmla="*/ 53 w 125"/>
                  <a:gd name="T53" fmla="*/ 94 h 113"/>
                  <a:gd name="T54" fmla="*/ 53 w 125"/>
                  <a:gd name="T55" fmla="*/ 93 h 113"/>
                  <a:gd name="T56" fmla="*/ 52 w 125"/>
                  <a:gd name="T57" fmla="*/ 93 h 113"/>
                  <a:gd name="T58" fmla="*/ 49 w 125"/>
                  <a:gd name="T59" fmla="*/ 89 h 113"/>
                  <a:gd name="T60" fmla="*/ 47 w 125"/>
                  <a:gd name="T61" fmla="*/ 87 h 113"/>
                  <a:gd name="T62" fmla="*/ 113 w 125"/>
                  <a:gd name="T63" fmla="*/ 62 h 113"/>
                  <a:gd name="T64" fmla="*/ 112 w 125"/>
                  <a:gd name="T65" fmla="*/ 71 h 113"/>
                  <a:gd name="T66" fmla="*/ 106 w 125"/>
                  <a:gd name="T67" fmla="*/ 47 h 113"/>
                  <a:gd name="T68" fmla="*/ 40 w 125"/>
                  <a:gd name="T69" fmla="*/ 77 h 113"/>
                  <a:gd name="T70" fmla="*/ 40 w 125"/>
                  <a:gd name="T71" fmla="*/ 77 h 113"/>
                  <a:gd name="T72" fmla="*/ 41 w 125"/>
                  <a:gd name="T73" fmla="*/ 64 h 113"/>
                  <a:gd name="T74" fmla="*/ 97 w 125"/>
                  <a:gd name="T75" fmla="*/ 39 h 113"/>
                  <a:gd name="T76" fmla="*/ 97 w 125"/>
                  <a:gd name="T77" fmla="*/ 40 h 113"/>
                  <a:gd name="T78" fmla="*/ 106 w 125"/>
                  <a:gd name="T79" fmla="*/ 47 h 113"/>
                  <a:gd name="T80" fmla="*/ 95 w 125"/>
                  <a:gd name="T81" fmla="*/ 38 h 113"/>
                  <a:gd name="T82" fmla="*/ 42 w 125"/>
                  <a:gd name="T83" fmla="*/ 62 h 113"/>
                  <a:gd name="T84" fmla="*/ 95 w 125"/>
                  <a:gd name="T85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113">
                    <a:moveTo>
                      <a:pt x="48" y="100"/>
                    </a:moveTo>
                    <a:cubicBezTo>
                      <a:pt x="64" y="113"/>
                      <a:pt x="87" y="111"/>
                      <a:pt x="104" y="99"/>
                    </a:cubicBezTo>
                    <a:cubicBezTo>
                      <a:pt x="122" y="84"/>
                      <a:pt x="125" y="63"/>
                      <a:pt x="114" y="46"/>
                    </a:cubicBezTo>
                    <a:cubicBezTo>
                      <a:pt x="114" y="45"/>
                      <a:pt x="113" y="45"/>
                      <a:pt x="113" y="45"/>
                    </a:cubicBezTo>
                    <a:cubicBezTo>
                      <a:pt x="111" y="42"/>
                      <a:pt x="108" y="38"/>
                      <a:pt x="104" y="35"/>
                    </a:cubicBezTo>
                    <a:cubicBezTo>
                      <a:pt x="66" y="0"/>
                      <a:pt x="0" y="75"/>
                      <a:pt x="48" y="100"/>
                    </a:cubicBezTo>
                    <a:close/>
                    <a:moveTo>
                      <a:pt x="112" y="60"/>
                    </a:moveTo>
                    <a:cubicBezTo>
                      <a:pt x="90" y="71"/>
                      <a:pt x="67" y="78"/>
                      <a:pt x="44" y="87"/>
                    </a:cubicBezTo>
                    <a:cubicBezTo>
                      <a:pt x="42" y="84"/>
                      <a:pt x="40" y="81"/>
                      <a:pt x="40" y="78"/>
                    </a:cubicBezTo>
                    <a:cubicBezTo>
                      <a:pt x="40" y="78"/>
                      <a:pt x="40" y="78"/>
                      <a:pt x="41" y="78"/>
                    </a:cubicBezTo>
                    <a:cubicBezTo>
                      <a:pt x="58" y="63"/>
                      <a:pt x="85" y="55"/>
                      <a:pt x="107" y="48"/>
                    </a:cubicBezTo>
                    <a:cubicBezTo>
                      <a:pt x="110" y="52"/>
                      <a:pt x="112" y="56"/>
                      <a:pt x="112" y="60"/>
                    </a:cubicBezTo>
                    <a:close/>
                    <a:moveTo>
                      <a:pt x="100" y="90"/>
                    </a:moveTo>
                    <a:cubicBezTo>
                      <a:pt x="95" y="90"/>
                      <a:pt x="91" y="91"/>
                      <a:pt x="86" y="92"/>
                    </a:cubicBezTo>
                    <a:cubicBezTo>
                      <a:pt x="80" y="94"/>
                      <a:pt x="74" y="95"/>
                      <a:pt x="68" y="96"/>
                    </a:cubicBezTo>
                    <a:cubicBezTo>
                      <a:pt x="66" y="97"/>
                      <a:pt x="62" y="97"/>
                      <a:pt x="59" y="98"/>
                    </a:cubicBezTo>
                    <a:cubicBezTo>
                      <a:pt x="58" y="97"/>
                      <a:pt x="57" y="97"/>
                      <a:pt x="56" y="96"/>
                    </a:cubicBezTo>
                    <a:cubicBezTo>
                      <a:pt x="58" y="95"/>
                      <a:pt x="60" y="94"/>
                      <a:pt x="61" y="94"/>
                    </a:cubicBezTo>
                    <a:cubicBezTo>
                      <a:pt x="78" y="88"/>
                      <a:pt x="94" y="78"/>
                      <a:pt x="111" y="73"/>
                    </a:cubicBezTo>
                    <a:cubicBezTo>
                      <a:pt x="109" y="79"/>
                      <a:pt x="105" y="85"/>
                      <a:pt x="100" y="90"/>
                    </a:cubicBezTo>
                    <a:close/>
                    <a:moveTo>
                      <a:pt x="63" y="100"/>
                    </a:moveTo>
                    <a:cubicBezTo>
                      <a:pt x="69" y="99"/>
                      <a:pt x="75" y="96"/>
                      <a:pt x="78" y="96"/>
                    </a:cubicBezTo>
                    <a:cubicBezTo>
                      <a:pt x="85" y="94"/>
                      <a:pt x="91" y="93"/>
                      <a:pt x="98" y="92"/>
                    </a:cubicBezTo>
                    <a:cubicBezTo>
                      <a:pt x="88" y="100"/>
                      <a:pt x="75" y="104"/>
                      <a:pt x="63" y="100"/>
                    </a:cubicBezTo>
                    <a:close/>
                    <a:moveTo>
                      <a:pt x="112" y="71"/>
                    </a:moveTo>
                    <a:cubicBezTo>
                      <a:pt x="101" y="74"/>
                      <a:pt x="90" y="79"/>
                      <a:pt x="80" y="84"/>
                    </a:cubicBezTo>
                    <a:cubicBezTo>
                      <a:pt x="77" y="85"/>
                      <a:pt x="61" y="92"/>
                      <a:pt x="53" y="94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2" y="93"/>
                      <a:pt x="52" y="93"/>
                    </a:cubicBezTo>
                    <a:cubicBezTo>
                      <a:pt x="51" y="92"/>
                      <a:pt x="50" y="90"/>
                      <a:pt x="49" y="89"/>
                    </a:cubicBezTo>
                    <a:cubicBezTo>
                      <a:pt x="48" y="88"/>
                      <a:pt x="47" y="88"/>
                      <a:pt x="47" y="87"/>
                    </a:cubicBezTo>
                    <a:cubicBezTo>
                      <a:pt x="69" y="79"/>
                      <a:pt x="91" y="72"/>
                      <a:pt x="113" y="62"/>
                    </a:cubicBezTo>
                    <a:cubicBezTo>
                      <a:pt x="113" y="65"/>
                      <a:pt x="113" y="68"/>
                      <a:pt x="112" y="71"/>
                    </a:cubicBezTo>
                    <a:close/>
                    <a:moveTo>
                      <a:pt x="106" y="47"/>
                    </a:moveTo>
                    <a:cubicBezTo>
                      <a:pt x="83" y="54"/>
                      <a:pt x="57" y="62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9" y="73"/>
                      <a:pt x="39" y="68"/>
                      <a:pt x="41" y="64"/>
                    </a:cubicBezTo>
                    <a:cubicBezTo>
                      <a:pt x="60" y="56"/>
                      <a:pt x="78" y="47"/>
                      <a:pt x="97" y="39"/>
                    </a:cubicBezTo>
                    <a:cubicBezTo>
                      <a:pt x="97" y="39"/>
                      <a:pt x="97" y="39"/>
                      <a:pt x="97" y="40"/>
                    </a:cubicBezTo>
                    <a:cubicBezTo>
                      <a:pt x="101" y="42"/>
                      <a:pt x="103" y="44"/>
                      <a:pt x="106" y="47"/>
                    </a:cubicBezTo>
                    <a:close/>
                    <a:moveTo>
                      <a:pt x="95" y="38"/>
                    </a:moveTo>
                    <a:cubicBezTo>
                      <a:pt x="77" y="46"/>
                      <a:pt x="60" y="55"/>
                      <a:pt x="42" y="62"/>
                    </a:cubicBezTo>
                    <a:cubicBezTo>
                      <a:pt x="50" y="43"/>
                      <a:pt x="75" y="27"/>
                      <a:pt x="9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稻壳儿春秋广告/盗版必究"/>
              <p:cNvSpPr>
                <a:spLocks noEditPoints="1"/>
              </p:cNvSpPr>
              <p:nvPr/>
            </p:nvSpPr>
            <p:spPr bwMode="auto">
              <a:xfrm>
                <a:off x="2574833" y="2529466"/>
                <a:ext cx="1224201" cy="1239094"/>
              </a:xfrm>
              <a:custGeom>
                <a:avLst/>
                <a:gdLst>
                  <a:gd name="T0" fmla="*/ 17 w 196"/>
                  <a:gd name="T1" fmla="*/ 54 h 198"/>
                  <a:gd name="T2" fmla="*/ 5 w 196"/>
                  <a:gd name="T3" fmla="*/ 102 h 198"/>
                  <a:gd name="T4" fmla="*/ 12 w 196"/>
                  <a:gd name="T5" fmla="*/ 108 h 198"/>
                  <a:gd name="T6" fmla="*/ 37 w 196"/>
                  <a:gd name="T7" fmla="*/ 140 h 198"/>
                  <a:gd name="T8" fmla="*/ 23 w 196"/>
                  <a:gd name="T9" fmla="*/ 155 h 198"/>
                  <a:gd name="T10" fmla="*/ 23 w 196"/>
                  <a:gd name="T11" fmla="*/ 160 h 198"/>
                  <a:gd name="T12" fmla="*/ 67 w 196"/>
                  <a:gd name="T13" fmla="*/ 193 h 198"/>
                  <a:gd name="T14" fmla="*/ 74 w 196"/>
                  <a:gd name="T15" fmla="*/ 189 h 198"/>
                  <a:gd name="T16" fmla="*/ 72 w 196"/>
                  <a:gd name="T17" fmla="*/ 184 h 198"/>
                  <a:gd name="T18" fmla="*/ 127 w 196"/>
                  <a:gd name="T19" fmla="*/ 175 h 198"/>
                  <a:gd name="T20" fmla="*/ 139 w 196"/>
                  <a:gd name="T21" fmla="*/ 185 h 198"/>
                  <a:gd name="T22" fmla="*/ 148 w 196"/>
                  <a:gd name="T23" fmla="*/ 189 h 198"/>
                  <a:gd name="T24" fmla="*/ 178 w 196"/>
                  <a:gd name="T25" fmla="*/ 129 h 198"/>
                  <a:gd name="T26" fmla="*/ 177 w 196"/>
                  <a:gd name="T27" fmla="*/ 100 h 198"/>
                  <a:gd name="T28" fmla="*/ 193 w 196"/>
                  <a:gd name="T29" fmla="*/ 95 h 198"/>
                  <a:gd name="T30" fmla="*/ 194 w 196"/>
                  <a:gd name="T31" fmla="*/ 88 h 198"/>
                  <a:gd name="T32" fmla="*/ 173 w 196"/>
                  <a:gd name="T33" fmla="*/ 43 h 198"/>
                  <a:gd name="T34" fmla="*/ 160 w 196"/>
                  <a:gd name="T35" fmla="*/ 47 h 198"/>
                  <a:gd name="T36" fmla="*/ 128 w 196"/>
                  <a:gd name="T37" fmla="*/ 11 h 198"/>
                  <a:gd name="T38" fmla="*/ 67 w 196"/>
                  <a:gd name="T39" fmla="*/ 14 h 198"/>
                  <a:gd name="T40" fmla="*/ 67 w 196"/>
                  <a:gd name="T41" fmla="*/ 33 h 198"/>
                  <a:gd name="T42" fmla="*/ 50 w 196"/>
                  <a:gd name="T43" fmla="*/ 51 h 198"/>
                  <a:gd name="T44" fmla="*/ 24 w 196"/>
                  <a:gd name="T45" fmla="*/ 54 h 198"/>
                  <a:gd name="T46" fmla="*/ 136 w 196"/>
                  <a:gd name="T47" fmla="*/ 180 h 198"/>
                  <a:gd name="T48" fmla="*/ 136 w 196"/>
                  <a:gd name="T49" fmla="*/ 180 h 198"/>
                  <a:gd name="T50" fmla="*/ 141 w 196"/>
                  <a:gd name="T51" fmla="*/ 177 h 198"/>
                  <a:gd name="T52" fmla="*/ 120 w 196"/>
                  <a:gd name="T53" fmla="*/ 15 h 198"/>
                  <a:gd name="T54" fmla="*/ 119 w 196"/>
                  <a:gd name="T55" fmla="*/ 28 h 198"/>
                  <a:gd name="T56" fmla="*/ 125 w 196"/>
                  <a:gd name="T57" fmla="*/ 32 h 198"/>
                  <a:gd name="T58" fmla="*/ 160 w 196"/>
                  <a:gd name="T59" fmla="*/ 57 h 198"/>
                  <a:gd name="T60" fmla="*/ 173 w 196"/>
                  <a:gd name="T61" fmla="*/ 49 h 198"/>
                  <a:gd name="T62" fmla="*/ 173 w 196"/>
                  <a:gd name="T63" fmla="*/ 90 h 198"/>
                  <a:gd name="T64" fmla="*/ 169 w 196"/>
                  <a:gd name="T65" fmla="*/ 98 h 198"/>
                  <a:gd name="T66" fmla="*/ 162 w 196"/>
                  <a:gd name="T67" fmla="*/ 130 h 198"/>
                  <a:gd name="T68" fmla="*/ 163 w 196"/>
                  <a:gd name="T69" fmla="*/ 129 h 198"/>
                  <a:gd name="T70" fmla="*/ 144 w 196"/>
                  <a:gd name="T71" fmla="*/ 182 h 198"/>
                  <a:gd name="T72" fmla="*/ 141 w 196"/>
                  <a:gd name="T73" fmla="*/ 177 h 198"/>
                  <a:gd name="T74" fmla="*/ 136 w 196"/>
                  <a:gd name="T75" fmla="*/ 172 h 198"/>
                  <a:gd name="T76" fmla="*/ 122 w 196"/>
                  <a:gd name="T77" fmla="*/ 168 h 198"/>
                  <a:gd name="T78" fmla="*/ 70 w 196"/>
                  <a:gd name="T79" fmla="*/ 167 h 198"/>
                  <a:gd name="T80" fmla="*/ 32 w 196"/>
                  <a:gd name="T81" fmla="*/ 157 h 198"/>
                  <a:gd name="T82" fmla="*/ 43 w 196"/>
                  <a:gd name="T83" fmla="*/ 139 h 198"/>
                  <a:gd name="T84" fmla="*/ 33 w 196"/>
                  <a:gd name="T85" fmla="*/ 115 h 198"/>
                  <a:gd name="T86" fmla="*/ 31 w 196"/>
                  <a:gd name="T87" fmla="*/ 98 h 198"/>
                  <a:gd name="T88" fmla="*/ 21 w 196"/>
                  <a:gd name="T89" fmla="*/ 62 h 198"/>
                  <a:gd name="T90" fmla="*/ 42 w 196"/>
                  <a:gd name="T91" fmla="*/ 69 h 198"/>
                  <a:gd name="T92" fmla="*/ 49 w 196"/>
                  <a:gd name="T93" fmla="*/ 67 h 198"/>
                  <a:gd name="T94" fmla="*/ 71 w 196"/>
                  <a:gd name="T95" fmla="*/ 41 h 198"/>
                  <a:gd name="T96" fmla="*/ 71 w 196"/>
                  <a:gd name="T97" fmla="*/ 2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6" h="198">
                    <a:moveTo>
                      <a:pt x="18" y="53"/>
                    </a:moveTo>
                    <a:cubicBezTo>
                      <a:pt x="18" y="53"/>
                      <a:pt x="18" y="53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8" y="66"/>
                      <a:pt x="0" y="86"/>
                      <a:pt x="5" y="102"/>
                    </a:cubicBezTo>
                    <a:cubicBezTo>
                      <a:pt x="4" y="104"/>
                      <a:pt x="4" y="106"/>
                      <a:pt x="6" y="107"/>
                    </a:cubicBezTo>
                    <a:cubicBezTo>
                      <a:pt x="8" y="110"/>
                      <a:pt x="11" y="109"/>
                      <a:pt x="12" y="108"/>
                    </a:cubicBezTo>
                    <a:cubicBezTo>
                      <a:pt x="17" y="108"/>
                      <a:pt x="21" y="107"/>
                      <a:pt x="25" y="107"/>
                    </a:cubicBezTo>
                    <a:cubicBezTo>
                      <a:pt x="24" y="120"/>
                      <a:pt x="28" y="130"/>
                      <a:pt x="37" y="140"/>
                    </a:cubicBezTo>
                    <a:cubicBezTo>
                      <a:pt x="37" y="140"/>
                      <a:pt x="37" y="141"/>
                      <a:pt x="38" y="141"/>
                    </a:cubicBezTo>
                    <a:cubicBezTo>
                      <a:pt x="32" y="145"/>
                      <a:pt x="27" y="150"/>
                      <a:pt x="23" y="155"/>
                    </a:cubicBezTo>
                    <a:cubicBezTo>
                      <a:pt x="22" y="157"/>
                      <a:pt x="22" y="159"/>
                      <a:pt x="23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34" y="172"/>
                      <a:pt x="49" y="179"/>
                      <a:pt x="62" y="189"/>
                    </a:cubicBezTo>
                    <a:cubicBezTo>
                      <a:pt x="62" y="192"/>
                      <a:pt x="64" y="194"/>
                      <a:pt x="67" y="193"/>
                    </a:cubicBezTo>
                    <a:cubicBezTo>
                      <a:pt x="67" y="194"/>
                      <a:pt x="68" y="194"/>
                      <a:pt x="68" y="195"/>
                    </a:cubicBezTo>
                    <a:cubicBezTo>
                      <a:pt x="72" y="198"/>
                      <a:pt x="78" y="193"/>
                      <a:pt x="74" y="189"/>
                    </a:cubicBezTo>
                    <a:cubicBezTo>
                      <a:pt x="74" y="189"/>
                      <a:pt x="73" y="188"/>
                      <a:pt x="73" y="188"/>
                    </a:cubicBezTo>
                    <a:cubicBezTo>
                      <a:pt x="73" y="187"/>
                      <a:pt x="73" y="185"/>
                      <a:pt x="72" y="184"/>
                    </a:cubicBezTo>
                    <a:cubicBezTo>
                      <a:pt x="73" y="181"/>
                      <a:pt x="75" y="178"/>
                      <a:pt x="76" y="175"/>
                    </a:cubicBezTo>
                    <a:cubicBezTo>
                      <a:pt x="91" y="184"/>
                      <a:pt x="112" y="185"/>
                      <a:pt x="127" y="175"/>
                    </a:cubicBezTo>
                    <a:cubicBezTo>
                      <a:pt x="129" y="177"/>
                      <a:pt x="131" y="179"/>
                      <a:pt x="134" y="181"/>
                    </a:cubicBezTo>
                    <a:cubicBezTo>
                      <a:pt x="135" y="183"/>
                      <a:pt x="137" y="185"/>
                      <a:pt x="139" y="185"/>
                    </a:cubicBezTo>
                    <a:cubicBezTo>
                      <a:pt x="140" y="185"/>
                      <a:pt x="141" y="185"/>
                      <a:pt x="141" y="185"/>
                    </a:cubicBezTo>
                    <a:cubicBezTo>
                      <a:pt x="140" y="188"/>
                      <a:pt x="145" y="193"/>
                      <a:pt x="148" y="189"/>
                    </a:cubicBezTo>
                    <a:cubicBezTo>
                      <a:pt x="164" y="173"/>
                      <a:pt x="175" y="155"/>
                      <a:pt x="183" y="133"/>
                    </a:cubicBezTo>
                    <a:cubicBezTo>
                      <a:pt x="185" y="130"/>
                      <a:pt x="181" y="128"/>
                      <a:pt x="178" y="129"/>
                    </a:cubicBezTo>
                    <a:cubicBezTo>
                      <a:pt x="175" y="126"/>
                      <a:pt x="171" y="124"/>
                      <a:pt x="167" y="122"/>
                    </a:cubicBezTo>
                    <a:cubicBezTo>
                      <a:pt x="171" y="115"/>
                      <a:pt x="174" y="108"/>
                      <a:pt x="177" y="100"/>
                    </a:cubicBezTo>
                    <a:cubicBezTo>
                      <a:pt x="177" y="99"/>
                      <a:pt x="177" y="98"/>
                      <a:pt x="177" y="98"/>
                    </a:cubicBezTo>
                    <a:cubicBezTo>
                      <a:pt x="182" y="97"/>
                      <a:pt x="188" y="97"/>
                      <a:pt x="193" y="95"/>
                    </a:cubicBezTo>
                    <a:cubicBezTo>
                      <a:pt x="195" y="94"/>
                      <a:pt x="196" y="92"/>
                      <a:pt x="196" y="90"/>
                    </a:cubicBezTo>
                    <a:cubicBezTo>
                      <a:pt x="196" y="89"/>
                      <a:pt x="195" y="88"/>
                      <a:pt x="194" y="88"/>
                    </a:cubicBezTo>
                    <a:cubicBezTo>
                      <a:pt x="194" y="72"/>
                      <a:pt x="188" y="57"/>
                      <a:pt x="179" y="44"/>
                    </a:cubicBezTo>
                    <a:cubicBezTo>
                      <a:pt x="177" y="42"/>
                      <a:pt x="175" y="41"/>
                      <a:pt x="173" y="43"/>
                    </a:cubicBezTo>
                    <a:cubicBezTo>
                      <a:pt x="172" y="42"/>
                      <a:pt x="170" y="41"/>
                      <a:pt x="169" y="42"/>
                    </a:cubicBezTo>
                    <a:cubicBezTo>
                      <a:pt x="166" y="43"/>
                      <a:pt x="163" y="45"/>
                      <a:pt x="160" y="47"/>
                    </a:cubicBezTo>
                    <a:cubicBezTo>
                      <a:pt x="152" y="36"/>
                      <a:pt x="140" y="30"/>
                      <a:pt x="127" y="25"/>
                    </a:cubicBezTo>
                    <a:cubicBezTo>
                      <a:pt x="128" y="20"/>
                      <a:pt x="128" y="16"/>
                      <a:pt x="128" y="11"/>
                    </a:cubicBezTo>
                    <a:cubicBezTo>
                      <a:pt x="128" y="8"/>
                      <a:pt x="125" y="7"/>
                      <a:pt x="122" y="8"/>
                    </a:cubicBezTo>
                    <a:cubicBezTo>
                      <a:pt x="106" y="0"/>
                      <a:pt x="83" y="8"/>
                      <a:pt x="67" y="14"/>
                    </a:cubicBezTo>
                    <a:cubicBezTo>
                      <a:pt x="65" y="12"/>
                      <a:pt x="59" y="15"/>
                      <a:pt x="61" y="20"/>
                    </a:cubicBezTo>
                    <a:cubicBezTo>
                      <a:pt x="63" y="24"/>
                      <a:pt x="65" y="29"/>
                      <a:pt x="67" y="3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1" y="39"/>
                      <a:pt x="55" y="45"/>
                      <a:pt x="50" y="51"/>
                    </a:cubicBezTo>
                    <a:cubicBezTo>
                      <a:pt x="47" y="53"/>
                      <a:pt x="45" y="56"/>
                      <a:pt x="43" y="60"/>
                    </a:cubicBezTo>
                    <a:cubicBezTo>
                      <a:pt x="37" y="57"/>
                      <a:pt x="30" y="56"/>
                      <a:pt x="24" y="54"/>
                    </a:cubicBezTo>
                    <a:cubicBezTo>
                      <a:pt x="23" y="52"/>
                      <a:pt x="20" y="50"/>
                      <a:pt x="18" y="53"/>
                    </a:cubicBezTo>
                    <a:close/>
                    <a:moveTo>
                      <a:pt x="136" y="180"/>
                    </a:moveTo>
                    <a:cubicBezTo>
                      <a:pt x="136" y="180"/>
                      <a:pt x="136" y="180"/>
                      <a:pt x="136" y="180"/>
                    </a:cubicBezTo>
                    <a:cubicBezTo>
                      <a:pt x="136" y="180"/>
                      <a:pt x="136" y="180"/>
                      <a:pt x="136" y="180"/>
                    </a:cubicBezTo>
                    <a:close/>
                    <a:moveTo>
                      <a:pt x="141" y="177"/>
                    </a:moveTo>
                    <a:cubicBezTo>
                      <a:pt x="142" y="178"/>
                      <a:pt x="142" y="178"/>
                      <a:pt x="141" y="177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9"/>
                      <a:pt x="119" y="23"/>
                      <a:pt x="119" y="26"/>
                    </a:cubicBezTo>
                    <a:cubicBezTo>
                      <a:pt x="119" y="27"/>
                      <a:pt x="119" y="28"/>
                      <a:pt x="119" y="28"/>
                    </a:cubicBezTo>
                    <a:cubicBezTo>
                      <a:pt x="119" y="28"/>
                      <a:pt x="119" y="29"/>
                      <a:pt x="119" y="29"/>
                    </a:cubicBezTo>
                    <a:cubicBezTo>
                      <a:pt x="119" y="32"/>
                      <a:pt x="122" y="33"/>
                      <a:pt x="125" y="32"/>
                    </a:cubicBezTo>
                    <a:cubicBezTo>
                      <a:pt x="136" y="37"/>
                      <a:pt x="146" y="42"/>
                      <a:pt x="154" y="52"/>
                    </a:cubicBezTo>
                    <a:cubicBezTo>
                      <a:pt x="151" y="55"/>
                      <a:pt x="156" y="61"/>
                      <a:pt x="160" y="57"/>
                    </a:cubicBezTo>
                    <a:cubicBezTo>
                      <a:pt x="163" y="54"/>
                      <a:pt x="168" y="51"/>
                      <a:pt x="173" y="4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80" y="61"/>
                      <a:pt x="186" y="74"/>
                      <a:pt x="186" y="88"/>
                    </a:cubicBezTo>
                    <a:cubicBezTo>
                      <a:pt x="182" y="89"/>
                      <a:pt x="177" y="90"/>
                      <a:pt x="173" y="90"/>
                    </a:cubicBezTo>
                    <a:cubicBezTo>
                      <a:pt x="169" y="91"/>
                      <a:pt x="168" y="94"/>
                      <a:pt x="169" y="97"/>
                    </a:cubicBezTo>
                    <a:cubicBezTo>
                      <a:pt x="169" y="97"/>
                      <a:pt x="169" y="97"/>
                      <a:pt x="169" y="98"/>
                    </a:cubicBezTo>
                    <a:cubicBezTo>
                      <a:pt x="166" y="107"/>
                      <a:pt x="162" y="116"/>
                      <a:pt x="156" y="124"/>
                    </a:cubicBezTo>
                    <a:cubicBezTo>
                      <a:pt x="153" y="128"/>
                      <a:pt x="159" y="134"/>
                      <a:pt x="162" y="130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3" y="129"/>
                      <a:pt x="163" y="129"/>
                      <a:pt x="163" y="129"/>
                    </a:cubicBezTo>
                    <a:cubicBezTo>
                      <a:pt x="167" y="131"/>
                      <a:pt x="171" y="133"/>
                      <a:pt x="174" y="136"/>
                    </a:cubicBezTo>
                    <a:cubicBezTo>
                      <a:pt x="167" y="153"/>
                      <a:pt x="157" y="168"/>
                      <a:pt x="144" y="182"/>
                    </a:cubicBezTo>
                    <a:cubicBezTo>
                      <a:pt x="144" y="181"/>
                      <a:pt x="144" y="181"/>
                      <a:pt x="144" y="180"/>
                    </a:cubicBezTo>
                    <a:cubicBezTo>
                      <a:pt x="143" y="178"/>
                      <a:pt x="142" y="177"/>
                      <a:pt x="141" y="177"/>
                    </a:cubicBezTo>
                    <a:cubicBezTo>
                      <a:pt x="141" y="177"/>
                      <a:pt x="140" y="176"/>
                      <a:pt x="140" y="176"/>
                    </a:cubicBezTo>
                    <a:cubicBezTo>
                      <a:pt x="138" y="175"/>
                      <a:pt x="137" y="174"/>
                      <a:pt x="136" y="172"/>
                    </a:cubicBezTo>
                    <a:cubicBezTo>
                      <a:pt x="133" y="170"/>
                      <a:pt x="131" y="167"/>
                      <a:pt x="129" y="165"/>
                    </a:cubicBezTo>
                    <a:cubicBezTo>
                      <a:pt x="126" y="162"/>
                      <a:pt x="121" y="165"/>
                      <a:pt x="122" y="168"/>
                    </a:cubicBezTo>
                    <a:cubicBezTo>
                      <a:pt x="108" y="176"/>
                      <a:pt x="91" y="175"/>
                      <a:pt x="78" y="167"/>
                    </a:cubicBezTo>
                    <a:cubicBezTo>
                      <a:pt x="76" y="164"/>
                      <a:pt x="72" y="164"/>
                      <a:pt x="70" y="167"/>
                    </a:cubicBezTo>
                    <a:cubicBezTo>
                      <a:pt x="68" y="172"/>
                      <a:pt x="67" y="177"/>
                      <a:pt x="65" y="181"/>
                    </a:cubicBezTo>
                    <a:cubicBezTo>
                      <a:pt x="54" y="173"/>
                      <a:pt x="41" y="167"/>
                      <a:pt x="32" y="157"/>
                    </a:cubicBezTo>
                    <a:cubicBezTo>
                      <a:pt x="35" y="153"/>
                      <a:pt x="39" y="149"/>
                      <a:pt x="44" y="146"/>
                    </a:cubicBezTo>
                    <a:cubicBezTo>
                      <a:pt x="47" y="144"/>
                      <a:pt x="46" y="140"/>
                      <a:pt x="43" y="139"/>
                    </a:cubicBezTo>
                    <a:cubicBezTo>
                      <a:pt x="44" y="137"/>
                      <a:pt x="44" y="136"/>
                      <a:pt x="43" y="134"/>
                    </a:cubicBezTo>
                    <a:cubicBezTo>
                      <a:pt x="37" y="129"/>
                      <a:pt x="34" y="123"/>
                      <a:pt x="33" y="115"/>
                    </a:cubicBezTo>
                    <a:cubicBezTo>
                      <a:pt x="33" y="112"/>
                      <a:pt x="33" y="109"/>
                      <a:pt x="33" y="106"/>
                    </a:cubicBezTo>
                    <a:cubicBezTo>
                      <a:pt x="36" y="104"/>
                      <a:pt x="36" y="98"/>
                      <a:pt x="31" y="98"/>
                    </a:cubicBezTo>
                    <a:cubicBezTo>
                      <a:pt x="25" y="98"/>
                      <a:pt x="19" y="100"/>
                      <a:pt x="12" y="100"/>
                    </a:cubicBezTo>
                    <a:cubicBezTo>
                      <a:pt x="9" y="88"/>
                      <a:pt x="14" y="73"/>
                      <a:pt x="21" y="62"/>
                    </a:cubicBezTo>
                    <a:cubicBezTo>
                      <a:pt x="21" y="62"/>
                      <a:pt x="22" y="62"/>
                      <a:pt x="22" y="62"/>
                    </a:cubicBezTo>
                    <a:cubicBezTo>
                      <a:pt x="29" y="64"/>
                      <a:pt x="37" y="64"/>
                      <a:pt x="42" y="69"/>
                    </a:cubicBezTo>
                    <a:cubicBezTo>
                      <a:pt x="43" y="71"/>
                      <a:pt x="45" y="71"/>
                      <a:pt x="47" y="70"/>
                    </a:cubicBezTo>
                    <a:cubicBezTo>
                      <a:pt x="48" y="70"/>
                      <a:pt x="49" y="68"/>
                      <a:pt x="49" y="67"/>
                    </a:cubicBezTo>
                    <a:cubicBezTo>
                      <a:pt x="49" y="62"/>
                      <a:pt x="56" y="56"/>
                      <a:pt x="59" y="52"/>
                    </a:cubicBezTo>
                    <a:cubicBezTo>
                      <a:pt x="63" y="49"/>
                      <a:pt x="67" y="45"/>
                      <a:pt x="71" y="41"/>
                    </a:cubicBezTo>
                    <a:cubicBezTo>
                      <a:pt x="74" y="43"/>
                      <a:pt x="79" y="40"/>
                      <a:pt x="77" y="36"/>
                    </a:cubicBezTo>
                    <a:cubicBezTo>
                      <a:pt x="75" y="31"/>
                      <a:pt x="73" y="26"/>
                      <a:pt x="71" y="22"/>
                    </a:cubicBezTo>
                    <a:cubicBezTo>
                      <a:pt x="85" y="16"/>
                      <a:pt x="107" y="8"/>
                      <a:pt x="12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8" name="稻壳儿春秋广告/盗版必究"/>
          <p:cNvSpPr txBox="1"/>
          <p:nvPr/>
        </p:nvSpPr>
        <p:spPr>
          <a:xfrm>
            <a:off x="2562225" y="2157744"/>
            <a:ext cx="196279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Adobe Illustrator</a:t>
            </a:r>
          </a:p>
        </p:txBody>
      </p:sp>
      <p:sp>
        <p:nvSpPr>
          <p:cNvPr id="49" name="稻壳儿春秋广告/盗版必究"/>
          <p:cNvSpPr txBox="1"/>
          <p:nvPr/>
        </p:nvSpPr>
        <p:spPr>
          <a:xfrm>
            <a:off x="1790701" y="3411718"/>
            <a:ext cx="24085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Adobe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Photoshop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50" name="稻壳儿春秋广告/盗版必究"/>
          <p:cNvSpPr txBox="1"/>
          <p:nvPr/>
        </p:nvSpPr>
        <p:spPr>
          <a:xfrm>
            <a:off x="2562225" y="4665692"/>
            <a:ext cx="196279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CorelDRAW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51" name="稻壳儿春秋广告/盗版必究"/>
          <p:cNvSpPr txBox="1"/>
          <p:nvPr/>
        </p:nvSpPr>
        <p:spPr>
          <a:xfrm flipH="1">
            <a:off x="7607955" y="2157744"/>
            <a:ext cx="185525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C1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Driving license</a:t>
            </a:r>
          </a:p>
        </p:txBody>
      </p:sp>
      <p:sp>
        <p:nvSpPr>
          <p:cNvPr id="61" name="稻壳儿春秋广告/盗版必究"/>
          <p:cNvSpPr txBox="1"/>
          <p:nvPr/>
        </p:nvSpPr>
        <p:spPr>
          <a:xfrm flipH="1">
            <a:off x="7937846" y="3411718"/>
            <a:ext cx="185525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Good at planning publicity</a:t>
            </a:r>
          </a:p>
        </p:txBody>
      </p:sp>
      <p:sp>
        <p:nvSpPr>
          <p:cNvPr id="62" name="稻壳儿春秋广告/盗版必究"/>
          <p:cNvSpPr txBox="1"/>
          <p:nvPr/>
        </p:nvSpPr>
        <p:spPr>
          <a:xfrm flipH="1">
            <a:off x="7607955" y="4665692"/>
            <a:ext cx="185525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Microsoft Office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80" y="5433148"/>
            <a:ext cx="1097595" cy="1243877"/>
          </a:xfrm>
          <a:prstGeom prst="rect">
            <a:avLst/>
          </a:prstGeom>
        </p:spPr>
      </p:pic>
      <p:sp>
        <p:nvSpPr>
          <p:cNvPr id="6" name="稻壳儿春秋广告/盗版必究"/>
          <p:cNvSpPr txBox="1"/>
          <p:nvPr/>
        </p:nvSpPr>
        <p:spPr>
          <a:xfrm>
            <a:off x="1499730" y="4357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Honors</a:t>
            </a:r>
          </a:p>
        </p:txBody>
      </p:sp>
      <p:pic>
        <p:nvPicPr>
          <p:cNvPr id="9" name="稻壳儿春秋广告/盗版必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" y="173954"/>
            <a:ext cx="954428" cy="104673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51803" y="2328874"/>
            <a:ext cx="1158560" cy="959810"/>
            <a:chOff x="6845301" y="1584326"/>
            <a:chExt cx="758826" cy="628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232"/>
            <p:cNvSpPr>
              <a:spLocks noEditPoints="1"/>
            </p:cNvSpPr>
            <p:nvPr/>
          </p:nvSpPr>
          <p:spPr bwMode="auto">
            <a:xfrm>
              <a:off x="6977064" y="1584326"/>
              <a:ext cx="473075" cy="390525"/>
            </a:xfrm>
            <a:custGeom>
              <a:avLst/>
              <a:gdLst>
                <a:gd name="T0" fmla="*/ 160 w 340"/>
                <a:gd name="T1" fmla="*/ 280 h 280"/>
                <a:gd name="T2" fmla="*/ 76 w 340"/>
                <a:gd name="T3" fmla="*/ 261 h 280"/>
                <a:gd name="T4" fmla="*/ 8 w 340"/>
                <a:gd name="T5" fmla="*/ 158 h 280"/>
                <a:gd name="T6" fmla="*/ 8 w 340"/>
                <a:gd name="T7" fmla="*/ 18 h 280"/>
                <a:gd name="T8" fmla="*/ 13 w 340"/>
                <a:gd name="T9" fmla="*/ 13 h 280"/>
                <a:gd name="T10" fmla="*/ 322 w 340"/>
                <a:gd name="T11" fmla="*/ 21 h 280"/>
                <a:gd name="T12" fmla="*/ 326 w 340"/>
                <a:gd name="T13" fmla="*/ 26 h 280"/>
                <a:gd name="T14" fmla="*/ 275 w 340"/>
                <a:gd name="T15" fmla="*/ 232 h 280"/>
                <a:gd name="T16" fmla="*/ 162 w 340"/>
                <a:gd name="T17" fmla="*/ 280 h 280"/>
                <a:gd name="T18" fmla="*/ 160 w 340"/>
                <a:gd name="T19" fmla="*/ 280 h 280"/>
                <a:gd name="T20" fmla="*/ 19 w 340"/>
                <a:gd name="T21" fmla="*/ 25 h 280"/>
                <a:gd name="T22" fmla="*/ 20 w 340"/>
                <a:gd name="T23" fmla="*/ 156 h 280"/>
                <a:gd name="T24" fmla="*/ 83 w 340"/>
                <a:gd name="T25" fmla="*/ 251 h 280"/>
                <a:gd name="T26" fmla="*/ 161 w 340"/>
                <a:gd name="T27" fmla="*/ 268 h 280"/>
                <a:gd name="T28" fmla="*/ 161 w 340"/>
                <a:gd name="T29" fmla="*/ 268 h 280"/>
                <a:gd name="T30" fmla="*/ 266 w 340"/>
                <a:gd name="T31" fmla="*/ 224 h 280"/>
                <a:gd name="T32" fmla="*/ 315 w 340"/>
                <a:gd name="T33" fmla="*/ 32 h 280"/>
                <a:gd name="T34" fmla="*/ 19 w 340"/>
                <a:gd name="T35" fmla="*/ 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280">
                  <a:moveTo>
                    <a:pt x="160" y="280"/>
                  </a:moveTo>
                  <a:cubicBezTo>
                    <a:pt x="150" y="280"/>
                    <a:pt x="102" y="279"/>
                    <a:pt x="76" y="261"/>
                  </a:cubicBezTo>
                  <a:cubicBezTo>
                    <a:pt x="48" y="243"/>
                    <a:pt x="16" y="204"/>
                    <a:pt x="8" y="158"/>
                  </a:cubicBezTo>
                  <a:cubicBezTo>
                    <a:pt x="0" y="115"/>
                    <a:pt x="4" y="37"/>
                    <a:pt x="8" y="18"/>
                  </a:cubicBezTo>
                  <a:cubicBezTo>
                    <a:pt x="8" y="15"/>
                    <a:pt x="11" y="13"/>
                    <a:pt x="13" y="13"/>
                  </a:cubicBezTo>
                  <a:cubicBezTo>
                    <a:pt x="22" y="12"/>
                    <a:pt x="232" y="0"/>
                    <a:pt x="322" y="21"/>
                  </a:cubicBezTo>
                  <a:cubicBezTo>
                    <a:pt x="324" y="21"/>
                    <a:pt x="326" y="23"/>
                    <a:pt x="326" y="26"/>
                  </a:cubicBezTo>
                  <a:cubicBezTo>
                    <a:pt x="327" y="31"/>
                    <a:pt x="340" y="159"/>
                    <a:pt x="275" y="232"/>
                  </a:cubicBezTo>
                  <a:cubicBezTo>
                    <a:pt x="247" y="263"/>
                    <a:pt x="209" y="279"/>
                    <a:pt x="162" y="280"/>
                  </a:cubicBezTo>
                  <a:cubicBezTo>
                    <a:pt x="161" y="280"/>
                    <a:pt x="161" y="280"/>
                    <a:pt x="160" y="280"/>
                  </a:cubicBezTo>
                  <a:close/>
                  <a:moveTo>
                    <a:pt x="19" y="25"/>
                  </a:moveTo>
                  <a:cubicBezTo>
                    <a:pt x="16" y="49"/>
                    <a:pt x="13" y="117"/>
                    <a:pt x="20" y="156"/>
                  </a:cubicBezTo>
                  <a:cubicBezTo>
                    <a:pt x="27" y="198"/>
                    <a:pt x="57" y="234"/>
                    <a:pt x="83" y="251"/>
                  </a:cubicBezTo>
                  <a:cubicBezTo>
                    <a:pt x="109" y="269"/>
                    <a:pt x="161" y="268"/>
                    <a:pt x="161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205" y="267"/>
                    <a:pt x="241" y="253"/>
                    <a:pt x="266" y="224"/>
                  </a:cubicBezTo>
                  <a:cubicBezTo>
                    <a:pt x="321" y="162"/>
                    <a:pt x="316" y="54"/>
                    <a:pt x="315" y="32"/>
                  </a:cubicBezTo>
                  <a:cubicBezTo>
                    <a:pt x="232" y="14"/>
                    <a:pt x="51" y="23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233"/>
            <p:cNvSpPr/>
            <p:nvPr/>
          </p:nvSpPr>
          <p:spPr bwMode="auto">
            <a:xfrm>
              <a:off x="7046914" y="1957388"/>
              <a:ext cx="292100" cy="255588"/>
            </a:xfrm>
            <a:custGeom>
              <a:avLst/>
              <a:gdLst>
                <a:gd name="T0" fmla="*/ 157 w 209"/>
                <a:gd name="T1" fmla="*/ 183 h 183"/>
                <a:gd name="T2" fmla="*/ 132 w 209"/>
                <a:gd name="T3" fmla="*/ 182 h 183"/>
                <a:gd name="T4" fmla="*/ 58 w 209"/>
                <a:gd name="T5" fmla="*/ 180 h 183"/>
                <a:gd name="T6" fmla="*/ 4 w 209"/>
                <a:gd name="T7" fmla="*/ 167 h 183"/>
                <a:gd name="T8" fmla="*/ 1 w 209"/>
                <a:gd name="T9" fmla="*/ 155 h 183"/>
                <a:gd name="T10" fmla="*/ 34 w 209"/>
                <a:gd name="T11" fmla="*/ 133 h 183"/>
                <a:gd name="T12" fmla="*/ 67 w 209"/>
                <a:gd name="T13" fmla="*/ 114 h 183"/>
                <a:gd name="T14" fmla="*/ 73 w 209"/>
                <a:gd name="T15" fmla="*/ 8 h 183"/>
                <a:gd name="T16" fmla="*/ 79 w 209"/>
                <a:gd name="T17" fmla="*/ 2 h 183"/>
                <a:gd name="T18" fmla="*/ 79 w 209"/>
                <a:gd name="T19" fmla="*/ 2 h 183"/>
                <a:gd name="T20" fmla="*/ 86 w 209"/>
                <a:gd name="T21" fmla="*/ 8 h 183"/>
                <a:gd name="T22" fmla="*/ 79 w 209"/>
                <a:gd name="T23" fmla="*/ 117 h 183"/>
                <a:gd name="T24" fmla="*/ 37 w 209"/>
                <a:gd name="T25" fmla="*/ 145 h 183"/>
                <a:gd name="T26" fmla="*/ 13 w 209"/>
                <a:gd name="T27" fmla="*/ 157 h 183"/>
                <a:gd name="T28" fmla="*/ 14 w 209"/>
                <a:gd name="T29" fmla="*/ 159 h 183"/>
                <a:gd name="T30" fmla="*/ 58 w 209"/>
                <a:gd name="T31" fmla="*/ 167 h 183"/>
                <a:gd name="T32" fmla="*/ 133 w 209"/>
                <a:gd name="T33" fmla="*/ 170 h 183"/>
                <a:gd name="T34" fmla="*/ 195 w 209"/>
                <a:gd name="T35" fmla="*/ 164 h 183"/>
                <a:gd name="T36" fmla="*/ 174 w 209"/>
                <a:gd name="T37" fmla="*/ 152 h 183"/>
                <a:gd name="T38" fmla="*/ 127 w 209"/>
                <a:gd name="T39" fmla="*/ 109 h 183"/>
                <a:gd name="T40" fmla="*/ 127 w 209"/>
                <a:gd name="T41" fmla="*/ 7 h 183"/>
                <a:gd name="T42" fmla="*/ 133 w 209"/>
                <a:gd name="T43" fmla="*/ 0 h 183"/>
                <a:gd name="T44" fmla="*/ 133 w 209"/>
                <a:gd name="T45" fmla="*/ 0 h 183"/>
                <a:gd name="T46" fmla="*/ 139 w 209"/>
                <a:gd name="T47" fmla="*/ 7 h 183"/>
                <a:gd name="T48" fmla="*/ 139 w 209"/>
                <a:gd name="T49" fmla="*/ 109 h 183"/>
                <a:gd name="T50" fmla="*/ 179 w 209"/>
                <a:gd name="T51" fmla="*/ 141 h 183"/>
                <a:gd name="T52" fmla="*/ 208 w 209"/>
                <a:gd name="T53" fmla="*/ 161 h 183"/>
                <a:gd name="T54" fmla="*/ 206 w 209"/>
                <a:gd name="T55" fmla="*/ 170 h 183"/>
                <a:gd name="T56" fmla="*/ 157 w 209"/>
                <a:gd name="T5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183">
                  <a:moveTo>
                    <a:pt x="157" y="183"/>
                  </a:moveTo>
                  <a:cubicBezTo>
                    <a:pt x="146" y="183"/>
                    <a:pt x="136" y="182"/>
                    <a:pt x="132" y="182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1" y="180"/>
                    <a:pt x="15" y="180"/>
                    <a:pt x="4" y="167"/>
                  </a:cubicBezTo>
                  <a:cubicBezTo>
                    <a:pt x="1" y="164"/>
                    <a:pt x="0" y="159"/>
                    <a:pt x="1" y="155"/>
                  </a:cubicBezTo>
                  <a:cubicBezTo>
                    <a:pt x="4" y="142"/>
                    <a:pt x="18" y="138"/>
                    <a:pt x="34" y="133"/>
                  </a:cubicBezTo>
                  <a:cubicBezTo>
                    <a:pt x="49" y="129"/>
                    <a:pt x="64" y="125"/>
                    <a:pt x="67" y="114"/>
                  </a:cubicBezTo>
                  <a:cubicBezTo>
                    <a:pt x="74" y="88"/>
                    <a:pt x="73" y="9"/>
                    <a:pt x="73" y="8"/>
                  </a:cubicBezTo>
                  <a:cubicBezTo>
                    <a:pt x="73" y="5"/>
                    <a:pt x="76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3" y="2"/>
                    <a:pt x="85" y="5"/>
                    <a:pt x="86" y="8"/>
                  </a:cubicBezTo>
                  <a:cubicBezTo>
                    <a:pt x="86" y="11"/>
                    <a:pt x="87" y="90"/>
                    <a:pt x="79" y="117"/>
                  </a:cubicBezTo>
                  <a:cubicBezTo>
                    <a:pt x="74" y="135"/>
                    <a:pt x="55" y="140"/>
                    <a:pt x="37" y="145"/>
                  </a:cubicBezTo>
                  <a:cubicBezTo>
                    <a:pt x="26" y="148"/>
                    <a:pt x="14" y="152"/>
                    <a:pt x="13" y="157"/>
                  </a:cubicBezTo>
                  <a:cubicBezTo>
                    <a:pt x="13" y="158"/>
                    <a:pt x="13" y="159"/>
                    <a:pt x="14" y="159"/>
                  </a:cubicBezTo>
                  <a:cubicBezTo>
                    <a:pt x="19" y="166"/>
                    <a:pt x="43" y="168"/>
                    <a:pt x="58" y="167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54" y="172"/>
                    <a:pt x="188" y="171"/>
                    <a:pt x="195" y="164"/>
                  </a:cubicBezTo>
                  <a:cubicBezTo>
                    <a:pt x="193" y="161"/>
                    <a:pt x="182" y="156"/>
                    <a:pt x="174" y="152"/>
                  </a:cubicBezTo>
                  <a:cubicBezTo>
                    <a:pt x="153" y="142"/>
                    <a:pt x="126" y="130"/>
                    <a:pt x="127" y="109"/>
                  </a:cubicBezTo>
                  <a:cubicBezTo>
                    <a:pt x="127" y="79"/>
                    <a:pt x="127" y="7"/>
                    <a:pt x="127" y="7"/>
                  </a:cubicBezTo>
                  <a:cubicBezTo>
                    <a:pt x="127" y="3"/>
                    <a:pt x="129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7"/>
                  </a:cubicBezTo>
                  <a:cubicBezTo>
                    <a:pt x="139" y="7"/>
                    <a:pt x="139" y="79"/>
                    <a:pt x="139" y="109"/>
                  </a:cubicBezTo>
                  <a:cubicBezTo>
                    <a:pt x="139" y="122"/>
                    <a:pt x="162" y="133"/>
                    <a:pt x="179" y="141"/>
                  </a:cubicBezTo>
                  <a:cubicBezTo>
                    <a:pt x="195" y="148"/>
                    <a:pt x="206" y="153"/>
                    <a:pt x="208" y="161"/>
                  </a:cubicBezTo>
                  <a:cubicBezTo>
                    <a:pt x="209" y="164"/>
                    <a:pt x="208" y="168"/>
                    <a:pt x="206" y="170"/>
                  </a:cubicBezTo>
                  <a:cubicBezTo>
                    <a:pt x="198" y="181"/>
                    <a:pt x="175" y="183"/>
                    <a:pt x="157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234"/>
            <p:cNvSpPr/>
            <p:nvPr/>
          </p:nvSpPr>
          <p:spPr bwMode="auto">
            <a:xfrm>
              <a:off x="6845301" y="1646238"/>
              <a:ext cx="174625" cy="247650"/>
            </a:xfrm>
            <a:custGeom>
              <a:avLst/>
              <a:gdLst>
                <a:gd name="T0" fmla="*/ 66 w 125"/>
                <a:gd name="T1" fmla="*/ 178 h 178"/>
                <a:gd name="T2" fmla="*/ 45 w 125"/>
                <a:gd name="T3" fmla="*/ 174 h 178"/>
                <a:gd name="T4" fmla="*/ 5 w 125"/>
                <a:gd name="T5" fmla="*/ 92 h 178"/>
                <a:gd name="T6" fmla="*/ 45 w 125"/>
                <a:gd name="T7" fmla="*/ 14 h 178"/>
                <a:gd name="T8" fmla="*/ 105 w 125"/>
                <a:gd name="T9" fmla="*/ 7 h 178"/>
                <a:gd name="T10" fmla="*/ 109 w 125"/>
                <a:gd name="T11" fmla="*/ 14 h 178"/>
                <a:gd name="T12" fmla="*/ 102 w 125"/>
                <a:gd name="T13" fmla="*/ 18 h 178"/>
                <a:gd name="T14" fmla="*/ 52 w 125"/>
                <a:gd name="T15" fmla="*/ 24 h 178"/>
                <a:gd name="T16" fmla="*/ 16 w 125"/>
                <a:gd name="T17" fmla="*/ 93 h 178"/>
                <a:gd name="T18" fmla="*/ 50 w 125"/>
                <a:gd name="T19" fmla="*/ 163 h 178"/>
                <a:gd name="T20" fmla="*/ 116 w 125"/>
                <a:gd name="T21" fmla="*/ 154 h 178"/>
                <a:gd name="T22" fmla="*/ 123 w 125"/>
                <a:gd name="T23" fmla="*/ 157 h 178"/>
                <a:gd name="T24" fmla="*/ 120 w 125"/>
                <a:gd name="T25" fmla="*/ 165 h 178"/>
                <a:gd name="T26" fmla="*/ 66 w 125"/>
                <a:gd name="T2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78">
                  <a:moveTo>
                    <a:pt x="66" y="178"/>
                  </a:moveTo>
                  <a:cubicBezTo>
                    <a:pt x="58" y="178"/>
                    <a:pt x="51" y="177"/>
                    <a:pt x="45" y="174"/>
                  </a:cubicBezTo>
                  <a:cubicBezTo>
                    <a:pt x="17" y="161"/>
                    <a:pt x="0" y="143"/>
                    <a:pt x="5" y="92"/>
                  </a:cubicBezTo>
                  <a:cubicBezTo>
                    <a:pt x="7" y="58"/>
                    <a:pt x="23" y="29"/>
                    <a:pt x="45" y="14"/>
                  </a:cubicBezTo>
                  <a:cubicBezTo>
                    <a:pt x="63" y="2"/>
                    <a:pt x="83" y="0"/>
                    <a:pt x="105" y="7"/>
                  </a:cubicBezTo>
                  <a:cubicBezTo>
                    <a:pt x="108" y="8"/>
                    <a:pt x="110" y="11"/>
                    <a:pt x="109" y="14"/>
                  </a:cubicBezTo>
                  <a:cubicBezTo>
                    <a:pt x="108" y="18"/>
                    <a:pt x="105" y="19"/>
                    <a:pt x="102" y="18"/>
                  </a:cubicBezTo>
                  <a:cubicBezTo>
                    <a:pt x="83" y="12"/>
                    <a:pt x="66" y="14"/>
                    <a:pt x="52" y="24"/>
                  </a:cubicBezTo>
                  <a:cubicBezTo>
                    <a:pt x="33" y="37"/>
                    <a:pt x="19" y="63"/>
                    <a:pt x="16" y="93"/>
                  </a:cubicBezTo>
                  <a:cubicBezTo>
                    <a:pt x="12" y="142"/>
                    <a:pt x="29" y="154"/>
                    <a:pt x="50" y="163"/>
                  </a:cubicBezTo>
                  <a:cubicBezTo>
                    <a:pt x="68" y="171"/>
                    <a:pt x="103" y="159"/>
                    <a:pt x="116" y="154"/>
                  </a:cubicBezTo>
                  <a:cubicBezTo>
                    <a:pt x="119" y="153"/>
                    <a:pt x="122" y="154"/>
                    <a:pt x="123" y="157"/>
                  </a:cubicBezTo>
                  <a:cubicBezTo>
                    <a:pt x="125" y="160"/>
                    <a:pt x="123" y="163"/>
                    <a:pt x="120" y="165"/>
                  </a:cubicBezTo>
                  <a:cubicBezTo>
                    <a:pt x="119" y="165"/>
                    <a:pt x="91" y="178"/>
                    <a:pt x="6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235"/>
            <p:cNvSpPr/>
            <p:nvPr/>
          </p:nvSpPr>
          <p:spPr bwMode="auto">
            <a:xfrm>
              <a:off x="6889751" y="1681163"/>
              <a:ext cx="114300" cy="168275"/>
            </a:xfrm>
            <a:custGeom>
              <a:avLst/>
              <a:gdLst>
                <a:gd name="T0" fmla="*/ 44 w 82"/>
                <a:gd name="T1" fmla="*/ 121 h 121"/>
                <a:gd name="T2" fmla="*/ 29 w 82"/>
                <a:gd name="T3" fmla="*/ 118 h 121"/>
                <a:gd name="T4" fmla="*/ 3 w 82"/>
                <a:gd name="T5" fmla="*/ 62 h 121"/>
                <a:gd name="T6" fmla="*/ 30 w 82"/>
                <a:gd name="T7" fmla="*/ 8 h 121"/>
                <a:gd name="T8" fmla="*/ 69 w 82"/>
                <a:gd name="T9" fmla="*/ 4 h 121"/>
                <a:gd name="T10" fmla="*/ 73 w 82"/>
                <a:gd name="T11" fmla="*/ 12 h 121"/>
                <a:gd name="T12" fmla="*/ 65 w 82"/>
                <a:gd name="T13" fmla="*/ 16 h 121"/>
                <a:gd name="T14" fmla="*/ 37 w 82"/>
                <a:gd name="T15" fmla="*/ 18 h 121"/>
                <a:gd name="T16" fmla="*/ 14 w 82"/>
                <a:gd name="T17" fmla="*/ 63 h 121"/>
                <a:gd name="T18" fmla="*/ 34 w 82"/>
                <a:gd name="T19" fmla="*/ 108 h 121"/>
                <a:gd name="T20" fmla="*/ 73 w 82"/>
                <a:gd name="T21" fmla="*/ 103 h 121"/>
                <a:gd name="T22" fmla="*/ 81 w 82"/>
                <a:gd name="T23" fmla="*/ 106 h 121"/>
                <a:gd name="T24" fmla="*/ 78 w 82"/>
                <a:gd name="T25" fmla="*/ 114 h 121"/>
                <a:gd name="T26" fmla="*/ 44 w 82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1">
                  <a:moveTo>
                    <a:pt x="44" y="121"/>
                  </a:moveTo>
                  <a:cubicBezTo>
                    <a:pt x="39" y="121"/>
                    <a:pt x="34" y="121"/>
                    <a:pt x="29" y="118"/>
                  </a:cubicBezTo>
                  <a:cubicBezTo>
                    <a:pt x="11" y="110"/>
                    <a:pt x="0" y="97"/>
                    <a:pt x="3" y="62"/>
                  </a:cubicBezTo>
                  <a:cubicBezTo>
                    <a:pt x="4" y="39"/>
                    <a:pt x="15" y="18"/>
                    <a:pt x="30" y="8"/>
                  </a:cubicBezTo>
                  <a:cubicBezTo>
                    <a:pt x="41" y="1"/>
                    <a:pt x="55" y="0"/>
                    <a:pt x="69" y="4"/>
                  </a:cubicBezTo>
                  <a:cubicBezTo>
                    <a:pt x="72" y="5"/>
                    <a:pt x="74" y="9"/>
                    <a:pt x="73" y="12"/>
                  </a:cubicBezTo>
                  <a:cubicBezTo>
                    <a:pt x="71" y="15"/>
                    <a:pt x="68" y="17"/>
                    <a:pt x="65" y="16"/>
                  </a:cubicBezTo>
                  <a:cubicBezTo>
                    <a:pt x="54" y="12"/>
                    <a:pt x="45" y="13"/>
                    <a:pt x="37" y="18"/>
                  </a:cubicBezTo>
                  <a:cubicBezTo>
                    <a:pt x="25" y="26"/>
                    <a:pt x="16" y="43"/>
                    <a:pt x="14" y="63"/>
                  </a:cubicBezTo>
                  <a:cubicBezTo>
                    <a:pt x="12" y="95"/>
                    <a:pt x="21" y="102"/>
                    <a:pt x="34" y="108"/>
                  </a:cubicBezTo>
                  <a:cubicBezTo>
                    <a:pt x="45" y="113"/>
                    <a:pt x="66" y="106"/>
                    <a:pt x="73" y="103"/>
                  </a:cubicBezTo>
                  <a:cubicBezTo>
                    <a:pt x="76" y="101"/>
                    <a:pt x="80" y="103"/>
                    <a:pt x="81" y="106"/>
                  </a:cubicBezTo>
                  <a:cubicBezTo>
                    <a:pt x="82" y="109"/>
                    <a:pt x="81" y="112"/>
                    <a:pt x="78" y="114"/>
                  </a:cubicBezTo>
                  <a:cubicBezTo>
                    <a:pt x="76" y="115"/>
                    <a:pt x="60" y="121"/>
                    <a:pt x="4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236"/>
            <p:cNvSpPr/>
            <p:nvPr/>
          </p:nvSpPr>
          <p:spPr bwMode="auto">
            <a:xfrm>
              <a:off x="7383464" y="1649413"/>
              <a:ext cx="220663" cy="250825"/>
            </a:xfrm>
            <a:custGeom>
              <a:avLst/>
              <a:gdLst>
                <a:gd name="T0" fmla="*/ 53 w 158"/>
                <a:gd name="T1" fmla="*/ 180 h 180"/>
                <a:gd name="T2" fmla="*/ 3 w 158"/>
                <a:gd name="T3" fmla="*/ 160 h 180"/>
                <a:gd name="T4" fmla="*/ 2 w 158"/>
                <a:gd name="T5" fmla="*/ 152 h 180"/>
                <a:gd name="T6" fmla="*/ 11 w 158"/>
                <a:gd name="T7" fmla="*/ 152 h 180"/>
                <a:gd name="T8" fmla="*/ 98 w 158"/>
                <a:gd name="T9" fmla="*/ 151 h 180"/>
                <a:gd name="T10" fmla="*/ 123 w 158"/>
                <a:gd name="T11" fmla="*/ 47 h 180"/>
                <a:gd name="T12" fmla="*/ 86 w 158"/>
                <a:gd name="T13" fmla="*/ 19 h 180"/>
                <a:gd name="T14" fmla="*/ 33 w 158"/>
                <a:gd name="T15" fmla="*/ 29 h 180"/>
                <a:gd name="T16" fmla="*/ 25 w 158"/>
                <a:gd name="T17" fmla="*/ 27 h 180"/>
                <a:gd name="T18" fmla="*/ 27 w 158"/>
                <a:gd name="T19" fmla="*/ 19 h 180"/>
                <a:gd name="T20" fmla="*/ 89 w 158"/>
                <a:gd name="T21" fmla="*/ 7 h 180"/>
                <a:gd name="T22" fmla="*/ 133 w 158"/>
                <a:gd name="T23" fmla="*/ 41 h 180"/>
                <a:gd name="T24" fmla="*/ 106 w 158"/>
                <a:gd name="T25" fmla="*/ 160 h 180"/>
                <a:gd name="T26" fmla="*/ 53 w 158"/>
                <a:gd name="T2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80">
                  <a:moveTo>
                    <a:pt x="53" y="180"/>
                  </a:moveTo>
                  <a:cubicBezTo>
                    <a:pt x="35" y="180"/>
                    <a:pt x="17" y="174"/>
                    <a:pt x="3" y="160"/>
                  </a:cubicBezTo>
                  <a:cubicBezTo>
                    <a:pt x="0" y="158"/>
                    <a:pt x="0" y="154"/>
                    <a:pt x="2" y="152"/>
                  </a:cubicBezTo>
                  <a:cubicBezTo>
                    <a:pt x="4" y="149"/>
                    <a:pt x="8" y="149"/>
                    <a:pt x="11" y="152"/>
                  </a:cubicBezTo>
                  <a:cubicBezTo>
                    <a:pt x="41" y="179"/>
                    <a:pt x="76" y="169"/>
                    <a:pt x="98" y="151"/>
                  </a:cubicBezTo>
                  <a:cubicBezTo>
                    <a:pt x="127" y="127"/>
                    <a:pt x="145" y="83"/>
                    <a:pt x="123" y="47"/>
                  </a:cubicBezTo>
                  <a:cubicBezTo>
                    <a:pt x="113" y="32"/>
                    <a:pt x="101" y="22"/>
                    <a:pt x="86" y="19"/>
                  </a:cubicBezTo>
                  <a:cubicBezTo>
                    <a:pt x="60" y="12"/>
                    <a:pt x="33" y="29"/>
                    <a:pt x="33" y="29"/>
                  </a:cubicBezTo>
                  <a:cubicBezTo>
                    <a:pt x="30" y="31"/>
                    <a:pt x="26" y="30"/>
                    <a:pt x="25" y="27"/>
                  </a:cubicBezTo>
                  <a:cubicBezTo>
                    <a:pt x="23" y="24"/>
                    <a:pt x="24" y="20"/>
                    <a:pt x="27" y="19"/>
                  </a:cubicBezTo>
                  <a:cubicBezTo>
                    <a:pt x="28" y="18"/>
                    <a:pt x="57" y="0"/>
                    <a:pt x="89" y="7"/>
                  </a:cubicBezTo>
                  <a:cubicBezTo>
                    <a:pt x="107" y="11"/>
                    <a:pt x="121" y="22"/>
                    <a:pt x="133" y="41"/>
                  </a:cubicBezTo>
                  <a:cubicBezTo>
                    <a:pt x="158" y="82"/>
                    <a:pt x="138" y="133"/>
                    <a:pt x="106" y="160"/>
                  </a:cubicBezTo>
                  <a:cubicBezTo>
                    <a:pt x="89" y="174"/>
                    <a:pt x="71" y="180"/>
                    <a:pt x="53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237"/>
            <p:cNvSpPr/>
            <p:nvPr/>
          </p:nvSpPr>
          <p:spPr bwMode="auto">
            <a:xfrm>
              <a:off x="7394576" y="1684338"/>
              <a:ext cx="147638" cy="169863"/>
            </a:xfrm>
            <a:custGeom>
              <a:avLst/>
              <a:gdLst>
                <a:gd name="T0" fmla="*/ 36 w 106"/>
                <a:gd name="T1" fmla="*/ 121 h 121"/>
                <a:gd name="T2" fmla="*/ 3 w 106"/>
                <a:gd name="T3" fmla="*/ 107 h 121"/>
                <a:gd name="T4" fmla="*/ 2 w 106"/>
                <a:gd name="T5" fmla="*/ 99 h 121"/>
                <a:gd name="T6" fmla="*/ 11 w 106"/>
                <a:gd name="T7" fmla="*/ 98 h 121"/>
                <a:gd name="T8" fmla="*/ 64 w 106"/>
                <a:gd name="T9" fmla="*/ 98 h 121"/>
                <a:gd name="T10" fmla="*/ 79 w 106"/>
                <a:gd name="T11" fmla="*/ 34 h 121"/>
                <a:gd name="T12" fmla="*/ 57 w 106"/>
                <a:gd name="T13" fmla="*/ 17 h 121"/>
                <a:gd name="T14" fmla="*/ 25 w 106"/>
                <a:gd name="T15" fmla="*/ 23 h 121"/>
                <a:gd name="T16" fmla="*/ 16 w 106"/>
                <a:gd name="T17" fmla="*/ 21 h 121"/>
                <a:gd name="T18" fmla="*/ 18 w 106"/>
                <a:gd name="T19" fmla="*/ 13 h 121"/>
                <a:gd name="T20" fmla="*/ 60 w 106"/>
                <a:gd name="T21" fmla="*/ 5 h 121"/>
                <a:gd name="T22" fmla="*/ 89 w 106"/>
                <a:gd name="T23" fmla="*/ 28 h 121"/>
                <a:gd name="T24" fmla="*/ 71 w 106"/>
                <a:gd name="T25" fmla="*/ 107 h 121"/>
                <a:gd name="T26" fmla="*/ 36 w 106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21">
                  <a:moveTo>
                    <a:pt x="36" y="121"/>
                  </a:moveTo>
                  <a:cubicBezTo>
                    <a:pt x="24" y="121"/>
                    <a:pt x="13" y="116"/>
                    <a:pt x="3" y="107"/>
                  </a:cubicBezTo>
                  <a:cubicBezTo>
                    <a:pt x="0" y="105"/>
                    <a:pt x="0" y="101"/>
                    <a:pt x="2" y="99"/>
                  </a:cubicBezTo>
                  <a:cubicBezTo>
                    <a:pt x="5" y="96"/>
                    <a:pt x="8" y="96"/>
                    <a:pt x="11" y="98"/>
                  </a:cubicBezTo>
                  <a:cubicBezTo>
                    <a:pt x="29" y="115"/>
                    <a:pt x="50" y="109"/>
                    <a:pt x="64" y="98"/>
                  </a:cubicBezTo>
                  <a:cubicBezTo>
                    <a:pt x="81" y="83"/>
                    <a:pt x="93" y="56"/>
                    <a:pt x="79" y="34"/>
                  </a:cubicBezTo>
                  <a:cubicBezTo>
                    <a:pt x="73" y="25"/>
                    <a:pt x="66" y="19"/>
                    <a:pt x="57" y="17"/>
                  </a:cubicBezTo>
                  <a:cubicBezTo>
                    <a:pt x="41" y="13"/>
                    <a:pt x="25" y="23"/>
                    <a:pt x="25" y="23"/>
                  </a:cubicBezTo>
                  <a:cubicBezTo>
                    <a:pt x="22" y="25"/>
                    <a:pt x="18" y="24"/>
                    <a:pt x="16" y="21"/>
                  </a:cubicBezTo>
                  <a:cubicBezTo>
                    <a:pt x="15" y="19"/>
                    <a:pt x="16" y="15"/>
                    <a:pt x="18" y="13"/>
                  </a:cubicBezTo>
                  <a:cubicBezTo>
                    <a:pt x="19" y="13"/>
                    <a:pt x="39" y="0"/>
                    <a:pt x="60" y="5"/>
                  </a:cubicBezTo>
                  <a:cubicBezTo>
                    <a:pt x="72" y="8"/>
                    <a:pt x="82" y="16"/>
                    <a:pt x="89" y="28"/>
                  </a:cubicBezTo>
                  <a:cubicBezTo>
                    <a:pt x="106" y="55"/>
                    <a:pt x="93" y="89"/>
                    <a:pt x="71" y="107"/>
                  </a:cubicBezTo>
                  <a:cubicBezTo>
                    <a:pt x="60" y="116"/>
                    <a:pt x="48" y="121"/>
                    <a:pt x="3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239"/>
            <p:cNvSpPr/>
            <p:nvPr/>
          </p:nvSpPr>
          <p:spPr bwMode="auto">
            <a:xfrm>
              <a:off x="7324726" y="1611313"/>
              <a:ext cx="73025" cy="65088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2 h 47"/>
                <a:gd name="T6" fmla="*/ 47 w 52"/>
                <a:gd name="T7" fmla="*/ 1 h 47"/>
                <a:gd name="T8" fmla="*/ 51 w 52"/>
                <a:gd name="T9" fmla="*/ 2 h 47"/>
                <a:gd name="T10" fmla="*/ 50 w 52"/>
                <a:gd name="T11" fmla="*/ 6 h 47"/>
                <a:gd name="T12" fmla="*/ 5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1" y="47"/>
                    <a:pt x="1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50" y="0"/>
                    <a:pt x="51" y="2"/>
                  </a:cubicBezTo>
                  <a:cubicBezTo>
                    <a:pt x="52" y="3"/>
                    <a:pt x="52" y="5"/>
                    <a:pt x="50" y="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240"/>
            <p:cNvSpPr/>
            <p:nvPr/>
          </p:nvSpPr>
          <p:spPr bwMode="auto">
            <a:xfrm>
              <a:off x="7324726" y="1633538"/>
              <a:ext cx="104775" cy="84138"/>
            </a:xfrm>
            <a:custGeom>
              <a:avLst/>
              <a:gdLst>
                <a:gd name="T0" fmla="*/ 3 w 75"/>
                <a:gd name="T1" fmla="*/ 60 h 60"/>
                <a:gd name="T2" fmla="*/ 1 w 75"/>
                <a:gd name="T3" fmla="*/ 59 h 60"/>
                <a:gd name="T4" fmla="*/ 1 w 75"/>
                <a:gd name="T5" fmla="*/ 55 h 60"/>
                <a:gd name="T6" fmla="*/ 69 w 75"/>
                <a:gd name="T7" fmla="*/ 2 h 60"/>
                <a:gd name="T8" fmla="*/ 73 w 75"/>
                <a:gd name="T9" fmla="*/ 1 h 60"/>
                <a:gd name="T10" fmla="*/ 74 w 75"/>
                <a:gd name="T11" fmla="*/ 4 h 60"/>
                <a:gd name="T12" fmla="*/ 5 w 75"/>
                <a:gd name="T13" fmla="*/ 60 h 60"/>
                <a:gd name="T14" fmla="*/ 3 w 7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0">
                  <a:moveTo>
                    <a:pt x="3" y="60"/>
                  </a:moveTo>
                  <a:cubicBezTo>
                    <a:pt x="2" y="60"/>
                    <a:pt x="1" y="60"/>
                    <a:pt x="1" y="59"/>
                  </a:cubicBezTo>
                  <a:cubicBezTo>
                    <a:pt x="0" y="58"/>
                    <a:pt x="0" y="56"/>
                    <a:pt x="1" y="55"/>
                  </a:cubicBezTo>
                  <a:cubicBezTo>
                    <a:pt x="18" y="44"/>
                    <a:pt x="63" y="13"/>
                    <a:pt x="69" y="2"/>
                  </a:cubicBezTo>
                  <a:cubicBezTo>
                    <a:pt x="69" y="0"/>
                    <a:pt x="71" y="0"/>
                    <a:pt x="73" y="1"/>
                  </a:cubicBezTo>
                  <a:cubicBezTo>
                    <a:pt x="74" y="1"/>
                    <a:pt x="75" y="3"/>
                    <a:pt x="74" y="4"/>
                  </a:cubicBezTo>
                  <a:cubicBezTo>
                    <a:pt x="66" y="20"/>
                    <a:pt x="7" y="58"/>
                    <a:pt x="5" y="60"/>
                  </a:cubicBezTo>
                  <a:cubicBezTo>
                    <a:pt x="4" y="60"/>
                    <a:pt x="4" y="60"/>
                    <a:pt x="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241"/>
            <p:cNvSpPr/>
            <p:nvPr/>
          </p:nvSpPr>
          <p:spPr bwMode="auto">
            <a:xfrm>
              <a:off x="7340601" y="1695451"/>
              <a:ext cx="87313" cy="53975"/>
            </a:xfrm>
            <a:custGeom>
              <a:avLst/>
              <a:gdLst>
                <a:gd name="T0" fmla="*/ 3 w 63"/>
                <a:gd name="T1" fmla="*/ 39 h 39"/>
                <a:gd name="T2" fmla="*/ 1 w 63"/>
                <a:gd name="T3" fmla="*/ 37 h 39"/>
                <a:gd name="T4" fmla="*/ 2 w 63"/>
                <a:gd name="T5" fmla="*/ 33 h 39"/>
                <a:gd name="T6" fmla="*/ 58 w 63"/>
                <a:gd name="T7" fmla="*/ 1 h 39"/>
                <a:gd name="T8" fmla="*/ 62 w 63"/>
                <a:gd name="T9" fmla="*/ 2 h 39"/>
                <a:gd name="T10" fmla="*/ 61 w 63"/>
                <a:gd name="T11" fmla="*/ 6 h 39"/>
                <a:gd name="T12" fmla="*/ 5 w 63"/>
                <a:gd name="T13" fmla="*/ 38 h 39"/>
                <a:gd name="T14" fmla="*/ 3 w 6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9">
                  <a:moveTo>
                    <a:pt x="3" y="39"/>
                  </a:moveTo>
                  <a:cubicBezTo>
                    <a:pt x="2" y="39"/>
                    <a:pt x="1" y="38"/>
                    <a:pt x="1" y="37"/>
                  </a:cubicBezTo>
                  <a:cubicBezTo>
                    <a:pt x="0" y="36"/>
                    <a:pt x="1" y="34"/>
                    <a:pt x="2" y="33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0"/>
                    <a:pt x="62" y="0"/>
                    <a:pt x="62" y="2"/>
                  </a:cubicBezTo>
                  <a:cubicBezTo>
                    <a:pt x="63" y="3"/>
                    <a:pt x="63" y="5"/>
                    <a:pt x="61" y="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242"/>
            <p:cNvSpPr/>
            <p:nvPr/>
          </p:nvSpPr>
          <p:spPr bwMode="auto">
            <a:xfrm>
              <a:off x="7340601" y="1735138"/>
              <a:ext cx="84138" cy="53975"/>
            </a:xfrm>
            <a:custGeom>
              <a:avLst/>
              <a:gdLst>
                <a:gd name="T0" fmla="*/ 3 w 60"/>
                <a:gd name="T1" fmla="*/ 39 h 39"/>
                <a:gd name="T2" fmla="*/ 1 w 60"/>
                <a:gd name="T3" fmla="*/ 38 h 39"/>
                <a:gd name="T4" fmla="*/ 2 w 60"/>
                <a:gd name="T5" fmla="*/ 34 h 39"/>
                <a:gd name="T6" fmla="*/ 56 w 60"/>
                <a:gd name="T7" fmla="*/ 1 h 39"/>
                <a:gd name="T8" fmla="*/ 59 w 60"/>
                <a:gd name="T9" fmla="*/ 2 h 39"/>
                <a:gd name="T10" fmla="*/ 59 w 60"/>
                <a:gd name="T11" fmla="*/ 6 h 39"/>
                <a:gd name="T12" fmla="*/ 5 w 60"/>
                <a:gd name="T13" fmla="*/ 39 h 39"/>
                <a:gd name="T14" fmla="*/ 3 w 6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9">
                  <a:moveTo>
                    <a:pt x="3" y="39"/>
                  </a:moveTo>
                  <a:cubicBezTo>
                    <a:pt x="2" y="39"/>
                    <a:pt x="1" y="39"/>
                    <a:pt x="1" y="38"/>
                  </a:cubicBezTo>
                  <a:cubicBezTo>
                    <a:pt x="0" y="37"/>
                    <a:pt x="0" y="35"/>
                    <a:pt x="2" y="34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1"/>
                    <a:pt x="59" y="2"/>
                  </a:cubicBezTo>
                  <a:cubicBezTo>
                    <a:pt x="60" y="3"/>
                    <a:pt x="60" y="5"/>
                    <a:pt x="59" y="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43"/>
            <p:cNvSpPr/>
            <p:nvPr/>
          </p:nvSpPr>
          <p:spPr bwMode="auto">
            <a:xfrm>
              <a:off x="7310439" y="1781176"/>
              <a:ext cx="104775" cy="49213"/>
            </a:xfrm>
            <a:custGeom>
              <a:avLst/>
              <a:gdLst>
                <a:gd name="T0" fmla="*/ 3 w 76"/>
                <a:gd name="T1" fmla="*/ 35 h 35"/>
                <a:gd name="T2" fmla="*/ 0 w 76"/>
                <a:gd name="T3" fmla="*/ 33 h 35"/>
                <a:gd name="T4" fmla="*/ 2 w 76"/>
                <a:gd name="T5" fmla="*/ 29 h 35"/>
                <a:gd name="T6" fmla="*/ 72 w 76"/>
                <a:gd name="T7" fmla="*/ 1 h 35"/>
                <a:gd name="T8" fmla="*/ 75 w 76"/>
                <a:gd name="T9" fmla="*/ 2 h 35"/>
                <a:gd name="T10" fmla="*/ 74 w 76"/>
                <a:gd name="T11" fmla="*/ 6 h 35"/>
                <a:gd name="T12" fmla="*/ 4 w 76"/>
                <a:gd name="T13" fmla="*/ 35 h 35"/>
                <a:gd name="T14" fmla="*/ 3 w 7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35">
                  <a:moveTo>
                    <a:pt x="3" y="35"/>
                  </a:move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0" y="30"/>
                    <a:pt x="2" y="29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5" y="1"/>
                    <a:pt x="75" y="2"/>
                  </a:cubicBezTo>
                  <a:cubicBezTo>
                    <a:pt x="76" y="4"/>
                    <a:pt x="75" y="5"/>
                    <a:pt x="74" y="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244"/>
            <p:cNvSpPr/>
            <p:nvPr/>
          </p:nvSpPr>
          <p:spPr bwMode="auto">
            <a:xfrm>
              <a:off x="7334251" y="1816101"/>
              <a:ext cx="69850" cy="33338"/>
            </a:xfrm>
            <a:custGeom>
              <a:avLst/>
              <a:gdLst>
                <a:gd name="T0" fmla="*/ 4 w 50"/>
                <a:gd name="T1" fmla="*/ 24 h 24"/>
                <a:gd name="T2" fmla="*/ 1 w 50"/>
                <a:gd name="T3" fmla="*/ 22 h 24"/>
                <a:gd name="T4" fmla="*/ 3 w 50"/>
                <a:gd name="T5" fmla="*/ 18 h 24"/>
                <a:gd name="T6" fmla="*/ 46 w 50"/>
                <a:gd name="T7" fmla="*/ 1 h 24"/>
                <a:gd name="T8" fmla="*/ 50 w 50"/>
                <a:gd name="T9" fmla="*/ 2 h 24"/>
                <a:gd name="T10" fmla="*/ 48 w 50"/>
                <a:gd name="T11" fmla="*/ 6 h 24"/>
                <a:gd name="T12" fmla="*/ 5 w 50"/>
                <a:gd name="T13" fmla="*/ 23 h 24"/>
                <a:gd name="T14" fmla="*/ 4 w 5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4" y="24"/>
                  </a:moveTo>
                  <a:cubicBezTo>
                    <a:pt x="2" y="24"/>
                    <a:pt x="1" y="23"/>
                    <a:pt x="1" y="22"/>
                  </a:cubicBezTo>
                  <a:cubicBezTo>
                    <a:pt x="0" y="20"/>
                    <a:pt x="1" y="19"/>
                    <a:pt x="3" y="1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50" y="4"/>
                    <a:pt x="50" y="5"/>
                    <a:pt x="48" y="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7305676" y="1855788"/>
              <a:ext cx="80963" cy="41275"/>
            </a:xfrm>
            <a:custGeom>
              <a:avLst/>
              <a:gdLst>
                <a:gd name="T0" fmla="*/ 3 w 58"/>
                <a:gd name="T1" fmla="*/ 29 h 29"/>
                <a:gd name="T2" fmla="*/ 0 w 58"/>
                <a:gd name="T3" fmla="*/ 27 h 29"/>
                <a:gd name="T4" fmla="*/ 2 w 58"/>
                <a:gd name="T5" fmla="*/ 23 h 29"/>
                <a:gd name="T6" fmla="*/ 54 w 58"/>
                <a:gd name="T7" fmla="*/ 1 h 29"/>
                <a:gd name="T8" fmla="*/ 58 w 58"/>
                <a:gd name="T9" fmla="*/ 2 h 29"/>
                <a:gd name="T10" fmla="*/ 56 w 58"/>
                <a:gd name="T11" fmla="*/ 6 h 29"/>
                <a:gd name="T12" fmla="*/ 4 w 58"/>
                <a:gd name="T13" fmla="*/ 28 h 29"/>
                <a:gd name="T14" fmla="*/ 3 w 5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9">
                  <a:moveTo>
                    <a:pt x="3" y="29"/>
                  </a:moveTo>
                  <a:cubicBezTo>
                    <a:pt x="2" y="29"/>
                    <a:pt x="1" y="28"/>
                    <a:pt x="0" y="27"/>
                  </a:cubicBezTo>
                  <a:cubicBezTo>
                    <a:pt x="0" y="25"/>
                    <a:pt x="0" y="24"/>
                    <a:pt x="2" y="23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8" y="4"/>
                    <a:pt x="58" y="5"/>
                    <a:pt x="56" y="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46"/>
            <p:cNvSpPr/>
            <p:nvPr/>
          </p:nvSpPr>
          <p:spPr bwMode="auto">
            <a:xfrm>
              <a:off x="7188201" y="1979613"/>
              <a:ext cx="44450" cy="34925"/>
            </a:xfrm>
            <a:custGeom>
              <a:avLst/>
              <a:gdLst>
                <a:gd name="T0" fmla="*/ 3 w 32"/>
                <a:gd name="T1" fmla="*/ 25 h 25"/>
                <a:gd name="T2" fmla="*/ 1 w 32"/>
                <a:gd name="T3" fmla="*/ 23 h 25"/>
                <a:gd name="T4" fmla="*/ 2 w 32"/>
                <a:gd name="T5" fmla="*/ 19 h 25"/>
                <a:gd name="T6" fmla="*/ 26 w 32"/>
                <a:gd name="T7" fmla="*/ 2 h 25"/>
                <a:gd name="T8" fmla="*/ 30 w 32"/>
                <a:gd name="T9" fmla="*/ 1 h 25"/>
                <a:gd name="T10" fmla="*/ 31 w 32"/>
                <a:gd name="T11" fmla="*/ 5 h 25"/>
                <a:gd name="T12" fmla="*/ 5 w 32"/>
                <a:gd name="T13" fmla="*/ 24 h 25"/>
                <a:gd name="T14" fmla="*/ 3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3" y="25"/>
                  </a:moveTo>
                  <a:cubicBezTo>
                    <a:pt x="2" y="25"/>
                    <a:pt x="1" y="24"/>
                    <a:pt x="1" y="23"/>
                  </a:cubicBezTo>
                  <a:cubicBezTo>
                    <a:pt x="0" y="22"/>
                    <a:pt x="1" y="20"/>
                    <a:pt x="2" y="19"/>
                  </a:cubicBezTo>
                  <a:cubicBezTo>
                    <a:pt x="10" y="15"/>
                    <a:pt x="24" y="7"/>
                    <a:pt x="26" y="2"/>
                  </a:cubicBezTo>
                  <a:cubicBezTo>
                    <a:pt x="27" y="1"/>
                    <a:pt x="28" y="0"/>
                    <a:pt x="30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28" y="13"/>
                    <a:pt x="7" y="23"/>
                    <a:pt x="5" y="24"/>
                  </a:cubicBezTo>
                  <a:cubicBezTo>
                    <a:pt x="4" y="25"/>
                    <a:pt x="4" y="25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47"/>
            <p:cNvSpPr/>
            <p:nvPr/>
          </p:nvSpPr>
          <p:spPr bwMode="auto">
            <a:xfrm>
              <a:off x="7196139" y="2022476"/>
              <a:ext cx="41275" cy="31750"/>
            </a:xfrm>
            <a:custGeom>
              <a:avLst/>
              <a:gdLst>
                <a:gd name="T0" fmla="*/ 3 w 29"/>
                <a:gd name="T1" fmla="*/ 23 h 23"/>
                <a:gd name="T2" fmla="*/ 0 w 29"/>
                <a:gd name="T3" fmla="*/ 21 h 23"/>
                <a:gd name="T4" fmla="*/ 2 w 29"/>
                <a:gd name="T5" fmla="*/ 17 h 23"/>
                <a:gd name="T6" fmla="*/ 23 w 29"/>
                <a:gd name="T7" fmla="*/ 3 h 23"/>
                <a:gd name="T8" fmla="*/ 26 w 29"/>
                <a:gd name="T9" fmla="*/ 0 h 23"/>
                <a:gd name="T10" fmla="*/ 26 w 29"/>
                <a:gd name="T11" fmla="*/ 0 h 23"/>
                <a:gd name="T12" fmla="*/ 29 w 29"/>
                <a:gd name="T13" fmla="*/ 3 h 23"/>
                <a:gd name="T14" fmla="*/ 4 w 29"/>
                <a:gd name="T15" fmla="*/ 22 h 23"/>
                <a:gd name="T16" fmla="*/ 3 w 2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3">
                  <a:moveTo>
                    <a:pt x="3" y="23"/>
                  </a:moveTo>
                  <a:cubicBezTo>
                    <a:pt x="2" y="23"/>
                    <a:pt x="1" y="22"/>
                    <a:pt x="0" y="21"/>
                  </a:cubicBezTo>
                  <a:cubicBezTo>
                    <a:pt x="0" y="20"/>
                    <a:pt x="0" y="18"/>
                    <a:pt x="2" y="17"/>
                  </a:cubicBezTo>
                  <a:cubicBezTo>
                    <a:pt x="11" y="12"/>
                    <a:pt x="22" y="5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7"/>
                    <a:pt x="21" y="14"/>
                    <a:pt x="4" y="22"/>
                  </a:cubicBezTo>
                  <a:cubicBezTo>
                    <a:pt x="4" y="23"/>
                    <a:pt x="3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48"/>
            <p:cNvSpPr/>
            <p:nvPr/>
          </p:nvSpPr>
          <p:spPr bwMode="auto">
            <a:xfrm>
              <a:off x="7207251" y="2005013"/>
              <a:ext cx="25400" cy="20638"/>
            </a:xfrm>
            <a:custGeom>
              <a:avLst/>
              <a:gdLst>
                <a:gd name="T0" fmla="*/ 3 w 19"/>
                <a:gd name="T1" fmla="*/ 15 h 15"/>
                <a:gd name="T2" fmla="*/ 1 w 19"/>
                <a:gd name="T3" fmla="*/ 14 h 15"/>
                <a:gd name="T4" fmla="*/ 1 w 19"/>
                <a:gd name="T5" fmla="*/ 10 h 15"/>
                <a:gd name="T6" fmla="*/ 14 w 19"/>
                <a:gd name="T7" fmla="*/ 1 h 15"/>
                <a:gd name="T8" fmla="*/ 18 w 19"/>
                <a:gd name="T9" fmla="*/ 2 h 15"/>
                <a:gd name="T10" fmla="*/ 17 w 19"/>
                <a:gd name="T11" fmla="*/ 6 h 15"/>
                <a:gd name="T12" fmla="*/ 5 w 19"/>
                <a:gd name="T13" fmla="*/ 15 h 15"/>
                <a:gd name="T14" fmla="*/ 3 w 1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cubicBezTo>
                    <a:pt x="2" y="15"/>
                    <a:pt x="1" y="15"/>
                    <a:pt x="1" y="14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1"/>
                    <a:pt x="18" y="2"/>
                  </a:cubicBezTo>
                  <a:cubicBezTo>
                    <a:pt x="19" y="3"/>
                    <a:pt x="19" y="5"/>
                    <a:pt x="17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9"/>
            <p:cNvSpPr/>
            <p:nvPr/>
          </p:nvSpPr>
          <p:spPr bwMode="auto">
            <a:xfrm>
              <a:off x="7207251" y="2052638"/>
              <a:ext cx="30163" cy="17463"/>
            </a:xfrm>
            <a:custGeom>
              <a:avLst/>
              <a:gdLst>
                <a:gd name="T0" fmla="*/ 3 w 22"/>
                <a:gd name="T1" fmla="*/ 12 h 12"/>
                <a:gd name="T2" fmla="*/ 0 w 22"/>
                <a:gd name="T3" fmla="*/ 11 h 12"/>
                <a:gd name="T4" fmla="*/ 2 w 22"/>
                <a:gd name="T5" fmla="*/ 7 h 12"/>
                <a:gd name="T6" fmla="*/ 18 w 22"/>
                <a:gd name="T7" fmla="*/ 0 h 12"/>
                <a:gd name="T8" fmla="*/ 22 w 22"/>
                <a:gd name="T9" fmla="*/ 2 h 12"/>
                <a:gd name="T10" fmla="*/ 20 w 22"/>
                <a:gd name="T11" fmla="*/ 6 h 12"/>
                <a:gd name="T12" fmla="*/ 4 w 22"/>
                <a:gd name="T13" fmla="*/ 12 h 12"/>
                <a:gd name="T14" fmla="*/ 3 w 2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2">
                  <a:moveTo>
                    <a:pt x="3" y="12"/>
                  </a:moveTo>
                  <a:cubicBezTo>
                    <a:pt x="2" y="12"/>
                    <a:pt x="1" y="12"/>
                    <a:pt x="0" y="11"/>
                  </a:cubicBezTo>
                  <a:cubicBezTo>
                    <a:pt x="0" y="9"/>
                    <a:pt x="0" y="7"/>
                    <a:pt x="2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2"/>
                  </a:cubicBezTo>
                  <a:cubicBezTo>
                    <a:pt x="22" y="3"/>
                    <a:pt x="22" y="5"/>
                    <a:pt x="20" y="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50"/>
            <p:cNvSpPr/>
            <p:nvPr/>
          </p:nvSpPr>
          <p:spPr bwMode="auto">
            <a:xfrm>
              <a:off x="7180264" y="2071688"/>
              <a:ext cx="57150" cy="44450"/>
            </a:xfrm>
            <a:custGeom>
              <a:avLst/>
              <a:gdLst>
                <a:gd name="T0" fmla="*/ 4 w 41"/>
                <a:gd name="T1" fmla="*/ 32 h 32"/>
                <a:gd name="T2" fmla="*/ 1 w 41"/>
                <a:gd name="T3" fmla="*/ 30 h 32"/>
                <a:gd name="T4" fmla="*/ 2 w 41"/>
                <a:gd name="T5" fmla="*/ 26 h 32"/>
                <a:gd name="T6" fmla="*/ 36 w 41"/>
                <a:gd name="T7" fmla="*/ 1 h 32"/>
                <a:gd name="T8" fmla="*/ 40 w 41"/>
                <a:gd name="T9" fmla="*/ 1 h 32"/>
                <a:gd name="T10" fmla="*/ 40 w 41"/>
                <a:gd name="T11" fmla="*/ 5 h 32"/>
                <a:gd name="T12" fmla="*/ 5 w 41"/>
                <a:gd name="T13" fmla="*/ 31 h 32"/>
                <a:gd name="T14" fmla="*/ 4 w 4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2">
                  <a:moveTo>
                    <a:pt x="4" y="32"/>
                  </a:moveTo>
                  <a:cubicBezTo>
                    <a:pt x="3" y="32"/>
                    <a:pt x="2" y="31"/>
                    <a:pt x="1" y="30"/>
                  </a:cubicBezTo>
                  <a:cubicBezTo>
                    <a:pt x="0" y="29"/>
                    <a:pt x="1" y="27"/>
                    <a:pt x="2" y="26"/>
                  </a:cubicBezTo>
                  <a:cubicBezTo>
                    <a:pt x="14" y="18"/>
                    <a:pt x="33" y="5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cubicBezTo>
                    <a:pt x="36" y="10"/>
                    <a:pt x="8" y="29"/>
                    <a:pt x="5" y="31"/>
                  </a:cubicBezTo>
                  <a:cubicBezTo>
                    <a:pt x="5" y="31"/>
                    <a:pt x="4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1"/>
            <p:cNvSpPr/>
            <p:nvPr/>
          </p:nvSpPr>
          <p:spPr bwMode="auto">
            <a:xfrm>
              <a:off x="7196139" y="2112963"/>
              <a:ext cx="36513" cy="23813"/>
            </a:xfrm>
            <a:custGeom>
              <a:avLst/>
              <a:gdLst>
                <a:gd name="T0" fmla="*/ 3 w 26"/>
                <a:gd name="T1" fmla="*/ 17 h 17"/>
                <a:gd name="T2" fmla="*/ 0 w 26"/>
                <a:gd name="T3" fmla="*/ 16 h 17"/>
                <a:gd name="T4" fmla="*/ 2 w 26"/>
                <a:gd name="T5" fmla="*/ 12 h 17"/>
                <a:gd name="T6" fmla="*/ 21 w 26"/>
                <a:gd name="T7" fmla="*/ 1 h 17"/>
                <a:gd name="T8" fmla="*/ 25 w 26"/>
                <a:gd name="T9" fmla="*/ 2 h 17"/>
                <a:gd name="T10" fmla="*/ 24 w 26"/>
                <a:gd name="T11" fmla="*/ 6 h 17"/>
                <a:gd name="T12" fmla="*/ 4 w 26"/>
                <a:gd name="T13" fmla="*/ 17 h 17"/>
                <a:gd name="T14" fmla="*/ 3 w 2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2" y="17"/>
                    <a:pt x="1" y="16"/>
                    <a:pt x="0" y="16"/>
                  </a:cubicBezTo>
                  <a:cubicBezTo>
                    <a:pt x="0" y="14"/>
                    <a:pt x="0" y="12"/>
                    <a:pt x="2" y="1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3"/>
                    <a:pt x="25" y="5"/>
                    <a:pt x="24" y="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7" name="稻壳儿春秋广告/盗版必究"/>
          <p:cNvSpPr txBox="1"/>
          <p:nvPr/>
        </p:nvSpPr>
        <p:spPr>
          <a:xfrm>
            <a:off x="3246170" y="2328874"/>
            <a:ext cx="1982543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2008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Years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Month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Day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Access to school scholarships</a:t>
            </a:r>
          </a:p>
        </p:txBody>
      </p:sp>
      <p:sp>
        <p:nvSpPr>
          <p:cNvPr id="28" name="稻壳儿春秋广告/盗版必究"/>
          <p:cNvSpPr txBox="1"/>
          <p:nvPr/>
        </p:nvSpPr>
        <p:spPr>
          <a:xfrm>
            <a:off x="3246170" y="4181522"/>
            <a:ext cx="1982543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2009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Years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Month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02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Day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National Computer Level LEVEL Level II Certificate (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C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Language), proficiency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Office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Office software.</a:t>
            </a:r>
          </a:p>
        </p:txBody>
      </p:sp>
      <p:sp>
        <p:nvSpPr>
          <p:cNvPr id="29" name="稻壳儿春秋广告/盗版必究"/>
          <p:cNvSpPr txBox="1"/>
          <p:nvPr/>
        </p:nvSpPr>
        <p:spPr>
          <a:xfrm flipH="1">
            <a:off x="8457654" y="4181522"/>
            <a:ext cx="1982543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Years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Month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Day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Obtaining outstanding graduates at the academic level</a:t>
            </a:r>
          </a:p>
        </p:txBody>
      </p:sp>
      <p:sp>
        <p:nvSpPr>
          <p:cNvPr id="30" name="稻壳儿春秋广告/盗版必究"/>
          <p:cNvSpPr txBox="1"/>
          <p:nvPr/>
        </p:nvSpPr>
        <p:spPr>
          <a:xfrm flipH="1">
            <a:off x="8457654" y="2208841"/>
            <a:ext cx="1982543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2009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Years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Month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25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Day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He was awarded an outstanding member of the Academy-level League and joined the Communist Party at the end of the month.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111454" y="2328874"/>
            <a:ext cx="1158560" cy="959810"/>
            <a:chOff x="6845301" y="1584326"/>
            <a:chExt cx="758826" cy="628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232"/>
            <p:cNvSpPr>
              <a:spLocks noEditPoints="1"/>
            </p:cNvSpPr>
            <p:nvPr/>
          </p:nvSpPr>
          <p:spPr bwMode="auto">
            <a:xfrm>
              <a:off x="6977064" y="1584326"/>
              <a:ext cx="473075" cy="390525"/>
            </a:xfrm>
            <a:custGeom>
              <a:avLst/>
              <a:gdLst>
                <a:gd name="T0" fmla="*/ 160 w 340"/>
                <a:gd name="T1" fmla="*/ 280 h 280"/>
                <a:gd name="T2" fmla="*/ 76 w 340"/>
                <a:gd name="T3" fmla="*/ 261 h 280"/>
                <a:gd name="T4" fmla="*/ 8 w 340"/>
                <a:gd name="T5" fmla="*/ 158 h 280"/>
                <a:gd name="T6" fmla="*/ 8 w 340"/>
                <a:gd name="T7" fmla="*/ 18 h 280"/>
                <a:gd name="T8" fmla="*/ 13 w 340"/>
                <a:gd name="T9" fmla="*/ 13 h 280"/>
                <a:gd name="T10" fmla="*/ 322 w 340"/>
                <a:gd name="T11" fmla="*/ 21 h 280"/>
                <a:gd name="T12" fmla="*/ 326 w 340"/>
                <a:gd name="T13" fmla="*/ 26 h 280"/>
                <a:gd name="T14" fmla="*/ 275 w 340"/>
                <a:gd name="T15" fmla="*/ 232 h 280"/>
                <a:gd name="T16" fmla="*/ 162 w 340"/>
                <a:gd name="T17" fmla="*/ 280 h 280"/>
                <a:gd name="T18" fmla="*/ 160 w 340"/>
                <a:gd name="T19" fmla="*/ 280 h 280"/>
                <a:gd name="T20" fmla="*/ 19 w 340"/>
                <a:gd name="T21" fmla="*/ 25 h 280"/>
                <a:gd name="T22" fmla="*/ 20 w 340"/>
                <a:gd name="T23" fmla="*/ 156 h 280"/>
                <a:gd name="T24" fmla="*/ 83 w 340"/>
                <a:gd name="T25" fmla="*/ 251 h 280"/>
                <a:gd name="T26" fmla="*/ 161 w 340"/>
                <a:gd name="T27" fmla="*/ 268 h 280"/>
                <a:gd name="T28" fmla="*/ 161 w 340"/>
                <a:gd name="T29" fmla="*/ 268 h 280"/>
                <a:gd name="T30" fmla="*/ 266 w 340"/>
                <a:gd name="T31" fmla="*/ 224 h 280"/>
                <a:gd name="T32" fmla="*/ 315 w 340"/>
                <a:gd name="T33" fmla="*/ 32 h 280"/>
                <a:gd name="T34" fmla="*/ 19 w 340"/>
                <a:gd name="T35" fmla="*/ 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280">
                  <a:moveTo>
                    <a:pt x="160" y="280"/>
                  </a:moveTo>
                  <a:cubicBezTo>
                    <a:pt x="150" y="280"/>
                    <a:pt x="102" y="279"/>
                    <a:pt x="76" y="261"/>
                  </a:cubicBezTo>
                  <a:cubicBezTo>
                    <a:pt x="48" y="243"/>
                    <a:pt x="16" y="204"/>
                    <a:pt x="8" y="158"/>
                  </a:cubicBezTo>
                  <a:cubicBezTo>
                    <a:pt x="0" y="115"/>
                    <a:pt x="4" y="37"/>
                    <a:pt x="8" y="18"/>
                  </a:cubicBezTo>
                  <a:cubicBezTo>
                    <a:pt x="8" y="15"/>
                    <a:pt x="11" y="13"/>
                    <a:pt x="13" y="13"/>
                  </a:cubicBezTo>
                  <a:cubicBezTo>
                    <a:pt x="22" y="12"/>
                    <a:pt x="232" y="0"/>
                    <a:pt x="322" y="21"/>
                  </a:cubicBezTo>
                  <a:cubicBezTo>
                    <a:pt x="324" y="21"/>
                    <a:pt x="326" y="23"/>
                    <a:pt x="326" y="26"/>
                  </a:cubicBezTo>
                  <a:cubicBezTo>
                    <a:pt x="327" y="31"/>
                    <a:pt x="340" y="159"/>
                    <a:pt x="275" y="232"/>
                  </a:cubicBezTo>
                  <a:cubicBezTo>
                    <a:pt x="247" y="263"/>
                    <a:pt x="209" y="279"/>
                    <a:pt x="162" y="280"/>
                  </a:cubicBezTo>
                  <a:cubicBezTo>
                    <a:pt x="161" y="280"/>
                    <a:pt x="161" y="280"/>
                    <a:pt x="160" y="280"/>
                  </a:cubicBezTo>
                  <a:close/>
                  <a:moveTo>
                    <a:pt x="19" y="25"/>
                  </a:moveTo>
                  <a:cubicBezTo>
                    <a:pt x="16" y="49"/>
                    <a:pt x="13" y="117"/>
                    <a:pt x="20" y="156"/>
                  </a:cubicBezTo>
                  <a:cubicBezTo>
                    <a:pt x="27" y="198"/>
                    <a:pt x="57" y="234"/>
                    <a:pt x="83" y="251"/>
                  </a:cubicBezTo>
                  <a:cubicBezTo>
                    <a:pt x="109" y="269"/>
                    <a:pt x="161" y="268"/>
                    <a:pt x="161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205" y="267"/>
                    <a:pt x="241" y="253"/>
                    <a:pt x="266" y="224"/>
                  </a:cubicBezTo>
                  <a:cubicBezTo>
                    <a:pt x="321" y="162"/>
                    <a:pt x="316" y="54"/>
                    <a:pt x="315" y="32"/>
                  </a:cubicBezTo>
                  <a:cubicBezTo>
                    <a:pt x="232" y="14"/>
                    <a:pt x="51" y="23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7046914" y="1957388"/>
              <a:ext cx="292100" cy="255588"/>
            </a:xfrm>
            <a:custGeom>
              <a:avLst/>
              <a:gdLst>
                <a:gd name="T0" fmla="*/ 157 w 209"/>
                <a:gd name="T1" fmla="*/ 183 h 183"/>
                <a:gd name="T2" fmla="*/ 132 w 209"/>
                <a:gd name="T3" fmla="*/ 182 h 183"/>
                <a:gd name="T4" fmla="*/ 58 w 209"/>
                <a:gd name="T5" fmla="*/ 180 h 183"/>
                <a:gd name="T6" fmla="*/ 4 w 209"/>
                <a:gd name="T7" fmla="*/ 167 h 183"/>
                <a:gd name="T8" fmla="*/ 1 w 209"/>
                <a:gd name="T9" fmla="*/ 155 h 183"/>
                <a:gd name="T10" fmla="*/ 34 w 209"/>
                <a:gd name="T11" fmla="*/ 133 h 183"/>
                <a:gd name="T12" fmla="*/ 67 w 209"/>
                <a:gd name="T13" fmla="*/ 114 h 183"/>
                <a:gd name="T14" fmla="*/ 73 w 209"/>
                <a:gd name="T15" fmla="*/ 8 h 183"/>
                <a:gd name="T16" fmla="*/ 79 w 209"/>
                <a:gd name="T17" fmla="*/ 2 h 183"/>
                <a:gd name="T18" fmla="*/ 79 w 209"/>
                <a:gd name="T19" fmla="*/ 2 h 183"/>
                <a:gd name="T20" fmla="*/ 86 w 209"/>
                <a:gd name="T21" fmla="*/ 8 h 183"/>
                <a:gd name="T22" fmla="*/ 79 w 209"/>
                <a:gd name="T23" fmla="*/ 117 h 183"/>
                <a:gd name="T24" fmla="*/ 37 w 209"/>
                <a:gd name="T25" fmla="*/ 145 h 183"/>
                <a:gd name="T26" fmla="*/ 13 w 209"/>
                <a:gd name="T27" fmla="*/ 157 h 183"/>
                <a:gd name="T28" fmla="*/ 14 w 209"/>
                <a:gd name="T29" fmla="*/ 159 h 183"/>
                <a:gd name="T30" fmla="*/ 58 w 209"/>
                <a:gd name="T31" fmla="*/ 167 h 183"/>
                <a:gd name="T32" fmla="*/ 133 w 209"/>
                <a:gd name="T33" fmla="*/ 170 h 183"/>
                <a:gd name="T34" fmla="*/ 195 w 209"/>
                <a:gd name="T35" fmla="*/ 164 h 183"/>
                <a:gd name="T36" fmla="*/ 174 w 209"/>
                <a:gd name="T37" fmla="*/ 152 h 183"/>
                <a:gd name="T38" fmla="*/ 127 w 209"/>
                <a:gd name="T39" fmla="*/ 109 h 183"/>
                <a:gd name="T40" fmla="*/ 127 w 209"/>
                <a:gd name="T41" fmla="*/ 7 h 183"/>
                <a:gd name="T42" fmla="*/ 133 w 209"/>
                <a:gd name="T43" fmla="*/ 0 h 183"/>
                <a:gd name="T44" fmla="*/ 133 w 209"/>
                <a:gd name="T45" fmla="*/ 0 h 183"/>
                <a:gd name="T46" fmla="*/ 139 w 209"/>
                <a:gd name="T47" fmla="*/ 7 h 183"/>
                <a:gd name="T48" fmla="*/ 139 w 209"/>
                <a:gd name="T49" fmla="*/ 109 h 183"/>
                <a:gd name="T50" fmla="*/ 179 w 209"/>
                <a:gd name="T51" fmla="*/ 141 h 183"/>
                <a:gd name="T52" fmla="*/ 208 w 209"/>
                <a:gd name="T53" fmla="*/ 161 h 183"/>
                <a:gd name="T54" fmla="*/ 206 w 209"/>
                <a:gd name="T55" fmla="*/ 170 h 183"/>
                <a:gd name="T56" fmla="*/ 157 w 209"/>
                <a:gd name="T5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183">
                  <a:moveTo>
                    <a:pt x="157" y="183"/>
                  </a:moveTo>
                  <a:cubicBezTo>
                    <a:pt x="146" y="183"/>
                    <a:pt x="136" y="182"/>
                    <a:pt x="132" y="182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1" y="180"/>
                    <a:pt x="15" y="180"/>
                    <a:pt x="4" y="167"/>
                  </a:cubicBezTo>
                  <a:cubicBezTo>
                    <a:pt x="1" y="164"/>
                    <a:pt x="0" y="159"/>
                    <a:pt x="1" y="155"/>
                  </a:cubicBezTo>
                  <a:cubicBezTo>
                    <a:pt x="4" y="142"/>
                    <a:pt x="18" y="138"/>
                    <a:pt x="34" y="133"/>
                  </a:cubicBezTo>
                  <a:cubicBezTo>
                    <a:pt x="49" y="129"/>
                    <a:pt x="64" y="125"/>
                    <a:pt x="67" y="114"/>
                  </a:cubicBezTo>
                  <a:cubicBezTo>
                    <a:pt x="74" y="88"/>
                    <a:pt x="73" y="9"/>
                    <a:pt x="73" y="8"/>
                  </a:cubicBezTo>
                  <a:cubicBezTo>
                    <a:pt x="73" y="5"/>
                    <a:pt x="76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3" y="2"/>
                    <a:pt x="85" y="5"/>
                    <a:pt x="86" y="8"/>
                  </a:cubicBezTo>
                  <a:cubicBezTo>
                    <a:pt x="86" y="11"/>
                    <a:pt x="87" y="90"/>
                    <a:pt x="79" y="117"/>
                  </a:cubicBezTo>
                  <a:cubicBezTo>
                    <a:pt x="74" y="135"/>
                    <a:pt x="55" y="140"/>
                    <a:pt x="37" y="145"/>
                  </a:cubicBezTo>
                  <a:cubicBezTo>
                    <a:pt x="26" y="148"/>
                    <a:pt x="14" y="152"/>
                    <a:pt x="13" y="157"/>
                  </a:cubicBezTo>
                  <a:cubicBezTo>
                    <a:pt x="13" y="158"/>
                    <a:pt x="13" y="159"/>
                    <a:pt x="14" y="159"/>
                  </a:cubicBezTo>
                  <a:cubicBezTo>
                    <a:pt x="19" y="166"/>
                    <a:pt x="43" y="168"/>
                    <a:pt x="58" y="167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54" y="172"/>
                    <a:pt x="188" y="171"/>
                    <a:pt x="195" y="164"/>
                  </a:cubicBezTo>
                  <a:cubicBezTo>
                    <a:pt x="193" y="161"/>
                    <a:pt x="182" y="156"/>
                    <a:pt x="174" y="152"/>
                  </a:cubicBezTo>
                  <a:cubicBezTo>
                    <a:pt x="153" y="142"/>
                    <a:pt x="126" y="130"/>
                    <a:pt x="127" y="109"/>
                  </a:cubicBezTo>
                  <a:cubicBezTo>
                    <a:pt x="127" y="79"/>
                    <a:pt x="127" y="7"/>
                    <a:pt x="127" y="7"/>
                  </a:cubicBezTo>
                  <a:cubicBezTo>
                    <a:pt x="127" y="3"/>
                    <a:pt x="129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7"/>
                  </a:cubicBezTo>
                  <a:cubicBezTo>
                    <a:pt x="139" y="7"/>
                    <a:pt x="139" y="79"/>
                    <a:pt x="139" y="109"/>
                  </a:cubicBezTo>
                  <a:cubicBezTo>
                    <a:pt x="139" y="122"/>
                    <a:pt x="162" y="133"/>
                    <a:pt x="179" y="141"/>
                  </a:cubicBezTo>
                  <a:cubicBezTo>
                    <a:pt x="195" y="148"/>
                    <a:pt x="206" y="153"/>
                    <a:pt x="208" y="161"/>
                  </a:cubicBezTo>
                  <a:cubicBezTo>
                    <a:pt x="209" y="164"/>
                    <a:pt x="208" y="168"/>
                    <a:pt x="206" y="170"/>
                  </a:cubicBezTo>
                  <a:cubicBezTo>
                    <a:pt x="198" y="181"/>
                    <a:pt x="175" y="183"/>
                    <a:pt x="157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6845301" y="1646238"/>
              <a:ext cx="174625" cy="247650"/>
            </a:xfrm>
            <a:custGeom>
              <a:avLst/>
              <a:gdLst>
                <a:gd name="T0" fmla="*/ 66 w 125"/>
                <a:gd name="T1" fmla="*/ 178 h 178"/>
                <a:gd name="T2" fmla="*/ 45 w 125"/>
                <a:gd name="T3" fmla="*/ 174 h 178"/>
                <a:gd name="T4" fmla="*/ 5 w 125"/>
                <a:gd name="T5" fmla="*/ 92 h 178"/>
                <a:gd name="T6" fmla="*/ 45 w 125"/>
                <a:gd name="T7" fmla="*/ 14 h 178"/>
                <a:gd name="T8" fmla="*/ 105 w 125"/>
                <a:gd name="T9" fmla="*/ 7 h 178"/>
                <a:gd name="T10" fmla="*/ 109 w 125"/>
                <a:gd name="T11" fmla="*/ 14 h 178"/>
                <a:gd name="T12" fmla="*/ 102 w 125"/>
                <a:gd name="T13" fmla="*/ 18 h 178"/>
                <a:gd name="T14" fmla="*/ 52 w 125"/>
                <a:gd name="T15" fmla="*/ 24 h 178"/>
                <a:gd name="T16" fmla="*/ 16 w 125"/>
                <a:gd name="T17" fmla="*/ 93 h 178"/>
                <a:gd name="T18" fmla="*/ 50 w 125"/>
                <a:gd name="T19" fmla="*/ 163 h 178"/>
                <a:gd name="T20" fmla="*/ 116 w 125"/>
                <a:gd name="T21" fmla="*/ 154 h 178"/>
                <a:gd name="T22" fmla="*/ 123 w 125"/>
                <a:gd name="T23" fmla="*/ 157 h 178"/>
                <a:gd name="T24" fmla="*/ 120 w 125"/>
                <a:gd name="T25" fmla="*/ 165 h 178"/>
                <a:gd name="T26" fmla="*/ 66 w 125"/>
                <a:gd name="T2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78">
                  <a:moveTo>
                    <a:pt x="66" y="178"/>
                  </a:moveTo>
                  <a:cubicBezTo>
                    <a:pt x="58" y="178"/>
                    <a:pt x="51" y="177"/>
                    <a:pt x="45" y="174"/>
                  </a:cubicBezTo>
                  <a:cubicBezTo>
                    <a:pt x="17" y="161"/>
                    <a:pt x="0" y="143"/>
                    <a:pt x="5" y="92"/>
                  </a:cubicBezTo>
                  <a:cubicBezTo>
                    <a:pt x="7" y="58"/>
                    <a:pt x="23" y="29"/>
                    <a:pt x="45" y="14"/>
                  </a:cubicBezTo>
                  <a:cubicBezTo>
                    <a:pt x="63" y="2"/>
                    <a:pt x="83" y="0"/>
                    <a:pt x="105" y="7"/>
                  </a:cubicBezTo>
                  <a:cubicBezTo>
                    <a:pt x="108" y="8"/>
                    <a:pt x="110" y="11"/>
                    <a:pt x="109" y="14"/>
                  </a:cubicBezTo>
                  <a:cubicBezTo>
                    <a:pt x="108" y="18"/>
                    <a:pt x="105" y="19"/>
                    <a:pt x="102" y="18"/>
                  </a:cubicBezTo>
                  <a:cubicBezTo>
                    <a:pt x="83" y="12"/>
                    <a:pt x="66" y="14"/>
                    <a:pt x="52" y="24"/>
                  </a:cubicBezTo>
                  <a:cubicBezTo>
                    <a:pt x="33" y="37"/>
                    <a:pt x="19" y="63"/>
                    <a:pt x="16" y="93"/>
                  </a:cubicBezTo>
                  <a:cubicBezTo>
                    <a:pt x="12" y="142"/>
                    <a:pt x="29" y="154"/>
                    <a:pt x="50" y="163"/>
                  </a:cubicBezTo>
                  <a:cubicBezTo>
                    <a:pt x="68" y="171"/>
                    <a:pt x="103" y="159"/>
                    <a:pt x="116" y="154"/>
                  </a:cubicBezTo>
                  <a:cubicBezTo>
                    <a:pt x="119" y="153"/>
                    <a:pt x="122" y="154"/>
                    <a:pt x="123" y="157"/>
                  </a:cubicBezTo>
                  <a:cubicBezTo>
                    <a:pt x="125" y="160"/>
                    <a:pt x="123" y="163"/>
                    <a:pt x="120" y="165"/>
                  </a:cubicBezTo>
                  <a:cubicBezTo>
                    <a:pt x="119" y="165"/>
                    <a:pt x="91" y="178"/>
                    <a:pt x="6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6889751" y="1681163"/>
              <a:ext cx="114300" cy="168275"/>
            </a:xfrm>
            <a:custGeom>
              <a:avLst/>
              <a:gdLst>
                <a:gd name="T0" fmla="*/ 44 w 82"/>
                <a:gd name="T1" fmla="*/ 121 h 121"/>
                <a:gd name="T2" fmla="*/ 29 w 82"/>
                <a:gd name="T3" fmla="*/ 118 h 121"/>
                <a:gd name="T4" fmla="*/ 3 w 82"/>
                <a:gd name="T5" fmla="*/ 62 h 121"/>
                <a:gd name="T6" fmla="*/ 30 w 82"/>
                <a:gd name="T7" fmla="*/ 8 h 121"/>
                <a:gd name="T8" fmla="*/ 69 w 82"/>
                <a:gd name="T9" fmla="*/ 4 h 121"/>
                <a:gd name="T10" fmla="*/ 73 w 82"/>
                <a:gd name="T11" fmla="*/ 12 h 121"/>
                <a:gd name="T12" fmla="*/ 65 w 82"/>
                <a:gd name="T13" fmla="*/ 16 h 121"/>
                <a:gd name="T14" fmla="*/ 37 w 82"/>
                <a:gd name="T15" fmla="*/ 18 h 121"/>
                <a:gd name="T16" fmla="*/ 14 w 82"/>
                <a:gd name="T17" fmla="*/ 63 h 121"/>
                <a:gd name="T18" fmla="*/ 34 w 82"/>
                <a:gd name="T19" fmla="*/ 108 h 121"/>
                <a:gd name="T20" fmla="*/ 73 w 82"/>
                <a:gd name="T21" fmla="*/ 103 h 121"/>
                <a:gd name="T22" fmla="*/ 81 w 82"/>
                <a:gd name="T23" fmla="*/ 106 h 121"/>
                <a:gd name="T24" fmla="*/ 78 w 82"/>
                <a:gd name="T25" fmla="*/ 114 h 121"/>
                <a:gd name="T26" fmla="*/ 44 w 82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1">
                  <a:moveTo>
                    <a:pt x="44" y="121"/>
                  </a:moveTo>
                  <a:cubicBezTo>
                    <a:pt x="39" y="121"/>
                    <a:pt x="34" y="121"/>
                    <a:pt x="29" y="118"/>
                  </a:cubicBezTo>
                  <a:cubicBezTo>
                    <a:pt x="11" y="110"/>
                    <a:pt x="0" y="97"/>
                    <a:pt x="3" y="62"/>
                  </a:cubicBezTo>
                  <a:cubicBezTo>
                    <a:pt x="4" y="39"/>
                    <a:pt x="15" y="18"/>
                    <a:pt x="30" y="8"/>
                  </a:cubicBezTo>
                  <a:cubicBezTo>
                    <a:pt x="41" y="1"/>
                    <a:pt x="55" y="0"/>
                    <a:pt x="69" y="4"/>
                  </a:cubicBezTo>
                  <a:cubicBezTo>
                    <a:pt x="72" y="5"/>
                    <a:pt x="74" y="9"/>
                    <a:pt x="73" y="12"/>
                  </a:cubicBezTo>
                  <a:cubicBezTo>
                    <a:pt x="71" y="15"/>
                    <a:pt x="68" y="17"/>
                    <a:pt x="65" y="16"/>
                  </a:cubicBezTo>
                  <a:cubicBezTo>
                    <a:pt x="54" y="12"/>
                    <a:pt x="45" y="13"/>
                    <a:pt x="37" y="18"/>
                  </a:cubicBezTo>
                  <a:cubicBezTo>
                    <a:pt x="25" y="26"/>
                    <a:pt x="16" y="43"/>
                    <a:pt x="14" y="63"/>
                  </a:cubicBezTo>
                  <a:cubicBezTo>
                    <a:pt x="12" y="95"/>
                    <a:pt x="21" y="102"/>
                    <a:pt x="34" y="108"/>
                  </a:cubicBezTo>
                  <a:cubicBezTo>
                    <a:pt x="45" y="113"/>
                    <a:pt x="66" y="106"/>
                    <a:pt x="73" y="103"/>
                  </a:cubicBezTo>
                  <a:cubicBezTo>
                    <a:pt x="76" y="101"/>
                    <a:pt x="80" y="103"/>
                    <a:pt x="81" y="106"/>
                  </a:cubicBezTo>
                  <a:cubicBezTo>
                    <a:pt x="82" y="109"/>
                    <a:pt x="81" y="112"/>
                    <a:pt x="78" y="114"/>
                  </a:cubicBezTo>
                  <a:cubicBezTo>
                    <a:pt x="76" y="115"/>
                    <a:pt x="60" y="121"/>
                    <a:pt x="4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7383464" y="1649413"/>
              <a:ext cx="220663" cy="250825"/>
            </a:xfrm>
            <a:custGeom>
              <a:avLst/>
              <a:gdLst>
                <a:gd name="T0" fmla="*/ 53 w 158"/>
                <a:gd name="T1" fmla="*/ 180 h 180"/>
                <a:gd name="T2" fmla="*/ 3 w 158"/>
                <a:gd name="T3" fmla="*/ 160 h 180"/>
                <a:gd name="T4" fmla="*/ 2 w 158"/>
                <a:gd name="T5" fmla="*/ 152 h 180"/>
                <a:gd name="T6" fmla="*/ 11 w 158"/>
                <a:gd name="T7" fmla="*/ 152 h 180"/>
                <a:gd name="T8" fmla="*/ 98 w 158"/>
                <a:gd name="T9" fmla="*/ 151 h 180"/>
                <a:gd name="T10" fmla="*/ 123 w 158"/>
                <a:gd name="T11" fmla="*/ 47 h 180"/>
                <a:gd name="T12" fmla="*/ 86 w 158"/>
                <a:gd name="T13" fmla="*/ 19 h 180"/>
                <a:gd name="T14" fmla="*/ 33 w 158"/>
                <a:gd name="T15" fmla="*/ 29 h 180"/>
                <a:gd name="T16" fmla="*/ 25 w 158"/>
                <a:gd name="T17" fmla="*/ 27 h 180"/>
                <a:gd name="T18" fmla="*/ 27 w 158"/>
                <a:gd name="T19" fmla="*/ 19 h 180"/>
                <a:gd name="T20" fmla="*/ 89 w 158"/>
                <a:gd name="T21" fmla="*/ 7 h 180"/>
                <a:gd name="T22" fmla="*/ 133 w 158"/>
                <a:gd name="T23" fmla="*/ 41 h 180"/>
                <a:gd name="T24" fmla="*/ 106 w 158"/>
                <a:gd name="T25" fmla="*/ 160 h 180"/>
                <a:gd name="T26" fmla="*/ 53 w 158"/>
                <a:gd name="T2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80">
                  <a:moveTo>
                    <a:pt x="53" y="180"/>
                  </a:moveTo>
                  <a:cubicBezTo>
                    <a:pt x="35" y="180"/>
                    <a:pt x="17" y="174"/>
                    <a:pt x="3" y="160"/>
                  </a:cubicBezTo>
                  <a:cubicBezTo>
                    <a:pt x="0" y="158"/>
                    <a:pt x="0" y="154"/>
                    <a:pt x="2" y="152"/>
                  </a:cubicBezTo>
                  <a:cubicBezTo>
                    <a:pt x="4" y="149"/>
                    <a:pt x="8" y="149"/>
                    <a:pt x="11" y="152"/>
                  </a:cubicBezTo>
                  <a:cubicBezTo>
                    <a:pt x="41" y="179"/>
                    <a:pt x="76" y="169"/>
                    <a:pt x="98" y="151"/>
                  </a:cubicBezTo>
                  <a:cubicBezTo>
                    <a:pt x="127" y="127"/>
                    <a:pt x="145" y="83"/>
                    <a:pt x="123" y="47"/>
                  </a:cubicBezTo>
                  <a:cubicBezTo>
                    <a:pt x="113" y="32"/>
                    <a:pt x="101" y="22"/>
                    <a:pt x="86" y="19"/>
                  </a:cubicBezTo>
                  <a:cubicBezTo>
                    <a:pt x="60" y="12"/>
                    <a:pt x="33" y="29"/>
                    <a:pt x="33" y="29"/>
                  </a:cubicBezTo>
                  <a:cubicBezTo>
                    <a:pt x="30" y="31"/>
                    <a:pt x="26" y="30"/>
                    <a:pt x="25" y="27"/>
                  </a:cubicBezTo>
                  <a:cubicBezTo>
                    <a:pt x="23" y="24"/>
                    <a:pt x="24" y="20"/>
                    <a:pt x="27" y="19"/>
                  </a:cubicBezTo>
                  <a:cubicBezTo>
                    <a:pt x="28" y="18"/>
                    <a:pt x="57" y="0"/>
                    <a:pt x="89" y="7"/>
                  </a:cubicBezTo>
                  <a:cubicBezTo>
                    <a:pt x="107" y="11"/>
                    <a:pt x="121" y="22"/>
                    <a:pt x="133" y="41"/>
                  </a:cubicBezTo>
                  <a:cubicBezTo>
                    <a:pt x="158" y="82"/>
                    <a:pt x="138" y="133"/>
                    <a:pt x="106" y="160"/>
                  </a:cubicBezTo>
                  <a:cubicBezTo>
                    <a:pt x="89" y="174"/>
                    <a:pt x="71" y="180"/>
                    <a:pt x="53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7394576" y="1684338"/>
              <a:ext cx="147638" cy="169863"/>
            </a:xfrm>
            <a:custGeom>
              <a:avLst/>
              <a:gdLst>
                <a:gd name="T0" fmla="*/ 36 w 106"/>
                <a:gd name="T1" fmla="*/ 121 h 121"/>
                <a:gd name="T2" fmla="*/ 3 w 106"/>
                <a:gd name="T3" fmla="*/ 107 h 121"/>
                <a:gd name="T4" fmla="*/ 2 w 106"/>
                <a:gd name="T5" fmla="*/ 99 h 121"/>
                <a:gd name="T6" fmla="*/ 11 w 106"/>
                <a:gd name="T7" fmla="*/ 98 h 121"/>
                <a:gd name="T8" fmla="*/ 64 w 106"/>
                <a:gd name="T9" fmla="*/ 98 h 121"/>
                <a:gd name="T10" fmla="*/ 79 w 106"/>
                <a:gd name="T11" fmla="*/ 34 h 121"/>
                <a:gd name="T12" fmla="*/ 57 w 106"/>
                <a:gd name="T13" fmla="*/ 17 h 121"/>
                <a:gd name="T14" fmla="*/ 25 w 106"/>
                <a:gd name="T15" fmla="*/ 23 h 121"/>
                <a:gd name="T16" fmla="*/ 16 w 106"/>
                <a:gd name="T17" fmla="*/ 21 h 121"/>
                <a:gd name="T18" fmla="*/ 18 w 106"/>
                <a:gd name="T19" fmla="*/ 13 h 121"/>
                <a:gd name="T20" fmla="*/ 60 w 106"/>
                <a:gd name="T21" fmla="*/ 5 h 121"/>
                <a:gd name="T22" fmla="*/ 89 w 106"/>
                <a:gd name="T23" fmla="*/ 28 h 121"/>
                <a:gd name="T24" fmla="*/ 71 w 106"/>
                <a:gd name="T25" fmla="*/ 107 h 121"/>
                <a:gd name="T26" fmla="*/ 36 w 106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21">
                  <a:moveTo>
                    <a:pt x="36" y="121"/>
                  </a:moveTo>
                  <a:cubicBezTo>
                    <a:pt x="24" y="121"/>
                    <a:pt x="13" y="116"/>
                    <a:pt x="3" y="107"/>
                  </a:cubicBezTo>
                  <a:cubicBezTo>
                    <a:pt x="0" y="105"/>
                    <a:pt x="0" y="101"/>
                    <a:pt x="2" y="99"/>
                  </a:cubicBezTo>
                  <a:cubicBezTo>
                    <a:pt x="5" y="96"/>
                    <a:pt x="8" y="96"/>
                    <a:pt x="11" y="98"/>
                  </a:cubicBezTo>
                  <a:cubicBezTo>
                    <a:pt x="29" y="115"/>
                    <a:pt x="50" y="109"/>
                    <a:pt x="64" y="98"/>
                  </a:cubicBezTo>
                  <a:cubicBezTo>
                    <a:pt x="81" y="83"/>
                    <a:pt x="93" y="56"/>
                    <a:pt x="79" y="34"/>
                  </a:cubicBezTo>
                  <a:cubicBezTo>
                    <a:pt x="73" y="25"/>
                    <a:pt x="66" y="19"/>
                    <a:pt x="57" y="17"/>
                  </a:cubicBezTo>
                  <a:cubicBezTo>
                    <a:pt x="41" y="13"/>
                    <a:pt x="25" y="23"/>
                    <a:pt x="25" y="23"/>
                  </a:cubicBezTo>
                  <a:cubicBezTo>
                    <a:pt x="22" y="25"/>
                    <a:pt x="18" y="24"/>
                    <a:pt x="16" y="21"/>
                  </a:cubicBezTo>
                  <a:cubicBezTo>
                    <a:pt x="15" y="19"/>
                    <a:pt x="16" y="15"/>
                    <a:pt x="18" y="13"/>
                  </a:cubicBezTo>
                  <a:cubicBezTo>
                    <a:pt x="19" y="13"/>
                    <a:pt x="39" y="0"/>
                    <a:pt x="60" y="5"/>
                  </a:cubicBezTo>
                  <a:cubicBezTo>
                    <a:pt x="72" y="8"/>
                    <a:pt x="82" y="16"/>
                    <a:pt x="89" y="28"/>
                  </a:cubicBezTo>
                  <a:cubicBezTo>
                    <a:pt x="106" y="55"/>
                    <a:pt x="93" y="89"/>
                    <a:pt x="71" y="107"/>
                  </a:cubicBezTo>
                  <a:cubicBezTo>
                    <a:pt x="60" y="116"/>
                    <a:pt x="48" y="121"/>
                    <a:pt x="3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239"/>
            <p:cNvSpPr/>
            <p:nvPr/>
          </p:nvSpPr>
          <p:spPr bwMode="auto">
            <a:xfrm>
              <a:off x="7324726" y="1611313"/>
              <a:ext cx="73025" cy="65088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2 h 47"/>
                <a:gd name="T6" fmla="*/ 47 w 52"/>
                <a:gd name="T7" fmla="*/ 1 h 47"/>
                <a:gd name="T8" fmla="*/ 51 w 52"/>
                <a:gd name="T9" fmla="*/ 2 h 47"/>
                <a:gd name="T10" fmla="*/ 50 w 52"/>
                <a:gd name="T11" fmla="*/ 6 h 47"/>
                <a:gd name="T12" fmla="*/ 5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1" y="47"/>
                    <a:pt x="1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50" y="0"/>
                    <a:pt x="51" y="2"/>
                  </a:cubicBezTo>
                  <a:cubicBezTo>
                    <a:pt x="52" y="3"/>
                    <a:pt x="52" y="5"/>
                    <a:pt x="50" y="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40"/>
            <p:cNvSpPr/>
            <p:nvPr/>
          </p:nvSpPr>
          <p:spPr bwMode="auto">
            <a:xfrm>
              <a:off x="7324726" y="1633538"/>
              <a:ext cx="104775" cy="84138"/>
            </a:xfrm>
            <a:custGeom>
              <a:avLst/>
              <a:gdLst>
                <a:gd name="T0" fmla="*/ 3 w 75"/>
                <a:gd name="T1" fmla="*/ 60 h 60"/>
                <a:gd name="T2" fmla="*/ 1 w 75"/>
                <a:gd name="T3" fmla="*/ 59 h 60"/>
                <a:gd name="T4" fmla="*/ 1 w 75"/>
                <a:gd name="T5" fmla="*/ 55 h 60"/>
                <a:gd name="T6" fmla="*/ 69 w 75"/>
                <a:gd name="T7" fmla="*/ 2 h 60"/>
                <a:gd name="T8" fmla="*/ 73 w 75"/>
                <a:gd name="T9" fmla="*/ 1 h 60"/>
                <a:gd name="T10" fmla="*/ 74 w 75"/>
                <a:gd name="T11" fmla="*/ 4 h 60"/>
                <a:gd name="T12" fmla="*/ 5 w 75"/>
                <a:gd name="T13" fmla="*/ 60 h 60"/>
                <a:gd name="T14" fmla="*/ 3 w 7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0">
                  <a:moveTo>
                    <a:pt x="3" y="60"/>
                  </a:moveTo>
                  <a:cubicBezTo>
                    <a:pt x="2" y="60"/>
                    <a:pt x="1" y="60"/>
                    <a:pt x="1" y="59"/>
                  </a:cubicBezTo>
                  <a:cubicBezTo>
                    <a:pt x="0" y="58"/>
                    <a:pt x="0" y="56"/>
                    <a:pt x="1" y="55"/>
                  </a:cubicBezTo>
                  <a:cubicBezTo>
                    <a:pt x="18" y="44"/>
                    <a:pt x="63" y="13"/>
                    <a:pt x="69" y="2"/>
                  </a:cubicBezTo>
                  <a:cubicBezTo>
                    <a:pt x="69" y="0"/>
                    <a:pt x="71" y="0"/>
                    <a:pt x="73" y="1"/>
                  </a:cubicBezTo>
                  <a:cubicBezTo>
                    <a:pt x="74" y="1"/>
                    <a:pt x="75" y="3"/>
                    <a:pt x="74" y="4"/>
                  </a:cubicBezTo>
                  <a:cubicBezTo>
                    <a:pt x="66" y="20"/>
                    <a:pt x="7" y="58"/>
                    <a:pt x="5" y="60"/>
                  </a:cubicBezTo>
                  <a:cubicBezTo>
                    <a:pt x="4" y="60"/>
                    <a:pt x="4" y="60"/>
                    <a:pt x="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241"/>
            <p:cNvSpPr/>
            <p:nvPr/>
          </p:nvSpPr>
          <p:spPr bwMode="auto">
            <a:xfrm>
              <a:off x="7340601" y="1695451"/>
              <a:ext cx="87313" cy="53975"/>
            </a:xfrm>
            <a:custGeom>
              <a:avLst/>
              <a:gdLst>
                <a:gd name="T0" fmla="*/ 3 w 63"/>
                <a:gd name="T1" fmla="*/ 39 h 39"/>
                <a:gd name="T2" fmla="*/ 1 w 63"/>
                <a:gd name="T3" fmla="*/ 37 h 39"/>
                <a:gd name="T4" fmla="*/ 2 w 63"/>
                <a:gd name="T5" fmla="*/ 33 h 39"/>
                <a:gd name="T6" fmla="*/ 58 w 63"/>
                <a:gd name="T7" fmla="*/ 1 h 39"/>
                <a:gd name="T8" fmla="*/ 62 w 63"/>
                <a:gd name="T9" fmla="*/ 2 h 39"/>
                <a:gd name="T10" fmla="*/ 61 w 63"/>
                <a:gd name="T11" fmla="*/ 6 h 39"/>
                <a:gd name="T12" fmla="*/ 5 w 63"/>
                <a:gd name="T13" fmla="*/ 38 h 39"/>
                <a:gd name="T14" fmla="*/ 3 w 6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9">
                  <a:moveTo>
                    <a:pt x="3" y="39"/>
                  </a:moveTo>
                  <a:cubicBezTo>
                    <a:pt x="2" y="39"/>
                    <a:pt x="1" y="38"/>
                    <a:pt x="1" y="37"/>
                  </a:cubicBezTo>
                  <a:cubicBezTo>
                    <a:pt x="0" y="36"/>
                    <a:pt x="1" y="34"/>
                    <a:pt x="2" y="33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0"/>
                    <a:pt x="62" y="0"/>
                    <a:pt x="62" y="2"/>
                  </a:cubicBezTo>
                  <a:cubicBezTo>
                    <a:pt x="63" y="3"/>
                    <a:pt x="63" y="5"/>
                    <a:pt x="61" y="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242"/>
            <p:cNvSpPr/>
            <p:nvPr/>
          </p:nvSpPr>
          <p:spPr bwMode="auto">
            <a:xfrm>
              <a:off x="7340601" y="1735138"/>
              <a:ext cx="84138" cy="53975"/>
            </a:xfrm>
            <a:custGeom>
              <a:avLst/>
              <a:gdLst>
                <a:gd name="T0" fmla="*/ 3 w 60"/>
                <a:gd name="T1" fmla="*/ 39 h 39"/>
                <a:gd name="T2" fmla="*/ 1 w 60"/>
                <a:gd name="T3" fmla="*/ 38 h 39"/>
                <a:gd name="T4" fmla="*/ 2 w 60"/>
                <a:gd name="T5" fmla="*/ 34 h 39"/>
                <a:gd name="T6" fmla="*/ 56 w 60"/>
                <a:gd name="T7" fmla="*/ 1 h 39"/>
                <a:gd name="T8" fmla="*/ 59 w 60"/>
                <a:gd name="T9" fmla="*/ 2 h 39"/>
                <a:gd name="T10" fmla="*/ 59 w 60"/>
                <a:gd name="T11" fmla="*/ 6 h 39"/>
                <a:gd name="T12" fmla="*/ 5 w 60"/>
                <a:gd name="T13" fmla="*/ 39 h 39"/>
                <a:gd name="T14" fmla="*/ 3 w 6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9">
                  <a:moveTo>
                    <a:pt x="3" y="39"/>
                  </a:moveTo>
                  <a:cubicBezTo>
                    <a:pt x="2" y="39"/>
                    <a:pt x="1" y="39"/>
                    <a:pt x="1" y="38"/>
                  </a:cubicBezTo>
                  <a:cubicBezTo>
                    <a:pt x="0" y="37"/>
                    <a:pt x="0" y="35"/>
                    <a:pt x="2" y="34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1"/>
                    <a:pt x="59" y="2"/>
                  </a:cubicBezTo>
                  <a:cubicBezTo>
                    <a:pt x="60" y="3"/>
                    <a:pt x="60" y="5"/>
                    <a:pt x="59" y="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243"/>
            <p:cNvSpPr/>
            <p:nvPr/>
          </p:nvSpPr>
          <p:spPr bwMode="auto">
            <a:xfrm>
              <a:off x="7310439" y="1781176"/>
              <a:ext cx="104775" cy="49213"/>
            </a:xfrm>
            <a:custGeom>
              <a:avLst/>
              <a:gdLst>
                <a:gd name="T0" fmla="*/ 3 w 76"/>
                <a:gd name="T1" fmla="*/ 35 h 35"/>
                <a:gd name="T2" fmla="*/ 0 w 76"/>
                <a:gd name="T3" fmla="*/ 33 h 35"/>
                <a:gd name="T4" fmla="*/ 2 w 76"/>
                <a:gd name="T5" fmla="*/ 29 h 35"/>
                <a:gd name="T6" fmla="*/ 72 w 76"/>
                <a:gd name="T7" fmla="*/ 1 h 35"/>
                <a:gd name="T8" fmla="*/ 75 w 76"/>
                <a:gd name="T9" fmla="*/ 2 h 35"/>
                <a:gd name="T10" fmla="*/ 74 w 76"/>
                <a:gd name="T11" fmla="*/ 6 h 35"/>
                <a:gd name="T12" fmla="*/ 4 w 76"/>
                <a:gd name="T13" fmla="*/ 35 h 35"/>
                <a:gd name="T14" fmla="*/ 3 w 7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35">
                  <a:moveTo>
                    <a:pt x="3" y="35"/>
                  </a:move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0" y="30"/>
                    <a:pt x="2" y="29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5" y="1"/>
                    <a:pt x="75" y="2"/>
                  </a:cubicBezTo>
                  <a:cubicBezTo>
                    <a:pt x="76" y="4"/>
                    <a:pt x="75" y="5"/>
                    <a:pt x="74" y="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244"/>
            <p:cNvSpPr/>
            <p:nvPr/>
          </p:nvSpPr>
          <p:spPr bwMode="auto">
            <a:xfrm>
              <a:off x="7334251" y="1816101"/>
              <a:ext cx="69850" cy="33338"/>
            </a:xfrm>
            <a:custGeom>
              <a:avLst/>
              <a:gdLst>
                <a:gd name="T0" fmla="*/ 4 w 50"/>
                <a:gd name="T1" fmla="*/ 24 h 24"/>
                <a:gd name="T2" fmla="*/ 1 w 50"/>
                <a:gd name="T3" fmla="*/ 22 h 24"/>
                <a:gd name="T4" fmla="*/ 3 w 50"/>
                <a:gd name="T5" fmla="*/ 18 h 24"/>
                <a:gd name="T6" fmla="*/ 46 w 50"/>
                <a:gd name="T7" fmla="*/ 1 h 24"/>
                <a:gd name="T8" fmla="*/ 50 w 50"/>
                <a:gd name="T9" fmla="*/ 2 h 24"/>
                <a:gd name="T10" fmla="*/ 48 w 50"/>
                <a:gd name="T11" fmla="*/ 6 h 24"/>
                <a:gd name="T12" fmla="*/ 5 w 50"/>
                <a:gd name="T13" fmla="*/ 23 h 24"/>
                <a:gd name="T14" fmla="*/ 4 w 5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4" y="24"/>
                  </a:moveTo>
                  <a:cubicBezTo>
                    <a:pt x="2" y="24"/>
                    <a:pt x="1" y="23"/>
                    <a:pt x="1" y="22"/>
                  </a:cubicBezTo>
                  <a:cubicBezTo>
                    <a:pt x="0" y="20"/>
                    <a:pt x="1" y="19"/>
                    <a:pt x="3" y="1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50" y="4"/>
                    <a:pt x="50" y="5"/>
                    <a:pt x="48" y="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245"/>
            <p:cNvSpPr/>
            <p:nvPr/>
          </p:nvSpPr>
          <p:spPr bwMode="auto">
            <a:xfrm>
              <a:off x="7305676" y="1855788"/>
              <a:ext cx="80963" cy="41275"/>
            </a:xfrm>
            <a:custGeom>
              <a:avLst/>
              <a:gdLst>
                <a:gd name="T0" fmla="*/ 3 w 58"/>
                <a:gd name="T1" fmla="*/ 29 h 29"/>
                <a:gd name="T2" fmla="*/ 0 w 58"/>
                <a:gd name="T3" fmla="*/ 27 h 29"/>
                <a:gd name="T4" fmla="*/ 2 w 58"/>
                <a:gd name="T5" fmla="*/ 23 h 29"/>
                <a:gd name="T6" fmla="*/ 54 w 58"/>
                <a:gd name="T7" fmla="*/ 1 h 29"/>
                <a:gd name="T8" fmla="*/ 58 w 58"/>
                <a:gd name="T9" fmla="*/ 2 h 29"/>
                <a:gd name="T10" fmla="*/ 56 w 58"/>
                <a:gd name="T11" fmla="*/ 6 h 29"/>
                <a:gd name="T12" fmla="*/ 4 w 58"/>
                <a:gd name="T13" fmla="*/ 28 h 29"/>
                <a:gd name="T14" fmla="*/ 3 w 5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9">
                  <a:moveTo>
                    <a:pt x="3" y="29"/>
                  </a:moveTo>
                  <a:cubicBezTo>
                    <a:pt x="2" y="29"/>
                    <a:pt x="1" y="28"/>
                    <a:pt x="0" y="27"/>
                  </a:cubicBezTo>
                  <a:cubicBezTo>
                    <a:pt x="0" y="25"/>
                    <a:pt x="0" y="24"/>
                    <a:pt x="2" y="23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8" y="4"/>
                    <a:pt x="58" y="5"/>
                    <a:pt x="56" y="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246"/>
            <p:cNvSpPr/>
            <p:nvPr/>
          </p:nvSpPr>
          <p:spPr bwMode="auto">
            <a:xfrm>
              <a:off x="7188201" y="1979613"/>
              <a:ext cx="44450" cy="34925"/>
            </a:xfrm>
            <a:custGeom>
              <a:avLst/>
              <a:gdLst>
                <a:gd name="T0" fmla="*/ 3 w 32"/>
                <a:gd name="T1" fmla="*/ 25 h 25"/>
                <a:gd name="T2" fmla="*/ 1 w 32"/>
                <a:gd name="T3" fmla="*/ 23 h 25"/>
                <a:gd name="T4" fmla="*/ 2 w 32"/>
                <a:gd name="T5" fmla="*/ 19 h 25"/>
                <a:gd name="T6" fmla="*/ 26 w 32"/>
                <a:gd name="T7" fmla="*/ 2 h 25"/>
                <a:gd name="T8" fmla="*/ 30 w 32"/>
                <a:gd name="T9" fmla="*/ 1 h 25"/>
                <a:gd name="T10" fmla="*/ 31 w 32"/>
                <a:gd name="T11" fmla="*/ 5 h 25"/>
                <a:gd name="T12" fmla="*/ 5 w 32"/>
                <a:gd name="T13" fmla="*/ 24 h 25"/>
                <a:gd name="T14" fmla="*/ 3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3" y="25"/>
                  </a:moveTo>
                  <a:cubicBezTo>
                    <a:pt x="2" y="25"/>
                    <a:pt x="1" y="24"/>
                    <a:pt x="1" y="23"/>
                  </a:cubicBezTo>
                  <a:cubicBezTo>
                    <a:pt x="0" y="22"/>
                    <a:pt x="1" y="20"/>
                    <a:pt x="2" y="19"/>
                  </a:cubicBezTo>
                  <a:cubicBezTo>
                    <a:pt x="10" y="15"/>
                    <a:pt x="24" y="7"/>
                    <a:pt x="26" y="2"/>
                  </a:cubicBezTo>
                  <a:cubicBezTo>
                    <a:pt x="27" y="1"/>
                    <a:pt x="28" y="0"/>
                    <a:pt x="30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28" y="13"/>
                    <a:pt x="7" y="23"/>
                    <a:pt x="5" y="24"/>
                  </a:cubicBezTo>
                  <a:cubicBezTo>
                    <a:pt x="4" y="25"/>
                    <a:pt x="4" y="25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247"/>
            <p:cNvSpPr/>
            <p:nvPr/>
          </p:nvSpPr>
          <p:spPr bwMode="auto">
            <a:xfrm>
              <a:off x="7196139" y="2022476"/>
              <a:ext cx="41275" cy="31750"/>
            </a:xfrm>
            <a:custGeom>
              <a:avLst/>
              <a:gdLst>
                <a:gd name="T0" fmla="*/ 3 w 29"/>
                <a:gd name="T1" fmla="*/ 23 h 23"/>
                <a:gd name="T2" fmla="*/ 0 w 29"/>
                <a:gd name="T3" fmla="*/ 21 h 23"/>
                <a:gd name="T4" fmla="*/ 2 w 29"/>
                <a:gd name="T5" fmla="*/ 17 h 23"/>
                <a:gd name="T6" fmla="*/ 23 w 29"/>
                <a:gd name="T7" fmla="*/ 3 h 23"/>
                <a:gd name="T8" fmla="*/ 26 w 29"/>
                <a:gd name="T9" fmla="*/ 0 h 23"/>
                <a:gd name="T10" fmla="*/ 26 w 29"/>
                <a:gd name="T11" fmla="*/ 0 h 23"/>
                <a:gd name="T12" fmla="*/ 29 w 29"/>
                <a:gd name="T13" fmla="*/ 3 h 23"/>
                <a:gd name="T14" fmla="*/ 4 w 29"/>
                <a:gd name="T15" fmla="*/ 22 h 23"/>
                <a:gd name="T16" fmla="*/ 3 w 2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3">
                  <a:moveTo>
                    <a:pt x="3" y="23"/>
                  </a:moveTo>
                  <a:cubicBezTo>
                    <a:pt x="2" y="23"/>
                    <a:pt x="1" y="22"/>
                    <a:pt x="0" y="21"/>
                  </a:cubicBezTo>
                  <a:cubicBezTo>
                    <a:pt x="0" y="20"/>
                    <a:pt x="0" y="18"/>
                    <a:pt x="2" y="17"/>
                  </a:cubicBezTo>
                  <a:cubicBezTo>
                    <a:pt x="11" y="12"/>
                    <a:pt x="22" y="5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7"/>
                    <a:pt x="21" y="14"/>
                    <a:pt x="4" y="22"/>
                  </a:cubicBezTo>
                  <a:cubicBezTo>
                    <a:pt x="4" y="23"/>
                    <a:pt x="3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248"/>
            <p:cNvSpPr/>
            <p:nvPr/>
          </p:nvSpPr>
          <p:spPr bwMode="auto">
            <a:xfrm>
              <a:off x="7207251" y="2005013"/>
              <a:ext cx="25400" cy="20638"/>
            </a:xfrm>
            <a:custGeom>
              <a:avLst/>
              <a:gdLst>
                <a:gd name="T0" fmla="*/ 3 w 19"/>
                <a:gd name="T1" fmla="*/ 15 h 15"/>
                <a:gd name="T2" fmla="*/ 1 w 19"/>
                <a:gd name="T3" fmla="*/ 14 h 15"/>
                <a:gd name="T4" fmla="*/ 1 w 19"/>
                <a:gd name="T5" fmla="*/ 10 h 15"/>
                <a:gd name="T6" fmla="*/ 14 w 19"/>
                <a:gd name="T7" fmla="*/ 1 h 15"/>
                <a:gd name="T8" fmla="*/ 18 w 19"/>
                <a:gd name="T9" fmla="*/ 2 h 15"/>
                <a:gd name="T10" fmla="*/ 17 w 19"/>
                <a:gd name="T11" fmla="*/ 6 h 15"/>
                <a:gd name="T12" fmla="*/ 5 w 19"/>
                <a:gd name="T13" fmla="*/ 15 h 15"/>
                <a:gd name="T14" fmla="*/ 3 w 1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cubicBezTo>
                    <a:pt x="2" y="15"/>
                    <a:pt x="1" y="15"/>
                    <a:pt x="1" y="14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1"/>
                    <a:pt x="18" y="2"/>
                  </a:cubicBezTo>
                  <a:cubicBezTo>
                    <a:pt x="19" y="3"/>
                    <a:pt x="19" y="5"/>
                    <a:pt x="17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249"/>
            <p:cNvSpPr/>
            <p:nvPr/>
          </p:nvSpPr>
          <p:spPr bwMode="auto">
            <a:xfrm>
              <a:off x="7207251" y="2052638"/>
              <a:ext cx="30163" cy="17463"/>
            </a:xfrm>
            <a:custGeom>
              <a:avLst/>
              <a:gdLst>
                <a:gd name="T0" fmla="*/ 3 w 22"/>
                <a:gd name="T1" fmla="*/ 12 h 12"/>
                <a:gd name="T2" fmla="*/ 0 w 22"/>
                <a:gd name="T3" fmla="*/ 11 h 12"/>
                <a:gd name="T4" fmla="*/ 2 w 22"/>
                <a:gd name="T5" fmla="*/ 7 h 12"/>
                <a:gd name="T6" fmla="*/ 18 w 22"/>
                <a:gd name="T7" fmla="*/ 0 h 12"/>
                <a:gd name="T8" fmla="*/ 22 w 22"/>
                <a:gd name="T9" fmla="*/ 2 h 12"/>
                <a:gd name="T10" fmla="*/ 20 w 22"/>
                <a:gd name="T11" fmla="*/ 6 h 12"/>
                <a:gd name="T12" fmla="*/ 4 w 22"/>
                <a:gd name="T13" fmla="*/ 12 h 12"/>
                <a:gd name="T14" fmla="*/ 3 w 2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2">
                  <a:moveTo>
                    <a:pt x="3" y="12"/>
                  </a:moveTo>
                  <a:cubicBezTo>
                    <a:pt x="2" y="12"/>
                    <a:pt x="1" y="12"/>
                    <a:pt x="0" y="11"/>
                  </a:cubicBezTo>
                  <a:cubicBezTo>
                    <a:pt x="0" y="9"/>
                    <a:pt x="0" y="7"/>
                    <a:pt x="2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2"/>
                  </a:cubicBezTo>
                  <a:cubicBezTo>
                    <a:pt x="22" y="3"/>
                    <a:pt x="22" y="5"/>
                    <a:pt x="20" y="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250"/>
            <p:cNvSpPr/>
            <p:nvPr/>
          </p:nvSpPr>
          <p:spPr bwMode="auto">
            <a:xfrm>
              <a:off x="7180264" y="2071688"/>
              <a:ext cx="57150" cy="44450"/>
            </a:xfrm>
            <a:custGeom>
              <a:avLst/>
              <a:gdLst>
                <a:gd name="T0" fmla="*/ 4 w 41"/>
                <a:gd name="T1" fmla="*/ 32 h 32"/>
                <a:gd name="T2" fmla="*/ 1 w 41"/>
                <a:gd name="T3" fmla="*/ 30 h 32"/>
                <a:gd name="T4" fmla="*/ 2 w 41"/>
                <a:gd name="T5" fmla="*/ 26 h 32"/>
                <a:gd name="T6" fmla="*/ 36 w 41"/>
                <a:gd name="T7" fmla="*/ 1 h 32"/>
                <a:gd name="T8" fmla="*/ 40 w 41"/>
                <a:gd name="T9" fmla="*/ 1 h 32"/>
                <a:gd name="T10" fmla="*/ 40 w 41"/>
                <a:gd name="T11" fmla="*/ 5 h 32"/>
                <a:gd name="T12" fmla="*/ 5 w 41"/>
                <a:gd name="T13" fmla="*/ 31 h 32"/>
                <a:gd name="T14" fmla="*/ 4 w 4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2">
                  <a:moveTo>
                    <a:pt x="4" y="32"/>
                  </a:moveTo>
                  <a:cubicBezTo>
                    <a:pt x="3" y="32"/>
                    <a:pt x="2" y="31"/>
                    <a:pt x="1" y="30"/>
                  </a:cubicBezTo>
                  <a:cubicBezTo>
                    <a:pt x="0" y="29"/>
                    <a:pt x="1" y="27"/>
                    <a:pt x="2" y="26"/>
                  </a:cubicBezTo>
                  <a:cubicBezTo>
                    <a:pt x="14" y="18"/>
                    <a:pt x="33" y="5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cubicBezTo>
                    <a:pt x="36" y="10"/>
                    <a:pt x="8" y="29"/>
                    <a:pt x="5" y="31"/>
                  </a:cubicBezTo>
                  <a:cubicBezTo>
                    <a:pt x="5" y="31"/>
                    <a:pt x="4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251"/>
            <p:cNvSpPr/>
            <p:nvPr/>
          </p:nvSpPr>
          <p:spPr bwMode="auto">
            <a:xfrm>
              <a:off x="7196139" y="2112963"/>
              <a:ext cx="36513" cy="23813"/>
            </a:xfrm>
            <a:custGeom>
              <a:avLst/>
              <a:gdLst>
                <a:gd name="T0" fmla="*/ 3 w 26"/>
                <a:gd name="T1" fmla="*/ 17 h 17"/>
                <a:gd name="T2" fmla="*/ 0 w 26"/>
                <a:gd name="T3" fmla="*/ 16 h 17"/>
                <a:gd name="T4" fmla="*/ 2 w 26"/>
                <a:gd name="T5" fmla="*/ 12 h 17"/>
                <a:gd name="T6" fmla="*/ 21 w 26"/>
                <a:gd name="T7" fmla="*/ 1 h 17"/>
                <a:gd name="T8" fmla="*/ 25 w 26"/>
                <a:gd name="T9" fmla="*/ 2 h 17"/>
                <a:gd name="T10" fmla="*/ 24 w 26"/>
                <a:gd name="T11" fmla="*/ 6 h 17"/>
                <a:gd name="T12" fmla="*/ 4 w 26"/>
                <a:gd name="T13" fmla="*/ 17 h 17"/>
                <a:gd name="T14" fmla="*/ 3 w 2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2" y="17"/>
                    <a:pt x="1" y="16"/>
                    <a:pt x="0" y="16"/>
                  </a:cubicBezTo>
                  <a:cubicBezTo>
                    <a:pt x="0" y="14"/>
                    <a:pt x="0" y="12"/>
                    <a:pt x="2" y="1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3"/>
                    <a:pt x="25" y="5"/>
                    <a:pt x="24" y="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751803" y="4181522"/>
            <a:ext cx="1158560" cy="959810"/>
            <a:chOff x="6845301" y="1584326"/>
            <a:chExt cx="758826" cy="628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2" name="Freeform 232"/>
            <p:cNvSpPr>
              <a:spLocks noEditPoints="1"/>
            </p:cNvSpPr>
            <p:nvPr/>
          </p:nvSpPr>
          <p:spPr bwMode="auto">
            <a:xfrm>
              <a:off x="6977064" y="1584326"/>
              <a:ext cx="473075" cy="390525"/>
            </a:xfrm>
            <a:custGeom>
              <a:avLst/>
              <a:gdLst>
                <a:gd name="T0" fmla="*/ 160 w 340"/>
                <a:gd name="T1" fmla="*/ 280 h 280"/>
                <a:gd name="T2" fmla="*/ 76 w 340"/>
                <a:gd name="T3" fmla="*/ 261 h 280"/>
                <a:gd name="T4" fmla="*/ 8 w 340"/>
                <a:gd name="T5" fmla="*/ 158 h 280"/>
                <a:gd name="T6" fmla="*/ 8 w 340"/>
                <a:gd name="T7" fmla="*/ 18 h 280"/>
                <a:gd name="T8" fmla="*/ 13 w 340"/>
                <a:gd name="T9" fmla="*/ 13 h 280"/>
                <a:gd name="T10" fmla="*/ 322 w 340"/>
                <a:gd name="T11" fmla="*/ 21 h 280"/>
                <a:gd name="T12" fmla="*/ 326 w 340"/>
                <a:gd name="T13" fmla="*/ 26 h 280"/>
                <a:gd name="T14" fmla="*/ 275 w 340"/>
                <a:gd name="T15" fmla="*/ 232 h 280"/>
                <a:gd name="T16" fmla="*/ 162 w 340"/>
                <a:gd name="T17" fmla="*/ 280 h 280"/>
                <a:gd name="T18" fmla="*/ 160 w 340"/>
                <a:gd name="T19" fmla="*/ 280 h 280"/>
                <a:gd name="T20" fmla="*/ 19 w 340"/>
                <a:gd name="T21" fmla="*/ 25 h 280"/>
                <a:gd name="T22" fmla="*/ 20 w 340"/>
                <a:gd name="T23" fmla="*/ 156 h 280"/>
                <a:gd name="T24" fmla="*/ 83 w 340"/>
                <a:gd name="T25" fmla="*/ 251 h 280"/>
                <a:gd name="T26" fmla="*/ 161 w 340"/>
                <a:gd name="T27" fmla="*/ 268 h 280"/>
                <a:gd name="T28" fmla="*/ 161 w 340"/>
                <a:gd name="T29" fmla="*/ 268 h 280"/>
                <a:gd name="T30" fmla="*/ 266 w 340"/>
                <a:gd name="T31" fmla="*/ 224 h 280"/>
                <a:gd name="T32" fmla="*/ 315 w 340"/>
                <a:gd name="T33" fmla="*/ 32 h 280"/>
                <a:gd name="T34" fmla="*/ 19 w 340"/>
                <a:gd name="T35" fmla="*/ 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280">
                  <a:moveTo>
                    <a:pt x="160" y="280"/>
                  </a:moveTo>
                  <a:cubicBezTo>
                    <a:pt x="150" y="280"/>
                    <a:pt x="102" y="279"/>
                    <a:pt x="76" y="261"/>
                  </a:cubicBezTo>
                  <a:cubicBezTo>
                    <a:pt x="48" y="243"/>
                    <a:pt x="16" y="204"/>
                    <a:pt x="8" y="158"/>
                  </a:cubicBezTo>
                  <a:cubicBezTo>
                    <a:pt x="0" y="115"/>
                    <a:pt x="4" y="37"/>
                    <a:pt x="8" y="18"/>
                  </a:cubicBezTo>
                  <a:cubicBezTo>
                    <a:pt x="8" y="15"/>
                    <a:pt x="11" y="13"/>
                    <a:pt x="13" y="13"/>
                  </a:cubicBezTo>
                  <a:cubicBezTo>
                    <a:pt x="22" y="12"/>
                    <a:pt x="232" y="0"/>
                    <a:pt x="322" y="21"/>
                  </a:cubicBezTo>
                  <a:cubicBezTo>
                    <a:pt x="324" y="21"/>
                    <a:pt x="326" y="23"/>
                    <a:pt x="326" y="26"/>
                  </a:cubicBezTo>
                  <a:cubicBezTo>
                    <a:pt x="327" y="31"/>
                    <a:pt x="340" y="159"/>
                    <a:pt x="275" y="232"/>
                  </a:cubicBezTo>
                  <a:cubicBezTo>
                    <a:pt x="247" y="263"/>
                    <a:pt x="209" y="279"/>
                    <a:pt x="162" y="280"/>
                  </a:cubicBezTo>
                  <a:cubicBezTo>
                    <a:pt x="161" y="280"/>
                    <a:pt x="161" y="280"/>
                    <a:pt x="160" y="280"/>
                  </a:cubicBezTo>
                  <a:close/>
                  <a:moveTo>
                    <a:pt x="19" y="25"/>
                  </a:moveTo>
                  <a:cubicBezTo>
                    <a:pt x="16" y="49"/>
                    <a:pt x="13" y="117"/>
                    <a:pt x="20" y="156"/>
                  </a:cubicBezTo>
                  <a:cubicBezTo>
                    <a:pt x="27" y="198"/>
                    <a:pt x="57" y="234"/>
                    <a:pt x="83" y="251"/>
                  </a:cubicBezTo>
                  <a:cubicBezTo>
                    <a:pt x="109" y="269"/>
                    <a:pt x="161" y="268"/>
                    <a:pt x="161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205" y="267"/>
                    <a:pt x="241" y="253"/>
                    <a:pt x="266" y="224"/>
                  </a:cubicBezTo>
                  <a:cubicBezTo>
                    <a:pt x="321" y="162"/>
                    <a:pt x="316" y="54"/>
                    <a:pt x="315" y="32"/>
                  </a:cubicBezTo>
                  <a:cubicBezTo>
                    <a:pt x="232" y="14"/>
                    <a:pt x="51" y="23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233"/>
            <p:cNvSpPr/>
            <p:nvPr/>
          </p:nvSpPr>
          <p:spPr bwMode="auto">
            <a:xfrm>
              <a:off x="7046914" y="1957388"/>
              <a:ext cx="292100" cy="255588"/>
            </a:xfrm>
            <a:custGeom>
              <a:avLst/>
              <a:gdLst>
                <a:gd name="T0" fmla="*/ 157 w 209"/>
                <a:gd name="T1" fmla="*/ 183 h 183"/>
                <a:gd name="T2" fmla="*/ 132 w 209"/>
                <a:gd name="T3" fmla="*/ 182 h 183"/>
                <a:gd name="T4" fmla="*/ 58 w 209"/>
                <a:gd name="T5" fmla="*/ 180 h 183"/>
                <a:gd name="T6" fmla="*/ 4 w 209"/>
                <a:gd name="T7" fmla="*/ 167 h 183"/>
                <a:gd name="T8" fmla="*/ 1 w 209"/>
                <a:gd name="T9" fmla="*/ 155 h 183"/>
                <a:gd name="T10" fmla="*/ 34 w 209"/>
                <a:gd name="T11" fmla="*/ 133 h 183"/>
                <a:gd name="T12" fmla="*/ 67 w 209"/>
                <a:gd name="T13" fmla="*/ 114 h 183"/>
                <a:gd name="T14" fmla="*/ 73 w 209"/>
                <a:gd name="T15" fmla="*/ 8 h 183"/>
                <a:gd name="T16" fmla="*/ 79 w 209"/>
                <a:gd name="T17" fmla="*/ 2 h 183"/>
                <a:gd name="T18" fmla="*/ 79 w 209"/>
                <a:gd name="T19" fmla="*/ 2 h 183"/>
                <a:gd name="T20" fmla="*/ 86 w 209"/>
                <a:gd name="T21" fmla="*/ 8 h 183"/>
                <a:gd name="T22" fmla="*/ 79 w 209"/>
                <a:gd name="T23" fmla="*/ 117 h 183"/>
                <a:gd name="T24" fmla="*/ 37 w 209"/>
                <a:gd name="T25" fmla="*/ 145 h 183"/>
                <a:gd name="T26" fmla="*/ 13 w 209"/>
                <a:gd name="T27" fmla="*/ 157 h 183"/>
                <a:gd name="T28" fmla="*/ 14 w 209"/>
                <a:gd name="T29" fmla="*/ 159 h 183"/>
                <a:gd name="T30" fmla="*/ 58 w 209"/>
                <a:gd name="T31" fmla="*/ 167 h 183"/>
                <a:gd name="T32" fmla="*/ 133 w 209"/>
                <a:gd name="T33" fmla="*/ 170 h 183"/>
                <a:gd name="T34" fmla="*/ 195 w 209"/>
                <a:gd name="T35" fmla="*/ 164 h 183"/>
                <a:gd name="T36" fmla="*/ 174 w 209"/>
                <a:gd name="T37" fmla="*/ 152 h 183"/>
                <a:gd name="T38" fmla="*/ 127 w 209"/>
                <a:gd name="T39" fmla="*/ 109 h 183"/>
                <a:gd name="T40" fmla="*/ 127 w 209"/>
                <a:gd name="T41" fmla="*/ 7 h 183"/>
                <a:gd name="T42" fmla="*/ 133 w 209"/>
                <a:gd name="T43" fmla="*/ 0 h 183"/>
                <a:gd name="T44" fmla="*/ 133 w 209"/>
                <a:gd name="T45" fmla="*/ 0 h 183"/>
                <a:gd name="T46" fmla="*/ 139 w 209"/>
                <a:gd name="T47" fmla="*/ 7 h 183"/>
                <a:gd name="T48" fmla="*/ 139 w 209"/>
                <a:gd name="T49" fmla="*/ 109 h 183"/>
                <a:gd name="T50" fmla="*/ 179 w 209"/>
                <a:gd name="T51" fmla="*/ 141 h 183"/>
                <a:gd name="T52" fmla="*/ 208 w 209"/>
                <a:gd name="T53" fmla="*/ 161 h 183"/>
                <a:gd name="T54" fmla="*/ 206 w 209"/>
                <a:gd name="T55" fmla="*/ 170 h 183"/>
                <a:gd name="T56" fmla="*/ 157 w 209"/>
                <a:gd name="T5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183">
                  <a:moveTo>
                    <a:pt x="157" y="183"/>
                  </a:moveTo>
                  <a:cubicBezTo>
                    <a:pt x="146" y="183"/>
                    <a:pt x="136" y="182"/>
                    <a:pt x="132" y="182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1" y="180"/>
                    <a:pt x="15" y="180"/>
                    <a:pt x="4" y="167"/>
                  </a:cubicBezTo>
                  <a:cubicBezTo>
                    <a:pt x="1" y="164"/>
                    <a:pt x="0" y="159"/>
                    <a:pt x="1" y="155"/>
                  </a:cubicBezTo>
                  <a:cubicBezTo>
                    <a:pt x="4" y="142"/>
                    <a:pt x="18" y="138"/>
                    <a:pt x="34" y="133"/>
                  </a:cubicBezTo>
                  <a:cubicBezTo>
                    <a:pt x="49" y="129"/>
                    <a:pt x="64" y="125"/>
                    <a:pt x="67" y="114"/>
                  </a:cubicBezTo>
                  <a:cubicBezTo>
                    <a:pt x="74" y="88"/>
                    <a:pt x="73" y="9"/>
                    <a:pt x="73" y="8"/>
                  </a:cubicBezTo>
                  <a:cubicBezTo>
                    <a:pt x="73" y="5"/>
                    <a:pt x="76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3" y="2"/>
                    <a:pt x="85" y="5"/>
                    <a:pt x="86" y="8"/>
                  </a:cubicBezTo>
                  <a:cubicBezTo>
                    <a:pt x="86" y="11"/>
                    <a:pt x="87" y="90"/>
                    <a:pt x="79" y="117"/>
                  </a:cubicBezTo>
                  <a:cubicBezTo>
                    <a:pt x="74" y="135"/>
                    <a:pt x="55" y="140"/>
                    <a:pt x="37" y="145"/>
                  </a:cubicBezTo>
                  <a:cubicBezTo>
                    <a:pt x="26" y="148"/>
                    <a:pt x="14" y="152"/>
                    <a:pt x="13" y="157"/>
                  </a:cubicBezTo>
                  <a:cubicBezTo>
                    <a:pt x="13" y="158"/>
                    <a:pt x="13" y="159"/>
                    <a:pt x="14" y="159"/>
                  </a:cubicBezTo>
                  <a:cubicBezTo>
                    <a:pt x="19" y="166"/>
                    <a:pt x="43" y="168"/>
                    <a:pt x="58" y="167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54" y="172"/>
                    <a:pt x="188" y="171"/>
                    <a:pt x="195" y="164"/>
                  </a:cubicBezTo>
                  <a:cubicBezTo>
                    <a:pt x="193" y="161"/>
                    <a:pt x="182" y="156"/>
                    <a:pt x="174" y="152"/>
                  </a:cubicBezTo>
                  <a:cubicBezTo>
                    <a:pt x="153" y="142"/>
                    <a:pt x="126" y="130"/>
                    <a:pt x="127" y="109"/>
                  </a:cubicBezTo>
                  <a:cubicBezTo>
                    <a:pt x="127" y="79"/>
                    <a:pt x="127" y="7"/>
                    <a:pt x="127" y="7"/>
                  </a:cubicBezTo>
                  <a:cubicBezTo>
                    <a:pt x="127" y="3"/>
                    <a:pt x="129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7"/>
                  </a:cubicBezTo>
                  <a:cubicBezTo>
                    <a:pt x="139" y="7"/>
                    <a:pt x="139" y="79"/>
                    <a:pt x="139" y="109"/>
                  </a:cubicBezTo>
                  <a:cubicBezTo>
                    <a:pt x="139" y="122"/>
                    <a:pt x="162" y="133"/>
                    <a:pt x="179" y="141"/>
                  </a:cubicBezTo>
                  <a:cubicBezTo>
                    <a:pt x="195" y="148"/>
                    <a:pt x="206" y="153"/>
                    <a:pt x="208" y="161"/>
                  </a:cubicBezTo>
                  <a:cubicBezTo>
                    <a:pt x="209" y="164"/>
                    <a:pt x="208" y="168"/>
                    <a:pt x="206" y="170"/>
                  </a:cubicBezTo>
                  <a:cubicBezTo>
                    <a:pt x="198" y="181"/>
                    <a:pt x="175" y="183"/>
                    <a:pt x="157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234"/>
            <p:cNvSpPr/>
            <p:nvPr/>
          </p:nvSpPr>
          <p:spPr bwMode="auto">
            <a:xfrm>
              <a:off x="6845301" y="1646238"/>
              <a:ext cx="174625" cy="247650"/>
            </a:xfrm>
            <a:custGeom>
              <a:avLst/>
              <a:gdLst>
                <a:gd name="T0" fmla="*/ 66 w 125"/>
                <a:gd name="T1" fmla="*/ 178 h 178"/>
                <a:gd name="T2" fmla="*/ 45 w 125"/>
                <a:gd name="T3" fmla="*/ 174 h 178"/>
                <a:gd name="T4" fmla="*/ 5 w 125"/>
                <a:gd name="T5" fmla="*/ 92 h 178"/>
                <a:gd name="T6" fmla="*/ 45 w 125"/>
                <a:gd name="T7" fmla="*/ 14 h 178"/>
                <a:gd name="T8" fmla="*/ 105 w 125"/>
                <a:gd name="T9" fmla="*/ 7 h 178"/>
                <a:gd name="T10" fmla="*/ 109 w 125"/>
                <a:gd name="T11" fmla="*/ 14 h 178"/>
                <a:gd name="T12" fmla="*/ 102 w 125"/>
                <a:gd name="T13" fmla="*/ 18 h 178"/>
                <a:gd name="T14" fmla="*/ 52 w 125"/>
                <a:gd name="T15" fmla="*/ 24 h 178"/>
                <a:gd name="T16" fmla="*/ 16 w 125"/>
                <a:gd name="T17" fmla="*/ 93 h 178"/>
                <a:gd name="T18" fmla="*/ 50 w 125"/>
                <a:gd name="T19" fmla="*/ 163 h 178"/>
                <a:gd name="T20" fmla="*/ 116 w 125"/>
                <a:gd name="T21" fmla="*/ 154 h 178"/>
                <a:gd name="T22" fmla="*/ 123 w 125"/>
                <a:gd name="T23" fmla="*/ 157 h 178"/>
                <a:gd name="T24" fmla="*/ 120 w 125"/>
                <a:gd name="T25" fmla="*/ 165 h 178"/>
                <a:gd name="T26" fmla="*/ 66 w 125"/>
                <a:gd name="T2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78">
                  <a:moveTo>
                    <a:pt x="66" y="178"/>
                  </a:moveTo>
                  <a:cubicBezTo>
                    <a:pt x="58" y="178"/>
                    <a:pt x="51" y="177"/>
                    <a:pt x="45" y="174"/>
                  </a:cubicBezTo>
                  <a:cubicBezTo>
                    <a:pt x="17" y="161"/>
                    <a:pt x="0" y="143"/>
                    <a:pt x="5" y="92"/>
                  </a:cubicBezTo>
                  <a:cubicBezTo>
                    <a:pt x="7" y="58"/>
                    <a:pt x="23" y="29"/>
                    <a:pt x="45" y="14"/>
                  </a:cubicBezTo>
                  <a:cubicBezTo>
                    <a:pt x="63" y="2"/>
                    <a:pt x="83" y="0"/>
                    <a:pt x="105" y="7"/>
                  </a:cubicBezTo>
                  <a:cubicBezTo>
                    <a:pt x="108" y="8"/>
                    <a:pt x="110" y="11"/>
                    <a:pt x="109" y="14"/>
                  </a:cubicBezTo>
                  <a:cubicBezTo>
                    <a:pt x="108" y="18"/>
                    <a:pt x="105" y="19"/>
                    <a:pt x="102" y="18"/>
                  </a:cubicBezTo>
                  <a:cubicBezTo>
                    <a:pt x="83" y="12"/>
                    <a:pt x="66" y="14"/>
                    <a:pt x="52" y="24"/>
                  </a:cubicBezTo>
                  <a:cubicBezTo>
                    <a:pt x="33" y="37"/>
                    <a:pt x="19" y="63"/>
                    <a:pt x="16" y="93"/>
                  </a:cubicBezTo>
                  <a:cubicBezTo>
                    <a:pt x="12" y="142"/>
                    <a:pt x="29" y="154"/>
                    <a:pt x="50" y="163"/>
                  </a:cubicBezTo>
                  <a:cubicBezTo>
                    <a:pt x="68" y="171"/>
                    <a:pt x="103" y="159"/>
                    <a:pt x="116" y="154"/>
                  </a:cubicBezTo>
                  <a:cubicBezTo>
                    <a:pt x="119" y="153"/>
                    <a:pt x="122" y="154"/>
                    <a:pt x="123" y="157"/>
                  </a:cubicBezTo>
                  <a:cubicBezTo>
                    <a:pt x="125" y="160"/>
                    <a:pt x="123" y="163"/>
                    <a:pt x="120" y="165"/>
                  </a:cubicBezTo>
                  <a:cubicBezTo>
                    <a:pt x="119" y="165"/>
                    <a:pt x="91" y="178"/>
                    <a:pt x="6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235"/>
            <p:cNvSpPr/>
            <p:nvPr/>
          </p:nvSpPr>
          <p:spPr bwMode="auto">
            <a:xfrm>
              <a:off x="6889751" y="1681163"/>
              <a:ext cx="114300" cy="168275"/>
            </a:xfrm>
            <a:custGeom>
              <a:avLst/>
              <a:gdLst>
                <a:gd name="T0" fmla="*/ 44 w 82"/>
                <a:gd name="T1" fmla="*/ 121 h 121"/>
                <a:gd name="T2" fmla="*/ 29 w 82"/>
                <a:gd name="T3" fmla="*/ 118 h 121"/>
                <a:gd name="T4" fmla="*/ 3 w 82"/>
                <a:gd name="T5" fmla="*/ 62 h 121"/>
                <a:gd name="T6" fmla="*/ 30 w 82"/>
                <a:gd name="T7" fmla="*/ 8 h 121"/>
                <a:gd name="T8" fmla="*/ 69 w 82"/>
                <a:gd name="T9" fmla="*/ 4 h 121"/>
                <a:gd name="T10" fmla="*/ 73 w 82"/>
                <a:gd name="T11" fmla="*/ 12 h 121"/>
                <a:gd name="T12" fmla="*/ 65 w 82"/>
                <a:gd name="T13" fmla="*/ 16 h 121"/>
                <a:gd name="T14" fmla="*/ 37 w 82"/>
                <a:gd name="T15" fmla="*/ 18 h 121"/>
                <a:gd name="T16" fmla="*/ 14 w 82"/>
                <a:gd name="T17" fmla="*/ 63 h 121"/>
                <a:gd name="T18" fmla="*/ 34 w 82"/>
                <a:gd name="T19" fmla="*/ 108 h 121"/>
                <a:gd name="T20" fmla="*/ 73 w 82"/>
                <a:gd name="T21" fmla="*/ 103 h 121"/>
                <a:gd name="T22" fmla="*/ 81 w 82"/>
                <a:gd name="T23" fmla="*/ 106 h 121"/>
                <a:gd name="T24" fmla="*/ 78 w 82"/>
                <a:gd name="T25" fmla="*/ 114 h 121"/>
                <a:gd name="T26" fmla="*/ 44 w 82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1">
                  <a:moveTo>
                    <a:pt x="44" y="121"/>
                  </a:moveTo>
                  <a:cubicBezTo>
                    <a:pt x="39" y="121"/>
                    <a:pt x="34" y="121"/>
                    <a:pt x="29" y="118"/>
                  </a:cubicBezTo>
                  <a:cubicBezTo>
                    <a:pt x="11" y="110"/>
                    <a:pt x="0" y="97"/>
                    <a:pt x="3" y="62"/>
                  </a:cubicBezTo>
                  <a:cubicBezTo>
                    <a:pt x="4" y="39"/>
                    <a:pt x="15" y="18"/>
                    <a:pt x="30" y="8"/>
                  </a:cubicBezTo>
                  <a:cubicBezTo>
                    <a:pt x="41" y="1"/>
                    <a:pt x="55" y="0"/>
                    <a:pt x="69" y="4"/>
                  </a:cubicBezTo>
                  <a:cubicBezTo>
                    <a:pt x="72" y="5"/>
                    <a:pt x="74" y="9"/>
                    <a:pt x="73" y="12"/>
                  </a:cubicBezTo>
                  <a:cubicBezTo>
                    <a:pt x="71" y="15"/>
                    <a:pt x="68" y="17"/>
                    <a:pt x="65" y="16"/>
                  </a:cubicBezTo>
                  <a:cubicBezTo>
                    <a:pt x="54" y="12"/>
                    <a:pt x="45" y="13"/>
                    <a:pt x="37" y="18"/>
                  </a:cubicBezTo>
                  <a:cubicBezTo>
                    <a:pt x="25" y="26"/>
                    <a:pt x="16" y="43"/>
                    <a:pt x="14" y="63"/>
                  </a:cubicBezTo>
                  <a:cubicBezTo>
                    <a:pt x="12" y="95"/>
                    <a:pt x="21" y="102"/>
                    <a:pt x="34" y="108"/>
                  </a:cubicBezTo>
                  <a:cubicBezTo>
                    <a:pt x="45" y="113"/>
                    <a:pt x="66" y="106"/>
                    <a:pt x="73" y="103"/>
                  </a:cubicBezTo>
                  <a:cubicBezTo>
                    <a:pt x="76" y="101"/>
                    <a:pt x="80" y="103"/>
                    <a:pt x="81" y="106"/>
                  </a:cubicBezTo>
                  <a:cubicBezTo>
                    <a:pt x="82" y="109"/>
                    <a:pt x="81" y="112"/>
                    <a:pt x="78" y="114"/>
                  </a:cubicBezTo>
                  <a:cubicBezTo>
                    <a:pt x="76" y="115"/>
                    <a:pt x="60" y="121"/>
                    <a:pt x="4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236"/>
            <p:cNvSpPr/>
            <p:nvPr/>
          </p:nvSpPr>
          <p:spPr bwMode="auto">
            <a:xfrm>
              <a:off x="7383464" y="1649413"/>
              <a:ext cx="220663" cy="250825"/>
            </a:xfrm>
            <a:custGeom>
              <a:avLst/>
              <a:gdLst>
                <a:gd name="T0" fmla="*/ 53 w 158"/>
                <a:gd name="T1" fmla="*/ 180 h 180"/>
                <a:gd name="T2" fmla="*/ 3 w 158"/>
                <a:gd name="T3" fmla="*/ 160 h 180"/>
                <a:gd name="T4" fmla="*/ 2 w 158"/>
                <a:gd name="T5" fmla="*/ 152 h 180"/>
                <a:gd name="T6" fmla="*/ 11 w 158"/>
                <a:gd name="T7" fmla="*/ 152 h 180"/>
                <a:gd name="T8" fmla="*/ 98 w 158"/>
                <a:gd name="T9" fmla="*/ 151 h 180"/>
                <a:gd name="T10" fmla="*/ 123 w 158"/>
                <a:gd name="T11" fmla="*/ 47 h 180"/>
                <a:gd name="T12" fmla="*/ 86 w 158"/>
                <a:gd name="T13" fmla="*/ 19 h 180"/>
                <a:gd name="T14" fmla="*/ 33 w 158"/>
                <a:gd name="T15" fmla="*/ 29 h 180"/>
                <a:gd name="T16" fmla="*/ 25 w 158"/>
                <a:gd name="T17" fmla="*/ 27 h 180"/>
                <a:gd name="T18" fmla="*/ 27 w 158"/>
                <a:gd name="T19" fmla="*/ 19 h 180"/>
                <a:gd name="T20" fmla="*/ 89 w 158"/>
                <a:gd name="T21" fmla="*/ 7 h 180"/>
                <a:gd name="T22" fmla="*/ 133 w 158"/>
                <a:gd name="T23" fmla="*/ 41 h 180"/>
                <a:gd name="T24" fmla="*/ 106 w 158"/>
                <a:gd name="T25" fmla="*/ 160 h 180"/>
                <a:gd name="T26" fmla="*/ 53 w 158"/>
                <a:gd name="T2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80">
                  <a:moveTo>
                    <a:pt x="53" y="180"/>
                  </a:moveTo>
                  <a:cubicBezTo>
                    <a:pt x="35" y="180"/>
                    <a:pt x="17" y="174"/>
                    <a:pt x="3" y="160"/>
                  </a:cubicBezTo>
                  <a:cubicBezTo>
                    <a:pt x="0" y="158"/>
                    <a:pt x="0" y="154"/>
                    <a:pt x="2" y="152"/>
                  </a:cubicBezTo>
                  <a:cubicBezTo>
                    <a:pt x="4" y="149"/>
                    <a:pt x="8" y="149"/>
                    <a:pt x="11" y="152"/>
                  </a:cubicBezTo>
                  <a:cubicBezTo>
                    <a:pt x="41" y="179"/>
                    <a:pt x="76" y="169"/>
                    <a:pt x="98" y="151"/>
                  </a:cubicBezTo>
                  <a:cubicBezTo>
                    <a:pt x="127" y="127"/>
                    <a:pt x="145" y="83"/>
                    <a:pt x="123" y="47"/>
                  </a:cubicBezTo>
                  <a:cubicBezTo>
                    <a:pt x="113" y="32"/>
                    <a:pt x="101" y="22"/>
                    <a:pt x="86" y="19"/>
                  </a:cubicBezTo>
                  <a:cubicBezTo>
                    <a:pt x="60" y="12"/>
                    <a:pt x="33" y="29"/>
                    <a:pt x="33" y="29"/>
                  </a:cubicBezTo>
                  <a:cubicBezTo>
                    <a:pt x="30" y="31"/>
                    <a:pt x="26" y="30"/>
                    <a:pt x="25" y="27"/>
                  </a:cubicBezTo>
                  <a:cubicBezTo>
                    <a:pt x="23" y="24"/>
                    <a:pt x="24" y="20"/>
                    <a:pt x="27" y="19"/>
                  </a:cubicBezTo>
                  <a:cubicBezTo>
                    <a:pt x="28" y="18"/>
                    <a:pt x="57" y="0"/>
                    <a:pt x="89" y="7"/>
                  </a:cubicBezTo>
                  <a:cubicBezTo>
                    <a:pt x="107" y="11"/>
                    <a:pt x="121" y="22"/>
                    <a:pt x="133" y="41"/>
                  </a:cubicBezTo>
                  <a:cubicBezTo>
                    <a:pt x="158" y="82"/>
                    <a:pt x="138" y="133"/>
                    <a:pt x="106" y="160"/>
                  </a:cubicBezTo>
                  <a:cubicBezTo>
                    <a:pt x="89" y="174"/>
                    <a:pt x="71" y="180"/>
                    <a:pt x="53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237"/>
            <p:cNvSpPr/>
            <p:nvPr/>
          </p:nvSpPr>
          <p:spPr bwMode="auto">
            <a:xfrm>
              <a:off x="7394576" y="1684338"/>
              <a:ext cx="147638" cy="169863"/>
            </a:xfrm>
            <a:custGeom>
              <a:avLst/>
              <a:gdLst>
                <a:gd name="T0" fmla="*/ 36 w 106"/>
                <a:gd name="T1" fmla="*/ 121 h 121"/>
                <a:gd name="T2" fmla="*/ 3 w 106"/>
                <a:gd name="T3" fmla="*/ 107 h 121"/>
                <a:gd name="T4" fmla="*/ 2 w 106"/>
                <a:gd name="T5" fmla="*/ 99 h 121"/>
                <a:gd name="T6" fmla="*/ 11 w 106"/>
                <a:gd name="T7" fmla="*/ 98 h 121"/>
                <a:gd name="T8" fmla="*/ 64 w 106"/>
                <a:gd name="T9" fmla="*/ 98 h 121"/>
                <a:gd name="T10" fmla="*/ 79 w 106"/>
                <a:gd name="T11" fmla="*/ 34 h 121"/>
                <a:gd name="T12" fmla="*/ 57 w 106"/>
                <a:gd name="T13" fmla="*/ 17 h 121"/>
                <a:gd name="T14" fmla="*/ 25 w 106"/>
                <a:gd name="T15" fmla="*/ 23 h 121"/>
                <a:gd name="T16" fmla="*/ 16 w 106"/>
                <a:gd name="T17" fmla="*/ 21 h 121"/>
                <a:gd name="T18" fmla="*/ 18 w 106"/>
                <a:gd name="T19" fmla="*/ 13 h 121"/>
                <a:gd name="T20" fmla="*/ 60 w 106"/>
                <a:gd name="T21" fmla="*/ 5 h 121"/>
                <a:gd name="T22" fmla="*/ 89 w 106"/>
                <a:gd name="T23" fmla="*/ 28 h 121"/>
                <a:gd name="T24" fmla="*/ 71 w 106"/>
                <a:gd name="T25" fmla="*/ 107 h 121"/>
                <a:gd name="T26" fmla="*/ 36 w 106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21">
                  <a:moveTo>
                    <a:pt x="36" y="121"/>
                  </a:moveTo>
                  <a:cubicBezTo>
                    <a:pt x="24" y="121"/>
                    <a:pt x="13" y="116"/>
                    <a:pt x="3" y="107"/>
                  </a:cubicBezTo>
                  <a:cubicBezTo>
                    <a:pt x="0" y="105"/>
                    <a:pt x="0" y="101"/>
                    <a:pt x="2" y="99"/>
                  </a:cubicBezTo>
                  <a:cubicBezTo>
                    <a:pt x="5" y="96"/>
                    <a:pt x="8" y="96"/>
                    <a:pt x="11" y="98"/>
                  </a:cubicBezTo>
                  <a:cubicBezTo>
                    <a:pt x="29" y="115"/>
                    <a:pt x="50" y="109"/>
                    <a:pt x="64" y="98"/>
                  </a:cubicBezTo>
                  <a:cubicBezTo>
                    <a:pt x="81" y="83"/>
                    <a:pt x="93" y="56"/>
                    <a:pt x="79" y="34"/>
                  </a:cubicBezTo>
                  <a:cubicBezTo>
                    <a:pt x="73" y="25"/>
                    <a:pt x="66" y="19"/>
                    <a:pt x="57" y="17"/>
                  </a:cubicBezTo>
                  <a:cubicBezTo>
                    <a:pt x="41" y="13"/>
                    <a:pt x="25" y="23"/>
                    <a:pt x="25" y="23"/>
                  </a:cubicBezTo>
                  <a:cubicBezTo>
                    <a:pt x="22" y="25"/>
                    <a:pt x="18" y="24"/>
                    <a:pt x="16" y="21"/>
                  </a:cubicBezTo>
                  <a:cubicBezTo>
                    <a:pt x="15" y="19"/>
                    <a:pt x="16" y="15"/>
                    <a:pt x="18" y="13"/>
                  </a:cubicBezTo>
                  <a:cubicBezTo>
                    <a:pt x="19" y="13"/>
                    <a:pt x="39" y="0"/>
                    <a:pt x="60" y="5"/>
                  </a:cubicBezTo>
                  <a:cubicBezTo>
                    <a:pt x="72" y="8"/>
                    <a:pt x="82" y="16"/>
                    <a:pt x="89" y="28"/>
                  </a:cubicBezTo>
                  <a:cubicBezTo>
                    <a:pt x="106" y="55"/>
                    <a:pt x="93" y="89"/>
                    <a:pt x="71" y="107"/>
                  </a:cubicBezTo>
                  <a:cubicBezTo>
                    <a:pt x="60" y="116"/>
                    <a:pt x="48" y="121"/>
                    <a:pt x="3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239"/>
            <p:cNvSpPr/>
            <p:nvPr/>
          </p:nvSpPr>
          <p:spPr bwMode="auto">
            <a:xfrm>
              <a:off x="7324726" y="1611313"/>
              <a:ext cx="73025" cy="65088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2 h 47"/>
                <a:gd name="T6" fmla="*/ 47 w 52"/>
                <a:gd name="T7" fmla="*/ 1 h 47"/>
                <a:gd name="T8" fmla="*/ 51 w 52"/>
                <a:gd name="T9" fmla="*/ 2 h 47"/>
                <a:gd name="T10" fmla="*/ 50 w 52"/>
                <a:gd name="T11" fmla="*/ 6 h 47"/>
                <a:gd name="T12" fmla="*/ 5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1" y="47"/>
                    <a:pt x="1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50" y="0"/>
                    <a:pt x="51" y="2"/>
                  </a:cubicBezTo>
                  <a:cubicBezTo>
                    <a:pt x="52" y="3"/>
                    <a:pt x="52" y="5"/>
                    <a:pt x="50" y="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240"/>
            <p:cNvSpPr/>
            <p:nvPr/>
          </p:nvSpPr>
          <p:spPr bwMode="auto">
            <a:xfrm>
              <a:off x="7324726" y="1633538"/>
              <a:ext cx="104775" cy="84138"/>
            </a:xfrm>
            <a:custGeom>
              <a:avLst/>
              <a:gdLst>
                <a:gd name="T0" fmla="*/ 3 w 75"/>
                <a:gd name="T1" fmla="*/ 60 h 60"/>
                <a:gd name="T2" fmla="*/ 1 w 75"/>
                <a:gd name="T3" fmla="*/ 59 h 60"/>
                <a:gd name="T4" fmla="*/ 1 w 75"/>
                <a:gd name="T5" fmla="*/ 55 h 60"/>
                <a:gd name="T6" fmla="*/ 69 w 75"/>
                <a:gd name="T7" fmla="*/ 2 h 60"/>
                <a:gd name="T8" fmla="*/ 73 w 75"/>
                <a:gd name="T9" fmla="*/ 1 h 60"/>
                <a:gd name="T10" fmla="*/ 74 w 75"/>
                <a:gd name="T11" fmla="*/ 4 h 60"/>
                <a:gd name="T12" fmla="*/ 5 w 75"/>
                <a:gd name="T13" fmla="*/ 60 h 60"/>
                <a:gd name="T14" fmla="*/ 3 w 7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0">
                  <a:moveTo>
                    <a:pt x="3" y="60"/>
                  </a:moveTo>
                  <a:cubicBezTo>
                    <a:pt x="2" y="60"/>
                    <a:pt x="1" y="60"/>
                    <a:pt x="1" y="59"/>
                  </a:cubicBezTo>
                  <a:cubicBezTo>
                    <a:pt x="0" y="58"/>
                    <a:pt x="0" y="56"/>
                    <a:pt x="1" y="55"/>
                  </a:cubicBezTo>
                  <a:cubicBezTo>
                    <a:pt x="18" y="44"/>
                    <a:pt x="63" y="13"/>
                    <a:pt x="69" y="2"/>
                  </a:cubicBezTo>
                  <a:cubicBezTo>
                    <a:pt x="69" y="0"/>
                    <a:pt x="71" y="0"/>
                    <a:pt x="73" y="1"/>
                  </a:cubicBezTo>
                  <a:cubicBezTo>
                    <a:pt x="74" y="1"/>
                    <a:pt x="75" y="3"/>
                    <a:pt x="74" y="4"/>
                  </a:cubicBezTo>
                  <a:cubicBezTo>
                    <a:pt x="66" y="20"/>
                    <a:pt x="7" y="58"/>
                    <a:pt x="5" y="60"/>
                  </a:cubicBezTo>
                  <a:cubicBezTo>
                    <a:pt x="4" y="60"/>
                    <a:pt x="4" y="60"/>
                    <a:pt x="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241"/>
            <p:cNvSpPr/>
            <p:nvPr/>
          </p:nvSpPr>
          <p:spPr bwMode="auto">
            <a:xfrm>
              <a:off x="7340601" y="1695451"/>
              <a:ext cx="87313" cy="53975"/>
            </a:xfrm>
            <a:custGeom>
              <a:avLst/>
              <a:gdLst>
                <a:gd name="T0" fmla="*/ 3 w 63"/>
                <a:gd name="T1" fmla="*/ 39 h 39"/>
                <a:gd name="T2" fmla="*/ 1 w 63"/>
                <a:gd name="T3" fmla="*/ 37 h 39"/>
                <a:gd name="T4" fmla="*/ 2 w 63"/>
                <a:gd name="T5" fmla="*/ 33 h 39"/>
                <a:gd name="T6" fmla="*/ 58 w 63"/>
                <a:gd name="T7" fmla="*/ 1 h 39"/>
                <a:gd name="T8" fmla="*/ 62 w 63"/>
                <a:gd name="T9" fmla="*/ 2 h 39"/>
                <a:gd name="T10" fmla="*/ 61 w 63"/>
                <a:gd name="T11" fmla="*/ 6 h 39"/>
                <a:gd name="T12" fmla="*/ 5 w 63"/>
                <a:gd name="T13" fmla="*/ 38 h 39"/>
                <a:gd name="T14" fmla="*/ 3 w 6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9">
                  <a:moveTo>
                    <a:pt x="3" y="39"/>
                  </a:moveTo>
                  <a:cubicBezTo>
                    <a:pt x="2" y="39"/>
                    <a:pt x="1" y="38"/>
                    <a:pt x="1" y="37"/>
                  </a:cubicBezTo>
                  <a:cubicBezTo>
                    <a:pt x="0" y="36"/>
                    <a:pt x="1" y="34"/>
                    <a:pt x="2" y="33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0"/>
                    <a:pt x="62" y="0"/>
                    <a:pt x="62" y="2"/>
                  </a:cubicBezTo>
                  <a:cubicBezTo>
                    <a:pt x="63" y="3"/>
                    <a:pt x="63" y="5"/>
                    <a:pt x="61" y="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242"/>
            <p:cNvSpPr/>
            <p:nvPr/>
          </p:nvSpPr>
          <p:spPr bwMode="auto">
            <a:xfrm>
              <a:off x="7340601" y="1735138"/>
              <a:ext cx="84138" cy="53975"/>
            </a:xfrm>
            <a:custGeom>
              <a:avLst/>
              <a:gdLst>
                <a:gd name="T0" fmla="*/ 3 w 60"/>
                <a:gd name="T1" fmla="*/ 39 h 39"/>
                <a:gd name="T2" fmla="*/ 1 w 60"/>
                <a:gd name="T3" fmla="*/ 38 h 39"/>
                <a:gd name="T4" fmla="*/ 2 w 60"/>
                <a:gd name="T5" fmla="*/ 34 h 39"/>
                <a:gd name="T6" fmla="*/ 56 w 60"/>
                <a:gd name="T7" fmla="*/ 1 h 39"/>
                <a:gd name="T8" fmla="*/ 59 w 60"/>
                <a:gd name="T9" fmla="*/ 2 h 39"/>
                <a:gd name="T10" fmla="*/ 59 w 60"/>
                <a:gd name="T11" fmla="*/ 6 h 39"/>
                <a:gd name="T12" fmla="*/ 5 w 60"/>
                <a:gd name="T13" fmla="*/ 39 h 39"/>
                <a:gd name="T14" fmla="*/ 3 w 6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9">
                  <a:moveTo>
                    <a:pt x="3" y="39"/>
                  </a:moveTo>
                  <a:cubicBezTo>
                    <a:pt x="2" y="39"/>
                    <a:pt x="1" y="39"/>
                    <a:pt x="1" y="38"/>
                  </a:cubicBezTo>
                  <a:cubicBezTo>
                    <a:pt x="0" y="37"/>
                    <a:pt x="0" y="35"/>
                    <a:pt x="2" y="34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1"/>
                    <a:pt x="59" y="2"/>
                  </a:cubicBezTo>
                  <a:cubicBezTo>
                    <a:pt x="60" y="3"/>
                    <a:pt x="60" y="5"/>
                    <a:pt x="59" y="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243"/>
            <p:cNvSpPr/>
            <p:nvPr/>
          </p:nvSpPr>
          <p:spPr bwMode="auto">
            <a:xfrm>
              <a:off x="7310439" y="1781176"/>
              <a:ext cx="104775" cy="49213"/>
            </a:xfrm>
            <a:custGeom>
              <a:avLst/>
              <a:gdLst>
                <a:gd name="T0" fmla="*/ 3 w 76"/>
                <a:gd name="T1" fmla="*/ 35 h 35"/>
                <a:gd name="T2" fmla="*/ 0 w 76"/>
                <a:gd name="T3" fmla="*/ 33 h 35"/>
                <a:gd name="T4" fmla="*/ 2 w 76"/>
                <a:gd name="T5" fmla="*/ 29 h 35"/>
                <a:gd name="T6" fmla="*/ 72 w 76"/>
                <a:gd name="T7" fmla="*/ 1 h 35"/>
                <a:gd name="T8" fmla="*/ 75 w 76"/>
                <a:gd name="T9" fmla="*/ 2 h 35"/>
                <a:gd name="T10" fmla="*/ 74 w 76"/>
                <a:gd name="T11" fmla="*/ 6 h 35"/>
                <a:gd name="T12" fmla="*/ 4 w 76"/>
                <a:gd name="T13" fmla="*/ 35 h 35"/>
                <a:gd name="T14" fmla="*/ 3 w 7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35">
                  <a:moveTo>
                    <a:pt x="3" y="35"/>
                  </a:move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0" y="30"/>
                    <a:pt x="2" y="29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5" y="1"/>
                    <a:pt x="75" y="2"/>
                  </a:cubicBezTo>
                  <a:cubicBezTo>
                    <a:pt x="76" y="4"/>
                    <a:pt x="75" y="5"/>
                    <a:pt x="74" y="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244"/>
            <p:cNvSpPr/>
            <p:nvPr/>
          </p:nvSpPr>
          <p:spPr bwMode="auto">
            <a:xfrm>
              <a:off x="7334251" y="1816101"/>
              <a:ext cx="69850" cy="33338"/>
            </a:xfrm>
            <a:custGeom>
              <a:avLst/>
              <a:gdLst>
                <a:gd name="T0" fmla="*/ 4 w 50"/>
                <a:gd name="T1" fmla="*/ 24 h 24"/>
                <a:gd name="T2" fmla="*/ 1 w 50"/>
                <a:gd name="T3" fmla="*/ 22 h 24"/>
                <a:gd name="T4" fmla="*/ 3 w 50"/>
                <a:gd name="T5" fmla="*/ 18 h 24"/>
                <a:gd name="T6" fmla="*/ 46 w 50"/>
                <a:gd name="T7" fmla="*/ 1 h 24"/>
                <a:gd name="T8" fmla="*/ 50 w 50"/>
                <a:gd name="T9" fmla="*/ 2 h 24"/>
                <a:gd name="T10" fmla="*/ 48 w 50"/>
                <a:gd name="T11" fmla="*/ 6 h 24"/>
                <a:gd name="T12" fmla="*/ 5 w 50"/>
                <a:gd name="T13" fmla="*/ 23 h 24"/>
                <a:gd name="T14" fmla="*/ 4 w 5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4" y="24"/>
                  </a:moveTo>
                  <a:cubicBezTo>
                    <a:pt x="2" y="24"/>
                    <a:pt x="1" y="23"/>
                    <a:pt x="1" y="22"/>
                  </a:cubicBezTo>
                  <a:cubicBezTo>
                    <a:pt x="0" y="20"/>
                    <a:pt x="1" y="19"/>
                    <a:pt x="3" y="1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50" y="4"/>
                    <a:pt x="50" y="5"/>
                    <a:pt x="48" y="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245"/>
            <p:cNvSpPr/>
            <p:nvPr/>
          </p:nvSpPr>
          <p:spPr bwMode="auto">
            <a:xfrm>
              <a:off x="7305676" y="1855788"/>
              <a:ext cx="80963" cy="41275"/>
            </a:xfrm>
            <a:custGeom>
              <a:avLst/>
              <a:gdLst>
                <a:gd name="T0" fmla="*/ 3 w 58"/>
                <a:gd name="T1" fmla="*/ 29 h 29"/>
                <a:gd name="T2" fmla="*/ 0 w 58"/>
                <a:gd name="T3" fmla="*/ 27 h 29"/>
                <a:gd name="T4" fmla="*/ 2 w 58"/>
                <a:gd name="T5" fmla="*/ 23 h 29"/>
                <a:gd name="T6" fmla="*/ 54 w 58"/>
                <a:gd name="T7" fmla="*/ 1 h 29"/>
                <a:gd name="T8" fmla="*/ 58 w 58"/>
                <a:gd name="T9" fmla="*/ 2 h 29"/>
                <a:gd name="T10" fmla="*/ 56 w 58"/>
                <a:gd name="T11" fmla="*/ 6 h 29"/>
                <a:gd name="T12" fmla="*/ 4 w 58"/>
                <a:gd name="T13" fmla="*/ 28 h 29"/>
                <a:gd name="T14" fmla="*/ 3 w 5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9">
                  <a:moveTo>
                    <a:pt x="3" y="29"/>
                  </a:moveTo>
                  <a:cubicBezTo>
                    <a:pt x="2" y="29"/>
                    <a:pt x="1" y="28"/>
                    <a:pt x="0" y="27"/>
                  </a:cubicBezTo>
                  <a:cubicBezTo>
                    <a:pt x="0" y="25"/>
                    <a:pt x="0" y="24"/>
                    <a:pt x="2" y="23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8" y="4"/>
                    <a:pt x="58" y="5"/>
                    <a:pt x="56" y="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246"/>
            <p:cNvSpPr/>
            <p:nvPr/>
          </p:nvSpPr>
          <p:spPr bwMode="auto">
            <a:xfrm>
              <a:off x="7188201" y="1979613"/>
              <a:ext cx="44450" cy="34925"/>
            </a:xfrm>
            <a:custGeom>
              <a:avLst/>
              <a:gdLst>
                <a:gd name="T0" fmla="*/ 3 w 32"/>
                <a:gd name="T1" fmla="*/ 25 h 25"/>
                <a:gd name="T2" fmla="*/ 1 w 32"/>
                <a:gd name="T3" fmla="*/ 23 h 25"/>
                <a:gd name="T4" fmla="*/ 2 w 32"/>
                <a:gd name="T5" fmla="*/ 19 h 25"/>
                <a:gd name="T6" fmla="*/ 26 w 32"/>
                <a:gd name="T7" fmla="*/ 2 h 25"/>
                <a:gd name="T8" fmla="*/ 30 w 32"/>
                <a:gd name="T9" fmla="*/ 1 h 25"/>
                <a:gd name="T10" fmla="*/ 31 w 32"/>
                <a:gd name="T11" fmla="*/ 5 h 25"/>
                <a:gd name="T12" fmla="*/ 5 w 32"/>
                <a:gd name="T13" fmla="*/ 24 h 25"/>
                <a:gd name="T14" fmla="*/ 3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3" y="25"/>
                  </a:moveTo>
                  <a:cubicBezTo>
                    <a:pt x="2" y="25"/>
                    <a:pt x="1" y="24"/>
                    <a:pt x="1" y="23"/>
                  </a:cubicBezTo>
                  <a:cubicBezTo>
                    <a:pt x="0" y="22"/>
                    <a:pt x="1" y="20"/>
                    <a:pt x="2" y="19"/>
                  </a:cubicBezTo>
                  <a:cubicBezTo>
                    <a:pt x="10" y="15"/>
                    <a:pt x="24" y="7"/>
                    <a:pt x="26" y="2"/>
                  </a:cubicBezTo>
                  <a:cubicBezTo>
                    <a:pt x="27" y="1"/>
                    <a:pt x="28" y="0"/>
                    <a:pt x="30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28" y="13"/>
                    <a:pt x="7" y="23"/>
                    <a:pt x="5" y="24"/>
                  </a:cubicBezTo>
                  <a:cubicBezTo>
                    <a:pt x="4" y="25"/>
                    <a:pt x="4" y="25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247"/>
            <p:cNvSpPr/>
            <p:nvPr/>
          </p:nvSpPr>
          <p:spPr bwMode="auto">
            <a:xfrm>
              <a:off x="7196139" y="2022476"/>
              <a:ext cx="41275" cy="31750"/>
            </a:xfrm>
            <a:custGeom>
              <a:avLst/>
              <a:gdLst>
                <a:gd name="T0" fmla="*/ 3 w 29"/>
                <a:gd name="T1" fmla="*/ 23 h 23"/>
                <a:gd name="T2" fmla="*/ 0 w 29"/>
                <a:gd name="T3" fmla="*/ 21 h 23"/>
                <a:gd name="T4" fmla="*/ 2 w 29"/>
                <a:gd name="T5" fmla="*/ 17 h 23"/>
                <a:gd name="T6" fmla="*/ 23 w 29"/>
                <a:gd name="T7" fmla="*/ 3 h 23"/>
                <a:gd name="T8" fmla="*/ 26 w 29"/>
                <a:gd name="T9" fmla="*/ 0 h 23"/>
                <a:gd name="T10" fmla="*/ 26 w 29"/>
                <a:gd name="T11" fmla="*/ 0 h 23"/>
                <a:gd name="T12" fmla="*/ 29 w 29"/>
                <a:gd name="T13" fmla="*/ 3 h 23"/>
                <a:gd name="T14" fmla="*/ 4 w 29"/>
                <a:gd name="T15" fmla="*/ 22 h 23"/>
                <a:gd name="T16" fmla="*/ 3 w 2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3">
                  <a:moveTo>
                    <a:pt x="3" y="23"/>
                  </a:moveTo>
                  <a:cubicBezTo>
                    <a:pt x="2" y="23"/>
                    <a:pt x="1" y="22"/>
                    <a:pt x="0" y="21"/>
                  </a:cubicBezTo>
                  <a:cubicBezTo>
                    <a:pt x="0" y="20"/>
                    <a:pt x="0" y="18"/>
                    <a:pt x="2" y="17"/>
                  </a:cubicBezTo>
                  <a:cubicBezTo>
                    <a:pt x="11" y="12"/>
                    <a:pt x="22" y="5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7"/>
                    <a:pt x="21" y="14"/>
                    <a:pt x="4" y="22"/>
                  </a:cubicBezTo>
                  <a:cubicBezTo>
                    <a:pt x="4" y="23"/>
                    <a:pt x="3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248"/>
            <p:cNvSpPr/>
            <p:nvPr/>
          </p:nvSpPr>
          <p:spPr bwMode="auto">
            <a:xfrm>
              <a:off x="7207251" y="2005013"/>
              <a:ext cx="25400" cy="20638"/>
            </a:xfrm>
            <a:custGeom>
              <a:avLst/>
              <a:gdLst>
                <a:gd name="T0" fmla="*/ 3 w 19"/>
                <a:gd name="T1" fmla="*/ 15 h 15"/>
                <a:gd name="T2" fmla="*/ 1 w 19"/>
                <a:gd name="T3" fmla="*/ 14 h 15"/>
                <a:gd name="T4" fmla="*/ 1 w 19"/>
                <a:gd name="T5" fmla="*/ 10 h 15"/>
                <a:gd name="T6" fmla="*/ 14 w 19"/>
                <a:gd name="T7" fmla="*/ 1 h 15"/>
                <a:gd name="T8" fmla="*/ 18 w 19"/>
                <a:gd name="T9" fmla="*/ 2 h 15"/>
                <a:gd name="T10" fmla="*/ 17 w 19"/>
                <a:gd name="T11" fmla="*/ 6 h 15"/>
                <a:gd name="T12" fmla="*/ 5 w 19"/>
                <a:gd name="T13" fmla="*/ 15 h 15"/>
                <a:gd name="T14" fmla="*/ 3 w 1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cubicBezTo>
                    <a:pt x="2" y="15"/>
                    <a:pt x="1" y="15"/>
                    <a:pt x="1" y="14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1"/>
                    <a:pt x="18" y="2"/>
                  </a:cubicBezTo>
                  <a:cubicBezTo>
                    <a:pt x="19" y="3"/>
                    <a:pt x="19" y="5"/>
                    <a:pt x="17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249"/>
            <p:cNvSpPr/>
            <p:nvPr/>
          </p:nvSpPr>
          <p:spPr bwMode="auto">
            <a:xfrm>
              <a:off x="7207251" y="2052638"/>
              <a:ext cx="30163" cy="17463"/>
            </a:xfrm>
            <a:custGeom>
              <a:avLst/>
              <a:gdLst>
                <a:gd name="T0" fmla="*/ 3 w 22"/>
                <a:gd name="T1" fmla="*/ 12 h 12"/>
                <a:gd name="T2" fmla="*/ 0 w 22"/>
                <a:gd name="T3" fmla="*/ 11 h 12"/>
                <a:gd name="T4" fmla="*/ 2 w 22"/>
                <a:gd name="T5" fmla="*/ 7 h 12"/>
                <a:gd name="T6" fmla="*/ 18 w 22"/>
                <a:gd name="T7" fmla="*/ 0 h 12"/>
                <a:gd name="T8" fmla="*/ 22 w 22"/>
                <a:gd name="T9" fmla="*/ 2 h 12"/>
                <a:gd name="T10" fmla="*/ 20 w 22"/>
                <a:gd name="T11" fmla="*/ 6 h 12"/>
                <a:gd name="T12" fmla="*/ 4 w 22"/>
                <a:gd name="T13" fmla="*/ 12 h 12"/>
                <a:gd name="T14" fmla="*/ 3 w 2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2">
                  <a:moveTo>
                    <a:pt x="3" y="12"/>
                  </a:moveTo>
                  <a:cubicBezTo>
                    <a:pt x="2" y="12"/>
                    <a:pt x="1" y="12"/>
                    <a:pt x="0" y="11"/>
                  </a:cubicBezTo>
                  <a:cubicBezTo>
                    <a:pt x="0" y="9"/>
                    <a:pt x="0" y="7"/>
                    <a:pt x="2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2"/>
                  </a:cubicBezTo>
                  <a:cubicBezTo>
                    <a:pt x="22" y="3"/>
                    <a:pt x="22" y="5"/>
                    <a:pt x="20" y="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250"/>
            <p:cNvSpPr/>
            <p:nvPr/>
          </p:nvSpPr>
          <p:spPr bwMode="auto">
            <a:xfrm>
              <a:off x="7180264" y="2071688"/>
              <a:ext cx="57150" cy="44450"/>
            </a:xfrm>
            <a:custGeom>
              <a:avLst/>
              <a:gdLst>
                <a:gd name="T0" fmla="*/ 4 w 41"/>
                <a:gd name="T1" fmla="*/ 32 h 32"/>
                <a:gd name="T2" fmla="*/ 1 w 41"/>
                <a:gd name="T3" fmla="*/ 30 h 32"/>
                <a:gd name="T4" fmla="*/ 2 w 41"/>
                <a:gd name="T5" fmla="*/ 26 h 32"/>
                <a:gd name="T6" fmla="*/ 36 w 41"/>
                <a:gd name="T7" fmla="*/ 1 h 32"/>
                <a:gd name="T8" fmla="*/ 40 w 41"/>
                <a:gd name="T9" fmla="*/ 1 h 32"/>
                <a:gd name="T10" fmla="*/ 40 w 41"/>
                <a:gd name="T11" fmla="*/ 5 h 32"/>
                <a:gd name="T12" fmla="*/ 5 w 41"/>
                <a:gd name="T13" fmla="*/ 31 h 32"/>
                <a:gd name="T14" fmla="*/ 4 w 4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2">
                  <a:moveTo>
                    <a:pt x="4" y="32"/>
                  </a:moveTo>
                  <a:cubicBezTo>
                    <a:pt x="3" y="32"/>
                    <a:pt x="2" y="31"/>
                    <a:pt x="1" y="30"/>
                  </a:cubicBezTo>
                  <a:cubicBezTo>
                    <a:pt x="0" y="29"/>
                    <a:pt x="1" y="27"/>
                    <a:pt x="2" y="26"/>
                  </a:cubicBezTo>
                  <a:cubicBezTo>
                    <a:pt x="14" y="18"/>
                    <a:pt x="33" y="5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cubicBezTo>
                    <a:pt x="36" y="10"/>
                    <a:pt x="8" y="29"/>
                    <a:pt x="5" y="31"/>
                  </a:cubicBezTo>
                  <a:cubicBezTo>
                    <a:pt x="5" y="31"/>
                    <a:pt x="4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51"/>
            <p:cNvSpPr/>
            <p:nvPr/>
          </p:nvSpPr>
          <p:spPr bwMode="auto">
            <a:xfrm>
              <a:off x="7196139" y="2112963"/>
              <a:ext cx="36513" cy="23813"/>
            </a:xfrm>
            <a:custGeom>
              <a:avLst/>
              <a:gdLst>
                <a:gd name="T0" fmla="*/ 3 w 26"/>
                <a:gd name="T1" fmla="*/ 17 h 17"/>
                <a:gd name="T2" fmla="*/ 0 w 26"/>
                <a:gd name="T3" fmla="*/ 16 h 17"/>
                <a:gd name="T4" fmla="*/ 2 w 26"/>
                <a:gd name="T5" fmla="*/ 12 h 17"/>
                <a:gd name="T6" fmla="*/ 21 w 26"/>
                <a:gd name="T7" fmla="*/ 1 h 17"/>
                <a:gd name="T8" fmla="*/ 25 w 26"/>
                <a:gd name="T9" fmla="*/ 2 h 17"/>
                <a:gd name="T10" fmla="*/ 24 w 26"/>
                <a:gd name="T11" fmla="*/ 6 h 17"/>
                <a:gd name="T12" fmla="*/ 4 w 26"/>
                <a:gd name="T13" fmla="*/ 17 h 17"/>
                <a:gd name="T14" fmla="*/ 3 w 2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2" y="17"/>
                    <a:pt x="1" y="16"/>
                    <a:pt x="0" y="16"/>
                  </a:cubicBezTo>
                  <a:cubicBezTo>
                    <a:pt x="0" y="14"/>
                    <a:pt x="0" y="12"/>
                    <a:pt x="2" y="1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3"/>
                    <a:pt x="25" y="5"/>
                    <a:pt x="24" y="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11454" y="4181522"/>
            <a:ext cx="1158560" cy="959810"/>
            <a:chOff x="6845301" y="1584326"/>
            <a:chExt cx="758826" cy="628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2" name="Freeform 232"/>
            <p:cNvSpPr>
              <a:spLocks noEditPoints="1"/>
            </p:cNvSpPr>
            <p:nvPr/>
          </p:nvSpPr>
          <p:spPr bwMode="auto">
            <a:xfrm>
              <a:off x="6977064" y="1584326"/>
              <a:ext cx="473075" cy="390525"/>
            </a:xfrm>
            <a:custGeom>
              <a:avLst/>
              <a:gdLst>
                <a:gd name="T0" fmla="*/ 160 w 340"/>
                <a:gd name="T1" fmla="*/ 280 h 280"/>
                <a:gd name="T2" fmla="*/ 76 w 340"/>
                <a:gd name="T3" fmla="*/ 261 h 280"/>
                <a:gd name="T4" fmla="*/ 8 w 340"/>
                <a:gd name="T5" fmla="*/ 158 h 280"/>
                <a:gd name="T6" fmla="*/ 8 w 340"/>
                <a:gd name="T7" fmla="*/ 18 h 280"/>
                <a:gd name="T8" fmla="*/ 13 w 340"/>
                <a:gd name="T9" fmla="*/ 13 h 280"/>
                <a:gd name="T10" fmla="*/ 322 w 340"/>
                <a:gd name="T11" fmla="*/ 21 h 280"/>
                <a:gd name="T12" fmla="*/ 326 w 340"/>
                <a:gd name="T13" fmla="*/ 26 h 280"/>
                <a:gd name="T14" fmla="*/ 275 w 340"/>
                <a:gd name="T15" fmla="*/ 232 h 280"/>
                <a:gd name="T16" fmla="*/ 162 w 340"/>
                <a:gd name="T17" fmla="*/ 280 h 280"/>
                <a:gd name="T18" fmla="*/ 160 w 340"/>
                <a:gd name="T19" fmla="*/ 280 h 280"/>
                <a:gd name="T20" fmla="*/ 19 w 340"/>
                <a:gd name="T21" fmla="*/ 25 h 280"/>
                <a:gd name="T22" fmla="*/ 20 w 340"/>
                <a:gd name="T23" fmla="*/ 156 h 280"/>
                <a:gd name="T24" fmla="*/ 83 w 340"/>
                <a:gd name="T25" fmla="*/ 251 h 280"/>
                <a:gd name="T26" fmla="*/ 161 w 340"/>
                <a:gd name="T27" fmla="*/ 268 h 280"/>
                <a:gd name="T28" fmla="*/ 161 w 340"/>
                <a:gd name="T29" fmla="*/ 268 h 280"/>
                <a:gd name="T30" fmla="*/ 266 w 340"/>
                <a:gd name="T31" fmla="*/ 224 h 280"/>
                <a:gd name="T32" fmla="*/ 315 w 340"/>
                <a:gd name="T33" fmla="*/ 32 h 280"/>
                <a:gd name="T34" fmla="*/ 19 w 340"/>
                <a:gd name="T35" fmla="*/ 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280">
                  <a:moveTo>
                    <a:pt x="160" y="280"/>
                  </a:moveTo>
                  <a:cubicBezTo>
                    <a:pt x="150" y="280"/>
                    <a:pt x="102" y="279"/>
                    <a:pt x="76" y="261"/>
                  </a:cubicBezTo>
                  <a:cubicBezTo>
                    <a:pt x="48" y="243"/>
                    <a:pt x="16" y="204"/>
                    <a:pt x="8" y="158"/>
                  </a:cubicBezTo>
                  <a:cubicBezTo>
                    <a:pt x="0" y="115"/>
                    <a:pt x="4" y="37"/>
                    <a:pt x="8" y="18"/>
                  </a:cubicBezTo>
                  <a:cubicBezTo>
                    <a:pt x="8" y="15"/>
                    <a:pt x="11" y="13"/>
                    <a:pt x="13" y="13"/>
                  </a:cubicBezTo>
                  <a:cubicBezTo>
                    <a:pt x="22" y="12"/>
                    <a:pt x="232" y="0"/>
                    <a:pt x="322" y="21"/>
                  </a:cubicBezTo>
                  <a:cubicBezTo>
                    <a:pt x="324" y="21"/>
                    <a:pt x="326" y="23"/>
                    <a:pt x="326" y="26"/>
                  </a:cubicBezTo>
                  <a:cubicBezTo>
                    <a:pt x="327" y="31"/>
                    <a:pt x="340" y="159"/>
                    <a:pt x="275" y="232"/>
                  </a:cubicBezTo>
                  <a:cubicBezTo>
                    <a:pt x="247" y="263"/>
                    <a:pt x="209" y="279"/>
                    <a:pt x="162" y="280"/>
                  </a:cubicBezTo>
                  <a:cubicBezTo>
                    <a:pt x="161" y="280"/>
                    <a:pt x="161" y="280"/>
                    <a:pt x="160" y="280"/>
                  </a:cubicBezTo>
                  <a:close/>
                  <a:moveTo>
                    <a:pt x="19" y="25"/>
                  </a:moveTo>
                  <a:cubicBezTo>
                    <a:pt x="16" y="49"/>
                    <a:pt x="13" y="117"/>
                    <a:pt x="20" y="156"/>
                  </a:cubicBezTo>
                  <a:cubicBezTo>
                    <a:pt x="27" y="198"/>
                    <a:pt x="57" y="234"/>
                    <a:pt x="83" y="251"/>
                  </a:cubicBezTo>
                  <a:cubicBezTo>
                    <a:pt x="109" y="269"/>
                    <a:pt x="161" y="268"/>
                    <a:pt x="161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205" y="267"/>
                    <a:pt x="241" y="253"/>
                    <a:pt x="266" y="224"/>
                  </a:cubicBezTo>
                  <a:cubicBezTo>
                    <a:pt x="321" y="162"/>
                    <a:pt x="316" y="54"/>
                    <a:pt x="315" y="32"/>
                  </a:cubicBezTo>
                  <a:cubicBezTo>
                    <a:pt x="232" y="14"/>
                    <a:pt x="51" y="23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233"/>
            <p:cNvSpPr/>
            <p:nvPr/>
          </p:nvSpPr>
          <p:spPr bwMode="auto">
            <a:xfrm>
              <a:off x="7046914" y="1957388"/>
              <a:ext cx="292100" cy="255588"/>
            </a:xfrm>
            <a:custGeom>
              <a:avLst/>
              <a:gdLst>
                <a:gd name="T0" fmla="*/ 157 w 209"/>
                <a:gd name="T1" fmla="*/ 183 h 183"/>
                <a:gd name="T2" fmla="*/ 132 w 209"/>
                <a:gd name="T3" fmla="*/ 182 h 183"/>
                <a:gd name="T4" fmla="*/ 58 w 209"/>
                <a:gd name="T5" fmla="*/ 180 h 183"/>
                <a:gd name="T6" fmla="*/ 4 w 209"/>
                <a:gd name="T7" fmla="*/ 167 h 183"/>
                <a:gd name="T8" fmla="*/ 1 w 209"/>
                <a:gd name="T9" fmla="*/ 155 h 183"/>
                <a:gd name="T10" fmla="*/ 34 w 209"/>
                <a:gd name="T11" fmla="*/ 133 h 183"/>
                <a:gd name="T12" fmla="*/ 67 w 209"/>
                <a:gd name="T13" fmla="*/ 114 h 183"/>
                <a:gd name="T14" fmla="*/ 73 w 209"/>
                <a:gd name="T15" fmla="*/ 8 h 183"/>
                <a:gd name="T16" fmla="*/ 79 w 209"/>
                <a:gd name="T17" fmla="*/ 2 h 183"/>
                <a:gd name="T18" fmla="*/ 79 w 209"/>
                <a:gd name="T19" fmla="*/ 2 h 183"/>
                <a:gd name="T20" fmla="*/ 86 w 209"/>
                <a:gd name="T21" fmla="*/ 8 h 183"/>
                <a:gd name="T22" fmla="*/ 79 w 209"/>
                <a:gd name="T23" fmla="*/ 117 h 183"/>
                <a:gd name="T24" fmla="*/ 37 w 209"/>
                <a:gd name="T25" fmla="*/ 145 h 183"/>
                <a:gd name="T26" fmla="*/ 13 w 209"/>
                <a:gd name="T27" fmla="*/ 157 h 183"/>
                <a:gd name="T28" fmla="*/ 14 w 209"/>
                <a:gd name="T29" fmla="*/ 159 h 183"/>
                <a:gd name="T30" fmla="*/ 58 w 209"/>
                <a:gd name="T31" fmla="*/ 167 h 183"/>
                <a:gd name="T32" fmla="*/ 133 w 209"/>
                <a:gd name="T33" fmla="*/ 170 h 183"/>
                <a:gd name="T34" fmla="*/ 195 w 209"/>
                <a:gd name="T35" fmla="*/ 164 h 183"/>
                <a:gd name="T36" fmla="*/ 174 w 209"/>
                <a:gd name="T37" fmla="*/ 152 h 183"/>
                <a:gd name="T38" fmla="*/ 127 w 209"/>
                <a:gd name="T39" fmla="*/ 109 h 183"/>
                <a:gd name="T40" fmla="*/ 127 w 209"/>
                <a:gd name="T41" fmla="*/ 7 h 183"/>
                <a:gd name="T42" fmla="*/ 133 w 209"/>
                <a:gd name="T43" fmla="*/ 0 h 183"/>
                <a:gd name="T44" fmla="*/ 133 w 209"/>
                <a:gd name="T45" fmla="*/ 0 h 183"/>
                <a:gd name="T46" fmla="*/ 139 w 209"/>
                <a:gd name="T47" fmla="*/ 7 h 183"/>
                <a:gd name="T48" fmla="*/ 139 w 209"/>
                <a:gd name="T49" fmla="*/ 109 h 183"/>
                <a:gd name="T50" fmla="*/ 179 w 209"/>
                <a:gd name="T51" fmla="*/ 141 h 183"/>
                <a:gd name="T52" fmla="*/ 208 w 209"/>
                <a:gd name="T53" fmla="*/ 161 h 183"/>
                <a:gd name="T54" fmla="*/ 206 w 209"/>
                <a:gd name="T55" fmla="*/ 170 h 183"/>
                <a:gd name="T56" fmla="*/ 157 w 209"/>
                <a:gd name="T5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183">
                  <a:moveTo>
                    <a:pt x="157" y="183"/>
                  </a:moveTo>
                  <a:cubicBezTo>
                    <a:pt x="146" y="183"/>
                    <a:pt x="136" y="182"/>
                    <a:pt x="132" y="182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1" y="180"/>
                    <a:pt x="15" y="180"/>
                    <a:pt x="4" y="167"/>
                  </a:cubicBezTo>
                  <a:cubicBezTo>
                    <a:pt x="1" y="164"/>
                    <a:pt x="0" y="159"/>
                    <a:pt x="1" y="155"/>
                  </a:cubicBezTo>
                  <a:cubicBezTo>
                    <a:pt x="4" y="142"/>
                    <a:pt x="18" y="138"/>
                    <a:pt x="34" y="133"/>
                  </a:cubicBezTo>
                  <a:cubicBezTo>
                    <a:pt x="49" y="129"/>
                    <a:pt x="64" y="125"/>
                    <a:pt x="67" y="114"/>
                  </a:cubicBezTo>
                  <a:cubicBezTo>
                    <a:pt x="74" y="88"/>
                    <a:pt x="73" y="9"/>
                    <a:pt x="73" y="8"/>
                  </a:cubicBezTo>
                  <a:cubicBezTo>
                    <a:pt x="73" y="5"/>
                    <a:pt x="76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3" y="2"/>
                    <a:pt x="85" y="5"/>
                    <a:pt x="86" y="8"/>
                  </a:cubicBezTo>
                  <a:cubicBezTo>
                    <a:pt x="86" y="11"/>
                    <a:pt x="87" y="90"/>
                    <a:pt x="79" y="117"/>
                  </a:cubicBezTo>
                  <a:cubicBezTo>
                    <a:pt x="74" y="135"/>
                    <a:pt x="55" y="140"/>
                    <a:pt x="37" y="145"/>
                  </a:cubicBezTo>
                  <a:cubicBezTo>
                    <a:pt x="26" y="148"/>
                    <a:pt x="14" y="152"/>
                    <a:pt x="13" y="157"/>
                  </a:cubicBezTo>
                  <a:cubicBezTo>
                    <a:pt x="13" y="158"/>
                    <a:pt x="13" y="159"/>
                    <a:pt x="14" y="159"/>
                  </a:cubicBezTo>
                  <a:cubicBezTo>
                    <a:pt x="19" y="166"/>
                    <a:pt x="43" y="168"/>
                    <a:pt x="58" y="167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54" y="172"/>
                    <a:pt x="188" y="171"/>
                    <a:pt x="195" y="164"/>
                  </a:cubicBezTo>
                  <a:cubicBezTo>
                    <a:pt x="193" y="161"/>
                    <a:pt x="182" y="156"/>
                    <a:pt x="174" y="152"/>
                  </a:cubicBezTo>
                  <a:cubicBezTo>
                    <a:pt x="153" y="142"/>
                    <a:pt x="126" y="130"/>
                    <a:pt x="127" y="109"/>
                  </a:cubicBezTo>
                  <a:cubicBezTo>
                    <a:pt x="127" y="79"/>
                    <a:pt x="127" y="7"/>
                    <a:pt x="127" y="7"/>
                  </a:cubicBezTo>
                  <a:cubicBezTo>
                    <a:pt x="127" y="3"/>
                    <a:pt x="129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7"/>
                  </a:cubicBezTo>
                  <a:cubicBezTo>
                    <a:pt x="139" y="7"/>
                    <a:pt x="139" y="79"/>
                    <a:pt x="139" y="109"/>
                  </a:cubicBezTo>
                  <a:cubicBezTo>
                    <a:pt x="139" y="122"/>
                    <a:pt x="162" y="133"/>
                    <a:pt x="179" y="141"/>
                  </a:cubicBezTo>
                  <a:cubicBezTo>
                    <a:pt x="195" y="148"/>
                    <a:pt x="206" y="153"/>
                    <a:pt x="208" y="161"/>
                  </a:cubicBezTo>
                  <a:cubicBezTo>
                    <a:pt x="209" y="164"/>
                    <a:pt x="208" y="168"/>
                    <a:pt x="206" y="170"/>
                  </a:cubicBezTo>
                  <a:cubicBezTo>
                    <a:pt x="198" y="181"/>
                    <a:pt x="175" y="183"/>
                    <a:pt x="157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234"/>
            <p:cNvSpPr/>
            <p:nvPr/>
          </p:nvSpPr>
          <p:spPr bwMode="auto">
            <a:xfrm>
              <a:off x="6845301" y="1646238"/>
              <a:ext cx="174625" cy="247650"/>
            </a:xfrm>
            <a:custGeom>
              <a:avLst/>
              <a:gdLst>
                <a:gd name="T0" fmla="*/ 66 w 125"/>
                <a:gd name="T1" fmla="*/ 178 h 178"/>
                <a:gd name="T2" fmla="*/ 45 w 125"/>
                <a:gd name="T3" fmla="*/ 174 h 178"/>
                <a:gd name="T4" fmla="*/ 5 w 125"/>
                <a:gd name="T5" fmla="*/ 92 h 178"/>
                <a:gd name="T6" fmla="*/ 45 w 125"/>
                <a:gd name="T7" fmla="*/ 14 h 178"/>
                <a:gd name="T8" fmla="*/ 105 w 125"/>
                <a:gd name="T9" fmla="*/ 7 h 178"/>
                <a:gd name="T10" fmla="*/ 109 w 125"/>
                <a:gd name="T11" fmla="*/ 14 h 178"/>
                <a:gd name="T12" fmla="*/ 102 w 125"/>
                <a:gd name="T13" fmla="*/ 18 h 178"/>
                <a:gd name="T14" fmla="*/ 52 w 125"/>
                <a:gd name="T15" fmla="*/ 24 h 178"/>
                <a:gd name="T16" fmla="*/ 16 w 125"/>
                <a:gd name="T17" fmla="*/ 93 h 178"/>
                <a:gd name="T18" fmla="*/ 50 w 125"/>
                <a:gd name="T19" fmla="*/ 163 h 178"/>
                <a:gd name="T20" fmla="*/ 116 w 125"/>
                <a:gd name="T21" fmla="*/ 154 h 178"/>
                <a:gd name="T22" fmla="*/ 123 w 125"/>
                <a:gd name="T23" fmla="*/ 157 h 178"/>
                <a:gd name="T24" fmla="*/ 120 w 125"/>
                <a:gd name="T25" fmla="*/ 165 h 178"/>
                <a:gd name="T26" fmla="*/ 66 w 125"/>
                <a:gd name="T2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78">
                  <a:moveTo>
                    <a:pt x="66" y="178"/>
                  </a:moveTo>
                  <a:cubicBezTo>
                    <a:pt x="58" y="178"/>
                    <a:pt x="51" y="177"/>
                    <a:pt x="45" y="174"/>
                  </a:cubicBezTo>
                  <a:cubicBezTo>
                    <a:pt x="17" y="161"/>
                    <a:pt x="0" y="143"/>
                    <a:pt x="5" y="92"/>
                  </a:cubicBezTo>
                  <a:cubicBezTo>
                    <a:pt x="7" y="58"/>
                    <a:pt x="23" y="29"/>
                    <a:pt x="45" y="14"/>
                  </a:cubicBezTo>
                  <a:cubicBezTo>
                    <a:pt x="63" y="2"/>
                    <a:pt x="83" y="0"/>
                    <a:pt x="105" y="7"/>
                  </a:cubicBezTo>
                  <a:cubicBezTo>
                    <a:pt x="108" y="8"/>
                    <a:pt x="110" y="11"/>
                    <a:pt x="109" y="14"/>
                  </a:cubicBezTo>
                  <a:cubicBezTo>
                    <a:pt x="108" y="18"/>
                    <a:pt x="105" y="19"/>
                    <a:pt x="102" y="18"/>
                  </a:cubicBezTo>
                  <a:cubicBezTo>
                    <a:pt x="83" y="12"/>
                    <a:pt x="66" y="14"/>
                    <a:pt x="52" y="24"/>
                  </a:cubicBezTo>
                  <a:cubicBezTo>
                    <a:pt x="33" y="37"/>
                    <a:pt x="19" y="63"/>
                    <a:pt x="16" y="93"/>
                  </a:cubicBezTo>
                  <a:cubicBezTo>
                    <a:pt x="12" y="142"/>
                    <a:pt x="29" y="154"/>
                    <a:pt x="50" y="163"/>
                  </a:cubicBezTo>
                  <a:cubicBezTo>
                    <a:pt x="68" y="171"/>
                    <a:pt x="103" y="159"/>
                    <a:pt x="116" y="154"/>
                  </a:cubicBezTo>
                  <a:cubicBezTo>
                    <a:pt x="119" y="153"/>
                    <a:pt x="122" y="154"/>
                    <a:pt x="123" y="157"/>
                  </a:cubicBezTo>
                  <a:cubicBezTo>
                    <a:pt x="125" y="160"/>
                    <a:pt x="123" y="163"/>
                    <a:pt x="120" y="165"/>
                  </a:cubicBezTo>
                  <a:cubicBezTo>
                    <a:pt x="119" y="165"/>
                    <a:pt x="91" y="178"/>
                    <a:pt x="6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235"/>
            <p:cNvSpPr/>
            <p:nvPr/>
          </p:nvSpPr>
          <p:spPr bwMode="auto">
            <a:xfrm>
              <a:off x="6889751" y="1681163"/>
              <a:ext cx="114300" cy="168275"/>
            </a:xfrm>
            <a:custGeom>
              <a:avLst/>
              <a:gdLst>
                <a:gd name="T0" fmla="*/ 44 w 82"/>
                <a:gd name="T1" fmla="*/ 121 h 121"/>
                <a:gd name="T2" fmla="*/ 29 w 82"/>
                <a:gd name="T3" fmla="*/ 118 h 121"/>
                <a:gd name="T4" fmla="*/ 3 w 82"/>
                <a:gd name="T5" fmla="*/ 62 h 121"/>
                <a:gd name="T6" fmla="*/ 30 w 82"/>
                <a:gd name="T7" fmla="*/ 8 h 121"/>
                <a:gd name="T8" fmla="*/ 69 w 82"/>
                <a:gd name="T9" fmla="*/ 4 h 121"/>
                <a:gd name="T10" fmla="*/ 73 w 82"/>
                <a:gd name="T11" fmla="*/ 12 h 121"/>
                <a:gd name="T12" fmla="*/ 65 w 82"/>
                <a:gd name="T13" fmla="*/ 16 h 121"/>
                <a:gd name="T14" fmla="*/ 37 w 82"/>
                <a:gd name="T15" fmla="*/ 18 h 121"/>
                <a:gd name="T16" fmla="*/ 14 w 82"/>
                <a:gd name="T17" fmla="*/ 63 h 121"/>
                <a:gd name="T18" fmla="*/ 34 w 82"/>
                <a:gd name="T19" fmla="*/ 108 h 121"/>
                <a:gd name="T20" fmla="*/ 73 w 82"/>
                <a:gd name="T21" fmla="*/ 103 h 121"/>
                <a:gd name="T22" fmla="*/ 81 w 82"/>
                <a:gd name="T23" fmla="*/ 106 h 121"/>
                <a:gd name="T24" fmla="*/ 78 w 82"/>
                <a:gd name="T25" fmla="*/ 114 h 121"/>
                <a:gd name="T26" fmla="*/ 44 w 82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1">
                  <a:moveTo>
                    <a:pt x="44" y="121"/>
                  </a:moveTo>
                  <a:cubicBezTo>
                    <a:pt x="39" y="121"/>
                    <a:pt x="34" y="121"/>
                    <a:pt x="29" y="118"/>
                  </a:cubicBezTo>
                  <a:cubicBezTo>
                    <a:pt x="11" y="110"/>
                    <a:pt x="0" y="97"/>
                    <a:pt x="3" y="62"/>
                  </a:cubicBezTo>
                  <a:cubicBezTo>
                    <a:pt x="4" y="39"/>
                    <a:pt x="15" y="18"/>
                    <a:pt x="30" y="8"/>
                  </a:cubicBezTo>
                  <a:cubicBezTo>
                    <a:pt x="41" y="1"/>
                    <a:pt x="55" y="0"/>
                    <a:pt x="69" y="4"/>
                  </a:cubicBezTo>
                  <a:cubicBezTo>
                    <a:pt x="72" y="5"/>
                    <a:pt x="74" y="9"/>
                    <a:pt x="73" y="12"/>
                  </a:cubicBezTo>
                  <a:cubicBezTo>
                    <a:pt x="71" y="15"/>
                    <a:pt x="68" y="17"/>
                    <a:pt x="65" y="16"/>
                  </a:cubicBezTo>
                  <a:cubicBezTo>
                    <a:pt x="54" y="12"/>
                    <a:pt x="45" y="13"/>
                    <a:pt x="37" y="18"/>
                  </a:cubicBezTo>
                  <a:cubicBezTo>
                    <a:pt x="25" y="26"/>
                    <a:pt x="16" y="43"/>
                    <a:pt x="14" y="63"/>
                  </a:cubicBezTo>
                  <a:cubicBezTo>
                    <a:pt x="12" y="95"/>
                    <a:pt x="21" y="102"/>
                    <a:pt x="34" y="108"/>
                  </a:cubicBezTo>
                  <a:cubicBezTo>
                    <a:pt x="45" y="113"/>
                    <a:pt x="66" y="106"/>
                    <a:pt x="73" y="103"/>
                  </a:cubicBezTo>
                  <a:cubicBezTo>
                    <a:pt x="76" y="101"/>
                    <a:pt x="80" y="103"/>
                    <a:pt x="81" y="106"/>
                  </a:cubicBezTo>
                  <a:cubicBezTo>
                    <a:pt x="82" y="109"/>
                    <a:pt x="81" y="112"/>
                    <a:pt x="78" y="114"/>
                  </a:cubicBezTo>
                  <a:cubicBezTo>
                    <a:pt x="76" y="115"/>
                    <a:pt x="60" y="121"/>
                    <a:pt x="4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236"/>
            <p:cNvSpPr/>
            <p:nvPr/>
          </p:nvSpPr>
          <p:spPr bwMode="auto">
            <a:xfrm>
              <a:off x="7383464" y="1649413"/>
              <a:ext cx="220663" cy="250825"/>
            </a:xfrm>
            <a:custGeom>
              <a:avLst/>
              <a:gdLst>
                <a:gd name="T0" fmla="*/ 53 w 158"/>
                <a:gd name="T1" fmla="*/ 180 h 180"/>
                <a:gd name="T2" fmla="*/ 3 w 158"/>
                <a:gd name="T3" fmla="*/ 160 h 180"/>
                <a:gd name="T4" fmla="*/ 2 w 158"/>
                <a:gd name="T5" fmla="*/ 152 h 180"/>
                <a:gd name="T6" fmla="*/ 11 w 158"/>
                <a:gd name="T7" fmla="*/ 152 h 180"/>
                <a:gd name="T8" fmla="*/ 98 w 158"/>
                <a:gd name="T9" fmla="*/ 151 h 180"/>
                <a:gd name="T10" fmla="*/ 123 w 158"/>
                <a:gd name="T11" fmla="*/ 47 h 180"/>
                <a:gd name="T12" fmla="*/ 86 w 158"/>
                <a:gd name="T13" fmla="*/ 19 h 180"/>
                <a:gd name="T14" fmla="*/ 33 w 158"/>
                <a:gd name="T15" fmla="*/ 29 h 180"/>
                <a:gd name="T16" fmla="*/ 25 w 158"/>
                <a:gd name="T17" fmla="*/ 27 h 180"/>
                <a:gd name="T18" fmla="*/ 27 w 158"/>
                <a:gd name="T19" fmla="*/ 19 h 180"/>
                <a:gd name="T20" fmla="*/ 89 w 158"/>
                <a:gd name="T21" fmla="*/ 7 h 180"/>
                <a:gd name="T22" fmla="*/ 133 w 158"/>
                <a:gd name="T23" fmla="*/ 41 h 180"/>
                <a:gd name="T24" fmla="*/ 106 w 158"/>
                <a:gd name="T25" fmla="*/ 160 h 180"/>
                <a:gd name="T26" fmla="*/ 53 w 158"/>
                <a:gd name="T2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80">
                  <a:moveTo>
                    <a:pt x="53" y="180"/>
                  </a:moveTo>
                  <a:cubicBezTo>
                    <a:pt x="35" y="180"/>
                    <a:pt x="17" y="174"/>
                    <a:pt x="3" y="160"/>
                  </a:cubicBezTo>
                  <a:cubicBezTo>
                    <a:pt x="0" y="158"/>
                    <a:pt x="0" y="154"/>
                    <a:pt x="2" y="152"/>
                  </a:cubicBezTo>
                  <a:cubicBezTo>
                    <a:pt x="4" y="149"/>
                    <a:pt x="8" y="149"/>
                    <a:pt x="11" y="152"/>
                  </a:cubicBezTo>
                  <a:cubicBezTo>
                    <a:pt x="41" y="179"/>
                    <a:pt x="76" y="169"/>
                    <a:pt x="98" y="151"/>
                  </a:cubicBezTo>
                  <a:cubicBezTo>
                    <a:pt x="127" y="127"/>
                    <a:pt x="145" y="83"/>
                    <a:pt x="123" y="47"/>
                  </a:cubicBezTo>
                  <a:cubicBezTo>
                    <a:pt x="113" y="32"/>
                    <a:pt x="101" y="22"/>
                    <a:pt x="86" y="19"/>
                  </a:cubicBezTo>
                  <a:cubicBezTo>
                    <a:pt x="60" y="12"/>
                    <a:pt x="33" y="29"/>
                    <a:pt x="33" y="29"/>
                  </a:cubicBezTo>
                  <a:cubicBezTo>
                    <a:pt x="30" y="31"/>
                    <a:pt x="26" y="30"/>
                    <a:pt x="25" y="27"/>
                  </a:cubicBezTo>
                  <a:cubicBezTo>
                    <a:pt x="23" y="24"/>
                    <a:pt x="24" y="20"/>
                    <a:pt x="27" y="19"/>
                  </a:cubicBezTo>
                  <a:cubicBezTo>
                    <a:pt x="28" y="18"/>
                    <a:pt x="57" y="0"/>
                    <a:pt x="89" y="7"/>
                  </a:cubicBezTo>
                  <a:cubicBezTo>
                    <a:pt x="107" y="11"/>
                    <a:pt x="121" y="22"/>
                    <a:pt x="133" y="41"/>
                  </a:cubicBezTo>
                  <a:cubicBezTo>
                    <a:pt x="158" y="82"/>
                    <a:pt x="138" y="133"/>
                    <a:pt x="106" y="160"/>
                  </a:cubicBezTo>
                  <a:cubicBezTo>
                    <a:pt x="89" y="174"/>
                    <a:pt x="71" y="180"/>
                    <a:pt x="53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237"/>
            <p:cNvSpPr/>
            <p:nvPr/>
          </p:nvSpPr>
          <p:spPr bwMode="auto">
            <a:xfrm>
              <a:off x="7394576" y="1684338"/>
              <a:ext cx="147638" cy="169863"/>
            </a:xfrm>
            <a:custGeom>
              <a:avLst/>
              <a:gdLst>
                <a:gd name="T0" fmla="*/ 36 w 106"/>
                <a:gd name="T1" fmla="*/ 121 h 121"/>
                <a:gd name="T2" fmla="*/ 3 w 106"/>
                <a:gd name="T3" fmla="*/ 107 h 121"/>
                <a:gd name="T4" fmla="*/ 2 w 106"/>
                <a:gd name="T5" fmla="*/ 99 h 121"/>
                <a:gd name="T6" fmla="*/ 11 w 106"/>
                <a:gd name="T7" fmla="*/ 98 h 121"/>
                <a:gd name="T8" fmla="*/ 64 w 106"/>
                <a:gd name="T9" fmla="*/ 98 h 121"/>
                <a:gd name="T10" fmla="*/ 79 w 106"/>
                <a:gd name="T11" fmla="*/ 34 h 121"/>
                <a:gd name="T12" fmla="*/ 57 w 106"/>
                <a:gd name="T13" fmla="*/ 17 h 121"/>
                <a:gd name="T14" fmla="*/ 25 w 106"/>
                <a:gd name="T15" fmla="*/ 23 h 121"/>
                <a:gd name="T16" fmla="*/ 16 w 106"/>
                <a:gd name="T17" fmla="*/ 21 h 121"/>
                <a:gd name="T18" fmla="*/ 18 w 106"/>
                <a:gd name="T19" fmla="*/ 13 h 121"/>
                <a:gd name="T20" fmla="*/ 60 w 106"/>
                <a:gd name="T21" fmla="*/ 5 h 121"/>
                <a:gd name="T22" fmla="*/ 89 w 106"/>
                <a:gd name="T23" fmla="*/ 28 h 121"/>
                <a:gd name="T24" fmla="*/ 71 w 106"/>
                <a:gd name="T25" fmla="*/ 107 h 121"/>
                <a:gd name="T26" fmla="*/ 36 w 106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21">
                  <a:moveTo>
                    <a:pt x="36" y="121"/>
                  </a:moveTo>
                  <a:cubicBezTo>
                    <a:pt x="24" y="121"/>
                    <a:pt x="13" y="116"/>
                    <a:pt x="3" y="107"/>
                  </a:cubicBezTo>
                  <a:cubicBezTo>
                    <a:pt x="0" y="105"/>
                    <a:pt x="0" y="101"/>
                    <a:pt x="2" y="99"/>
                  </a:cubicBezTo>
                  <a:cubicBezTo>
                    <a:pt x="5" y="96"/>
                    <a:pt x="8" y="96"/>
                    <a:pt x="11" y="98"/>
                  </a:cubicBezTo>
                  <a:cubicBezTo>
                    <a:pt x="29" y="115"/>
                    <a:pt x="50" y="109"/>
                    <a:pt x="64" y="98"/>
                  </a:cubicBezTo>
                  <a:cubicBezTo>
                    <a:pt x="81" y="83"/>
                    <a:pt x="93" y="56"/>
                    <a:pt x="79" y="34"/>
                  </a:cubicBezTo>
                  <a:cubicBezTo>
                    <a:pt x="73" y="25"/>
                    <a:pt x="66" y="19"/>
                    <a:pt x="57" y="17"/>
                  </a:cubicBezTo>
                  <a:cubicBezTo>
                    <a:pt x="41" y="13"/>
                    <a:pt x="25" y="23"/>
                    <a:pt x="25" y="23"/>
                  </a:cubicBezTo>
                  <a:cubicBezTo>
                    <a:pt x="22" y="25"/>
                    <a:pt x="18" y="24"/>
                    <a:pt x="16" y="21"/>
                  </a:cubicBezTo>
                  <a:cubicBezTo>
                    <a:pt x="15" y="19"/>
                    <a:pt x="16" y="15"/>
                    <a:pt x="18" y="13"/>
                  </a:cubicBezTo>
                  <a:cubicBezTo>
                    <a:pt x="19" y="13"/>
                    <a:pt x="39" y="0"/>
                    <a:pt x="60" y="5"/>
                  </a:cubicBezTo>
                  <a:cubicBezTo>
                    <a:pt x="72" y="8"/>
                    <a:pt x="82" y="16"/>
                    <a:pt x="89" y="28"/>
                  </a:cubicBezTo>
                  <a:cubicBezTo>
                    <a:pt x="106" y="55"/>
                    <a:pt x="93" y="89"/>
                    <a:pt x="71" y="107"/>
                  </a:cubicBezTo>
                  <a:cubicBezTo>
                    <a:pt x="60" y="116"/>
                    <a:pt x="48" y="121"/>
                    <a:pt x="3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239"/>
            <p:cNvSpPr/>
            <p:nvPr/>
          </p:nvSpPr>
          <p:spPr bwMode="auto">
            <a:xfrm>
              <a:off x="7324726" y="1611313"/>
              <a:ext cx="73025" cy="65088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2 h 47"/>
                <a:gd name="T6" fmla="*/ 47 w 52"/>
                <a:gd name="T7" fmla="*/ 1 h 47"/>
                <a:gd name="T8" fmla="*/ 51 w 52"/>
                <a:gd name="T9" fmla="*/ 2 h 47"/>
                <a:gd name="T10" fmla="*/ 50 w 52"/>
                <a:gd name="T11" fmla="*/ 6 h 47"/>
                <a:gd name="T12" fmla="*/ 5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1" y="47"/>
                    <a:pt x="1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50" y="0"/>
                    <a:pt x="51" y="2"/>
                  </a:cubicBezTo>
                  <a:cubicBezTo>
                    <a:pt x="52" y="3"/>
                    <a:pt x="52" y="5"/>
                    <a:pt x="50" y="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240"/>
            <p:cNvSpPr/>
            <p:nvPr/>
          </p:nvSpPr>
          <p:spPr bwMode="auto">
            <a:xfrm>
              <a:off x="7324726" y="1633538"/>
              <a:ext cx="104775" cy="84138"/>
            </a:xfrm>
            <a:custGeom>
              <a:avLst/>
              <a:gdLst>
                <a:gd name="T0" fmla="*/ 3 w 75"/>
                <a:gd name="T1" fmla="*/ 60 h 60"/>
                <a:gd name="T2" fmla="*/ 1 w 75"/>
                <a:gd name="T3" fmla="*/ 59 h 60"/>
                <a:gd name="T4" fmla="*/ 1 w 75"/>
                <a:gd name="T5" fmla="*/ 55 h 60"/>
                <a:gd name="T6" fmla="*/ 69 w 75"/>
                <a:gd name="T7" fmla="*/ 2 h 60"/>
                <a:gd name="T8" fmla="*/ 73 w 75"/>
                <a:gd name="T9" fmla="*/ 1 h 60"/>
                <a:gd name="T10" fmla="*/ 74 w 75"/>
                <a:gd name="T11" fmla="*/ 4 h 60"/>
                <a:gd name="T12" fmla="*/ 5 w 75"/>
                <a:gd name="T13" fmla="*/ 60 h 60"/>
                <a:gd name="T14" fmla="*/ 3 w 7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0">
                  <a:moveTo>
                    <a:pt x="3" y="60"/>
                  </a:moveTo>
                  <a:cubicBezTo>
                    <a:pt x="2" y="60"/>
                    <a:pt x="1" y="60"/>
                    <a:pt x="1" y="59"/>
                  </a:cubicBezTo>
                  <a:cubicBezTo>
                    <a:pt x="0" y="58"/>
                    <a:pt x="0" y="56"/>
                    <a:pt x="1" y="55"/>
                  </a:cubicBezTo>
                  <a:cubicBezTo>
                    <a:pt x="18" y="44"/>
                    <a:pt x="63" y="13"/>
                    <a:pt x="69" y="2"/>
                  </a:cubicBezTo>
                  <a:cubicBezTo>
                    <a:pt x="69" y="0"/>
                    <a:pt x="71" y="0"/>
                    <a:pt x="73" y="1"/>
                  </a:cubicBezTo>
                  <a:cubicBezTo>
                    <a:pt x="74" y="1"/>
                    <a:pt x="75" y="3"/>
                    <a:pt x="74" y="4"/>
                  </a:cubicBezTo>
                  <a:cubicBezTo>
                    <a:pt x="66" y="20"/>
                    <a:pt x="7" y="58"/>
                    <a:pt x="5" y="60"/>
                  </a:cubicBezTo>
                  <a:cubicBezTo>
                    <a:pt x="4" y="60"/>
                    <a:pt x="4" y="60"/>
                    <a:pt x="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241"/>
            <p:cNvSpPr/>
            <p:nvPr/>
          </p:nvSpPr>
          <p:spPr bwMode="auto">
            <a:xfrm>
              <a:off x="7340601" y="1695451"/>
              <a:ext cx="87313" cy="53975"/>
            </a:xfrm>
            <a:custGeom>
              <a:avLst/>
              <a:gdLst>
                <a:gd name="T0" fmla="*/ 3 w 63"/>
                <a:gd name="T1" fmla="*/ 39 h 39"/>
                <a:gd name="T2" fmla="*/ 1 w 63"/>
                <a:gd name="T3" fmla="*/ 37 h 39"/>
                <a:gd name="T4" fmla="*/ 2 w 63"/>
                <a:gd name="T5" fmla="*/ 33 h 39"/>
                <a:gd name="T6" fmla="*/ 58 w 63"/>
                <a:gd name="T7" fmla="*/ 1 h 39"/>
                <a:gd name="T8" fmla="*/ 62 w 63"/>
                <a:gd name="T9" fmla="*/ 2 h 39"/>
                <a:gd name="T10" fmla="*/ 61 w 63"/>
                <a:gd name="T11" fmla="*/ 6 h 39"/>
                <a:gd name="T12" fmla="*/ 5 w 63"/>
                <a:gd name="T13" fmla="*/ 38 h 39"/>
                <a:gd name="T14" fmla="*/ 3 w 6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9">
                  <a:moveTo>
                    <a:pt x="3" y="39"/>
                  </a:moveTo>
                  <a:cubicBezTo>
                    <a:pt x="2" y="39"/>
                    <a:pt x="1" y="38"/>
                    <a:pt x="1" y="37"/>
                  </a:cubicBezTo>
                  <a:cubicBezTo>
                    <a:pt x="0" y="36"/>
                    <a:pt x="1" y="34"/>
                    <a:pt x="2" y="33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0"/>
                    <a:pt x="62" y="0"/>
                    <a:pt x="62" y="2"/>
                  </a:cubicBezTo>
                  <a:cubicBezTo>
                    <a:pt x="63" y="3"/>
                    <a:pt x="63" y="5"/>
                    <a:pt x="61" y="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242"/>
            <p:cNvSpPr/>
            <p:nvPr/>
          </p:nvSpPr>
          <p:spPr bwMode="auto">
            <a:xfrm>
              <a:off x="7340601" y="1735138"/>
              <a:ext cx="84138" cy="53975"/>
            </a:xfrm>
            <a:custGeom>
              <a:avLst/>
              <a:gdLst>
                <a:gd name="T0" fmla="*/ 3 w 60"/>
                <a:gd name="T1" fmla="*/ 39 h 39"/>
                <a:gd name="T2" fmla="*/ 1 w 60"/>
                <a:gd name="T3" fmla="*/ 38 h 39"/>
                <a:gd name="T4" fmla="*/ 2 w 60"/>
                <a:gd name="T5" fmla="*/ 34 h 39"/>
                <a:gd name="T6" fmla="*/ 56 w 60"/>
                <a:gd name="T7" fmla="*/ 1 h 39"/>
                <a:gd name="T8" fmla="*/ 59 w 60"/>
                <a:gd name="T9" fmla="*/ 2 h 39"/>
                <a:gd name="T10" fmla="*/ 59 w 60"/>
                <a:gd name="T11" fmla="*/ 6 h 39"/>
                <a:gd name="T12" fmla="*/ 5 w 60"/>
                <a:gd name="T13" fmla="*/ 39 h 39"/>
                <a:gd name="T14" fmla="*/ 3 w 6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9">
                  <a:moveTo>
                    <a:pt x="3" y="39"/>
                  </a:moveTo>
                  <a:cubicBezTo>
                    <a:pt x="2" y="39"/>
                    <a:pt x="1" y="39"/>
                    <a:pt x="1" y="38"/>
                  </a:cubicBezTo>
                  <a:cubicBezTo>
                    <a:pt x="0" y="37"/>
                    <a:pt x="0" y="35"/>
                    <a:pt x="2" y="34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1"/>
                    <a:pt x="59" y="2"/>
                  </a:cubicBezTo>
                  <a:cubicBezTo>
                    <a:pt x="60" y="3"/>
                    <a:pt x="60" y="5"/>
                    <a:pt x="59" y="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4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243"/>
            <p:cNvSpPr/>
            <p:nvPr/>
          </p:nvSpPr>
          <p:spPr bwMode="auto">
            <a:xfrm>
              <a:off x="7310439" y="1781176"/>
              <a:ext cx="104775" cy="49213"/>
            </a:xfrm>
            <a:custGeom>
              <a:avLst/>
              <a:gdLst>
                <a:gd name="T0" fmla="*/ 3 w 76"/>
                <a:gd name="T1" fmla="*/ 35 h 35"/>
                <a:gd name="T2" fmla="*/ 0 w 76"/>
                <a:gd name="T3" fmla="*/ 33 h 35"/>
                <a:gd name="T4" fmla="*/ 2 w 76"/>
                <a:gd name="T5" fmla="*/ 29 h 35"/>
                <a:gd name="T6" fmla="*/ 72 w 76"/>
                <a:gd name="T7" fmla="*/ 1 h 35"/>
                <a:gd name="T8" fmla="*/ 75 w 76"/>
                <a:gd name="T9" fmla="*/ 2 h 35"/>
                <a:gd name="T10" fmla="*/ 74 w 76"/>
                <a:gd name="T11" fmla="*/ 6 h 35"/>
                <a:gd name="T12" fmla="*/ 4 w 76"/>
                <a:gd name="T13" fmla="*/ 35 h 35"/>
                <a:gd name="T14" fmla="*/ 3 w 76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35">
                  <a:moveTo>
                    <a:pt x="3" y="35"/>
                  </a:move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0" y="30"/>
                    <a:pt x="2" y="29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5" y="1"/>
                    <a:pt x="75" y="2"/>
                  </a:cubicBezTo>
                  <a:cubicBezTo>
                    <a:pt x="76" y="4"/>
                    <a:pt x="75" y="5"/>
                    <a:pt x="74" y="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3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244"/>
            <p:cNvSpPr/>
            <p:nvPr/>
          </p:nvSpPr>
          <p:spPr bwMode="auto">
            <a:xfrm>
              <a:off x="7334251" y="1816101"/>
              <a:ext cx="69850" cy="33338"/>
            </a:xfrm>
            <a:custGeom>
              <a:avLst/>
              <a:gdLst>
                <a:gd name="T0" fmla="*/ 4 w 50"/>
                <a:gd name="T1" fmla="*/ 24 h 24"/>
                <a:gd name="T2" fmla="*/ 1 w 50"/>
                <a:gd name="T3" fmla="*/ 22 h 24"/>
                <a:gd name="T4" fmla="*/ 3 w 50"/>
                <a:gd name="T5" fmla="*/ 18 h 24"/>
                <a:gd name="T6" fmla="*/ 46 w 50"/>
                <a:gd name="T7" fmla="*/ 1 h 24"/>
                <a:gd name="T8" fmla="*/ 50 w 50"/>
                <a:gd name="T9" fmla="*/ 2 h 24"/>
                <a:gd name="T10" fmla="*/ 48 w 50"/>
                <a:gd name="T11" fmla="*/ 6 h 24"/>
                <a:gd name="T12" fmla="*/ 5 w 50"/>
                <a:gd name="T13" fmla="*/ 23 h 24"/>
                <a:gd name="T14" fmla="*/ 4 w 5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4" y="24"/>
                  </a:moveTo>
                  <a:cubicBezTo>
                    <a:pt x="2" y="24"/>
                    <a:pt x="1" y="23"/>
                    <a:pt x="1" y="22"/>
                  </a:cubicBezTo>
                  <a:cubicBezTo>
                    <a:pt x="0" y="20"/>
                    <a:pt x="1" y="19"/>
                    <a:pt x="3" y="1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50" y="4"/>
                    <a:pt x="50" y="5"/>
                    <a:pt x="48" y="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245"/>
            <p:cNvSpPr/>
            <p:nvPr/>
          </p:nvSpPr>
          <p:spPr bwMode="auto">
            <a:xfrm>
              <a:off x="7305676" y="1855788"/>
              <a:ext cx="80963" cy="41275"/>
            </a:xfrm>
            <a:custGeom>
              <a:avLst/>
              <a:gdLst>
                <a:gd name="T0" fmla="*/ 3 w 58"/>
                <a:gd name="T1" fmla="*/ 29 h 29"/>
                <a:gd name="T2" fmla="*/ 0 w 58"/>
                <a:gd name="T3" fmla="*/ 27 h 29"/>
                <a:gd name="T4" fmla="*/ 2 w 58"/>
                <a:gd name="T5" fmla="*/ 23 h 29"/>
                <a:gd name="T6" fmla="*/ 54 w 58"/>
                <a:gd name="T7" fmla="*/ 1 h 29"/>
                <a:gd name="T8" fmla="*/ 58 w 58"/>
                <a:gd name="T9" fmla="*/ 2 h 29"/>
                <a:gd name="T10" fmla="*/ 56 w 58"/>
                <a:gd name="T11" fmla="*/ 6 h 29"/>
                <a:gd name="T12" fmla="*/ 4 w 58"/>
                <a:gd name="T13" fmla="*/ 28 h 29"/>
                <a:gd name="T14" fmla="*/ 3 w 5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9">
                  <a:moveTo>
                    <a:pt x="3" y="29"/>
                  </a:moveTo>
                  <a:cubicBezTo>
                    <a:pt x="2" y="29"/>
                    <a:pt x="1" y="28"/>
                    <a:pt x="0" y="27"/>
                  </a:cubicBezTo>
                  <a:cubicBezTo>
                    <a:pt x="0" y="25"/>
                    <a:pt x="0" y="24"/>
                    <a:pt x="2" y="23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8" y="4"/>
                    <a:pt x="58" y="5"/>
                    <a:pt x="56" y="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246"/>
            <p:cNvSpPr/>
            <p:nvPr/>
          </p:nvSpPr>
          <p:spPr bwMode="auto">
            <a:xfrm>
              <a:off x="7188201" y="1979613"/>
              <a:ext cx="44450" cy="34925"/>
            </a:xfrm>
            <a:custGeom>
              <a:avLst/>
              <a:gdLst>
                <a:gd name="T0" fmla="*/ 3 w 32"/>
                <a:gd name="T1" fmla="*/ 25 h 25"/>
                <a:gd name="T2" fmla="*/ 1 w 32"/>
                <a:gd name="T3" fmla="*/ 23 h 25"/>
                <a:gd name="T4" fmla="*/ 2 w 32"/>
                <a:gd name="T5" fmla="*/ 19 h 25"/>
                <a:gd name="T6" fmla="*/ 26 w 32"/>
                <a:gd name="T7" fmla="*/ 2 h 25"/>
                <a:gd name="T8" fmla="*/ 30 w 32"/>
                <a:gd name="T9" fmla="*/ 1 h 25"/>
                <a:gd name="T10" fmla="*/ 31 w 32"/>
                <a:gd name="T11" fmla="*/ 5 h 25"/>
                <a:gd name="T12" fmla="*/ 5 w 32"/>
                <a:gd name="T13" fmla="*/ 24 h 25"/>
                <a:gd name="T14" fmla="*/ 3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3" y="25"/>
                  </a:moveTo>
                  <a:cubicBezTo>
                    <a:pt x="2" y="25"/>
                    <a:pt x="1" y="24"/>
                    <a:pt x="1" y="23"/>
                  </a:cubicBezTo>
                  <a:cubicBezTo>
                    <a:pt x="0" y="22"/>
                    <a:pt x="1" y="20"/>
                    <a:pt x="2" y="19"/>
                  </a:cubicBezTo>
                  <a:cubicBezTo>
                    <a:pt x="10" y="15"/>
                    <a:pt x="24" y="7"/>
                    <a:pt x="26" y="2"/>
                  </a:cubicBezTo>
                  <a:cubicBezTo>
                    <a:pt x="27" y="1"/>
                    <a:pt x="28" y="0"/>
                    <a:pt x="30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28" y="13"/>
                    <a:pt x="7" y="23"/>
                    <a:pt x="5" y="24"/>
                  </a:cubicBezTo>
                  <a:cubicBezTo>
                    <a:pt x="4" y="25"/>
                    <a:pt x="4" y="25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247"/>
            <p:cNvSpPr/>
            <p:nvPr/>
          </p:nvSpPr>
          <p:spPr bwMode="auto">
            <a:xfrm>
              <a:off x="7196139" y="2022476"/>
              <a:ext cx="41275" cy="31750"/>
            </a:xfrm>
            <a:custGeom>
              <a:avLst/>
              <a:gdLst>
                <a:gd name="T0" fmla="*/ 3 w 29"/>
                <a:gd name="T1" fmla="*/ 23 h 23"/>
                <a:gd name="T2" fmla="*/ 0 w 29"/>
                <a:gd name="T3" fmla="*/ 21 h 23"/>
                <a:gd name="T4" fmla="*/ 2 w 29"/>
                <a:gd name="T5" fmla="*/ 17 h 23"/>
                <a:gd name="T6" fmla="*/ 23 w 29"/>
                <a:gd name="T7" fmla="*/ 3 h 23"/>
                <a:gd name="T8" fmla="*/ 26 w 29"/>
                <a:gd name="T9" fmla="*/ 0 h 23"/>
                <a:gd name="T10" fmla="*/ 26 w 29"/>
                <a:gd name="T11" fmla="*/ 0 h 23"/>
                <a:gd name="T12" fmla="*/ 29 w 29"/>
                <a:gd name="T13" fmla="*/ 3 h 23"/>
                <a:gd name="T14" fmla="*/ 4 w 29"/>
                <a:gd name="T15" fmla="*/ 22 h 23"/>
                <a:gd name="T16" fmla="*/ 3 w 2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3">
                  <a:moveTo>
                    <a:pt x="3" y="23"/>
                  </a:moveTo>
                  <a:cubicBezTo>
                    <a:pt x="2" y="23"/>
                    <a:pt x="1" y="22"/>
                    <a:pt x="0" y="21"/>
                  </a:cubicBezTo>
                  <a:cubicBezTo>
                    <a:pt x="0" y="20"/>
                    <a:pt x="0" y="18"/>
                    <a:pt x="2" y="17"/>
                  </a:cubicBezTo>
                  <a:cubicBezTo>
                    <a:pt x="11" y="12"/>
                    <a:pt x="22" y="5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7"/>
                    <a:pt x="21" y="14"/>
                    <a:pt x="4" y="22"/>
                  </a:cubicBezTo>
                  <a:cubicBezTo>
                    <a:pt x="4" y="23"/>
                    <a:pt x="3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248"/>
            <p:cNvSpPr/>
            <p:nvPr/>
          </p:nvSpPr>
          <p:spPr bwMode="auto">
            <a:xfrm>
              <a:off x="7207251" y="2005013"/>
              <a:ext cx="25400" cy="20638"/>
            </a:xfrm>
            <a:custGeom>
              <a:avLst/>
              <a:gdLst>
                <a:gd name="T0" fmla="*/ 3 w 19"/>
                <a:gd name="T1" fmla="*/ 15 h 15"/>
                <a:gd name="T2" fmla="*/ 1 w 19"/>
                <a:gd name="T3" fmla="*/ 14 h 15"/>
                <a:gd name="T4" fmla="*/ 1 w 19"/>
                <a:gd name="T5" fmla="*/ 10 h 15"/>
                <a:gd name="T6" fmla="*/ 14 w 19"/>
                <a:gd name="T7" fmla="*/ 1 h 15"/>
                <a:gd name="T8" fmla="*/ 18 w 19"/>
                <a:gd name="T9" fmla="*/ 2 h 15"/>
                <a:gd name="T10" fmla="*/ 17 w 19"/>
                <a:gd name="T11" fmla="*/ 6 h 15"/>
                <a:gd name="T12" fmla="*/ 5 w 19"/>
                <a:gd name="T13" fmla="*/ 15 h 15"/>
                <a:gd name="T14" fmla="*/ 3 w 1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cubicBezTo>
                    <a:pt x="2" y="15"/>
                    <a:pt x="1" y="15"/>
                    <a:pt x="1" y="14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1"/>
                    <a:pt x="18" y="2"/>
                  </a:cubicBezTo>
                  <a:cubicBezTo>
                    <a:pt x="19" y="3"/>
                    <a:pt x="19" y="5"/>
                    <a:pt x="17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249"/>
            <p:cNvSpPr/>
            <p:nvPr/>
          </p:nvSpPr>
          <p:spPr bwMode="auto">
            <a:xfrm>
              <a:off x="7207251" y="2052638"/>
              <a:ext cx="30163" cy="17463"/>
            </a:xfrm>
            <a:custGeom>
              <a:avLst/>
              <a:gdLst>
                <a:gd name="T0" fmla="*/ 3 w 22"/>
                <a:gd name="T1" fmla="*/ 12 h 12"/>
                <a:gd name="T2" fmla="*/ 0 w 22"/>
                <a:gd name="T3" fmla="*/ 11 h 12"/>
                <a:gd name="T4" fmla="*/ 2 w 22"/>
                <a:gd name="T5" fmla="*/ 7 h 12"/>
                <a:gd name="T6" fmla="*/ 18 w 22"/>
                <a:gd name="T7" fmla="*/ 0 h 12"/>
                <a:gd name="T8" fmla="*/ 22 w 22"/>
                <a:gd name="T9" fmla="*/ 2 h 12"/>
                <a:gd name="T10" fmla="*/ 20 w 22"/>
                <a:gd name="T11" fmla="*/ 6 h 12"/>
                <a:gd name="T12" fmla="*/ 4 w 22"/>
                <a:gd name="T13" fmla="*/ 12 h 12"/>
                <a:gd name="T14" fmla="*/ 3 w 2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2">
                  <a:moveTo>
                    <a:pt x="3" y="12"/>
                  </a:moveTo>
                  <a:cubicBezTo>
                    <a:pt x="2" y="12"/>
                    <a:pt x="1" y="12"/>
                    <a:pt x="0" y="11"/>
                  </a:cubicBezTo>
                  <a:cubicBezTo>
                    <a:pt x="0" y="9"/>
                    <a:pt x="0" y="7"/>
                    <a:pt x="2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2"/>
                  </a:cubicBezTo>
                  <a:cubicBezTo>
                    <a:pt x="22" y="3"/>
                    <a:pt x="22" y="5"/>
                    <a:pt x="20" y="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250"/>
            <p:cNvSpPr/>
            <p:nvPr/>
          </p:nvSpPr>
          <p:spPr bwMode="auto">
            <a:xfrm>
              <a:off x="7180264" y="2071688"/>
              <a:ext cx="57150" cy="44450"/>
            </a:xfrm>
            <a:custGeom>
              <a:avLst/>
              <a:gdLst>
                <a:gd name="T0" fmla="*/ 4 w 41"/>
                <a:gd name="T1" fmla="*/ 32 h 32"/>
                <a:gd name="T2" fmla="*/ 1 w 41"/>
                <a:gd name="T3" fmla="*/ 30 h 32"/>
                <a:gd name="T4" fmla="*/ 2 w 41"/>
                <a:gd name="T5" fmla="*/ 26 h 32"/>
                <a:gd name="T6" fmla="*/ 36 w 41"/>
                <a:gd name="T7" fmla="*/ 1 h 32"/>
                <a:gd name="T8" fmla="*/ 40 w 41"/>
                <a:gd name="T9" fmla="*/ 1 h 32"/>
                <a:gd name="T10" fmla="*/ 40 w 41"/>
                <a:gd name="T11" fmla="*/ 5 h 32"/>
                <a:gd name="T12" fmla="*/ 5 w 41"/>
                <a:gd name="T13" fmla="*/ 31 h 32"/>
                <a:gd name="T14" fmla="*/ 4 w 4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2">
                  <a:moveTo>
                    <a:pt x="4" y="32"/>
                  </a:moveTo>
                  <a:cubicBezTo>
                    <a:pt x="3" y="32"/>
                    <a:pt x="2" y="31"/>
                    <a:pt x="1" y="30"/>
                  </a:cubicBezTo>
                  <a:cubicBezTo>
                    <a:pt x="0" y="29"/>
                    <a:pt x="1" y="27"/>
                    <a:pt x="2" y="26"/>
                  </a:cubicBezTo>
                  <a:cubicBezTo>
                    <a:pt x="14" y="18"/>
                    <a:pt x="33" y="5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cubicBezTo>
                    <a:pt x="36" y="10"/>
                    <a:pt x="8" y="29"/>
                    <a:pt x="5" y="31"/>
                  </a:cubicBezTo>
                  <a:cubicBezTo>
                    <a:pt x="5" y="31"/>
                    <a:pt x="4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251"/>
            <p:cNvSpPr/>
            <p:nvPr/>
          </p:nvSpPr>
          <p:spPr bwMode="auto">
            <a:xfrm>
              <a:off x="7196139" y="2112963"/>
              <a:ext cx="36513" cy="23813"/>
            </a:xfrm>
            <a:custGeom>
              <a:avLst/>
              <a:gdLst>
                <a:gd name="T0" fmla="*/ 3 w 26"/>
                <a:gd name="T1" fmla="*/ 17 h 17"/>
                <a:gd name="T2" fmla="*/ 0 w 26"/>
                <a:gd name="T3" fmla="*/ 16 h 17"/>
                <a:gd name="T4" fmla="*/ 2 w 26"/>
                <a:gd name="T5" fmla="*/ 12 h 17"/>
                <a:gd name="T6" fmla="*/ 21 w 26"/>
                <a:gd name="T7" fmla="*/ 1 h 17"/>
                <a:gd name="T8" fmla="*/ 25 w 26"/>
                <a:gd name="T9" fmla="*/ 2 h 17"/>
                <a:gd name="T10" fmla="*/ 24 w 26"/>
                <a:gd name="T11" fmla="*/ 6 h 17"/>
                <a:gd name="T12" fmla="*/ 4 w 26"/>
                <a:gd name="T13" fmla="*/ 17 h 17"/>
                <a:gd name="T14" fmla="*/ 3 w 2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2" y="17"/>
                    <a:pt x="1" y="16"/>
                    <a:pt x="0" y="16"/>
                  </a:cubicBezTo>
                  <a:cubicBezTo>
                    <a:pt x="0" y="14"/>
                    <a:pt x="0" y="12"/>
                    <a:pt x="2" y="1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3"/>
                    <a:pt x="25" y="5"/>
                    <a:pt x="24" y="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80" y="5433148"/>
            <a:ext cx="1097595" cy="1243877"/>
          </a:xfrm>
          <a:prstGeom prst="rect">
            <a:avLst/>
          </a:prstGeom>
        </p:spPr>
      </p:pic>
      <p:sp>
        <p:nvSpPr>
          <p:cNvPr id="6" name="稻壳儿春秋广告/盗版必究"/>
          <p:cNvSpPr txBox="1"/>
          <p:nvPr/>
        </p:nvSpPr>
        <p:spPr>
          <a:xfrm>
            <a:off x="1499730" y="4357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Self-evaluation</a:t>
            </a:r>
          </a:p>
        </p:txBody>
      </p:sp>
      <p:pic>
        <p:nvPicPr>
          <p:cNvPr id="9" name="稻壳儿春秋广告/盗版必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" y="173954"/>
            <a:ext cx="954428" cy="1046733"/>
          </a:xfrm>
          <a:prstGeom prst="rect">
            <a:avLst/>
          </a:prstGeom>
        </p:spPr>
      </p:pic>
      <p:grpSp>
        <p:nvGrpSpPr>
          <p:cNvPr id="5" name="稻壳儿春秋广告/盗版必究"/>
          <p:cNvGrpSpPr>
            <a:grpSpLocks noChangeAspect="1"/>
          </p:cNvGrpSpPr>
          <p:nvPr/>
        </p:nvGrpSpPr>
        <p:grpSpPr bwMode="auto">
          <a:xfrm>
            <a:off x="5483382" y="1897965"/>
            <a:ext cx="1225236" cy="1324008"/>
            <a:chOff x="2961" y="1966"/>
            <a:chExt cx="521" cy="5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稻壳儿春秋广告/盗版必究"/>
            <p:cNvSpPr>
              <a:spLocks noEditPoints="1"/>
            </p:cNvSpPr>
            <p:nvPr/>
          </p:nvSpPr>
          <p:spPr bwMode="auto">
            <a:xfrm>
              <a:off x="3052" y="2042"/>
              <a:ext cx="345" cy="487"/>
            </a:xfrm>
            <a:custGeom>
              <a:avLst/>
              <a:gdLst>
                <a:gd name="T0" fmla="*/ 125 w 163"/>
                <a:gd name="T1" fmla="*/ 190 h 230"/>
                <a:gd name="T2" fmla="*/ 125 w 163"/>
                <a:gd name="T3" fmla="*/ 199 h 230"/>
                <a:gd name="T4" fmla="*/ 120 w 163"/>
                <a:gd name="T5" fmla="*/ 211 h 230"/>
                <a:gd name="T6" fmla="*/ 104 w 163"/>
                <a:gd name="T7" fmla="*/ 225 h 230"/>
                <a:gd name="T8" fmla="*/ 70 w 163"/>
                <a:gd name="T9" fmla="*/ 225 h 230"/>
                <a:gd name="T10" fmla="*/ 56 w 163"/>
                <a:gd name="T11" fmla="*/ 217 h 230"/>
                <a:gd name="T12" fmla="*/ 50 w 163"/>
                <a:gd name="T13" fmla="*/ 193 h 230"/>
                <a:gd name="T14" fmla="*/ 49 w 163"/>
                <a:gd name="T15" fmla="*/ 171 h 230"/>
                <a:gd name="T16" fmla="*/ 13 w 163"/>
                <a:gd name="T17" fmla="*/ 110 h 230"/>
                <a:gd name="T18" fmla="*/ 27 w 163"/>
                <a:gd name="T19" fmla="*/ 20 h 230"/>
                <a:gd name="T20" fmla="*/ 82 w 163"/>
                <a:gd name="T21" fmla="*/ 1 h 230"/>
                <a:gd name="T22" fmla="*/ 109 w 163"/>
                <a:gd name="T23" fmla="*/ 5 h 230"/>
                <a:gd name="T24" fmla="*/ 157 w 163"/>
                <a:gd name="T25" fmla="*/ 39 h 230"/>
                <a:gd name="T26" fmla="*/ 158 w 163"/>
                <a:gd name="T27" fmla="*/ 92 h 230"/>
                <a:gd name="T28" fmla="*/ 126 w 163"/>
                <a:gd name="T29" fmla="*/ 147 h 230"/>
                <a:gd name="T30" fmla="*/ 117 w 163"/>
                <a:gd name="T31" fmla="*/ 171 h 230"/>
                <a:gd name="T32" fmla="*/ 140 w 163"/>
                <a:gd name="T33" fmla="*/ 116 h 230"/>
                <a:gd name="T34" fmla="*/ 158 w 163"/>
                <a:gd name="T35" fmla="*/ 60 h 230"/>
                <a:gd name="T36" fmla="*/ 130 w 163"/>
                <a:gd name="T37" fmla="*/ 18 h 230"/>
                <a:gd name="T38" fmla="*/ 93 w 163"/>
                <a:gd name="T39" fmla="*/ 5 h 230"/>
                <a:gd name="T40" fmla="*/ 17 w 163"/>
                <a:gd name="T41" fmla="*/ 104 h 230"/>
                <a:gd name="T42" fmla="*/ 57 w 163"/>
                <a:gd name="T43" fmla="*/ 174 h 230"/>
                <a:gd name="T44" fmla="*/ 50 w 163"/>
                <a:gd name="T45" fmla="*/ 173 h 230"/>
                <a:gd name="T46" fmla="*/ 57 w 163"/>
                <a:gd name="T47" fmla="*/ 190 h 230"/>
                <a:gd name="T48" fmla="*/ 119 w 163"/>
                <a:gd name="T49" fmla="*/ 185 h 230"/>
                <a:gd name="T50" fmla="*/ 113 w 163"/>
                <a:gd name="T51" fmla="*/ 178 h 230"/>
                <a:gd name="T52" fmla="*/ 50 w 163"/>
                <a:gd name="T53" fmla="*/ 173 h 230"/>
                <a:gd name="T54" fmla="*/ 58 w 163"/>
                <a:gd name="T55" fmla="*/ 213 h 230"/>
                <a:gd name="T56" fmla="*/ 77 w 163"/>
                <a:gd name="T57" fmla="*/ 214 h 230"/>
                <a:gd name="T58" fmla="*/ 120 w 163"/>
                <a:gd name="T59" fmla="*/ 200 h 230"/>
                <a:gd name="T60" fmla="*/ 56 w 163"/>
                <a:gd name="T61" fmla="*/ 203 h 230"/>
                <a:gd name="T62" fmla="*/ 87 w 163"/>
                <a:gd name="T63" fmla="*/ 196 h 230"/>
                <a:gd name="T64" fmla="*/ 65 w 163"/>
                <a:gd name="T65" fmla="*/ 202 h 230"/>
                <a:gd name="T66" fmla="*/ 115 w 163"/>
                <a:gd name="T67" fmla="*/ 197 h 230"/>
                <a:gd name="T68" fmla="*/ 105 w 163"/>
                <a:gd name="T69" fmla="*/ 217 h 230"/>
                <a:gd name="T70" fmla="*/ 79 w 163"/>
                <a:gd name="T71" fmla="*/ 22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230">
                  <a:moveTo>
                    <a:pt x="122" y="169"/>
                  </a:moveTo>
                  <a:cubicBezTo>
                    <a:pt x="132" y="173"/>
                    <a:pt x="133" y="182"/>
                    <a:pt x="125" y="190"/>
                  </a:cubicBezTo>
                  <a:cubicBezTo>
                    <a:pt x="123" y="191"/>
                    <a:pt x="122" y="194"/>
                    <a:pt x="121" y="196"/>
                  </a:cubicBezTo>
                  <a:cubicBezTo>
                    <a:pt x="123" y="198"/>
                    <a:pt x="124" y="198"/>
                    <a:pt x="125" y="199"/>
                  </a:cubicBezTo>
                  <a:cubicBezTo>
                    <a:pt x="129" y="203"/>
                    <a:pt x="128" y="208"/>
                    <a:pt x="123" y="211"/>
                  </a:cubicBezTo>
                  <a:cubicBezTo>
                    <a:pt x="122" y="211"/>
                    <a:pt x="121" y="211"/>
                    <a:pt x="120" y="211"/>
                  </a:cubicBezTo>
                  <a:cubicBezTo>
                    <a:pt x="116" y="212"/>
                    <a:pt x="112" y="214"/>
                    <a:pt x="110" y="219"/>
                  </a:cubicBezTo>
                  <a:cubicBezTo>
                    <a:pt x="109" y="222"/>
                    <a:pt x="106" y="224"/>
                    <a:pt x="104" y="225"/>
                  </a:cubicBezTo>
                  <a:cubicBezTo>
                    <a:pt x="95" y="229"/>
                    <a:pt x="85" y="230"/>
                    <a:pt x="75" y="229"/>
                  </a:cubicBezTo>
                  <a:cubicBezTo>
                    <a:pt x="73" y="228"/>
                    <a:pt x="71" y="227"/>
                    <a:pt x="70" y="225"/>
                  </a:cubicBezTo>
                  <a:cubicBezTo>
                    <a:pt x="69" y="224"/>
                    <a:pt x="68" y="222"/>
                    <a:pt x="67" y="220"/>
                  </a:cubicBezTo>
                  <a:cubicBezTo>
                    <a:pt x="63" y="219"/>
                    <a:pt x="60" y="219"/>
                    <a:pt x="56" y="217"/>
                  </a:cubicBezTo>
                  <a:cubicBezTo>
                    <a:pt x="49" y="214"/>
                    <a:pt x="47" y="209"/>
                    <a:pt x="52" y="202"/>
                  </a:cubicBezTo>
                  <a:cubicBezTo>
                    <a:pt x="54" y="199"/>
                    <a:pt x="54" y="195"/>
                    <a:pt x="50" y="193"/>
                  </a:cubicBezTo>
                  <a:cubicBezTo>
                    <a:pt x="50" y="192"/>
                    <a:pt x="49" y="191"/>
                    <a:pt x="48" y="191"/>
                  </a:cubicBezTo>
                  <a:cubicBezTo>
                    <a:pt x="40" y="185"/>
                    <a:pt x="40" y="176"/>
                    <a:pt x="49" y="171"/>
                  </a:cubicBezTo>
                  <a:cubicBezTo>
                    <a:pt x="47" y="163"/>
                    <a:pt x="43" y="156"/>
                    <a:pt x="39" y="149"/>
                  </a:cubicBezTo>
                  <a:cubicBezTo>
                    <a:pt x="30" y="136"/>
                    <a:pt x="21" y="123"/>
                    <a:pt x="13" y="110"/>
                  </a:cubicBezTo>
                  <a:cubicBezTo>
                    <a:pt x="1" y="89"/>
                    <a:pt x="0" y="67"/>
                    <a:pt x="9" y="44"/>
                  </a:cubicBezTo>
                  <a:cubicBezTo>
                    <a:pt x="13" y="34"/>
                    <a:pt x="19" y="26"/>
                    <a:pt x="27" y="20"/>
                  </a:cubicBezTo>
                  <a:cubicBezTo>
                    <a:pt x="41" y="9"/>
                    <a:pt x="57" y="2"/>
                    <a:pt x="75" y="2"/>
                  </a:cubicBezTo>
                  <a:cubicBezTo>
                    <a:pt x="77" y="2"/>
                    <a:pt x="80" y="1"/>
                    <a:pt x="82" y="1"/>
                  </a:cubicBezTo>
                  <a:cubicBezTo>
                    <a:pt x="89" y="0"/>
                    <a:pt x="95" y="0"/>
                    <a:pt x="102" y="3"/>
                  </a:cubicBezTo>
                  <a:cubicBezTo>
                    <a:pt x="104" y="4"/>
                    <a:pt x="107" y="4"/>
                    <a:pt x="109" y="5"/>
                  </a:cubicBezTo>
                  <a:cubicBezTo>
                    <a:pt x="124" y="9"/>
                    <a:pt x="138" y="16"/>
                    <a:pt x="150" y="27"/>
                  </a:cubicBezTo>
                  <a:cubicBezTo>
                    <a:pt x="153" y="30"/>
                    <a:pt x="155" y="35"/>
                    <a:pt x="157" y="39"/>
                  </a:cubicBezTo>
                  <a:cubicBezTo>
                    <a:pt x="161" y="49"/>
                    <a:pt x="163" y="59"/>
                    <a:pt x="162" y="70"/>
                  </a:cubicBezTo>
                  <a:cubicBezTo>
                    <a:pt x="161" y="77"/>
                    <a:pt x="160" y="84"/>
                    <a:pt x="158" y="92"/>
                  </a:cubicBezTo>
                  <a:cubicBezTo>
                    <a:pt x="156" y="102"/>
                    <a:pt x="150" y="111"/>
                    <a:pt x="143" y="120"/>
                  </a:cubicBezTo>
                  <a:cubicBezTo>
                    <a:pt x="136" y="128"/>
                    <a:pt x="130" y="137"/>
                    <a:pt x="126" y="147"/>
                  </a:cubicBezTo>
                  <a:cubicBezTo>
                    <a:pt x="123" y="154"/>
                    <a:pt x="121" y="161"/>
                    <a:pt x="122" y="169"/>
                  </a:cubicBezTo>
                  <a:close/>
                  <a:moveTo>
                    <a:pt x="117" y="171"/>
                  </a:moveTo>
                  <a:cubicBezTo>
                    <a:pt x="115" y="158"/>
                    <a:pt x="120" y="146"/>
                    <a:pt x="126" y="135"/>
                  </a:cubicBezTo>
                  <a:cubicBezTo>
                    <a:pt x="130" y="129"/>
                    <a:pt x="135" y="123"/>
                    <a:pt x="140" y="116"/>
                  </a:cubicBezTo>
                  <a:cubicBezTo>
                    <a:pt x="144" y="110"/>
                    <a:pt x="148" y="104"/>
                    <a:pt x="151" y="97"/>
                  </a:cubicBezTo>
                  <a:cubicBezTo>
                    <a:pt x="156" y="85"/>
                    <a:pt x="159" y="73"/>
                    <a:pt x="158" y="60"/>
                  </a:cubicBezTo>
                  <a:cubicBezTo>
                    <a:pt x="156" y="46"/>
                    <a:pt x="152" y="32"/>
                    <a:pt x="139" y="24"/>
                  </a:cubicBezTo>
                  <a:cubicBezTo>
                    <a:pt x="136" y="22"/>
                    <a:pt x="133" y="21"/>
                    <a:pt x="130" y="18"/>
                  </a:cubicBezTo>
                  <a:cubicBezTo>
                    <a:pt x="123" y="13"/>
                    <a:pt x="115" y="11"/>
                    <a:pt x="107" y="9"/>
                  </a:cubicBezTo>
                  <a:cubicBezTo>
                    <a:pt x="103" y="7"/>
                    <a:pt x="98" y="6"/>
                    <a:pt x="93" y="5"/>
                  </a:cubicBezTo>
                  <a:cubicBezTo>
                    <a:pt x="75" y="4"/>
                    <a:pt x="59" y="8"/>
                    <a:pt x="43" y="16"/>
                  </a:cubicBezTo>
                  <a:cubicBezTo>
                    <a:pt x="9" y="33"/>
                    <a:pt x="1" y="76"/>
                    <a:pt x="17" y="104"/>
                  </a:cubicBezTo>
                  <a:cubicBezTo>
                    <a:pt x="25" y="118"/>
                    <a:pt x="34" y="131"/>
                    <a:pt x="43" y="144"/>
                  </a:cubicBezTo>
                  <a:cubicBezTo>
                    <a:pt x="49" y="153"/>
                    <a:pt x="54" y="162"/>
                    <a:pt x="57" y="174"/>
                  </a:cubicBezTo>
                  <a:cubicBezTo>
                    <a:pt x="77" y="175"/>
                    <a:pt x="97" y="177"/>
                    <a:pt x="117" y="171"/>
                  </a:cubicBezTo>
                  <a:close/>
                  <a:moveTo>
                    <a:pt x="50" y="173"/>
                  </a:moveTo>
                  <a:cubicBezTo>
                    <a:pt x="44" y="180"/>
                    <a:pt x="45" y="184"/>
                    <a:pt x="52" y="188"/>
                  </a:cubicBezTo>
                  <a:cubicBezTo>
                    <a:pt x="53" y="189"/>
                    <a:pt x="55" y="189"/>
                    <a:pt x="57" y="190"/>
                  </a:cubicBezTo>
                  <a:cubicBezTo>
                    <a:pt x="70" y="192"/>
                    <a:pt x="84" y="192"/>
                    <a:pt x="97" y="190"/>
                  </a:cubicBezTo>
                  <a:cubicBezTo>
                    <a:pt x="105" y="188"/>
                    <a:pt x="112" y="187"/>
                    <a:pt x="119" y="185"/>
                  </a:cubicBezTo>
                  <a:cubicBezTo>
                    <a:pt x="125" y="184"/>
                    <a:pt x="126" y="180"/>
                    <a:pt x="122" y="175"/>
                  </a:cubicBezTo>
                  <a:cubicBezTo>
                    <a:pt x="119" y="176"/>
                    <a:pt x="116" y="177"/>
                    <a:pt x="113" y="178"/>
                  </a:cubicBezTo>
                  <a:cubicBezTo>
                    <a:pt x="98" y="182"/>
                    <a:pt x="83" y="180"/>
                    <a:pt x="68" y="180"/>
                  </a:cubicBezTo>
                  <a:cubicBezTo>
                    <a:pt x="62" y="179"/>
                    <a:pt x="56" y="177"/>
                    <a:pt x="50" y="173"/>
                  </a:cubicBezTo>
                  <a:close/>
                  <a:moveTo>
                    <a:pt x="56" y="203"/>
                  </a:moveTo>
                  <a:cubicBezTo>
                    <a:pt x="52" y="208"/>
                    <a:pt x="53" y="212"/>
                    <a:pt x="58" y="213"/>
                  </a:cubicBezTo>
                  <a:cubicBezTo>
                    <a:pt x="62" y="214"/>
                    <a:pt x="67" y="214"/>
                    <a:pt x="71" y="215"/>
                  </a:cubicBezTo>
                  <a:cubicBezTo>
                    <a:pt x="73" y="215"/>
                    <a:pt x="75" y="214"/>
                    <a:pt x="77" y="214"/>
                  </a:cubicBezTo>
                  <a:cubicBezTo>
                    <a:pt x="91" y="215"/>
                    <a:pt x="105" y="212"/>
                    <a:pt x="119" y="207"/>
                  </a:cubicBezTo>
                  <a:cubicBezTo>
                    <a:pt x="123" y="205"/>
                    <a:pt x="123" y="205"/>
                    <a:pt x="120" y="200"/>
                  </a:cubicBezTo>
                  <a:cubicBezTo>
                    <a:pt x="110" y="205"/>
                    <a:pt x="99" y="207"/>
                    <a:pt x="88" y="207"/>
                  </a:cubicBezTo>
                  <a:cubicBezTo>
                    <a:pt x="77" y="207"/>
                    <a:pt x="66" y="209"/>
                    <a:pt x="56" y="203"/>
                  </a:cubicBezTo>
                  <a:close/>
                  <a:moveTo>
                    <a:pt x="119" y="193"/>
                  </a:moveTo>
                  <a:cubicBezTo>
                    <a:pt x="107" y="194"/>
                    <a:pt x="97" y="196"/>
                    <a:pt x="87" y="196"/>
                  </a:cubicBezTo>
                  <a:cubicBezTo>
                    <a:pt x="77" y="197"/>
                    <a:pt x="67" y="196"/>
                    <a:pt x="57" y="196"/>
                  </a:cubicBezTo>
                  <a:cubicBezTo>
                    <a:pt x="59" y="201"/>
                    <a:pt x="60" y="201"/>
                    <a:pt x="65" y="202"/>
                  </a:cubicBezTo>
                  <a:cubicBezTo>
                    <a:pt x="76" y="204"/>
                    <a:pt x="88" y="203"/>
                    <a:pt x="99" y="202"/>
                  </a:cubicBezTo>
                  <a:cubicBezTo>
                    <a:pt x="104" y="201"/>
                    <a:pt x="110" y="199"/>
                    <a:pt x="115" y="197"/>
                  </a:cubicBezTo>
                  <a:cubicBezTo>
                    <a:pt x="116" y="196"/>
                    <a:pt x="117" y="195"/>
                    <a:pt x="119" y="193"/>
                  </a:cubicBezTo>
                  <a:close/>
                  <a:moveTo>
                    <a:pt x="105" y="217"/>
                  </a:moveTo>
                  <a:cubicBezTo>
                    <a:pt x="94" y="218"/>
                    <a:pt x="83" y="219"/>
                    <a:pt x="72" y="220"/>
                  </a:cubicBezTo>
                  <a:cubicBezTo>
                    <a:pt x="75" y="224"/>
                    <a:pt x="75" y="224"/>
                    <a:pt x="79" y="224"/>
                  </a:cubicBezTo>
                  <a:cubicBezTo>
                    <a:pt x="92" y="225"/>
                    <a:pt x="102" y="222"/>
                    <a:pt x="10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稻壳儿春秋广告/盗版必究"/>
            <p:cNvSpPr/>
            <p:nvPr/>
          </p:nvSpPr>
          <p:spPr bwMode="auto">
            <a:xfrm>
              <a:off x="2997" y="2038"/>
              <a:ext cx="49" cy="38"/>
            </a:xfrm>
            <a:custGeom>
              <a:avLst/>
              <a:gdLst>
                <a:gd name="T0" fmla="*/ 0 w 23"/>
                <a:gd name="T1" fmla="*/ 0 h 18"/>
                <a:gd name="T2" fmla="*/ 23 w 23"/>
                <a:gd name="T3" fmla="*/ 16 h 18"/>
                <a:gd name="T4" fmla="*/ 0 w 2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8">
                  <a:moveTo>
                    <a:pt x="0" y="0"/>
                  </a:moveTo>
                  <a:cubicBezTo>
                    <a:pt x="8" y="5"/>
                    <a:pt x="16" y="9"/>
                    <a:pt x="23" y="16"/>
                  </a:cubicBezTo>
                  <a:cubicBezTo>
                    <a:pt x="15" y="18"/>
                    <a:pt x="3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稻壳儿春秋广告/盗版必究"/>
            <p:cNvSpPr/>
            <p:nvPr/>
          </p:nvSpPr>
          <p:spPr bwMode="auto">
            <a:xfrm>
              <a:off x="3406" y="2298"/>
              <a:ext cx="55" cy="17"/>
            </a:xfrm>
            <a:custGeom>
              <a:avLst/>
              <a:gdLst>
                <a:gd name="T0" fmla="*/ 1 w 26"/>
                <a:gd name="T1" fmla="*/ 1 h 8"/>
                <a:gd name="T2" fmla="*/ 26 w 26"/>
                <a:gd name="T3" fmla="*/ 7 h 8"/>
                <a:gd name="T4" fmla="*/ 7 w 26"/>
                <a:gd name="T5" fmla="*/ 5 h 8"/>
                <a:gd name="T6" fmla="*/ 0 w 26"/>
                <a:gd name="T7" fmla="*/ 2 h 8"/>
                <a:gd name="T8" fmla="*/ 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1" y="1"/>
                  </a:moveTo>
                  <a:cubicBezTo>
                    <a:pt x="10" y="0"/>
                    <a:pt x="18" y="0"/>
                    <a:pt x="26" y="7"/>
                  </a:cubicBezTo>
                  <a:cubicBezTo>
                    <a:pt x="19" y="8"/>
                    <a:pt x="13" y="5"/>
                    <a:pt x="7" y="5"/>
                  </a:cubicBezTo>
                  <a:cubicBezTo>
                    <a:pt x="4" y="5"/>
                    <a:pt x="3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稻壳儿春秋广告/盗版必究"/>
            <p:cNvSpPr/>
            <p:nvPr/>
          </p:nvSpPr>
          <p:spPr bwMode="auto">
            <a:xfrm>
              <a:off x="3219" y="1966"/>
              <a:ext cx="20" cy="55"/>
            </a:xfrm>
            <a:custGeom>
              <a:avLst/>
              <a:gdLst>
                <a:gd name="T0" fmla="*/ 5 w 9"/>
                <a:gd name="T1" fmla="*/ 26 h 26"/>
                <a:gd name="T2" fmla="*/ 2 w 9"/>
                <a:gd name="T3" fmla="*/ 0 h 26"/>
                <a:gd name="T4" fmla="*/ 6 w 9"/>
                <a:gd name="T5" fmla="*/ 8 h 26"/>
                <a:gd name="T6" fmla="*/ 6 w 9"/>
                <a:gd name="T7" fmla="*/ 16 h 26"/>
                <a:gd name="T8" fmla="*/ 5 w 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5" y="26"/>
                  </a:moveTo>
                  <a:cubicBezTo>
                    <a:pt x="2" y="17"/>
                    <a:pt x="0" y="9"/>
                    <a:pt x="2" y="0"/>
                  </a:cubicBezTo>
                  <a:cubicBezTo>
                    <a:pt x="6" y="3"/>
                    <a:pt x="6" y="3"/>
                    <a:pt x="6" y="8"/>
                  </a:cubicBezTo>
                  <a:cubicBezTo>
                    <a:pt x="6" y="10"/>
                    <a:pt x="6" y="13"/>
                    <a:pt x="6" y="16"/>
                  </a:cubicBezTo>
                  <a:cubicBezTo>
                    <a:pt x="6" y="19"/>
                    <a:pt x="9" y="22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稻壳儿春秋广告/盗版必究"/>
            <p:cNvSpPr/>
            <p:nvPr/>
          </p:nvSpPr>
          <p:spPr bwMode="auto">
            <a:xfrm>
              <a:off x="2961" y="2241"/>
              <a:ext cx="51" cy="17"/>
            </a:xfrm>
            <a:custGeom>
              <a:avLst/>
              <a:gdLst>
                <a:gd name="T0" fmla="*/ 24 w 24"/>
                <a:gd name="T1" fmla="*/ 4 h 8"/>
                <a:gd name="T2" fmla="*/ 0 w 24"/>
                <a:gd name="T3" fmla="*/ 7 h 8"/>
                <a:gd name="T4" fmla="*/ 24 w 2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4"/>
                  </a:moveTo>
                  <a:cubicBezTo>
                    <a:pt x="16" y="8"/>
                    <a:pt x="8" y="7"/>
                    <a:pt x="0" y="7"/>
                  </a:cubicBezTo>
                  <a:cubicBezTo>
                    <a:pt x="5" y="1"/>
                    <a:pt x="14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稻壳儿春秋广告/盗版必究"/>
            <p:cNvSpPr/>
            <p:nvPr/>
          </p:nvSpPr>
          <p:spPr bwMode="auto">
            <a:xfrm>
              <a:off x="3387" y="2021"/>
              <a:ext cx="36" cy="36"/>
            </a:xfrm>
            <a:custGeom>
              <a:avLst/>
              <a:gdLst>
                <a:gd name="T0" fmla="*/ 0 w 17"/>
                <a:gd name="T1" fmla="*/ 15 h 17"/>
                <a:gd name="T2" fmla="*/ 17 w 17"/>
                <a:gd name="T3" fmla="*/ 0 h 17"/>
                <a:gd name="T4" fmla="*/ 10 w 17"/>
                <a:gd name="T5" fmla="*/ 12 h 17"/>
                <a:gd name="T6" fmla="*/ 0 w 17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5"/>
                  </a:moveTo>
                  <a:cubicBezTo>
                    <a:pt x="6" y="10"/>
                    <a:pt x="9" y="3"/>
                    <a:pt x="17" y="0"/>
                  </a:cubicBezTo>
                  <a:cubicBezTo>
                    <a:pt x="17" y="6"/>
                    <a:pt x="12" y="9"/>
                    <a:pt x="10" y="12"/>
                  </a:cubicBezTo>
                  <a:cubicBezTo>
                    <a:pt x="8" y="15"/>
                    <a:pt x="5" y="17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稻壳儿春秋广告/盗版必究"/>
            <p:cNvSpPr/>
            <p:nvPr/>
          </p:nvSpPr>
          <p:spPr bwMode="auto">
            <a:xfrm>
              <a:off x="3433" y="2169"/>
              <a:ext cx="49" cy="15"/>
            </a:xfrm>
            <a:custGeom>
              <a:avLst/>
              <a:gdLst>
                <a:gd name="T0" fmla="*/ 23 w 23"/>
                <a:gd name="T1" fmla="*/ 2 h 7"/>
                <a:gd name="T2" fmla="*/ 5 w 23"/>
                <a:gd name="T3" fmla="*/ 7 h 7"/>
                <a:gd name="T4" fmla="*/ 0 w 23"/>
                <a:gd name="T5" fmla="*/ 5 h 7"/>
                <a:gd name="T6" fmla="*/ 23 w 23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18" y="6"/>
                    <a:pt x="11" y="6"/>
                    <a:pt x="5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8" y="2"/>
                    <a:pt x="15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稻壳儿春秋广告/盗版必究"/>
            <p:cNvSpPr/>
            <p:nvPr/>
          </p:nvSpPr>
          <p:spPr bwMode="auto">
            <a:xfrm>
              <a:off x="3031" y="2383"/>
              <a:ext cx="40" cy="23"/>
            </a:xfrm>
            <a:custGeom>
              <a:avLst/>
              <a:gdLst>
                <a:gd name="T0" fmla="*/ 0 w 19"/>
                <a:gd name="T1" fmla="*/ 11 h 11"/>
                <a:gd name="T2" fmla="*/ 19 w 19"/>
                <a:gd name="T3" fmla="*/ 0 h 11"/>
                <a:gd name="T4" fmla="*/ 0 w 19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5" y="4"/>
                    <a:pt x="11" y="1"/>
                    <a:pt x="19" y="0"/>
                  </a:cubicBezTo>
                  <a:cubicBezTo>
                    <a:pt x="14" y="5"/>
                    <a:pt x="7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稻壳儿春秋广告/盗版必究"/>
            <p:cNvSpPr>
              <a:spLocks noEditPoints="1"/>
            </p:cNvSpPr>
            <p:nvPr/>
          </p:nvSpPr>
          <p:spPr bwMode="auto">
            <a:xfrm>
              <a:off x="3162" y="2228"/>
              <a:ext cx="134" cy="168"/>
            </a:xfrm>
            <a:custGeom>
              <a:avLst/>
              <a:gdLst>
                <a:gd name="T0" fmla="*/ 1 w 63"/>
                <a:gd name="T1" fmla="*/ 14 h 79"/>
                <a:gd name="T2" fmla="*/ 7 w 63"/>
                <a:gd name="T3" fmla="*/ 19 h 79"/>
                <a:gd name="T4" fmla="*/ 22 w 63"/>
                <a:gd name="T5" fmla="*/ 24 h 79"/>
                <a:gd name="T6" fmla="*/ 19 w 63"/>
                <a:gd name="T7" fmla="*/ 17 h 79"/>
                <a:gd name="T8" fmla="*/ 17 w 63"/>
                <a:gd name="T9" fmla="*/ 10 h 79"/>
                <a:gd name="T10" fmla="*/ 23 w 63"/>
                <a:gd name="T11" fmla="*/ 6 h 79"/>
                <a:gd name="T12" fmla="*/ 31 w 63"/>
                <a:gd name="T13" fmla="*/ 17 h 79"/>
                <a:gd name="T14" fmla="*/ 31 w 63"/>
                <a:gd name="T15" fmla="*/ 22 h 79"/>
                <a:gd name="T16" fmla="*/ 34 w 63"/>
                <a:gd name="T17" fmla="*/ 22 h 79"/>
                <a:gd name="T18" fmla="*/ 38 w 63"/>
                <a:gd name="T19" fmla="*/ 20 h 79"/>
                <a:gd name="T20" fmla="*/ 41 w 63"/>
                <a:gd name="T21" fmla="*/ 3 h 79"/>
                <a:gd name="T22" fmla="*/ 46 w 63"/>
                <a:gd name="T23" fmla="*/ 0 h 79"/>
                <a:gd name="T24" fmla="*/ 49 w 63"/>
                <a:gd name="T25" fmla="*/ 5 h 79"/>
                <a:gd name="T26" fmla="*/ 47 w 63"/>
                <a:gd name="T27" fmla="*/ 18 h 79"/>
                <a:gd name="T28" fmla="*/ 55 w 63"/>
                <a:gd name="T29" fmla="*/ 12 h 79"/>
                <a:gd name="T30" fmla="*/ 60 w 63"/>
                <a:gd name="T31" fmla="*/ 4 h 79"/>
                <a:gd name="T32" fmla="*/ 61 w 63"/>
                <a:gd name="T33" fmla="*/ 14 h 79"/>
                <a:gd name="T34" fmla="*/ 52 w 63"/>
                <a:gd name="T35" fmla="*/ 66 h 79"/>
                <a:gd name="T36" fmla="*/ 49 w 63"/>
                <a:gd name="T37" fmla="*/ 78 h 79"/>
                <a:gd name="T38" fmla="*/ 52 w 63"/>
                <a:gd name="T39" fmla="*/ 23 h 79"/>
                <a:gd name="T40" fmla="*/ 43 w 63"/>
                <a:gd name="T41" fmla="*/ 23 h 79"/>
                <a:gd name="T42" fmla="*/ 41 w 63"/>
                <a:gd name="T43" fmla="*/ 23 h 79"/>
                <a:gd name="T44" fmla="*/ 23 w 63"/>
                <a:gd name="T45" fmla="*/ 28 h 79"/>
                <a:gd name="T46" fmla="*/ 13 w 63"/>
                <a:gd name="T47" fmla="*/ 29 h 79"/>
                <a:gd name="T48" fmla="*/ 16 w 63"/>
                <a:gd name="T49" fmla="*/ 38 h 79"/>
                <a:gd name="T50" fmla="*/ 26 w 63"/>
                <a:gd name="T51" fmla="*/ 63 h 79"/>
                <a:gd name="T52" fmla="*/ 27 w 63"/>
                <a:gd name="T53" fmla="*/ 72 h 79"/>
                <a:gd name="T54" fmla="*/ 27 w 63"/>
                <a:gd name="T55" fmla="*/ 79 h 79"/>
                <a:gd name="T56" fmla="*/ 25 w 63"/>
                <a:gd name="T57" fmla="*/ 79 h 79"/>
                <a:gd name="T58" fmla="*/ 24 w 63"/>
                <a:gd name="T59" fmla="*/ 76 h 79"/>
                <a:gd name="T60" fmla="*/ 11 w 63"/>
                <a:gd name="T61" fmla="*/ 41 h 79"/>
                <a:gd name="T62" fmla="*/ 2 w 63"/>
                <a:gd name="T63" fmla="*/ 21 h 79"/>
                <a:gd name="T64" fmla="*/ 1 w 63"/>
                <a:gd name="T65" fmla="*/ 14 h 79"/>
                <a:gd name="T66" fmla="*/ 21 w 63"/>
                <a:gd name="T67" fmla="*/ 10 h 79"/>
                <a:gd name="T68" fmla="*/ 26 w 63"/>
                <a:gd name="T69" fmla="*/ 20 h 79"/>
                <a:gd name="T70" fmla="*/ 21 w 63"/>
                <a:gd name="T71" fmla="*/ 10 h 79"/>
                <a:gd name="T72" fmla="*/ 41 w 63"/>
                <a:gd name="T73" fmla="*/ 15 h 79"/>
                <a:gd name="T74" fmla="*/ 44 w 63"/>
                <a:gd name="T75" fmla="*/ 7 h 79"/>
                <a:gd name="T76" fmla="*/ 41 w 63"/>
                <a:gd name="T7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79">
                  <a:moveTo>
                    <a:pt x="1" y="14"/>
                  </a:moveTo>
                  <a:cubicBezTo>
                    <a:pt x="5" y="15"/>
                    <a:pt x="6" y="17"/>
                    <a:pt x="7" y="19"/>
                  </a:cubicBezTo>
                  <a:cubicBezTo>
                    <a:pt x="11" y="25"/>
                    <a:pt x="14" y="26"/>
                    <a:pt x="22" y="24"/>
                  </a:cubicBezTo>
                  <a:cubicBezTo>
                    <a:pt x="21" y="22"/>
                    <a:pt x="20" y="20"/>
                    <a:pt x="19" y="17"/>
                  </a:cubicBezTo>
                  <a:cubicBezTo>
                    <a:pt x="18" y="15"/>
                    <a:pt x="17" y="13"/>
                    <a:pt x="17" y="10"/>
                  </a:cubicBezTo>
                  <a:cubicBezTo>
                    <a:pt x="17" y="7"/>
                    <a:pt x="19" y="5"/>
                    <a:pt x="23" y="6"/>
                  </a:cubicBezTo>
                  <a:cubicBezTo>
                    <a:pt x="27" y="8"/>
                    <a:pt x="31" y="12"/>
                    <a:pt x="31" y="17"/>
                  </a:cubicBezTo>
                  <a:cubicBezTo>
                    <a:pt x="31" y="19"/>
                    <a:pt x="31" y="20"/>
                    <a:pt x="31" y="22"/>
                  </a:cubicBezTo>
                  <a:cubicBezTo>
                    <a:pt x="32" y="22"/>
                    <a:pt x="34" y="22"/>
                    <a:pt x="34" y="22"/>
                  </a:cubicBezTo>
                  <a:cubicBezTo>
                    <a:pt x="35" y="21"/>
                    <a:pt x="36" y="20"/>
                    <a:pt x="38" y="20"/>
                  </a:cubicBezTo>
                  <a:cubicBezTo>
                    <a:pt x="36" y="14"/>
                    <a:pt x="38" y="8"/>
                    <a:pt x="41" y="3"/>
                  </a:cubicBezTo>
                  <a:cubicBezTo>
                    <a:pt x="42" y="2"/>
                    <a:pt x="44" y="0"/>
                    <a:pt x="46" y="0"/>
                  </a:cubicBezTo>
                  <a:cubicBezTo>
                    <a:pt x="48" y="0"/>
                    <a:pt x="50" y="3"/>
                    <a:pt x="49" y="5"/>
                  </a:cubicBezTo>
                  <a:cubicBezTo>
                    <a:pt x="49" y="9"/>
                    <a:pt x="48" y="14"/>
                    <a:pt x="47" y="18"/>
                  </a:cubicBezTo>
                  <a:cubicBezTo>
                    <a:pt x="52" y="18"/>
                    <a:pt x="53" y="17"/>
                    <a:pt x="55" y="12"/>
                  </a:cubicBezTo>
                  <a:cubicBezTo>
                    <a:pt x="56" y="9"/>
                    <a:pt x="56" y="5"/>
                    <a:pt x="60" y="4"/>
                  </a:cubicBezTo>
                  <a:cubicBezTo>
                    <a:pt x="63" y="7"/>
                    <a:pt x="62" y="11"/>
                    <a:pt x="61" y="14"/>
                  </a:cubicBezTo>
                  <a:cubicBezTo>
                    <a:pt x="56" y="31"/>
                    <a:pt x="55" y="49"/>
                    <a:pt x="52" y="66"/>
                  </a:cubicBezTo>
                  <a:cubicBezTo>
                    <a:pt x="51" y="70"/>
                    <a:pt x="51" y="74"/>
                    <a:pt x="49" y="78"/>
                  </a:cubicBezTo>
                  <a:cubicBezTo>
                    <a:pt x="45" y="60"/>
                    <a:pt x="50" y="42"/>
                    <a:pt x="52" y="23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36" y="27"/>
                    <a:pt x="29" y="26"/>
                    <a:pt x="23" y="28"/>
                  </a:cubicBezTo>
                  <a:cubicBezTo>
                    <a:pt x="20" y="30"/>
                    <a:pt x="17" y="29"/>
                    <a:pt x="13" y="29"/>
                  </a:cubicBezTo>
                  <a:cubicBezTo>
                    <a:pt x="13" y="33"/>
                    <a:pt x="15" y="35"/>
                    <a:pt x="16" y="38"/>
                  </a:cubicBezTo>
                  <a:cubicBezTo>
                    <a:pt x="19" y="47"/>
                    <a:pt x="23" y="55"/>
                    <a:pt x="26" y="63"/>
                  </a:cubicBezTo>
                  <a:cubicBezTo>
                    <a:pt x="27" y="66"/>
                    <a:pt x="27" y="69"/>
                    <a:pt x="27" y="72"/>
                  </a:cubicBezTo>
                  <a:cubicBezTo>
                    <a:pt x="28" y="74"/>
                    <a:pt x="27" y="77"/>
                    <a:pt x="27" y="79"/>
                  </a:cubicBezTo>
                  <a:cubicBezTo>
                    <a:pt x="26" y="79"/>
                    <a:pt x="26" y="79"/>
                    <a:pt x="25" y="79"/>
                  </a:cubicBezTo>
                  <a:cubicBezTo>
                    <a:pt x="25" y="78"/>
                    <a:pt x="24" y="77"/>
                    <a:pt x="24" y="76"/>
                  </a:cubicBezTo>
                  <a:cubicBezTo>
                    <a:pt x="21" y="64"/>
                    <a:pt x="17" y="52"/>
                    <a:pt x="11" y="41"/>
                  </a:cubicBezTo>
                  <a:cubicBezTo>
                    <a:pt x="8" y="35"/>
                    <a:pt x="5" y="28"/>
                    <a:pt x="2" y="21"/>
                  </a:cubicBezTo>
                  <a:cubicBezTo>
                    <a:pt x="1" y="19"/>
                    <a:pt x="0" y="17"/>
                    <a:pt x="1" y="14"/>
                  </a:cubicBezTo>
                  <a:close/>
                  <a:moveTo>
                    <a:pt x="21" y="10"/>
                  </a:moveTo>
                  <a:cubicBezTo>
                    <a:pt x="21" y="15"/>
                    <a:pt x="22" y="18"/>
                    <a:pt x="26" y="20"/>
                  </a:cubicBezTo>
                  <a:cubicBezTo>
                    <a:pt x="27" y="14"/>
                    <a:pt x="27" y="14"/>
                    <a:pt x="21" y="10"/>
                  </a:cubicBezTo>
                  <a:close/>
                  <a:moveTo>
                    <a:pt x="41" y="15"/>
                  </a:moveTo>
                  <a:cubicBezTo>
                    <a:pt x="45" y="13"/>
                    <a:pt x="46" y="10"/>
                    <a:pt x="44" y="7"/>
                  </a:cubicBezTo>
                  <a:cubicBezTo>
                    <a:pt x="43" y="9"/>
                    <a:pt x="42" y="12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稻壳儿春秋广告/盗版必究"/>
            <p:cNvSpPr/>
            <p:nvPr/>
          </p:nvSpPr>
          <p:spPr bwMode="auto">
            <a:xfrm>
              <a:off x="3082" y="2101"/>
              <a:ext cx="65" cy="121"/>
            </a:xfrm>
            <a:custGeom>
              <a:avLst/>
              <a:gdLst>
                <a:gd name="T0" fmla="*/ 26 w 31"/>
                <a:gd name="T1" fmla="*/ 5 h 57"/>
                <a:gd name="T2" fmla="*/ 21 w 31"/>
                <a:gd name="T3" fmla="*/ 4 h 57"/>
                <a:gd name="T4" fmla="*/ 22 w 31"/>
                <a:gd name="T5" fmla="*/ 2 h 57"/>
                <a:gd name="T6" fmla="*/ 25 w 31"/>
                <a:gd name="T7" fmla="*/ 1 h 57"/>
                <a:gd name="T8" fmla="*/ 31 w 31"/>
                <a:gd name="T9" fmla="*/ 5 h 57"/>
                <a:gd name="T10" fmla="*/ 27 w 31"/>
                <a:gd name="T11" fmla="*/ 19 h 57"/>
                <a:gd name="T12" fmla="*/ 19 w 31"/>
                <a:gd name="T13" fmla="*/ 45 h 57"/>
                <a:gd name="T14" fmla="*/ 12 w 31"/>
                <a:gd name="T15" fmla="*/ 56 h 57"/>
                <a:gd name="T16" fmla="*/ 3 w 31"/>
                <a:gd name="T17" fmla="*/ 52 h 57"/>
                <a:gd name="T18" fmla="*/ 1 w 31"/>
                <a:gd name="T19" fmla="*/ 42 h 57"/>
                <a:gd name="T20" fmla="*/ 4 w 31"/>
                <a:gd name="T21" fmla="*/ 25 h 57"/>
                <a:gd name="T22" fmla="*/ 7 w 31"/>
                <a:gd name="T23" fmla="*/ 22 h 57"/>
                <a:gd name="T24" fmla="*/ 6 w 31"/>
                <a:gd name="T25" fmla="*/ 34 h 57"/>
                <a:gd name="T26" fmla="*/ 7 w 31"/>
                <a:gd name="T27" fmla="*/ 48 h 57"/>
                <a:gd name="T28" fmla="*/ 10 w 31"/>
                <a:gd name="T29" fmla="*/ 51 h 57"/>
                <a:gd name="T30" fmla="*/ 14 w 31"/>
                <a:gd name="T31" fmla="*/ 47 h 57"/>
                <a:gd name="T32" fmla="*/ 14 w 31"/>
                <a:gd name="T33" fmla="*/ 43 h 57"/>
                <a:gd name="T34" fmla="*/ 22 w 31"/>
                <a:gd name="T35" fmla="*/ 17 h 57"/>
                <a:gd name="T36" fmla="*/ 26 w 31"/>
                <a:gd name="T3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57">
                  <a:moveTo>
                    <a:pt x="26" y="5"/>
                  </a:moveTo>
                  <a:cubicBezTo>
                    <a:pt x="24" y="4"/>
                    <a:pt x="22" y="4"/>
                    <a:pt x="21" y="4"/>
                  </a:cubicBezTo>
                  <a:cubicBezTo>
                    <a:pt x="21" y="3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9" y="0"/>
                    <a:pt x="30" y="1"/>
                    <a:pt x="31" y="5"/>
                  </a:cubicBezTo>
                  <a:cubicBezTo>
                    <a:pt x="31" y="10"/>
                    <a:pt x="30" y="15"/>
                    <a:pt x="27" y="19"/>
                  </a:cubicBezTo>
                  <a:cubicBezTo>
                    <a:pt x="21" y="27"/>
                    <a:pt x="19" y="35"/>
                    <a:pt x="19" y="45"/>
                  </a:cubicBezTo>
                  <a:cubicBezTo>
                    <a:pt x="19" y="51"/>
                    <a:pt x="17" y="54"/>
                    <a:pt x="12" y="56"/>
                  </a:cubicBezTo>
                  <a:cubicBezTo>
                    <a:pt x="7" y="57"/>
                    <a:pt x="4" y="56"/>
                    <a:pt x="3" y="52"/>
                  </a:cubicBezTo>
                  <a:cubicBezTo>
                    <a:pt x="2" y="49"/>
                    <a:pt x="0" y="45"/>
                    <a:pt x="1" y="42"/>
                  </a:cubicBezTo>
                  <a:cubicBezTo>
                    <a:pt x="1" y="36"/>
                    <a:pt x="3" y="30"/>
                    <a:pt x="4" y="25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7" y="26"/>
                    <a:pt x="6" y="30"/>
                    <a:pt x="6" y="34"/>
                  </a:cubicBezTo>
                  <a:cubicBezTo>
                    <a:pt x="6" y="38"/>
                    <a:pt x="6" y="43"/>
                    <a:pt x="7" y="48"/>
                  </a:cubicBezTo>
                  <a:cubicBezTo>
                    <a:pt x="7" y="49"/>
                    <a:pt x="9" y="51"/>
                    <a:pt x="10" y="51"/>
                  </a:cubicBezTo>
                  <a:cubicBezTo>
                    <a:pt x="11" y="50"/>
                    <a:pt x="13" y="49"/>
                    <a:pt x="14" y="47"/>
                  </a:cubicBezTo>
                  <a:cubicBezTo>
                    <a:pt x="15" y="46"/>
                    <a:pt x="14" y="44"/>
                    <a:pt x="14" y="43"/>
                  </a:cubicBezTo>
                  <a:cubicBezTo>
                    <a:pt x="14" y="33"/>
                    <a:pt x="16" y="25"/>
                    <a:pt x="22" y="17"/>
                  </a:cubicBezTo>
                  <a:cubicBezTo>
                    <a:pt x="24" y="13"/>
                    <a:pt x="26" y="9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稻壳儿春秋广告/盗版必究"/>
            <p:cNvSpPr>
              <a:spLocks noEditPoints="1"/>
            </p:cNvSpPr>
            <p:nvPr/>
          </p:nvSpPr>
          <p:spPr bwMode="auto">
            <a:xfrm>
              <a:off x="3052" y="2042"/>
              <a:ext cx="345" cy="487"/>
            </a:xfrm>
            <a:custGeom>
              <a:avLst/>
              <a:gdLst>
                <a:gd name="T0" fmla="*/ 125 w 163"/>
                <a:gd name="T1" fmla="*/ 190 h 230"/>
                <a:gd name="T2" fmla="*/ 125 w 163"/>
                <a:gd name="T3" fmla="*/ 199 h 230"/>
                <a:gd name="T4" fmla="*/ 120 w 163"/>
                <a:gd name="T5" fmla="*/ 211 h 230"/>
                <a:gd name="T6" fmla="*/ 104 w 163"/>
                <a:gd name="T7" fmla="*/ 225 h 230"/>
                <a:gd name="T8" fmla="*/ 70 w 163"/>
                <a:gd name="T9" fmla="*/ 225 h 230"/>
                <a:gd name="T10" fmla="*/ 56 w 163"/>
                <a:gd name="T11" fmla="*/ 217 h 230"/>
                <a:gd name="T12" fmla="*/ 50 w 163"/>
                <a:gd name="T13" fmla="*/ 193 h 230"/>
                <a:gd name="T14" fmla="*/ 49 w 163"/>
                <a:gd name="T15" fmla="*/ 171 h 230"/>
                <a:gd name="T16" fmla="*/ 13 w 163"/>
                <a:gd name="T17" fmla="*/ 110 h 230"/>
                <a:gd name="T18" fmla="*/ 27 w 163"/>
                <a:gd name="T19" fmla="*/ 20 h 230"/>
                <a:gd name="T20" fmla="*/ 82 w 163"/>
                <a:gd name="T21" fmla="*/ 1 h 230"/>
                <a:gd name="T22" fmla="*/ 109 w 163"/>
                <a:gd name="T23" fmla="*/ 5 h 230"/>
                <a:gd name="T24" fmla="*/ 157 w 163"/>
                <a:gd name="T25" fmla="*/ 39 h 230"/>
                <a:gd name="T26" fmla="*/ 158 w 163"/>
                <a:gd name="T27" fmla="*/ 92 h 230"/>
                <a:gd name="T28" fmla="*/ 126 w 163"/>
                <a:gd name="T29" fmla="*/ 147 h 230"/>
                <a:gd name="T30" fmla="*/ 117 w 163"/>
                <a:gd name="T31" fmla="*/ 171 h 230"/>
                <a:gd name="T32" fmla="*/ 140 w 163"/>
                <a:gd name="T33" fmla="*/ 116 h 230"/>
                <a:gd name="T34" fmla="*/ 158 w 163"/>
                <a:gd name="T35" fmla="*/ 60 h 230"/>
                <a:gd name="T36" fmla="*/ 130 w 163"/>
                <a:gd name="T37" fmla="*/ 18 h 230"/>
                <a:gd name="T38" fmla="*/ 93 w 163"/>
                <a:gd name="T39" fmla="*/ 5 h 230"/>
                <a:gd name="T40" fmla="*/ 17 w 163"/>
                <a:gd name="T41" fmla="*/ 104 h 230"/>
                <a:gd name="T42" fmla="*/ 57 w 163"/>
                <a:gd name="T43" fmla="*/ 174 h 230"/>
                <a:gd name="T44" fmla="*/ 50 w 163"/>
                <a:gd name="T45" fmla="*/ 173 h 230"/>
                <a:gd name="T46" fmla="*/ 57 w 163"/>
                <a:gd name="T47" fmla="*/ 190 h 230"/>
                <a:gd name="T48" fmla="*/ 119 w 163"/>
                <a:gd name="T49" fmla="*/ 185 h 230"/>
                <a:gd name="T50" fmla="*/ 113 w 163"/>
                <a:gd name="T51" fmla="*/ 178 h 230"/>
                <a:gd name="T52" fmla="*/ 50 w 163"/>
                <a:gd name="T53" fmla="*/ 173 h 230"/>
                <a:gd name="T54" fmla="*/ 58 w 163"/>
                <a:gd name="T55" fmla="*/ 213 h 230"/>
                <a:gd name="T56" fmla="*/ 77 w 163"/>
                <a:gd name="T57" fmla="*/ 214 h 230"/>
                <a:gd name="T58" fmla="*/ 120 w 163"/>
                <a:gd name="T59" fmla="*/ 200 h 230"/>
                <a:gd name="T60" fmla="*/ 56 w 163"/>
                <a:gd name="T61" fmla="*/ 203 h 230"/>
                <a:gd name="T62" fmla="*/ 87 w 163"/>
                <a:gd name="T63" fmla="*/ 196 h 230"/>
                <a:gd name="T64" fmla="*/ 65 w 163"/>
                <a:gd name="T65" fmla="*/ 202 h 230"/>
                <a:gd name="T66" fmla="*/ 115 w 163"/>
                <a:gd name="T67" fmla="*/ 197 h 230"/>
                <a:gd name="T68" fmla="*/ 105 w 163"/>
                <a:gd name="T69" fmla="*/ 217 h 230"/>
                <a:gd name="T70" fmla="*/ 79 w 163"/>
                <a:gd name="T71" fmla="*/ 22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230">
                  <a:moveTo>
                    <a:pt x="122" y="169"/>
                  </a:moveTo>
                  <a:cubicBezTo>
                    <a:pt x="132" y="173"/>
                    <a:pt x="133" y="182"/>
                    <a:pt x="125" y="190"/>
                  </a:cubicBezTo>
                  <a:cubicBezTo>
                    <a:pt x="123" y="191"/>
                    <a:pt x="122" y="194"/>
                    <a:pt x="121" y="196"/>
                  </a:cubicBezTo>
                  <a:cubicBezTo>
                    <a:pt x="123" y="198"/>
                    <a:pt x="124" y="198"/>
                    <a:pt x="125" y="199"/>
                  </a:cubicBezTo>
                  <a:cubicBezTo>
                    <a:pt x="129" y="203"/>
                    <a:pt x="128" y="208"/>
                    <a:pt x="123" y="211"/>
                  </a:cubicBezTo>
                  <a:cubicBezTo>
                    <a:pt x="122" y="211"/>
                    <a:pt x="121" y="211"/>
                    <a:pt x="120" y="211"/>
                  </a:cubicBezTo>
                  <a:cubicBezTo>
                    <a:pt x="116" y="212"/>
                    <a:pt x="112" y="214"/>
                    <a:pt x="110" y="219"/>
                  </a:cubicBezTo>
                  <a:cubicBezTo>
                    <a:pt x="109" y="222"/>
                    <a:pt x="106" y="224"/>
                    <a:pt x="104" y="225"/>
                  </a:cubicBezTo>
                  <a:cubicBezTo>
                    <a:pt x="95" y="229"/>
                    <a:pt x="85" y="230"/>
                    <a:pt x="75" y="229"/>
                  </a:cubicBezTo>
                  <a:cubicBezTo>
                    <a:pt x="73" y="228"/>
                    <a:pt x="71" y="227"/>
                    <a:pt x="70" y="225"/>
                  </a:cubicBezTo>
                  <a:cubicBezTo>
                    <a:pt x="69" y="224"/>
                    <a:pt x="68" y="222"/>
                    <a:pt x="67" y="220"/>
                  </a:cubicBezTo>
                  <a:cubicBezTo>
                    <a:pt x="63" y="219"/>
                    <a:pt x="60" y="219"/>
                    <a:pt x="56" y="217"/>
                  </a:cubicBezTo>
                  <a:cubicBezTo>
                    <a:pt x="49" y="214"/>
                    <a:pt x="47" y="209"/>
                    <a:pt x="52" y="202"/>
                  </a:cubicBezTo>
                  <a:cubicBezTo>
                    <a:pt x="54" y="199"/>
                    <a:pt x="54" y="195"/>
                    <a:pt x="50" y="193"/>
                  </a:cubicBezTo>
                  <a:cubicBezTo>
                    <a:pt x="50" y="192"/>
                    <a:pt x="49" y="191"/>
                    <a:pt x="48" y="191"/>
                  </a:cubicBezTo>
                  <a:cubicBezTo>
                    <a:pt x="40" y="185"/>
                    <a:pt x="40" y="176"/>
                    <a:pt x="49" y="171"/>
                  </a:cubicBezTo>
                  <a:cubicBezTo>
                    <a:pt x="47" y="163"/>
                    <a:pt x="43" y="156"/>
                    <a:pt x="39" y="149"/>
                  </a:cubicBezTo>
                  <a:cubicBezTo>
                    <a:pt x="30" y="136"/>
                    <a:pt x="21" y="123"/>
                    <a:pt x="13" y="110"/>
                  </a:cubicBezTo>
                  <a:cubicBezTo>
                    <a:pt x="1" y="89"/>
                    <a:pt x="0" y="67"/>
                    <a:pt x="9" y="44"/>
                  </a:cubicBezTo>
                  <a:cubicBezTo>
                    <a:pt x="13" y="34"/>
                    <a:pt x="19" y="26"/>
                    <a:pt x="27" y="20"/>
                  </a:cubicBezTo>
                  <a:cubicBezTo>
                    <a:pt x="41" y="9"/>
                    <a:pt x="57" y="2"/>
                    <a:pt x="75" y="2"/>
                  </a:cubicBezTo>
                  <a:cubicBezTo>
                    <a:pt x="77" y="2"/>
                    <a:pt x="80" y="1"/>
                    <a:pt x="82" y="1"/>
                  </a:cubicBezTo>
                  <a:cubicBezTo>
                    <a:pt x="89" y="0"/>
                    <a:pt x="95" y="0"/>
                    <a:pt x="102" y="3"/>
                  </a:cubicBezTo>
                  <a:cubicBezTo>
                    <a:pt x="104" y="4"/>
                    <a:pt x="107" y="4"/>
                    <a:pt x="109" y="5"/>
                  </a:cubicBezTo>
                  <a:cubicBezTo>
                    <a:pt x="124" y="9"/>
                    <a:pt x="138" y="16"/>
                    <a:pt x="150" y="27"/>
                  </a:cubicBezTo>
                  <a:cubicBezTo>
                    <a:pt x="153" y="30"/>
                    <a:pt x="155" y="35"/>
                    <a:pt x="157" y="39"/>
                  </a:cubicBezTo>
                  <a:cubicBezTo>
                    <a:pt x="161" y="49"/>
                    <a:pt x="163" y="59"/>
                    <a:pt x="162" y="70"/>
                  </a:cubicBezTo>
                  <a:cubicBezTo>
                    <a:pt x="161" y="77"/>
                    <a:pt x="160" y="84"/>
                    <a:pt x="158" y="92"/>
                  </a:cubicBezTo>
                  <a:cubicBezTo>
                    <a:pt x="156" y="102"/>
                    <a:pt x="150" y="111"/>
                    <a:pt x="143" y="120"/>
                  </a:cubicBezTo>
                  <a:cubicBezTo>
                    <a:pt x="136" y="128"/>
                    <a:pt x="130" y="137"/>
                    <a:pt x="126" y="147"/>
                  </a:cubicBezTo>
                  <a:cubicBezTo>
                    <a:pt x="123" y="154"/>
                    <a:pt x="121" y="161"/>
                    <a:pt x="122" y="169"/>
                  </a:cubicBezTo>
                  <a:close/>
                  <a:moveTo>
                    <a:pt x="117" y="171"/>
                  </a:moveTo>
                  <a:cubicBezTo>
                    <a:pt x="115" y="158"/>
                    <a:pt x="120" y="146"/>
                    <a:pt x="126" y="135"/>
                  </a:cubicBezTo>
                  <a:cubicBezTo>
                    <a:pt x="130" y="129"/>
                    <a:pt x="135" y="123"/>
                    <a:pt x="140" y="116"/>
                  </a:cubicBezTo>
                  <a:cubicBezTo>
                    <a:pt x="144" y="110"/>
                    <a:pt x="148" y="104"/>
                    <a:pt x="151" y="97"/>
                  </a:cubicBezTo>
                  <a:cubicBezTo>
                    <a:pt x="156" y="85"/>
                    <a:pt x="159" y="73"/>
                    <a:pt x="158" y="60"/>
                  </a:cubicBezTo>
                  <a:cubicBezTo>
                    <a:pt x="156" y="46"/>
                    <a:pt x="152" y="32"/>
                    <a:pt x="139" y="24"/>
                  </a:cubicBezTo>
                  <a:cubicBezTo>
                    <a:pt x="136" y="22"/>
                    <a:pt x="133" y="21"/>
                    <a:pt x="130" y="18"/>
                  </a:cubicBezTo>
                  <a:cubicBezTo>
                    <a:pt x="123" y="13"/>
                    <a:pt x="115" y="11"/>
                    <a:pt x="107" y="9"/>
                  </a:cubicBezTo>
                  <a:cubicBezTo>
                    <a:pt x="103" y="7"/>
                    <a:pt x="98" y="6"/>
                    <a:pt x="93" y="5"/>
                  </a:cubicBezTo>
                  <a:cubicBezTo>
                    <a:pt x="75" y="4"/>
                    <a:pt x="59" y="8"/>
                    <a:pt x="43" y="16"/>
                  </a:cubicBezTo>
                  <a:cubicBezTo>
                    <a:pt x="9" y="33"/>
                    <a:pt x="1" y="76"/>
                    <a:pt x="17" y="104"/>
                  </a:cubicBezTo>
                  <a:cubicBezTo>
                    <a:pt x="25" y="118"/>
                    <a:pt x="34" y="131"/>
                    <a:pt x="43" y="144"/>
                  </a:cubicBezTo>
                  <a:cubicBezTo>
                    <a:pt x="49" y="153"/>
                    <a:pt x="54" y="162"/>
                    <a:pt x="57" y="174"/>
                  </a:cubicBezTo>
                  <a:cubicBezTo>
                    <a:pt x="77" y="175"/>
                    <a:pt x="97" y="177"/>
                    <a:pt x="117" y="171"/>
                  </a:cubicBezTo>
                  <a:close/>
                  <a:moveTo>
                    <a:pt x="50" y="173"/>
                  </a:moveTo>
                  <a:cubicBezTo>
                    <a:pt x="44" y="180"/>
                    <a:pt x="45" y="184"/>
                    <a:pt x="52" y="188"/>
                  </a:cubicBezTo>
                  <a:cubicBezTo>
                    <a:pt x="53" y="189"/>
                    <a:pt x="55" y="189"/>
                    <a:pt x="57" y="190"/>
                  </a:cubicBezTo>
                  <a:cubicBezTo>
                    <a:pt x="70" y="192"/>
                    <a:pt x="84" y="192"/>
                    <a:pt x="97" y="190"/>
                  </a:cubicBezTo>
                  <a:cubicBezTo>
                    <a:pt x="105" y="188"/>
                    <a:pt x="112" y="187"/>
                    <a:pt x="119" y="185"/>
                  </a:cubicBezTo>
                  <a:cubicBezTo>
                    <a:pt x="125" y="184"/>
                    <a:pt x="126" y="180"/>
                    <a:pt x="122" y="175"/>
                  </a:cubicBezTo>
                  <a:cubicBezTo>
                    <a:pt x="119" y="176"/>
                    <a:pt x="116" y="177"/>
                    <a:pt x="113" y="178"/>
                  </a:cubicBezTo>
                  <a:cubicBezTo>
                    <a:pt x="98" y="182"/>
                    <a:pt x="83" y="180"/>
                    <a:pt x="68" y="180"/>
                  </a:cubicBezTo>
                  <a:cubicBezTo>
                    <a:pt x="62" y="179"/>
                    <a:pt x="56" y="177"/>
                    <a:pt x="50" y="173"/>
                  </a:cubicBezTo>
                  <a:close/>
                  <a:moveTo>
                    <a:pt x="56" y="203"/>
                  </a:moveTo>
                  <a:cubicBezTo>
                    <a:pt x="52" y="208"/>
                    <a:pt x="53" y="212"/>
                    <a:pt x="58" y="213"/>
                  </a:cubicBezTo>
                  <a:cubicBezTo>
                    <a:pt x="62" y="214"/>
                    <a:pt x="67" y="214"/>
                    <a:pt x="71" y="215"/>
                  </a:cubicBezTo>
                  <a:cubicBezTo>
                    <a:pt x="73" y="215"/>
                    <a:pt x="75" y="214"/>
                    <a:pt x="77" y="214"/>
                  </a:cubicBezTo>
                  <a:cubicBezTo>
                    <a:pt x="91" y="215"/>
                    <a:pt x="105" y="212"/>
                    <a:pt x="119" y="207"/>
                  </a:cubicBezTo>
                  <a:cubicBezTo>
                    <a:pt x="123" y="205"/>
                    <a:pt x="123" y="205"/>
                    <a:pt x="120" y="200"/>
                  </a:cubicBezTo>
                  <a:cubicBezTo>
                    <a:pt x="110" y="205"/>
                    <a:pt x="99" y="207"/>
                    <a:pt x="88" y="207"/>
                  </a:cubicBezTo>
                  <a:cubicBezTo>
                    <a:pt x="77" y="207"/>
                    <a:pt x="66" y="209"/>
                    <a:pt x="56" y="203"/>
                  </a:cubicBezTo>
                  <a:close/>
                  <a:moveTo>
                    <a:pt x="119" y="193"/>
                  </a:moveTo>
                  <a:cubicBezTo>
                    <a:pt x="107" y="194"/>
                    <a:pt x="97" y="196"/>
                    <a:pt x="87" y="196"/>
                  </a:cubicBezTo>
                  <a:cubicBezTo>
                    <a:pt x="77" y="197"/>
                    <a:pt x="67" y="196"/>
                    <a:pt x="57" y="196"/>
                  </a:cubicBezTo>
                  <a:cubicBezTo>
                    <a:pt x="59" y="201"/>
                    <a:pt x="60" y="201"/>
                    <a:pt x="65" y="202"/>
                  </a:cubicBezTo>
                  <a:cubicBezTo>
                    <a:pt x="76" y="204"/>
                    <a:pt x="88" y="203"/>
                    <a:pt x="99" y="202"/>
                  </a:cubicBezTo>
                  <a:cubicBezTo>
                    <a:pt x="104" y="201"/>
                    <a:pt x="110" y="199"/>
                    <a:pt x="115" y="197"/>
                  </a:cubicBezTo>
                  <a:cubicBezTo>
                    <a:pt x="116" y="196"/>
                    <a:pt x="117" y="195"/>
                    <a:pt x="119" y="193"/>
                  </a:cubicBezTo>
                  <a:close/>
                  <a:moveTo>
                    <a:pt x="105" y="217"/>
                  </a:moveTo>
                  <a:cubicBezTo>
                    <a:pt x="94" y="218"/>
                    <a:pt x="83" y="219"/>
                    <a:pt x="72" y="220"/>
                  </a:cubicBezTo>
                  <a:cubicBezTo>
                    <a:pt x="75" y="224"/>
                    <a:pt x="75" y="224"/>
                    <a:pt x="79" y="224"/>
                  </a:cubicBezTo>
                  <a:cubicBezTo>
                    <a:pt x="92" y="225"/>
                    <a:pt x="102" y="222"/>
                    <a:pt x="10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" name="稻壳儿春秋广告/盗版必究"/>
            <p:cNvSpPr/>
            <p:nvPr/>
          </p:nvSpPr>
          <p:spPr bwMode="auto">
            <a:xfrm>
              <a:off x="2997" y="2038"/>
              <a:ext cx="49" cy="38"/>
            </a:xfrm>
            <a:custGeom>
              <a:avLst/>
              <a:gdLst>
                <a:gd name="T0" fmla="*/ 0 w 23"/>
                <a:gd name="T1" fmla="*/ 0 h 18"/>
                <a:gd name="T2" fmla="*/ 23 w 23"/>
                <a:gd name="T3" fmla="*/ 16 h 18"/>
                <a:gd name="T4" fmla="*/ 0 w 2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8">
                  <a:moveTo>
                    <a:pt x="0" y="0"/>
                  </a:moveTo>
                  <a:cubicBezTo>
                    <a:pt x="8" y="5"/>
                    <a:pt x="16" y="9"/>
                    <a:pt x="23" y="16"/>
                  </a:cubicBezTo>
                  <a:cubicBezTo>
                    <a:pt x="15" y="18"/>
                    <a:pt x="3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稻壳儿春秋广告/盗版必究"/>
            <p:cNvSpPr/>
            <p:nvPr/>
          </p:nvSpPr>
          <p:spPr bwMode="auto">
            <a:xfrm>
              <a:off x="3406" y="2298"/>
              <a:ext cx="55" cy="17"/>
            </a:xfrm>
            <a:custGeom>
              <a:avLst/>
              <a:gdLst>
                <a:gd name="T0" fmla="*/ 1 w 26"/>
                <a:gd name="T1" fmla="*/ 1 h 8"/>
                <a:gd name="T2" fmla="*/ 26 w 26"/>
                <a:gd name="T3" fmla="*/ 7 h 8"/>
                <a:gd name="T4" fmla="*/ 7 w 26"/>
                <a:gd name="T5" fmla="*/ 5 h 8"/>
                <a:gd name="T6" fmla="*/ 0 w 26"/>
                <a:gd name="T7" fmla="*/ 2 h 8"/>
                <a:gd name="T8" fmla="*/ 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1" y="1"/>
                  </a:moveTo>
                  <a:cubicBezTo>
                    <a:pt x="10" y="0"/>
                    <a:pt x="18" y="0"/>
                    <a:pt x="26" y="7"/>
                  </a:cubicBezTo>
                  <a:cubicBezTo>
                    <a:pt x="19" y="8"/>
                    <a:pt x="13" y="5"/>
                    <a:pt x="7" y="5"/>
                  </a:cubicBezTo>
                  <a:cubicBezTo>
                    <a:pt x="4" y="5"/>
                    <a:pt x="3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稻壳儿春秋广告/盗版必究"/>
            <p:cNvSpPr/>
            <p:nvPr/>
          </p:nvSpPr>
          <p:spPr bwMode="auto">
            <a:xfrm>
              <a:off x="3219" y="1966"/>
              <a:ext cx="20" cy="55"/>
            </a:xfrm>
            <a:custGeom>
              <a:avLst/>
              <a:gdLst>
                <a:gd name="T0" fmla="*/ 5 w 9"/>
                <a:gd name="T1" fmla="*/ 26 h 26"/>
                <a:gd name="T2" fmla="*/ 2 w 9"/>
                <a:gd name="T3" fmla="*/ 0 h 26"/>
                <a:gd name="T4" fmla="*/ 6 w 9"/>
                <a:gd name="T5" fmla="*/ 8 h 26"/>
                <a:gd name="T6" fmla="*/ 6 w 9"/>
                <a:gd name="T7" fmla="*/ 16 h 26"/>
                <a:gd name="T8" fmla="*/ 5 w 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5" y="26"/>
                  </a:moveTo>
                  <a:cubicBezTo>
                    <a:pt x="2" y="17"/>
                    <a:pt x="0" y="9"/>
                    <a:pt x="2" y="0"/>
                  </a:cubicBezTo>
                  <a:cubicBezTo>
                    <a:pt x="6" y="3"/>
                    <a:pt x="6" y="3"/>
                    <a:pt x="6" y="8"/>
                  </a:cubicBezTo>
                  <a:cubicBezTo>
                    <a:pt x="6" y="10"/>
                    <a:pt x="6" y="13"/>
                    <a:pt x="6" y="16"/>
                  </a:cubicBezTo>
                  <a:cubicBezTo>
                    <a:pt x="6" y="19"/>
                    <a:pt x="9" y="22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稻壳儿春秋广告/盗版必究"/>
            <p:cNvSpPr/>
            <p:nvPr/>
          </p:nvSpPr>
          <p:spPr bwMode="auto">
            <a:xfrm>
              <a:off x="2961" y="2241"/>
              <a:ext cx="51" cy="17"/>
            </a:xfrm>
            <a:custGeom>
              <a:avLst/>
              <a:gdLst>
                <a:gd name="T0" fmla="*/ 24 w 24"/>
                <a:gd name="T1" fmla="*/ 4 h 8"/>
                <a:gd name="T2" fmla="*/ 0 w 24"/>
                <a:gd name="T3" fmla="*/ 7 h 8"/>
                <a:gd name="T4" fmla="*/ 24 w 2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4"/>
                  </a:moveTo>
                  <a:cubicBezTo>
                    <a:pt x="16" y="8"/>
                    <a:pt x="8" y="7"/>
                    <a:pt x="0" y="7"/>
                  </a:cubicBezTo>
                  <a:cubicBezTo>
                    <a:pt x="5" y="1"/>
                    <a:pt x="14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稻壳儿春秋广告/盗版必究"/>
            <p:cNvSpPr/>
            <p:nvPr/>
          </p:nvSpPr>
          <p:spPr bwMode="auto">
            <a:xfrm>
              <a:off x="3387" y="2021"/>
              <a:ext cx="36" cy="36"/>
            </a:xfrm>
            <a:custGeom>
              <a:avLst/>
              <a:gdLst>
                <a:gd name="T0" fmla="*/ 0 w 17"/>
                <a:gd name="T1" fmla="*/ 15 h 17"/>
                <a:gd name="T2" fmla="*/ 17 w 17"/>
                <a:gd name="T3" fmla="*/ 0 h 17"/>
                <a:gd name="T4" fmla="*/ 10 w 17"/>
                <a:gd name="T5" fmla="*/ 12 h 17"/>
                <a:gd name="T6" fmla="*/ 0 w 17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15"/>
                  </a:moveTo>
                  <a:cubicBezTo>
                    <a:pt x="6" y="10"/>
                    <a:pt x="9" y="3"/>
                    <a:pt x="17" y="0"/>
                  </a:cubicBezTo>
                  <a:cubicBezTo>
                    <a:pt x="17" y="6"/>
                    <a:pt x="12" y="9"/>
                    <a:pt x="10" y="12"/>
                  </a:cubicBezTo>
                  <a:cubicBezTo>
                    <a:pt x="8" y="15"/>
                    <a:pt x="5" y="17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稻壳儿春秋广告/盗版必究"/>
            <p:cNvSpPr/>
            <p:nvPr/>
          </p:nvSpPr>
          <p:spPr bwMode="auto">
            <a:xfrm>
              <a:off x="3433" y="2169"/>
              <a:ext cx="49" cy="15"/>
            </a:xfrm>
            <a:custGeom>
              <a:avLst/>
              <a:gdLst>
                <a:gd name="T0" fmla="*/ 23 w 23"/>
                <a:gd name="T1" fmla="*/ 2 h 7"/>
                <a:gd name="T2" fmla="*/ 5 w 23"/>
                <a:gd name="T3" fmla="*/ 7 h 7"/>
                <a:gd name="T4" fmla="*/ 0 w 23"/>
                <a:gd name="T5" fmla="*/ 5 h 7"/>
                <a:gd name="T6" fmla="*/ 23 w 23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18" y="6"/>
                    <a:pt x="11" y="6"/>
                    <a:pt x="5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8" y="2"/>
                    <a:pt x="15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稻壳儿春秋广告/盗版必究"/>
            <p:cNvSpPr/>
            <p:nvPr/>
          </p:nvSpPr>
          <p:spPr bwMode="auto">
            <a:xfrm>
              <a:off x="3031" y="2383"/>
              <a:ext cx="40" cy="23"/>
            </a:xfrm>
            <a:custGeom>
              <a:avLst/>
              <a:gdLst>
                <a:gd name="T0" fmla="*/ 0 w 19"/>
                <a:gd name="T1" fmla="*/ 11 h 11"/>
                <a:gd name="T2" fmla="*/ 19 w 19"/>
                <a:gd name="T3" fmla="*/ 0 h 11"/>
                <a:gd name="T4" fmla="*/ 0 w 19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5" y="4"/>
                    <a:pt x="11" y="1"/>
                    <a:pt x="19" y="0"/>
                  </a:cubicBezTo>
                  <a:cubicBezTo>
                    <a:pt x="14" y="5"/>
                    <a:pt x="7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稻壳儿春秋广告/盗版必究"/>
            <p:cNvSpPr>
              <a:spLocks noEditPoints="1"/>
            </p:cNvSpPr>
            <p:nvPr/>
          </p:nvSpPr>
          <p:spPr bwMode="auto">
            <a:xfrm>
              <a:off x="3162" y="2228"/>
              <a:ext cx="134" cy="168"/>
            </a:xfrm>
            <a:custGeom>
              <a:avLst/>
              <a:gdLst>
                <a:gd name="T0" fmla="*/ 1 w 63"/>
                <a:gd name="T1" fmla="*/ 14 h 79"/>
                <a:gd name="T2" fmla="*/ 7 w 63"/>
                <a:gd name="T3" fmla="*/ 19 h 79"/>
                <a:gd name="T4" fmla="*/ 22 w 63"/>
                <a:gd name="T5" fmla="*/ 24 h 79"/>
                <a:gd name="T6" fmla="*/ 19 w 63"/>
                <a:gd name="T7" fmla="*/ 17 h 79"/>
                <a:gd name="T8" fmla="*/ 17 w 63"/>
                <a:gd name="T9" fmla="*/ 10 h 79"/>
                <a:gd name="T10" fmla="*/ 23 w 63"/>
                <a:gd name="T11" fmla="*/ 6 h 79"/>
                <a:gd name="T12" fmla="*/ 31 w 63"/>
                <a:gd name="T13" fmla="*/ 17 h 79"/>
                <a:gd name="T14" fmla="*/ 31 w 63"/>
                <a:gd name="T15" fmla="*/ 22 h 79"/>
                <a:gd name="T16" fmla="*/ 34 w 63"/>
                <a:gd name="T17" fmla="*/ 22 h 79"/>
                <a:gd name="T18" fmla="*/ 38 w 63"/>
                <a:gd name="T19" fmla="*/ 20 h 79"/>
                <a:gd name="T20" fmla="*/ 41 w 63"/>
                <a:gd name="T21" fmla="*/ 3 h 79"/>
                <a:gd name="T22" fmla="*/ 46 w 63"/>
                <a:gd name="T23" fmla="*/ 0 h 79"/>
                <a:gd name="T24" fmla="*/ 49 w 63"/>
                <a:gd name="T25" fmla="*/ 5 h 79"/>
                <a:gd name="T26" fmla="*/ 47 w 63"/>
                <a:gd name="T27" fmla="*/ 18 h 79"/>
                <a:gd name="T28" fmla="*/ 55 w 63"/>
                <a:gd name="T29" fmla="*/ 12 h 79"/>
                <a:gd name="T30" fmla="*/ 60 w 63"/>
                <a:gd name="T31" fmla="*/ 4 h 79"/>
                <a:gd name="T32" fmla="*/ 61 w 63"/>
                <a:gd name="T33" fmla="*/ 14 h 79"/>
                <a:gd name="T34" fmla="*/ 52 w 63"/>
                <a:gd name="T35" fmla="*/ 66 h 79"/>
                <a:gd name="T36" fmla="*/ 49 w 63"/>
                <a:gd name="T37" fmla="*/ 78 h 79"/>
                <a:gd name="T38" fmla="*/ 52 w 63"/>
                <a:gd name="T39" fmla="*/ 23 h 79"/>
                <a:gd name="T40" fmla="*/ 43 w 63"/>
                <a:gd name="T41" fmla="*/ 23 h 79"/>
                <a:gd name="T42" fmla="*/ 41 w 63"/>
                <a:gd name="T43" fmla="*/ 23 h 79"/>
                <a:gd name="T44" fmla="*/ 23 w 63"/>
                <a:gd name="T45" fmla="*/ 28 h 79"/>
                <a:gd name="T46" fmla="*/ 13 w 63"/>
                <a:gd name="T47" fmla="*/ 29 h 79"/>
                <a:gd name="T48" fmla="*/ 16 w 63"/>
                <a:gd name="T49" fmla="*/ 38 h 79"/>
                <a:gd name="T50" fmla="*/ 26 w 63"/>
                <a:gd name="T51" fmla="*/ 63 h 79"/>
                <a:gd name="T52" fmla="*/ 27 w 63"/>
                <a:gd name="T53" fmla="*/ 72 h 79"/>
                <a:gd name="T54" fmla="*/ 27 w 63"/>
                <a:gd name="T55" fmla="*/ 79 h 79"/>
                <a:gd name="T56" fmla="*/ 25 w 63"/>
                <a:gd name="T57" fmla="*/ 79 h 79"/>
                <a:gd name="T58" fmla="*/ 24 w 63"/>
                <a:gd name="T59" fmla="*/ 76 h 79"/>
                <a:gd name="T60" fmla="*/ 11 w 63"/>
                <a:gd name="T61" fmla="*/ 41 h 79"/>
                <a:gd name="T62" fmla="*/ 2 w 63"/>
                <a:gd name="T63" fmla="*/ 21 h 79"/>
                <a:gd name="T64" fmla="*/ 1 w 63"/>
                <a:gd name="T65" fmla="*/ 14 h 79"/>
                <a:gd name="T66" fmla="*/ 21 w 63"/>
                <a:gd name="T67" fmla="*/ 10 h 79"/>
                <a:gd name="T68" fmla="*/ 26 w 63"/>
                <a:gd name="T69" fmla="*/ 20 h 79"/>
                <a:gd name="T70" fmla="*/ 21 w 63"/>
                <a:gd name="T71" fmla="*/ 10 h 79"/>
                <a:gd name="T72" fmla="*/ 41 w 63"/>
                <a:gd name="T73" fmla="*/ 15 h 79"/>
                <a:gd name="T74" fmla="*/ 44 w 63"/>
                <a:gd name="T75" fmla="*/ 7 h 79"/>
                <a:gd name="T76" fmla="*/ 41 w 63"/>
                <a:gd name="T7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79">
                  <a:moveTo>
                    <a:pt x="1" y="14"/>
                  </a:moveTo>
                  <a:cubicBezTo>
                    <a:pt x="5" y="15"/>
                    <a:pt x="6" y="17"/>
                    <a:pt x="7" y="19"/>
                  </a:cubicBezTo>
                  <a:cubicBezTo>
                    <a:pt x="11" y="25"/>
                    <a:pt x="14" y="26"/>
                    <a:pt x="22" y="24"/>
                  </a:cubicBezTo>
                  <a:cubicBezTo>
                    <a:pt x="21" y="22"/>
                    <a:pt x="20" y="20"/>
                    <a:pt x="19" y="17"/>
                  </a:cubicBezTo>
                  <a:cubicBezTo>
                    <a:pt x="18" y="15"/>
                    <a:pt x="17" y="13"/>
                    <a:pt x="17" y="10"/>
                  </a:cubicBezTo>
                  <a:cubicBezTo>
                    <a:pt x="17" y="7"/>
                    <a:pt x="19" y="5"/>
                    <a:pt x="23" y="6"/>
                  </a:cubicBezTo>
                  <a:cubicBezTo>
                    <a:pt x="27" y="8"/>
                    <a:pt x="31" y="12"/>
                    <a:pt x="31" y="17"/>
                  </a:cubicBezTo>
                  <a:cubicBezTo>
                    <a:pt x="31" y="19"/>
                    <a:pt x="31" y="20"/>
                    <a:pt x="31" y="22"/>
                  </a:cubicBezTo>
                  <a:cubicBezTo>
                    <a:pt x="32" y="22"/>
                    <a:pt x="34" y="22"/>
                    <a:pt x="34" y="22"/>
                  </a:cubicBezTo>
                  <a:cubicBezTo>
                    <a:pt x="35" y="21"/>
                    <a:pt x="36" y="20"/>
                    <a:pt x="38" y="20"/>
                  </a:cubicBezTo>
                  <a:cubicBezTo>
                    <a:pt x="36" y="14"/>
                    <a:pt x="38" y="8"/>
                    <a:pt x="41" y="3"/>
                  </a:cubicBezTo>
                  <a:cubicBezTo>
                    <a:pt x="42" y="2"/>
                    <a:pt x="44" y="0"/>
                    <a:pt x="46" y="0"/>
                  </a:cubicBezTo>
                  <a:cubicBezTo>
                    <a:pt x="48" y="0"/>
                    <a:pt x="50" y="3"/>
                    <a:pt x="49" y="5"/>
                  </a:cubicBezTo>
                  <a:cubicBezTo>
                    <a:pt x="49" y="9"/>
                    <a:pt x="48" y="14"/>
                    <a:pt x="47" y="18"/>
                  </a:cubicBezTo>
                  <a:cubicBezTo>
                    <a:pt x="52" y="18"/>
                    <a:pt x="53" y="17"/>
                    <a:pt x="55" y="12"/>
                  </a:cubicBezTo>
                  <a:cubicBezTo>
                    <a:pt x="56" y="9"/>
                    <a:pt x="56" y="5"/>
                    <a:pt x="60" y="4"/>
                  </a:cubicBezTo>
                  <a:cubicBezTo>
                    <a:pt x="63" y="7"/>
                    <a:pt x="62" y="11"/>
                    <a:pt x="61" y="14"/>
                  </a:cubicBezTo>
                  <a:cubicBezTo>
                    <a:pt x="56" y="31"/>
                    <a:pt x="55" y="49"/>
                    <a:pt x="52" y="66"/>
                  </a:cubicBezTo>
                  <a:cubicBezTo>
                    <a:pt x="51" y="70"/>
                    <a:pt x="51" y="74"/>
                    <a:pt x="49" y="78"/>
                  </a:cubicBezTo>
                  <a:cubicBezTo>
                    <a:pt x="45" y="60"/>
                    <a:pt x="50" y="42"/>
                    <a:pt x="52" y="23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36" y="27"/>
                    <a:pt x="29" y="26"/>
                    <a:pt x="23" y="28"/>
                  </a:cubicBezTo>
                  <a:cubicBezTo>
                    <a:pt x="20" y="30"/>
                    <a:pt x="17" y="29"/>
                    <a:pt x="13" y="29"/>
                  </a:cubicBezTo>
                  <a:cubicBezTo>
                    <a:pt x="13" y="33"/>
                    <a:pt x="15" y="35"/>
                    <a:pt x="16" y="38"/>
                  </a:cubicBezTo>
                  <a:cubicBezTo>
                    <a:pt x="19" y="47"/>
                    <a:pt x="23" y="55"/>
                    <a:pt x="26" y="63"/>
                  </a:cubicBezTo>
                  <a:cubicBezTo>
                    <a:pt x="27" y="66"/>
                    <a:pt x="27" y="69"/>
                    <a:pt x="27" y="72"/>
                  </a:cubicBezTo>
                  <a:cubicBezTo>
                    <a:pt x="28" y="74"/>
                    <a:pt x="27" y="77"/>
                    <a:pt x="27" y="79"/>
                  </a:cubicBezTo>
                  <a:cubicBezTo>
                    <a:pt x="26" y="79"/>
                    <a:pt x="26" y="79"/>
                    <a:pt x="25" y="79"/>
                  </a:cubicBezTo>
                  <a:cubicBezTo>
                    <a:pt x="25" y="78"/>
                    <a:pt x="24" y="77"/>
                    <a:pt x="24" y="76"/>
                  </a:cubicBezTo>
                  <a:cubicBezTo>
                    <a:pt x="21" y="64"/>
                    <a:pt x="17" y="52"/>
                    <a:pt x="11" y="41"/>
                  </a:cubicBezTo>
                  <a:cubicBezTo>
                    <a:pt x="8" y="35"/>
                    <a:pt x="5" y="28"/>
                    <a:pt x="2" y="21"/>
                  </a:cubicBezTo>
                  <a:cubicBezTo>
                    <a:pt x="1" y="19"/>
                    <a:pt x="0" y="17"/>
                    <a:pt x="1" y="14"/>
                  </a:cubicBezTo>
                  <a:close/>
                  <a:moveTo>
                    <a:pt x="21" y="10"/>
                  </a:moveTo>
                  <a:cubicBezTo>
                    <a:pt x="21" y="15"/>
                    <a:pt x="22" y="18"/>
                    <a:pt x="26" y="20"/>
                  </a:cubicBezTo>
                  <a:cubicBezTo>
                    <a:pt x="27" y="14"/>
                    <a:pt x="27" y="14"/>
                    <a:pt x="21" y="10"/>
                  </a:cubicBezTo>
                  <a:close/>
                  <a:moveTo>
                    <a:pt x="41" y="15"/>
                  </a:moveTo>
                  <a:cubicBezTo>
                    <a:pt x="45" y="13"/>
                    <a:pt x="46" y="10"/>
                    <a:pt x="44" y="7"/>
                  </a:cubicBezTo>
                  <a:cubicBezTo>
                    <a:pt x="43" y="9"/>
                    <a:pt x="42" y="12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稻壳儿春秋广告/盗版必究"/>
            <p:cNvSpPr/>
            <p:nvPr/>
          </p:nvSpPr>
          <p:spPr bwMode="auto">
            <a:xfrm>
              <a:off x="3082" y="2101"/>
              <a:ext cx="65" cy="121"/>
            </a:xfrm>
            <a:custGeom>
              <a:avLst/>
              <a:gdLst>
                <a:gd name="T0" fmla="*/ 26 w 31"/>
                <a:gd name="T1" fmla="*/ 5 h 57"/>
                <a:gd name="T2" fmla="*/ 21 w 31"/>
                <a:gd name="T3" fmla="*/ 4 h 57"/>
                <a:gd name="T4" fmla="*/ 22 w 31"/>
                <a:gd name="T5" fmla="*/ 2 h 57"/>
                <a:gd name="T6" fmla="*/ 25 w 31"/>
                <a:gd name="T7" fmla="*/ 1 h 57"/>
                <a:gd name="T8" fmla="*/ 31 w 31"/>
                <a:gd name="T9" fmla="*/ 5 h 57"/>
                <a:gd name="T10" fmla="*/ 27 w 31"/>
                <a:gd name="T11" fmla="*/ 19 h 57"/>
                <a:gd name="T12" fmla="*/ 19 w 31"/>
                <a:gd name="T13" fmla="*/ 45 h 57"/>
                <a:gd name="T14" fmla="*/ 12 w 31"/>
                <a:gd name="T15" fmla="*/ 56 h 57"/>
                <a:gd name="T16" fmla="*/ 3 w 31"/>
                <a:gd name="T17" fmla="*/ 52 h 57"/>
                <a:gd name="T18" fmla="*/ 1 w 31"/>
                <a:gd name="T19" fmla="*/ 42 h 57"/>
                <a:gd name="T20" fmla="*/ 4 w 31"/>
                <a:gd name="T21" fmla="*/ 25 h 57"/>
                <a:gd name="T22" fmla="*/ 7 w 31"/>
                <a:gd name="T23" fmla="*/ 22 h 57"/>
                <a:gd name="T24" fmla="*/ 6 w 31"/>
                <a:gd name="T25" fmla="*/ 34 h 57"/>
                <a:gd name="T26" fmla="*/ 7 w 31"/>
                <a:gd name="T27" fmla="*/ 48 h 57"/>
                <a:gd name="T28" fmla="*/ 10 w 31"/>
                <a:gd name="T29" fmla="*/ 51 h 57"/>
                <a:gd name="T30" fmla="*/ 14 w 31"/>
                <a:gd name="T31" fmla="*/ 47 h 57"/>
                <a:gd name="T32" fmla="*/ 14 w 31"/>
                <a:gd name="T33" fmla="*/ 43 h 57"/>
                <a:gd name="T34" fmla="*/ 22 w 31"/>
                <a:gd name="T35" fmla="*/ 17 h 57"/>
                <a:gd name="T36" fmla="*/ 26 w 31"/>
                <a:gd name="T3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57">
                  <a:moveTo>
                    <a:pt x="26" y="5"/>
                  </a:moveTo>
                  <a:cubicBezTo>
                    <a:pt x="24" y="4"/>
                    <a:pt x="22" y="4"/>
                    <a:pt x="21" y="4"/>
                  </a:cubicBezTo>
                  <a:cubicBezTo>
                    <a:pt x="21" y="3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9" y="0"/>
                    <a:pt x="30" y="1"/>
                    <a:pt x="31" y="5"/>
                  </a:cubicBezTo>
                  <a:cubicBezTo>
                    <a:pt x="31" y="10"/>
                    <a:pt x="30" y="15"/>
                    <a:pt x="27" y="19"/>
                  </a:cubicBezTo>
                  <a:cubicBezTo>
                    <a:pt x="21" y="27"/>
                    <a:pt x="19" y="35"/>
                    <a:pt x="19" y="45"/>
                  </a:cubicBezTo>
                  <a:cubicBezTo>
                    <a:pt x="19" y="51"/>
                    <a:pt x="17" y="54"/>
                    <a:pt x="12" y="56"/>
                  </a:cubicBezTo>
                  <a:cubicBezTo>
                    <a:pt x="7" y="57"/>
                    <a:pt x="4" y="56"/>
                    <a:pt x="3" y="52"/>
                  </a:cubicBezTo>
                  <a:cubicBezTo>
                    <a:pt x="2" y="49"/>
                    <a:pt x="0" y="45"/>
                    <a:pt x="1" y="42"/>
                  </a:cubicBezTo>
                  <a:cubicBezTo>
                    <a:pt x="1" y="36"/>
                    <a:pt x="3" y="30"/>
                    <a:pt x="4" y="25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7" y="26"/>
                    <a:pt x="6" y="30"/>
                    <a:pt x="6" y="34"/>
                  </a:cubicBezTo>
                  <a:cubicBezTo>
                    <a:pt x="6" y="38"/>
                    <a:pt x="6" y="43"/>
                    <a:pt x="7" y="48"/>
                  </a:cubicBezTo>
                  <a:cubicBezTo>
                    <a:pt x="7" y="49"/>
                    <a:pt x="9" y="51"/>
                    <a:pt x="10" y="51"/>
                  </a:cubicBezTo>
                  <a:cubicBezTo>
                    <a:pt x="11" y="50"/>
                    <a:pt x="13" y="49"/>
                    <a:pt x="14" y="47"/>
                  </a:cubicBezTo>
                  <a:cubicBezTo>
                    <a:pt x="15" y="46"/>
                    <a:pt x="14" y="44"/>
                    <a:pt x="14" y="43"/>
                  </a:cubicBezTo>
                  <a:cubicBezTo>
                    <a:pt x="14" y="33"/>
                    <a:pt x="16" y="25"/>
                    <a:pt x="22" y="17"/>
                  </a:cubicBezTo>
                  <a:cubicBezTo>
                    <a:pt x="24" y="13"/>
                    <a:pt x="26" y="9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稻壳儿春秋广告/盗版必究"/>
          <p:cNvSpPr txBox="1"/>
          <p:nvPr/>
        </p:nvSpPr>
        <p:spPr>
          <a:xfrm>
            <a:off x="1116628" y="3520640"/>
            <a:ext cx="995874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I am a cheerful personality to accept new things, very much like graphic design industry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Although not to study this profession, because like to graduate to the relevant company internship and get your advice, so that I love more, through their own day after day to study hard, master master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Office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Office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/Photoshop/Illustrator/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CorelDRAW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graphic design software, good at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, advertising, graphic design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Have a certain ability to manage planning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Several years of experience in advertising agency, let me be good at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Design, typography, production brochures,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Ⅵ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Design, advertising design, etc.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I love the design industry now, and constantly absorb the trend of information, so that their insight with the times, so that they shine in this industry.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456</Words>
  <Application>Microsoft Office PowerPoint</Application>
  <PresentationFormat>宽屏</PresentationFormat>
  <Paragraphs>78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微软雅黑</vt:lpstr>
      <vt:lpstr>Arial</vt:lpstr>
      <vt:lpstr>方正硬笔楷书简体</vt:lpstr>
      <vt:lpstr>等线</vt:lpstr>
      <vt:lpstr>等线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keywords>https:/www.freeppt7.com</cp:keywords>
  <cp:lastModifiedBy>宇 之灵</cp:lastModifiedBy>
  <cp:revision>10</cp:revision>
  <dcterms:created xsi:type="dcterms:W3CDTF">2017-11-20T12:27:00Z</dcterms:created>
  <dcterms:modified xsi:type="dcterms:W3CDTF">2019-11-11T13:42:24Z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